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9.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7.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49"/>
  </p:notesMasterIdLst>
  <p:sldIdLst>
    <p:sldId id="344" r:id="rId2"/>
    <p:sldId id="256" r:id="rId3"/>
    <p:sldId id="333" r:id="rId4"/>
    <p:sldId id="345" r:id="rId5"/>
    <p:sldId id="348" r:id="rId6"/>
    <p:sldId id="349" r:id="rId7"/>
    <p:sldId id="257" r:id="rId8"/>
    <p:sldId id="318" r:id="rId9"/>
    <p:sldId id="320" r:id="rId10"/>
    <p:sldId id="319" r:id="rId11"/>
    <p:sldId id="322" r:id="rId12"/>
    <p:sldId id="330" r:id="rId13"/>
    <p:sldId id="258" r:id="rId14"/>
    <p:sldId id="260" r:id="rId15"/>
    <p:sldId id="261" r:id="rId16"/>
    <p:sldId id="262" r:id="rId17"/>
    <p:sldId id="275" r:id="rId18"/>
    <p:sldId id="263" r:id="rId19"/>
    <p:sldId id="277" r:id="rId20"/>
    <p:sldId id="278" r:id="rId21"/>
    <p:sldId id="279" r:id="rId22"/>
    <p:sldId id="264" r:id="rId23"/>
    <p:sldId id="276" r:id="rId24"/>
    <p:sldId id="323" r:id="rId25"/>
    <p:sldId id="325" r:id="rId26"/>
    <p:sldId id="352" r:id="rId27"/>
    <p:sldId id="324" r:id="rId28"/>
    <p:sldId id="329" r:id="rId29"/>
    <p:sldId id="347" r:id="rId30"/>
    <p:sldId id="340" r:id="rId31"/>
    <p:sldId id="265" r:id="rId32"/>
    <p:sldId id="266" r:id="rId33"/>
    <p:sldId id="267" r:id="rId34"/>
    <p:sldId id="268" r:id="rId35"/>
    <p:sldId id="269" r:id="rId36"/>
    <p:sldId id="351" r:id="rId37"/>
    <p:sldId id="335" r:id="rId38"/>
    <p:sldId id="350" r:id="rId39"/>
    <p:sldId id="270" r:id="rId40"/>
    <p:sldId id="280" r:id="rId41"/>
    <p:sldId id="281" r:id="rId42"/>
    <p:sldId id="326" r:id="rId43"/>
    <p:sldId id="327" r:id="rId44"/>
    <p:sldId id="274" r:id="rId45"/>
    <p:sldId id="341" r:id="rId46"/>
    <p:sldId id="331" r:id="rId47"/>
    <p:sldId id="353" r:id="rId48"/>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06" autoAdjust="0"/>
    <p:restoredTop sz="94660"/>
  </p:normalViewPr>
  <p:slideViewPr>
    <p:cSldViewPr snapToGrid="0">
      <p:cViewPr varScale="1">
        <p:scale>
          <a:sx n="62" d="100"/>
          <a:sy n="62" d="100"/>
        </p:scale>
        <p:origin x="139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TESIS%20C\GIS\Para%20&#237;ndices\Comparaci&#243;n%20sana%20y%20enferma%20en%20Caluma\SANA%20VS%20ENFERM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TESIS%20C\GIS\Para%20&#237;ndices\Comparaci&#243;n%20sana%20y%20enferma%20en%20Caluma\SANA%20VS%20ENFERM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TESIS%20C\GIS\Para%20&#237;ndices\Comparaci&#243;n%20sana%20y%20enferma%20en%20Caluma\SANA%20VS%20ENFERM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ESIS%20C\GIS\Para%20&#237;ndices\Comparaci&#243;n%20sana%20y%20enferma%20en%20Caluma\SANA%20VS%20ENFERM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ÍNDICE</a:t>
            </a:r>
            <a:r>
              <a:rPr lang="en-US" sz="1200" baseline="0"/>
              <a:t> </a:t>
            </a:r>
            <a:r>
              <a:rPr lang="en-US" sz="1200"/>
              <a:t>NDVI</a:t>
            </a:r>
          </a:p>
        </c:rich>
      </c:tx>
      <c:overlay val="0"/>
    </c:title>
    <c:autoTitleDeleted val="0"/>
    <c:plotArea>
      <c:layout>
        <c:manualLayout>
          <c:layoutTarget val="inner"/>
          <c:xMode val="edge"/>
          <c:yMode val="edge"/>
          <c:x val="7.0650574035914043E-2"/>
          <c:y val="0.29081190343408558"/>
          <c:w val="0.8704739476008243"/>
          <c:h val="0.58793147532600354"/>
        </c:manualLayout>
      </c:layout>
      <c:barChart>
        <c:barDir val="col"/>
        <c:grouping val="clustered"/>
        <c:varyColors val="0"/>
        <c:ser>
          <c:idx val="0"/>
          <c:order val="0"/>
          <c:tx>
            <c:strRef>
              <c:f>Hoja1!$N$2</c:f>
              <c:strCache>
                <c:ptCount val="1"/>
                <c:pt idx="0">
                  <c:v>Valor NDVI</c:v>
                </c:pt>
              </c:strCache>
            </c:strRef>
          </c:tx>
          <c:spPr>
            <a:solidFill>
              <a:srgbClr val="9999FF"/>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Hoja1!$N$11:$N$12</c:f>
              <c:strCache>
                <c:ptCount val="2"/>
                <c:pt idx="0">
                  <c:v>PSS</c:v>
                </c:pt>
                <c:pt idx="1">
                  <c:v>PCS</c:v>
                </c:pt>
              </c:strCache>
            </c:strRef>
          </c:cat>
          <c:val>
            <c:numRef>
              <c:f>Hoja1!$O$11:$O$12</c:f>
              <c:numCache>
                <c:formatCode>0.000</c:formatCode>
                <c:ptCount val="2"/>
                <c:pt idx="0">
                  <c:v>0.85949149462365626</c:v>
                </c:pt>
                <c:pt idx="1">
                  <c:v>0.57264333333333328</c:v>
                </c:pt>
              </c:numCache>
            </c:numRef>
          </c:val>
          <c:extLst>
            <c:ext xmlns:c16="http://schemas.microsoft.com/office/drawing/2014/chart" uri="{C3380CC4-5D6E-409C-BE32-E72D297353CC}">
              <c16:uniqueId val="{00000000-DB0D-4D85-9444-788FC4E8B236}"/>
            </c:ext>
          </c:extLst>
        </c:ser>
        <c:dLbls>
          <c:showLegendKey val="0"/>
          <c:showVal val="1"/>
          <c:showCatName val="0"/>
          <c:showSerName val="0"/>
          <c:showPercent val="0"/>
          <c:showBubbleSize val="0"/>
        </c:dLbls>
        <c:gapWidth val="150"/>
        <c:overlap val="-25"/>
        <c:axId val="135574528"/>
        <c:axId val="164363008"/>
      </c:barChart>
      <c:catAx>
        <c:axId val="135574528"/>
        <c:scaling>
          <c:orientation val="minMax"/>
        </c:scaling>
        <c:delete val="0"/>
        <c:axPos val="b"/>
        <c:numFmt formatCode="General" sourceLinked="0"/>
        <c:majorTickMark val="none"/>
        <c:minorTickMark val="none"/>
        <c:tickLblPos val="nextTo"/>
        <c:crossAx val="164363008"/>
        <c:crosses val="autoZero"/>
        <c:auto val="1"/>
        <c:lblAlgn val="ctr"/>
        <c:lblOffset val="100"/>
        <c:noMultiLvlLbl val="0"/>
      </c:catAx>
      <c:valAx>
        <c:axId val="164363008"/>
        <c:scaling>
          <c:orientation val="minMax"/>
        </c:scaling>
        <c:delete val="1"/>
        <c:axPos val="l"/>
        <c:numFmt formatCode="0.000" sourceLinked="1"/>
        <c:majorTickMark val="none"/>
        <c:minorTickMark val="none"/>
        <c:tickLblPos val="nextTo"/>
        <c:crossAx val="135574528"/>
        <c:crosses val="autoZero"/>
        <c:crossBetween val="between"/>
      </c:valAx>
    </c:plotArea>
    <c:legend>
      <c:legendPos val="t"/>
      <c:overlay val="0"/>
    </c:legend>
    <c:plotVisOnly val="1"/>
    <c:dispBlanksAs val="gap"/>
    <c:showDLblsOverMax val="0"/>
  </c:chart>
  <c:spPr>
    <a:ln>
      <a:noFill/>
    </a:ln>
  </c:spPr>
  <c:txPr>
    <a:bodyPr/>
    <a:lstStyle/>
    <a:p>
      <a:pPr>
        <a:defRPr baseline="0">
          <a:latin typeface="Arial" pitchFamily="34" charset="0"/>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ÍNDICE NDRE</a:t>
            </a:r>
          </a:p>
        </c:rich>
      </c:tx>
      <c:overlay val="0"/>
    </c:title>
    <c:autoTitleDeleted val="0"/>
    <c:plotArea>
      <c:layout/>
      <c:barChart>
        <c:barDir val="col"/>
        <c:grouping val="clustered"/>
        <c:varyColors val="0"/>
        <c:ser>
          <c:idx val="0"/>
          <c:order val="0"/>
          <c:tx>
            <c:strRef>
              <c:f>Hoja1!$O$2</c:f>
              <c:strCache>
                <c:ptCount val="1"/>
                <c:pt idx="0">
                  <c:v>Valor NDRE</c:v>
                </c:pt>
              </c:strCache>
            </c:strRef>
          </c:tx>
          <c:spPr>
            <a:solidFill>
              <a:srgbClr val="FFD5FF"/>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Hoja1!$N$11:$N$12</c:f>
              <c:strCache>
                <c:ptCount val="2"/>
                <c:pt idx="0">
                  <c:v>PSS</c:v>
                </c:pt>
                <c:pt idx="1">
                  <c:v>PCS</c:v>
                </c:pt>
              </c:strCache>
            </c:strRef>
          </c:cat>
          <c:val>
            <c:numRef>
              <c:f>Hoja1!$P$11:$P$12</c:f>
              <c:numCache>
                <c:formatCode>0.000</c:formatCode>
                <c:ptCount val="2"/>
                <c:pt idx="0">
                  <c:v>0.11084746236559138</c:v>
                </c:pt>
                <c:pt idx="1">
                  <c:v>0.12706900000000002</c:v>
                </c:pt>
              </c:numCache>
            </c:numRef>
          </c:val>
          <c:extLst>
            <c:ext xmlns:c16="http://schemas.microsoft.com/office/drawing/2014/chart" uri="{C3380CC4-5D6E-409C-BE32-E72D297353CC}">
              <c16:uniqueId val="{00000000-FE75-4610-8797-1C14A270547F}"/>
            </c:ext>
          </c:extLst>
        </c:ser>
        <c:dLbls>
          <c:showLegendKey val="0"/>
          <c:showVal val="1"/>
          <c:showCatName val="0"/>
          <c:showSerName val="0"/>
          <c:showPercent val="0"/>
          <c:showBubbleSize val="0"/>
        </c:dLbls>
        <c:gapWidth val="150"/>
        <c:overlap val="-25"/>
        <c:axId val="135576576"/>
        <c:axId val="189440576"/>
      </c:barChart>
      <c:catAx>
        <c:axId val="135576576"/>
        <c:scaling>
          <c:orientation val="minMax"/>
        </c:scaling>
        <c:delete val="0"/>
        <c:axPos val="b"/>
        <c:numFmt formatCode="General" sourceLinked="0"/>
        <c:majorTickMark val="none"/>
        <c:minorTickMark val="none"/>
        <c:tickLblPos val="nextTo"/>
        <c:crossAx val="189440576"/>
        <c:crosses val="autoZero"/>
        <c:auto val="1"/>
        <c:lblAlgn val="ctr"/>
        <c:lblOffset val="100"/>
        <c:noMultiLvlLbl val="0"/>
      </c:catAx>
      <c:valAx>
        <c:axId val="189440576"/>
        <c:scaling>
          <c:orientation val="minMax"/>
        </c:scaling>
        <c:delete val="1"/>
        <c:axPos val="l"/>
        <c:numFmt formatCode="0.000" sourceLinked="1"/>
        <c:majorTickMark val="out"/>
        <c:minorTickMark val="none"/>
        <c:tickLblPos val="nextTo"/>
        <c:crossAx val="135576576"/>
        <c:crosses val="autoZero"/>
        <c:crossBetween val="between"/>
      </c:valAx>
    </c:plotArea>
    <c:legend>
      <c:legendPos val="t"/>
      <c:overlay val="0"/>
    </c:legend>
    <c:plotVisOnly val="1"/>
    <c:dispBlanksAs val="gap"/>
    <c:showDLblsOverMax val="0"/>
  </c:chart>
  <c:spPr>
    <a:ln>
      <a:noFill/>
    </a:ln>
  </c:spPr>
  <c:txPr>
    <a:bodyPr/>
    <a:lstStyle/>
    <a:p>
      <a:pPr>
        <a:defRPr baseline="0">
          <a:latin typeface="Arial" pitchFamily="34" charset="0"/>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ÍNDICE CI</a:t>
            </a:r>
            <a:r>
              <a:rPr lang="en-US" sz="1200" baseline="-25000"/>
              <a:t>green</a:t>
            </a:r>
          </a:p>
        </c:rich>
      </c:tx>
      <c:overlay val="0"/>
    </c:title>
    <c:autoTitleDeleted val="0"/>
    <c:plotArea>
      <c:layout/>
      <c:barChart>
        <c:barDir val="col"/>
        <c:grouping val="clustered"/>
        <c:varyColors val="0"/>
        <c:ser>
          <c:idx val="0"/>
          <c:order val="0"/>
          <c:tx>
            <c:strRef>
              <c:f>Hoja1!$Q$10</c:f>
              <c:strCache>
                <c:ptCount val="1"/>
                <c:pt idx="0">
                  <c:v>Valor Cigreen</c:v>
                </c:pt>
              </c:strCache>
            </c:strRef>
          </c:tx>
          <c:spPr>
            <a:solidFill>
              <a:srgbClr val="CCFFCC"/>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Hoja1!$N$11:$N$12</c:f>
              <c:strCache>
                <c:ptCount val="2"/>
                <c:pt idx="0">
                  <c:v>PSS</c:v>
                </c:pt>
                <c:pt idx="1">
                  <c:v>PCS</c:v>
                </c:pt>
              </c:strCache>
            </c:strRef>
          </c:cat>
          <c:val>
            <c:numRef>
              <c:f>Hoja1!$Q$11:$Q$12</c:f>
              <c:numCache>
                <c:formatCode>0.000</c:formatCode>
                <c:ptCount val="2"/>
                <c:pt idx="0">
                  <c:v>3.6969867419354836</c:v>
                </c:pt>
                <c:pt idx="1">
                  <c:v>2.4864626666666667</c:v>
                </c:pt>
              </c:numCache>
            </c:numRef>
          </c:val>
          <c:extLst>
            <c:ext xmlns:c16="http://schemas.microsoft.com/office/drawing/2014/chart" uri="{C3380CC4-5D6E-409C-BE32-E72D297353CC}">
              <c16:uniqueId val="{00000000-4443-4AAB-87CA-56AD1BABC6A1}"/>
            </c:ext>
          </c:extLst>
        </c:ser>
        <c:dLbls>
          <c:showLegendKey val="0"/>
          <c:showVal val="1"/>
          <c:showCatName val="0"/>
          <c:showSerName val="0"/>
          <c:showPercent val="0"/>
          <c:showBubbleSize val="0"/>
        </c:dLbls>
        <c:gapWidth val="150"/>
        <c:overlap val="-25"/>
        <c:axId val="148428800"/>
        <c:axId val="189442304"/>
      </c:barChart>
      <c:catAx>
        <c:axId val="148428800"/>
        <c:scaling>
          <c:orientation val="minMax"/>
        </c:scaling>
        <c:delete val="0"/>
        <c:axPos val="b"/>
        <c:numFmt formatCode="General" sourceLinked="0"/>
        <c:majorTickMark val="none"/>
        <c:minorTickMark val="none"/>
        <c:tickLblPos val="nextTo"/>
        <c:crossAx val="189442304"/>
        <c:crosses val="autoZero"/>
        <c:auto val="1"/>
        <c:lblAlgn val="ctr"/>
        <c:lblOffset val="100"/>
        <c:noMultiLvlLbl val="0"/>
      </c:catAx>
      <c:valAx>
        <c:axId val="189442304"/>
        <c:scaling>
          <c:orientation val="minMax"/>
        </c:scaling>
        <c:delete val="1"/>
        <c:axPos val="l"/>
        <c:numFmt formatCode="0.000" sourceLinked="1"/>
        <c:majorTickMark val="out"/>
        <c:minorTickMark val="none"/>
        <c:tickLblPos val="nextTo"/>
        <c:crossAx val="148428800"/>
        <c:crosses val="autoZero"/>
        <c:crossBetween val="between"/>
      </c:valAx>
    </c:plotArea>
    <c:legend>
      <c:legendPos val="t"/>
      <c:overlay val="0"/>
    </c:legend>
    <c:plotVisOnly val="1"/>
    <c:dispBlanksAs val="gap"/>
    <c:showDLblsOverMax val="0"/>
  </c:chart>
  <c:spPr>
    <a:ln>
      <a:noFill/>
    </a:ln>
  </c:spPr>
  <c:txPr>
    <a:bodyPr/>
    <a:lstStyle/>
    <a:p>
      <a:pPr>
        <a:defRPr baseline="0">
          <a:latin typeface="Arial" pitchFamily="34" charset="0"/>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ÍNDICE CIRE</a:t>
            </a:r>
          </a:p>
        </c:rich>
      </c:tx>
      <c:overlay val="0"/>
    </c:title>
    <c:autoTitleDeleted val="0"/>
    <c:plotArea>
      <c:layout/>
      <c:barChart>
        <c:barDir val="col"/>
        <c:grouping val="clustered"/>
        <c:varyColors val="0"/>
        <c:ser>
          <c:idx val="0"/>
          <c:order val="0"/>
          <c:tx>
            <c:strRef>
              <c:f>Hoja1!$R$10</c:f>
              <c:strCache>
                <c:ptCount val="1"/>
                <c:pt idx="0">
                  <c:v>Valor CIRE</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Hoja1!$N$11:$N$12</c:f>
              <c:strCache>
                <c:ptCount val="2"/>
                <c:pt idx="0">
                  <c:v>PSS</c:v>
                </c:pt>
                <c:pt idx="1">
                  <c:v>PCS</c:v>
                </c:pt>
              </c:strCache>
            </c:strRef>
          </c:cat>
          <c:val>
            <c:numRef>
              <c:f>Hoja1!$R$11:$R$12</c:f>
              <c:numCache>
                <c:formatCode>0.000</c:formatCode>
                <c:ptCount val="2"/>
                <c:pt idx="0">
                  <c:v>0.25580351612903235</c:v>
                </c:pt>
                <c:pt idx="1">
                  <c:v>0.30691033333333334</c:v>
                </c:pt>
              </c:numCache>
            </c:numRef>
          </c:val>
          <c:extLst>
            <c:ext xmlns:c16="http://schemas.microsoft.com/office/drawing/2014/chart" uri="{C3380CC4-5D6E-409C-BE32-E72D297353CC}">
              <c16:uniqueId val="{00000000-8038-4DC9-8877-006D57B17C1E}"/>
            </c:ext>
          </c:extLst>
        </c:ser>
        <c:dLbls>
          <c:showLegendKey val="0"/>
          <c:showVal val="1"/>
          <c:showCatName val="0"/>
          <c:showSerName val="0"/>
          <c:showPercent val="0"/>
          <c:showBubbleSize val="0"/>
        </c:dLbls>
        <c:gapWidth val="150"/>
        <c:overlap val="-25"/>
        <c:axId val="148430336"/>
        <c:axId val="189444032"/>
      </c:barChart>
      <c:catAx>
        <c:axId val="148430336"/>
        <c:scaling>
          <c:orientation val="minMax"/>
        </c:scaling>
        <c:delete val="0"/>
        <c:axPos val="b"/>
        <c:numFmt formatCode="General" sourceLinked="0"/>
        <c:majorTickMark val="none"/>
        <c:minorTickMark val="none"/>
        <c:tickLblPos val="nextTo"/>
        <c:crossAx val="189444032"/>
        <c:crosses val="autoZero"/>
        <c:auto val="1"/>
        <c:lblAlgn val="ctr"/>
        <c:lblOffset val="100"/>
        <c:noMultiLvlLbl val="0"/>
      </c:catAx>
      <c:valAx>
        <c:axId val="189444032"/>
        <c:scaling>
          <c:orientation val="minMax"/>
        </c:scaling>
        <c:delete val="1"/>
        <c:axPos val="l"/>
        <c:numFmt formatCode="0.000" sourceLinked="1"/>
        <c:majorTickMark val="out"/>
        <c:minorTickMark val="none"/>
        <c:tickLblPos val="nextTo"/>
        <c:crossAx val="148430336"/>
        <c:crosses val="autoZero"/>
        <c:crossBetween val="between"/>
      </c:valAx>
    </c:plotArea>
    <c:legend>
      <c:legendPos val="t"/>
      <c:overlay val="0"/>
    </c:legend>
    <c:plotVisOnly val="1"/>
    <c:dispBlanksAs val="gap"/>
    <c:showDLblsOverMax val="0"/>
  </c:chart>
  <c:spPr>
    <a:ln>
      <a:noFill/>
    </a:ln>
  </c:spPr>
  <c:txPr>
    <a:bodyPr/>
    <a:lstStyle/>
    <a:p>
      <a:pPr>
        <a:defRPr baseline="0">
          <a:latin typeface="Arial" pitchFamily="34" charset="0"/>
        </a:defRPr>
      </a:pPr>
      <a:endParaRPr lang="es-EC"/>
    </a:p>
  </c:txPr>
  <c:externalData r:id="rId1">
    <c:autoUpdate val="0"/>
  </c:externalData>
</c:chartSpace>
</file>

<file path=ppt/diagrams/_rels/data7.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4.png"/><Relationship Id="rId1" Type="http://schemas.openxmlformats.org/officeDocument/2006/relationships/image" Target="../media/image730.png"/><Relationship Id="rId4" Type="http://schemas.openxmlformats.org/officeDocument/2006/relationships/image" Target="../media/image760.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2E6EAE-C824-4C36-AEF7-FC3275F6FD31}" type="doc">
      <dgm:prSet loTypeId="urn:microsoft.com/office/officeart/2005/8/layout/cycle4" loCatId="cycle" qsTypeId="urn:microsoft.com/office/officeart/2005/8/quickstyle/simple2" qsCatId="simple" csTypeId="urn:microsoft.com/office/officeart/2005/8/colors/colorful2" csCatId="colorful" phldr="1"/>
      <dgm:spPr/>
      <dgm:t>
        <a:bodyPr/>
        <a:lstStyle/>
        <a:p>
          <a:endParaRPr lang="es-EC"/>
        </a:p>
      </dgm:t>
    </dgm:pt>
    <dgm:pt modelId="{01DA4D18-AFC6-4567-9C26-1E602DE897E8}">
      <dgm:prSet phldrT="[Texto]" custT="1"/>
      <dgm:spPr/>
      <dgm:t>
        <a:bodyPr/>
        <a:lstStyle/>
        <a:p>
          <a:r>
            <a:rPr lang="es-EC" sz="1400" b="1">
              <a:latin typeface="Arial" pitchFamily="34" charset="0"/>
              <a:cs typeface="Arial" pitchFamily="34" charset="0"/>
            </a:rPr>
            <a:t>Empleo</a:t>
          </a:r>
          <a:endParaRPr lang="es-EC" sz="1400" b="1" dirty="0">
            <a:latin typeface="Arial" pitchFamily="34" charset="0"/>
            <a:cs typeface="Arial" pitchFamily="34" charset="0"/>
          </a:endParaRPr>
        </a:p>
      </dgm:t>
    </dgm:pt>
    <dgm:pt modelId="{7622D7C9-236E-4C5F-A764-B188E517281B}" type="parTrans" cxnId="{BD2F65B7-16A9-419B-90C3-E4022162F4D0}">
      <dgm:prSet/>
      <dgm:spPr/>
      <dgm:t>
        <a:bodyPr/>
        <a:lstStyle/>
        <a:p>
          <a:endParaRPr lang="es-EC"/>
        </a:p>
      </dgm:t>
    </dgm:pt>
    <dgm:pt modelId="{6F1E2E50-5F32-4811-B5AE-008249921261}" type="sibTrans" cxnId="{BD2F65B7-16A9-419B-90C3-E4022162F4D0}">
      <dgm:prSet/>
      <dgm:spPr/>
      <dgm:t>
        <a:bodyPr/>
        <a:lstStyle/>
        <a:p>
          <a:endParaRPr lang="es-EC"/>
        </a:p>
      </dgm:t>
    </dgm:pt>
    <dgm:pt modelId="{30AA43B2-8330-4DA7-8C6C-892510DE2FB5}">
      <dgm:prSet phldrT="[Texto]" custT="1"/>
      <dgm:spPr/>
      <dgm:t>
        <a:bodyPr/>
        <a:lstStyle/>
        <a:p>
          <a:pPr algn="ctr"/>
          <a:r>
            <a:rPr lang="es-EC" sz="1400">
              <a:latin typeface="Arial" pitchFamily="34" charset="0"/>
              <a:cs typeface="Arial" pitchFamily="34" charset="0"/>
            </a:rPr>
            <a:t>El banano es una fuente generadora de  plazas de empleo</a:t>
          </a:r>
          <a:endParaRPr lang="es-EC" sz="1400" dirty="0">
            <a:latin typeface="Arial" pitchFamily="34" charset="0"/>
            <a:cs typeface="Arial" pitchFamily="34" charset="0"/>
          </a:endParaRPr>
        </a:p>
      </dgm:t>
    </dgm:pt>
    <dgm:pt modelId="{BC48F3E1-4DA9-4F9E-9392-47A3F3712D6D}" type="parTrans" cxnId="{8F0F004E-345F-4FAD-A274-B01A55A597B0}">
      <dgm:prSet/>
      <dgm:spPr/>
      <dgm:t>
        <a:bodyPr/>
        <a:lstStyle/>
        <a:p>
          <a:endParaRPr lang="es-EC"/>
        </a:p>
      </dgm:t>
    </dgm:pt>
    <dgm:pt modelId="{513A64F4-E3F6-4C5F-8C80-154AC246054E}" type="sibTrans" cxnId="{8F0F004E-345F-4FAD-A274-B01A55A597B0}">
      <dgm:prSet/>
      <dgm:spPr/>
      <dgm:t>
        <a:bodyPr/>
        <a:lstStyle/>
        <a:p>
          <a:endParaRPr lang="es-EC"/>
        </a:p>
      </dgm:t>
    </dgm:pt>
    <dgm:pt modelId="{404E996A-507F-4594-B064-01C0D590455C}">
      <dgm:prSet phldrT="[Texto]" custT="1"/>
      <dgm:spPr/>
      <dgm:t>
        <a:bodyPr/>
        <a:lstStyle/>
        <a:p>
          <a:r>
            <a:rPr lang="es-EC" sz="1400" b="1">
              <a:latin typeface="Arial" pitchFamily="34" charset="0"/>
              <a:cs typeface="Arial" pitchFamily="34" charset="0"/>
            </a:rPr>
            <a:t>Mercado Internacional</a:t>
          </a:r>
          <a:endParaRPr lang="es-EC" sz="1400" b="1" dirty="0">
            <a:latin typeface="Arial" pitchFamily="34" charset="0"/>
            <a:cs typeface="Arial" pitchFamily="34" charset="0"/>
          </a:endParaRPr>
        </a:p>
      </dgm:t>
    </dgm:pt>
    <dgm:pt modelId="{E6D009BE-2230-4DF8-B185-907953E1FB18}" type="parTrans" cxnId="{14C84791-657B-4BD0-AD06-FDB84816ED1A}">
      <dgm:prSet/>
      <dgm:spPr/>
      <dgm:t>
        <a:bodyPr/>
        <a:lstStyle/>
        <a:p>
          <a:endParaRPr lang="es-EC"/>
        </a:p>
      </dgm:t>
    </dgm:pt>
    <dgm:pt modelId="{E2B4A136-2F8B-45C6-9F49-EE9AAEE36EF2}" type="sibTrans" cxnId="{14C84791-657B-4BD0-AD06-FDB84816ED1A}">
      <dgm:prSet/>
      <dgm:spPr/>
      <dgm:t>
        <a:bodyPr/>
        <a:lstStyle/>
        <a:p>
          <a:endParaRPr lang="es-EC"/>
        </a:p>
      </dgm:t>
    </dgm:pt>
    <dgm:pt modelId="{D8866CD7-90B0-4C75-A667-94C7532FD70F}">
      <dgm:prSet phldrT="[Texto]" custT="1"/>
      <dgm:spPr/>
      <dgm:t>
        <a:bodyPr/>
        <a:lstStyle/>
        <a:p>
          <a:pPr algn="ctr"/>
          <a:r>
            <a:rPr lang="es-EC" sz="1400">
              <a:latin typeface="Arial" pitchFamily="34" charset="0"/>
              <a:cs typeface="Arial" pitchFamily="34" charset="0"/>
            </a:rPr>
            <a:t>El Ecuador representa el 34,86% de las exportaciones de banano en el mundo</a:t>
          </a:r>
          <a:endParaRPr lang="es-EC" sz="1400" dirty="0">
            <a:latin typeface="Arial" pitchFamily="34" charset="0"/>
            <a:cs typeface="Arial" pitchFamily="34" charset="0"/>
          </a:endParaRPr>
        </a:p>
      </dgm:t>
    </dgm:pt>
    <dgm:pt modelId="{CEA69FEE-9C98-4651-BDFA-2141E1ACDCAF}" type="parTrans" cxnId="{27B972B2-27D8-4405-89BA-D3D6FE90DF99}">
      <dgm:prSet/>
      <dgm:spPr/>
      <dgm:t>
        <a:bodyPr/>
        <a:lstStyle/>
        <a:p>
          <a:endParaRPr lang="es-EC"/>
        </a:p>
      </dgm:t>
    </dgm:pt>
    <dgm:pt modelId="{2A497F21-7535-441B-9961-D1AE1A51CD0D}" type="sibTrans" cxnId="{27B972B2-27D8-4405-89BA-D3D6FE90DF99}">
      <dgm:prSet/>
      <dgm:spPr/>
      <dgm:t>
        <a:bodyPr/>
        <a:lstStyle/>
        <a:p>
          <a:endParaRPr lang="es-EC"/>
        </a:p>
      </dgm:t>
    </dgm:pt>
    <dgm:pt modelId="{DF6D6EE1-E12B-4439-A576-8A54B643B7CA}">
      <dgm:prSet phldrT="[Texto]" custT="1"/>
      <dgm:spPr/>
      <dgm:t>
        <a:bodyPr/>
        <a:lstStyle/>
        <a:p>
          <a:r>
            <a:rPr lang="es-EC" sz="1400" b="1">
              <a:latin typeface="Arial" pitchFamily="34" charset="0"/>
              <a:cs typeface="Arial" pitchFamily="34" charset="0"/>
            </a:rPr>
            <a:t>Control del patógeno</a:t>
          </a:r>
          <a:endParaRPr lang="es-EC" sz="1400" b="1" dirty="0">
            <a:latin typeface="Arial" pitchFamily="34" charset="0"/>
            <a:cs typeface="Arial" pitchFamily="34" charset="0"/>
          </a:endParaRPr>
        </a:p>
      </dgm:t>
    </dgm:pt>
    <dgm:pt modelId="{02E15646-7381-451D-8107-660A69349785}" type="parTrans" cxnId="{5B1B600F-7BE4-431C-8C8A-74A93558ACE4}">
      <dgm:prSet/>
      <dgm:spPr/>
      <dgm:t>
        <a:bodyPr/>
        <a:lstStyle/>
        <a:p>
          <a:endParaRPr lang="es-EC"/>
        </a:p>
      </dgm:t>
    </dgm:pt>
    <dgm:pt modelId="{76AEB1DB-81A6-4C42-928F-91AE276058FF}" type="sibTrans" cxnId="{5B1B600F-7BE4-431C-8C8A-74A93558ACE4}">
      <dgm:prSet/>
      <dgm:spPr/>
      <dgm:t>
        <a:bodyPr/>
        <a:lstStyle/>
        <a:p>
          <a:endParaRPr lang="es-EC"/>
        </a:p>
      </dgm:t>
    </dgm:pt>
    <dgm:pt modelId="{754F2DC3-B533-4D57-9A1A-B89F8FAE529B}">
      <dgm:prSet phldrT="[Texto]" custT="1"/>
      <dgm:spPr/>
      <dgm:t>
        <a:bodyPr/>
        <a:lstStyle/>
        <a:p>
          <a:r>
            <a:rPr lang="es-EC" sz="1400">
              <a:latin typeface="Arial" pitchFamily="34" charset="0"/>
              <a:cs typeface="Arial" pitchFamily="34" charset="0"/>
            </a:rPr>
            <a:t>Bioseguridad, con riesgo a contraer nuevas razas del hongo</a:t>
          </a:r>
          <a:endParaRPr lang="es-EC" sz="1400" dirty="0">
            <a:latin typeface="Arial" pitchFamily="34" charset="0"/>
            <a:cs typeface="Arial" pitchFamily="34" charset="0"/>
          </a:endParaRPr>
        </a:p>
      </dgm:t>
    </dgm:pt>
    <dgm:pt modelId="{443276B8-98B5-4543-B9B7-7A07268B7419}" type="parTrans" cxnId="{5C0612A8-70C8-432C-833F-50E2D34668A3}">
      <dgm:prSet/>
      <dgm:spPr/>
      <dgm:t>
        <a:bodyPr/>
        <a:lstStyle/>
        <a:p>
          <a:endParaRPr lang="es-EC"/>
        </a:p>
      </dgm:t>
    </dgm:pt>
    <dgm:pt modelId="{52BC892A-896C-44EB-B1B5-354B6035FFEF}" type="sibTrans" cxnId="{5C0612A8-70C8-432C-833F-50E2D34668A3}">
      <dgm:prSet/>
      <dgm:spPr/>
      <dgm:t>
        <a:bodyPr/>
        <a:lstStyle/>
        <a:p>
          <a:endParaRPr lang="es-EC"/>
        </a:p>
      </dgm:t>
    </dgm:pt>
    <dgm:pt modelId="{51A60FA5-6FD1-4ABB-8F60-579FD6D6378C}">
      <dgm:prSet phldrT="[Texto]" custT="1"/>
      <dgm:spPr/>
      <dgm:t>
        <a:bodyPr/>
        <a:lstStyle/>
        <a:p>
          <a:r>
            <a:rPr lang="es-EC" sz="1400" b="1">
              <a:latin typeface="Arial" pitchFamily="34" charset="0"/>
              <a:cs typeface="Arial" pitchFamily="34" charset="0"/>
            </a:rPr>
            <a:t>Agricultura Ecuatoriana</a:t>
          </a:r>
          <a:endParaRPr lang="es-EC" sz="1400" b="1" dirty="0">
            <a:latin typeface="Arial" pitchFamily="34" charset="0"/>
            <a:cs typeface="Arial" pitchFamily="34" charset="0"/>
          </a:endParaRPr>
        </a:p>
      </dgm:t>
    </dgm:pt>
    <dgm:pt modelId="{8DAE34AD-6838-4AFE-8D51-D243C10E85EC}" type="parTrans" cxnId="{AE47B390-7D35-403D-BF90-5599A0ADB415}">
      <dgm:prSet/>
      <dgm:spPr/>
      <dgm:t>
        <a:bodyPr/>
        <a:lstStyle/>
        <a:p>
          <a:endParaRPr lang="es-EC"/>
        </a:p>
      </dgm:t>
    </dgm:pt>
    <dgm:pt modelId="{331FC48D-7F9E-4755-8B0E-9AFFBBBE179B}" type="sibTrans" cxnId="{AE47B390-7D35-403D-BF90-5599A0ADB415}">
      <dgm:prSet/>
      <dgm:spPr/>
      <dgm:t>
        <a:bodyPr/>
        <a:lstStyle/>
        <a:p>
          <a:endParaRPr lang="es-EC"/>
        </a:p>
      </dgm:t>
    </dgm:pt>
    <dgm:pt modelId="{151F4901-151A-431C-9917-4B893A127643}">
      <dgm:prSet phldrT="[Texto]" custT="1"/>
      <dgm:spPr/>
      <dgm:t>
        <a:bodyPr/>
        <a:lstStyle/>
        <a:p>
          <a:pPr algn="ctr"/>
          <a:r>
            <a:rPr lang="es-EC" sz="1400">
              <a:latin typeface="Arial" pitchFamily="34" charset="0"/>
              <a:cs typeface="Arial" pitchFamily="34" charset="0"/>
            </a:rPr>
            <a:t>A inicios     del  2021, la economía incrementó un 0,7%</a:t>
          </a:r>
          <a:endParaRPr lang="es-EC" sz="1400" dirty="0">
            <a:latin typeface="Arial" pitchFamily="34" charset="0"/>
            <a:cs typeface="Arial" pitchFamily="34" charset="0"/>
          </a:endParaRPr>
        </a:p>
      </dgm:t>
    </dgm:pt>
    <dgm:pt modelId="{6003EE38-5653-48FD-9EC3-A42754CD76B9}" type="parTrans" cxnId="{5EFF385B-3AC9-41BD-9403-D13A7C48E6A0}">
      <dgm:prSet/>
      <dgm:spPr/>
      <dgm:t>
        <a:bodyPr/>
        <a:lstStyle/>
        <a:p>
          <a:endParaRPr lang="es-EC"/>
        </a:p>
      </dgm:t>
    </dgm:pt>
    <dgm:pt modelId="{F12F2FF6-44A2-49D6-B4B5-58AA724F2948}" type="sibTrans" cxnId="{5EFF385B-3AC9-41BD-9403-D13A7C48E6A0}">
      <dgm:prSet/>
      <dgm:spPr/>
      <dgm:t>
        <a:bodyPr/>
        <a:lstStyle/>
        <a:p>
          <a:endParaRPr lang="es-EC"/>
        </a:p>
      </dgm:t>
    </dgm:pt>
    <dgm:pt modelId="{23D051D9-8D87-4039-BADE-0070A5FC8EFD}">
      <dgm:prSet phldrT="[Texto]" custT="1"/>
      <dgm:spPr/>
      <dgm:t>
        <a:bodyPr/>
        <a:lstStyle/>
        <a:p>
          <a:endParaRPr lang="es-EC" sz="1400" dirty="0">
            <a:solidFill>
              <a:schemeClr val="tx1"/>
            </a:solidFill>
            <a:latin typeface="Arial" pitchFamily="34" charset="0"/>
            <a:cs typeface="Arial" pitchFamily="34" charset="0"/>
          </a:endParaRPr>
        </a:p>
      </dgm:t>
    </dgm:pt>
    <dgm:pt modelId="{16CB2296-1588-4007-B44F-CD148E3863F7}" type="parTrans" cxnId="{C889120A-ED9A-49CE-9B16-B18FAA23D440}">
      <dgm:prSet/>
      <dgm:spPr/>
      <dgm:t>
        <a:bodyPr/>
        <a:lstStyle/>
        <a:p>
          <a:endParaRPr lang="es-EC"/>
        </a:p>
      </dgm:t>
    </dgm:pt>
    <dgm:pt modelId="{C150FF6A-974C-4DC4-9249-D16089DBCCC0}" type="sibTrans" cxnId="{C889120A-ED9A-49CE-9B16-B18FAA23D440}">
      <dgm:prSet/>
      <dgm:spPr/>
      <dgm:t>
        <a:bodyPr/>
        <a:lstStyle/>
        <a:p>
          <a:endParaRPr lang="es-EC"/>
        </a:p>
      </dgm:t>
    </dgm:pt>
    <dgm:pt modelId="{CFB33F4B-8F96-4FBB-AB36-30946D893A6E}">
      <dgm:prSet phldrT="[Texto]" custT="1"/>
      <dgm:spPr/>
      <dgm:t>
        <a:bodyPr/>
        <a:lstStyle/>
        <a:p>
          <a:endParaRPr lang="es-EC" sz="1400" dirty="0">
            <a:solidFill>
              <a:schemeClr val="tx1"/>
            </a:solidFill>
            <a:latin typeface="Arial" pitchFamily="34" charset="0"/>
            <a:cs typeface="Arial" pitchFamily="34" charset="0"/>
          </a:endParaRPr>
        </a:p>
      </dgm:t>
    </dgm:pt>
    <dgm:pt modelId="{A1602E37-6C79-4590-8D6D-0F14BC4358A8}" type="parTrans" cxnId="{FEA97136-A17A-4448-AD78-4752FAC36FDC}">
      <dgm:prSet/>
      <dgm:spPr/>
      <dgm:t>
        <a:bodyPr/>
        <a:lstStyle/>
        <a:p>
          <a:endParaRPr lang="es-EC"/>
        </a:p>
      </dgm:t>
    </dgm:pt>
    <dgm:pt modelId="{852B6AD9-5D39-4D74-B052-720E3CBB67EF}" type="sibTrans" cxnId="{FEA97136-A17A-4448-AD78-4752FAC36FDC}">
      <dgm:prSet/>
      <dgm:spPr/>
      <dgm:t>
        <a:bodyPr/>
        <a:lstStyle/>
        <a:p>
          <a:endParaRPr lang="es-EC"/>
        </a:p>
      </dgm:t>
    </dgm:pt>
    <dgm:pt modelId="{FA3FDB8E-C758-45C6-9973-79949F7036E9}">
      <dgm:prSet phldrT="[Texto]" custT="1"/>
      <dgm:spPr/>
      <dgm:t>
        <a:bodyPr/>
        <a:lstStyle/>
        <a:p>
          <a:pPr algn="ctr"/>
          <a:endParaRPr lang="es-EC" sz="1400" dirty="0">
            <a:solidFill>
              <a:schemeClr val="tx1"/>
            </a:solidFill>
            <a:latin typeface="Arial" pitchFamily="34" charset="0"/>
            <a:cs typeface="Arial" pitchFamily="34" charset="0"/>
          </a:endParaRPr>
        </a:p>
      </dgm:t>
    </dgm:pt>
    <dgm:pt modelId="{90B480D1-D0AE-438F-ABCC-E44BC8EA67C5}" type="sibTrans" cxnId="{8A8D6AE9-EDE4-4370-9AE3-8A6930B44397}">
      <dgm:prSet/>
      <dgm:spPr/>
      <dgm:t>
        <a:bodyPr/>
        <a:lstStyle/>
        <a:p>
          <a:endParaRPr lang="es-EC"/>
        </a:p>
      </dgm:t>
    </dgm:pt>
    <dgm:pt modelId="{95D067D6-E1C3-429A-90AF-A63B67EC32E1}" type="parTrans" cxnId="{8A8D6AE9-EDE4-4370-9AE3-8A6930B44397}">
      <dgm:prSet/>
      <dgm:spPr/>
      <dgm:t>
        <a:bodyPr/>
        <a:lstStyle/>
        <a:p>
          <a:endParaRPr lang="es-EC"/>
        </a:p>
      </dgm:t>
    </dgm:pt>
    <dgm:pt modelId="{FE4FC258-916B-431D-82B7-F9BEED6AA9FC}" type="pres">
      <dgm:prSet presAssocID="{C12E6EAE-C824-4C36-AEF7-FC3275F6FD31}" presName="cycleMatrixDiagram" presStyleCnt="0">
        <dgm:presLayoutVars>
          <dgm:chMax val="1"/>
          <dgm:dir/>
          <dgm:animLvl val="lvl"/>
          <dgm:resizeHandles val="exact"/>
        </dgm:presLayoutVars>
      </dgm:prSet>
      <dgm:spPr/>
    </dgm:pt>
    <dgm:pt modelId="{AF7149D1-CFF7-4225-B595-CFDF1E6316E7}" type="pres">
      <dgm:prSet presAssocID="{C12E6EAE-C824-4C36-AEF7-FC3275F6FD31}" presName="children" presStyleCnt="0"/>
      <dgm:spPr/>
    </dgm:pt>
    <dgm:pt modelId="{7BAFDEE7-0DD7-4FE4-95D0-6CB5A5E72D2C}" type="pres">
      <dgm:prSet presAssocID="{C12E6EAE-C824-4C36-AEF7-FC3275F6FD31}" presName="child1group" presStyleCnt="0"/>
      <dgm:spPr/>
    </dgm:pt>
    <dgm:pt modelId="{DD4E7298-DCCE-4C25-A87E-8EF4B5B5C2CD}" type="pres">
      <dgm:prSet presAssocID="{C12E6EAE-C824-4C36-AEF7-FC3275F6FD31}" presName="child1" presStyleLbl="bgAcc1" presStyleIdx="0" presStyleCnt="4" custLinFactNeighborX="1471" custLinFactNeighborY="-11895"/>
      <dgm:spPr/>
    </dgm:pt>
    <dgm:pt modelId="{CD9EA217-2488-4791-AE1B-30969C21AFD6}" type="pres">
      <dgm:prSet presAssocID="{C12E6EAE-C824-4C36-AEF7-FC3275F6FD31}" presName="child1Text" presStyleLbl="bgAcc1" presStyleIdx="0" presStyleCnt="4">
        <dgm:presLayoutVars>
          <dgm:bulletEnabled val="1"/>
        </dgm:presLayoutVars>
      </dgm:prSet>
      <dgm:spPr/>
    </dgm:pt>
    <dgm:pt modelId="{346D0217-60CC-4D73-A9BA-9FAFD4D93736}" type="pres">
      <dgm:prSet presAssocID="{C12E6EAE-C824-4C36-AEF7-FC3275F6FD31}" presName="child2group" presStyleCnt="0"/>
      <dgm:spPr/>
    </dgm:pt>
    <dgm:pt modelId="{0EF86464-6320-44A5-B5F1-1881846E919F}" type="pres">
      <dgm:prSet presAssocID="{C12E6EAE-C824-4C36-AEF7-FC3275F6FD31}" presName="child2" presStyleLbl="bgAcc1" presStyleIdx="1" presStyleCnt="4" custScaleX="113127" custScaleY="125064"/>
      <dgm:spPr/>
    </dgm:pt>
    <dgm:pt modelId="{346BDC58-E433-4A19-8A13-17EA8CCADCE7}" type="pres">
      <dgm:prSet presAssocID="{C12E6EAE-C824-4C36-AEF7-FC3275F6FD31}" presName="child2Text" presStyleLbl="bgAcc1" presStyleIdx="1" presStyleCnt="4">
        <dgm:presLayoutVars>
          <dgm:bulletEnabled val="1"/>
        </dgm:presLayoutVars>
      </dgm:prSet>
      <dgm:spPr/>
    </dgm:pt>
    <dgm:pt modelId="{CEF7E2B2-C81B-48EC-8837-B5F2CE46C247}" type="pres">
      <dgm:prSet presAssocID="{C12E6EAE-C824-4C36-AEF7-FC3275F6FD31}" presName="child3group" presStyleCnt="0"/>
      <dgm:spPr/>
    </dgm:pt>
    <dgm:pt modelId="{FC748705-C0F0-4CA4-A794-BE7CA51C8BDC}" type="pres">
      <dgm:prSet presAssocID="{C12E6EAE-C824-4C36-AEF7-FC3275F6FD31}" presName="child3" presStyleLbl="bgAcc1" presStyleIdx="2" presStyleCnt="4" custScaleX="109545" custScaleY="139227"/>
      <dgm:spPr/>
    </dgm:pt>
    <dgm:pt modelId="{FE88C6BD-B94E-4B8F-94BD-31F0D871144F}" type="pres">
      <dgm:prSet presAssocID="{C12E6EAE-C824-4C36-AEF7-FC3275F6FD31}" presName="child3Text" presStyleLbl="bgAcc1" presStyleIdx="2" presStyleCnt="4">
        <dgm:presLayoutVars>
          <dgm:bulletEnabled val="1"/>
        </dgm:presLayoutVars>
      </dgm:prSet>
      <dgm:spPr/>
    </dgm:pt>
    <dgm:pt modelId="{AE259A46-70B6-485F-9D7C-D56111958F72}" type="pres">
      <dgm:prSet presAssocID="{C12E6EAE-C824-4C36-AEF7-FC3275F6FD31}" presName="child4group" presStyleCnt="0"/>
      <dgm:spPr/>
    </dgm:pt>
    <dgm:pt modelId="{119A56F9-D2BE-40D8-8CCC-8D3C505FBC77}" type="pres">
      <dgm:prSet presAssocID="{C12E6EAE-C824-4C36-AEF7-FC3275F6FD31}" presName="child4" presStyleLbl="bgAcc1" presStyleIdx="3" presStyleCnt="4" custScaleY="121259"/>
      <dgm:spPr/>
    </dgm:pt>
    <dgm:pt modelId="{3AB306CB-E9EA-4429-8600-3FE91619501A}" type="pres">
      <dgm:prSet presAssocID="{C12E6EAE-C824-4C36-AEF7-FC3275F6FD31}" presName="child4Text" presStyleLbl="bgAcc1" presStyleIdx="3" presStyleCnt="4">
        <dgm:presLayoutVars>
          <dgm:bulletEnabled val="1"/>
        </dgm:presLayoutVars>
      </dgm:prSet>
      <dgm:spPr/>
    </dgm:pt>
    <dgm:pt modelId="{744AD950-897B-460C-94D8-0E4610490B63}" type="pres">
      <dgm:prSet presAssocID="{C12E6EAE-C824-4C36-AEF7-FC3275F6FD31}" presName="childPlaceholder" presStyleCnt="0"/>
      <dgm:spPr/>
    </dgm:pt>
    <dgm:pt modelId="{FAB03D11-19A9-430A-B275-FC115F6B3A47}" type="pres">
      <dgm:prSet presAssocID="{C12E6EAE-C824-4C36-AEF7-FC3275F6FD31}" presName="circle" presStyleCnt="0"/>
      <dgm:spPr/>
    </dgm:pt>
    <dgm:pt modelId="{3F291D7B-CDAE-4A10-AC61-287BD0D47E35}" type="pres">
      <dgm:prSet presAssocID="{C12E6EAE-C824-4C36-AEF7-FC3275F6FD31}" presName="quadrant1" presStyleLbl="node1" presStyleIdx="0" presStyleCnt="4">
        <dgm:presLayoutVars>
          <dgm:chMax val="1"/>
          <dgm:bulletEnabled val="1"/>
        </dgm:presLayoutVars>
      </dgm:prSet>
      <dgm:spPr/>
    </dgm:pt>
    <dgm:pt modelId="{C8D2AD14-F75E-4A04-B1DC-19865BE81B3F}" type="pres">
      <dgm:prSet presAssocID="{C12E6EAE-C824-4C36-AEF7-FC3275F6FD31}" presName="quadrant2" presStyleLbl="node1" presStyleIdx="1" presStyleCnt="4">
        <dgm:presLayoutVars>
          <dgm:chMax val="1"/>
          <dgm:bulletEnabled val="1"/>
        </dgm:presLayoutVars>
      </dgm:prSet>
      <dgm:spPr/>
    </dgm:pt>
    <dgm:pt modelId="{CCE36A83-612B-4DA3-ADD4-358B02A9DBFA}" type="pres">
      <dgm:prSet presAssocID="{C12E6EAE-C824-4C36-AEF7-FC3275F6FD31}" presName="quadrant3" presStyleLbl="node1" presStyleIdx="2" presStyleCnt="4">
        <dgm:presLayoutVars>
          <dgm:chMax val="1"/>
          <dgm:bulletEnabled val="1"/>
        </dgm:presLayoutVars>
      </dgm:prSet>
      <dgm:spPr/>
    </dgm:pt>
    <dgm:pt modelId="{2AD40569-7225-450E-AA66-381575E0451F}" type="pres">
      <dgm:prSet presAssocID="{C12E6EAE-C824-4C36-AEF7-FC3275F6FD31}" presName="quadrant4" presStyleLbl="node1" presStyleIdx="3" presStyleCnt="4">
        <dgm:presLayoutVars>
          <dgm:chMax val="1"/>
          <dgm:bulletEnabled val="1"/>
        </dgm:presLayoutVars>
      </dgm:prSet>
      <dgm:spPr/>
    </dgm:pt>
    <dgm:pt modelId="{2E2F711B-597D-477F-BF98-E9D1E206153F}" type="pres">
      <dgm:prSet presAssocID="{C12E6EAE-C824-4C36-AEF7-FC3275F6FD31}" presName="quadrantPlaceholder" presStyleCnt="0"/>
      <dgm:spPr/>
    </dgm:pt>
    <dgm:pt modelId="{9A5FB791-A9ED-4775-93C4-6F5474864F9F}" type="pres">
      <dgm:prSet presAssocID="{C12E6EAE-C824-4C36-AEF7-FC3275F6FD31}" presName="center1" presStyleLbl="fgShp" presStyleIdx="0" presStyleCnt="2"/>
      <dgm:spPr/>
    </dgm:pt>
    <dgm:pt modelId="{F7D428A3-24B6-407D-A6F3-4B7849878D13}" type="pres">
      <dgm:prSet presAssocID="{C12E6EAE-C824-4C36-AEF7-FC3275F6FD31}" presName="center2" presStyleLbl="fgShp" presStyleIdx="1" presStyleCnt="2"/>
      <dgm:spPr/>
    </dgm:pt>
  </dgm:ptLst>
  <dgm:cxnLst>
    <dgm:cxn modelId="{C889120A-ED9A-49CE-9B16-B18FAA23D440}" srcId="{DF6D6EE1-E12B-4439-A576-8A54B643B7CA}" destId="{23D051D9-8D87-4039-BADE-0070A5FC8EFD}" srcOrd="0" destOrd="0" parTransId="{16CB2296-1588-4007-B44F-CD148E3863F7}" sibTransId="{C150FF6A-974C-4DC4-9249-D16089DBCCC0}"/>
    <dgm:cxn modelId="{5B1B600F-7BE4-431C-8C8A-74A93558ACE4}" srcId="{C12E6EAE-C824-4C36-AEF7-FC3275F6FD31}" destId="{DF6D6EE1-E12B-4439-A576-8A54B643B7CA}" srcOrd="2" destOrd="0" parTransId="{02E15646-7381-451D-8107-660A69349785}" sibTransId="{76AEB1DB-81A6-4C42-928F-91AE276058FF}"/>
    <dgm:cxn modelId="{BA4CEF1B-EFC3-400C-A567-F269349F6032}" type="presOf" srcId="{23D051D9-8D87-4039-BADE-0070A5FC8EFD}" destId="{FE88C6BD-B94E-4B8F-94BD-31F0D871144F}" srcOrd="1" destOrd="0" presId="urn:microsoft.com/office/officeart/2005/8/layout/cycle4"/>
    <dgm:cxn modelId="{51AC691E-E6CF-4D90-925B-97555A66D4E1}" type="presOf" srcId="{23D051D9-8D87-4039-BADE-0070A5FC8EFD}" destId="{FC748705-C0F0-4CA4-A794-BE7CA51C8BDC}" srcOrd="0" destOrd="0" presId="urn:microsoft.com/office/officeart/2005/8/layout/cycle4"/>
    <dgm:cxn modelId="{28518422-D60F-4A1E-99CF-7BA746B439B2}" type="presOf" srcId="{30AA43B2-8330-4DA7-8C6C-892510DE2FB5}" destId="{CD9EA217-2488-4791-AE1B-30969C21AFD6}" srcOrd="1" destOrd="0" presId="urn:microsoft.com/office/officeart/2005/8/layout/cycle4"/>
    <dgm:cxn modelId="{623F4528-081C-4332-AD80-B2F299F7EBFA}" type="presOf" srcId="{51A60FA5-6FD1-4ABB-8F60-579FD6D6378C}" destId="{2AD40569-7225-450E-AA66-381575E0451F}" srcOrd="0" destOrd="0" presId="urn:microsoft.com/office/officeart/2005/8/layout/cycle4"/>
    <dgm:cxn modelId="{80473033-2A49-49B6-A1A7-4C3017188345}" type="presOf" srcId="{CFB33F4B-8F96-4FBB-AB36-30946D893A6E}" destId="{FE88C6BD-B94E-4B8F-94BD-31F0D871144F}" srcOrd="1" destOrd="1" presId="urn:microsoft.com/office/officeart/2005/8/layout/cycle4"/>
    <dgm:cxn modelId="{FEA97136-A17A-4448-AD78-4752FAC36FDC}" srcId="{DF6D6EE1-E12B-4439-A576-8A54B643B7CA}" destId="{CFB33F4B-8F96-4FBB-AB36-30946D893A6E}" srcOrd="1" destOrd="0" parTransId="{A1602E37-6C79-4590-8D6D-0F14BC4358A8}" sibTransId="{852B6AD9-5D39-4D74-B052-720E3CBB67EF}"/>
    <dgm:cxn modelId="{5EFF385B-3AC9-41BD-9403-D13A7C48E6A0}" srcId="{51A60FA5-6FD1-4ABB-8F60-579FD6D6378C}" destId="{151F4901-151A-431C-9917-4B893A127643}" srcOrd="1" destOrd="0" parTransId="{6003EE38-5653-48FD-9EC3-A42754CD76B9}" sibTransId="{F12F2FF6-44A2-49D6-B4B5-58AA724F2948}"/>
    <dgm:cxn modelId="{68E8E15E-CF6C-45BA-9642-A9CC719C854B}" type="presOf" srcId="{D8866CD7-90B0-4C75-A667-94C7532FD70F}" destId="{0EF86464-6320-44A5-B5F1-1881846E919F}" srcOrd="0" destOrd="0" presId="urn:microsoft.com/office/officeart/2005/8/layout/cycle4"/>
    <dgm:cxn modelId="{3EE6AB41-A383-4BED-A3F4-860E71CFD42A}" type="presOf" srcId="{151F4901-151A-431C-9917-4B893A127643}" destId="{3AB306CB-E9EA-4429-8600-3FE91619501A}" srcOrd="1" destOrd="1" presId="urn:microsoft.com/office/officeart/2005/8/layout/cycle4"/>
    <dgm:cxn modelId="{8F0F004E-345F-4FAD-A274-B01A55A597B0}" srcId="{01DA4D18-AFC6-4567-9C26-1E602DE897E8}" destId="{30AA43B2-8330-4DA7-8C6C-892510DE2FB5}" srcOrd="0" destOrd="0" parTransId="{BC48F3E1-4DA9-4F9E-9392-47A3F3712D6D}" sibTransId="{513A64F4-E3F6-4C5F-8C80-154AC246054E}"/>
    <dgm:cxn modelId="{56EAB171-E0E2-4899-BD03-13A750F6B87A}" type="presOf" srcId="{FA3FDB8E-C758-45C6-9973-79949F7036E9}" destId="{3AB306CB-E9EA-4429-8600-3FE91619501A}" srcOrd="1" destOrd="0" presId="urn:microsoft.com/office/officeart/2005/8/layout/cycle4"/>
    <dgm:cxn modelId="{7DD90B79-AD24-4BFB-92AB-5DFE41ECC900}" type="presOf" srcId="{D8866CD7-90B0-4C75-A667-94C7532FD70F}" destId="{346BDC58-E433-4A19-8A13-17EA8CCADCE7}" srcOrd="1" destOrd="0" presId="urn:microsoft.com/office/officeart/2005/8/layout/cycle4"/>
    <dgm:cxn modelId="{895A757C-DB10-4F98-B7BC-568DD5A2D21A}" type="presOf" srcId="{FA3FDB8E-C758-45C6-9973-79949F7036E9}" destId="{119A56F9-D2BE-40D8-8CCC-8D3C505FBC77}" srcOrd="0" destOrd="0" presId="urn:microsoft.com/office/officeart/2005/8/layout/cycle4"/>
    <dgm:cxn modelId="{AE47B390-7D35-403D-BF90-5599A0ADB415}" srcId="{C12E6EAE-C824-4C36-AEF7-FC3275F6FD31}" destId="{51A60FA5-6FD1-4ABB-8F60-579FD6D6378C}" srcOrd="3" destOrd="0" parTransId="{8DAE34AD-6838-4AFE-8D51-D243C10E85EC}" sibTransId="{331FC48D-7F9E-4755-8B0E-9AFFBBBE179B}"/>
    <dgm:cxn modelId="{14C84791-657B-4BD0-AD06-FDB84816ED1A}" srcId="{C12E6EAE-C824-4C36-AEF7-FC3275F6FD31}" destId="{404E996A-507F-4594-B064-01C0D590455C}" srcOrd="1" destOrd="0" parTransId="{E6D009BE-2230-4DF8-B185-907953E1FB18}" sibTransId="{E2B4A136-2F8B-45C6-9F49-EE9AAEE36EF2}"/>
    <dgm:cxn modelId="{7E406699-B712-4EAD-BE74-BAFED57980BA}" type="presOf" srcId="{C12E6EAE-C824-4C36-AEF7-FC3275F6FD31}" destId="{FE4FC258-916B-431D-82B7-F9BEED6AA9FC}" srcOrd="0" destOrd="0" presId="urn:microsoft.com/office/officeart/2005/8/layout/cycle4"/>
    <dgm:cxn modelId="{BAE1C79E-4B05-4667-B0B5-7A028F63E881}" type="presOf" srcId="{30AA43B2-8330-4DA7-8C6C-892510DE2FB5}" destId="{DD4E7298-DCCE-4C25-A87E-8EF4B5B5C2CD}" srcOrd="0" destOrd="0" presId="urn:microsoft.com/office/officeart/2005/8/layout/cycle4"/>
    <dgm:cxn modelId="{5C0612A8-70C8-432C-833F-50E2D34668A3}" srcId="{DF6D6EE1-E12B-4439-A576-8A54B643B7CA}" destId="{754F2DC3-B533-4D57-9A1A-B89F8FAE529B}" srcOrd="2" destOrd="0" parTransId="{443276B8-98B5-4543-B9B7-7A07268B7419}" sibTransId="{52BC892A-896C-44EB-B1B5-354B6035FFEF}"/>
    <dgm:cxn modelId="{27B972B2-27D8-4405-89BA-D3D6FE90DF99}" srcId="{404E996A-507F-4594-B064-01C0D590455C}" destId="{D8866CD7-90B0-4C75-A667-94C7532FD70F}" srcOrd="0" destOrd="0" parTransId="{CEA69FEE-9C98-4651-BDFA-2141E1ACDCAF}" sibTransId="{2A497F21-7535-441B-9961-D1AE1A51CD0D}"/>
    <dgm:cxn modelId="{BD2F65B7-16A9-419B-90C3-E4022162F4D0}" srcId="{C12E6EAE-C824-4C36-AEF7-FC3275F6FD31}" destId="{01DA4D18-AFC6-4567-9C26-1E602DE897E8}" srcOrd="0" destOrd="0" parTransId="{7622D7C9-236E-4C5F-A764-B188E517281B}" sibTransId="{6F1E2E50-5F32-4811-B5AE-008249921261}"/>
    <dgm:cxn modelId="{24B4DBBB-7A40-428A-8163-8FB5F68A4842}" type="presOf" srcId="{151F4901-151A-431C-9917-4B893A127643}" destId="{119A56F9-D2BE-40D8-8CCC-8D3C505FBC77}" srcOrd="0" destOrd="1" presId="urn:microsoft.com/office/officeart/2005/8/layout/cycle4"/>
    <dgm:cxn modelId="{2EA259BC-6FC6-4A3C-934E-5019330C45EC}" type="presOf" srcId="{754F2DC3-B533-4D57-9A1A-B89F8FAE529B}" destId="{FE88C6BD-B94E-4B8F-94BD-31F0D871144F}" srcOrd="1" destOrd="2" presId="urn:microsoft.com/office/officeart/2005/8/layout/cycle4"/>
    <dgm:cxn modelId="{835165BD-C5E3-47D2-96D1-6E8B44BA5933}" type="presOf" srcId="{CFB33F4B-8F96-4FBB-AB36-30946D893A6E}" destId="{FC748705-C0F0-4CA4-A794-BE7CA51C8BDC}" srcOrd="0" destOrd="1" presId="urn:microsoft.com/office/officeart/2005/8/layout/cycle4"/>
    <dgm:cxn modelId="{77189CD1-E2BC-42D2-B7E6-CDA6A8BAA2B3}" type="presOf" srcId="{DF6D6EE1-E12B-4439-A576-8A54B643B7CA}" destId="{CCE36A83-612B-4DA3-ADD4-358B02A9DBFA}" srcOrd="0" destOrd="0" presId="urn:microsoft.com/office/officeart/2005/8/layout/cycle4"/>
    <dgm:cxn modelId="{ABF295D3-836D-41C5-A162-B6C55B2A2C7E}" type="presOf" srcId="{404E996A-507F-4594-B064-01C0D590455C}" destId="{C8D2AD14-F75E-4A04-B1DC-19865BE81B3F}" srcOrd="0" destOrd="0" presId="urn:microsoft.com/office/officeart/2005/8/layout/cycle4"/>
    <dgm:cxn modelId="{85C455DF-81D5-4340-A642-3A950CE81085}" type="presOf" srcId="{01DA4D18-AFC6-4567-9C26-1E602DE897E8}" destId="{3F291D7B-CDAE-4A10-AC61-287BD0D47E35}" srcOrd="0" destOrd="0" presId="urn:microsoft.com/office/officeart/2005/8/layout/cycle4"/>
    <dgm:cxn modelId="{8A8D6AE9-EDE4-4370-9AE3-8A6930B44397}" srcId="{51A60FA5-6FD1-4ABB-8F60-579FD6D6378C}" destId="{FA3FDB8E-C758-45C6-9973-79949F7036E9}" srcOrd="0" destOrd="0" parTransId="{95D067D6-E1C3-429A-90AF-A63B67EC32E1}" sibTransId="{90B480D1-D0AE-438F-ABCC-E44BC8EA67C5}"/>
    <dgm:cxn modelId="{E74958F2-3DAC-443E-9984-C7E433D7AC11}" type="presOf" srcId="{754F2DC3-B533-4D57-9A1A-B89F8FAE529B}" destId="{FC748705-C0F0-4CA4-A794-BE7CA51C8BDC}" srcOrd="0" destOrd="2" presId="urn:microsoft.com/office/officeart/2005/8/layout/cycle4"/>
    <dgm:cxn modelId="{727A7DBF-4698-488B-841D-90834AAA46C7}" type="presParOf" srcId="{FE4FC258-916B-431D-82B7-F9BEED6AA9FC}" destId="{AF7149D1-CFF7-4225-B595-CFDF1E6316E7}" srcOrd="0" destOrd="0" presId="urn:microsoft.com/office/officeart/2005/8/layout/cycle4"/>
    <dgm:cxn modelId="{A4C5394F-AC0C-4098-8238-3662E156F942}" type="presParOf" srcId="{AF7149D1-CFF7-4225-B595-CFDF1E6316E7}" destId="{7BAFDEE7-0DD7-4FE4-95D0-6CB5A5E72D2C}" srcOrd="0" destOrd="0" presId="urn:microsoft.com/office/officeart/2005/8/layout/cycle4"/>
    <dgm:cxn modelId="{3C80A315-1163-4E6D-BB29-12D00A2B6305}" type="presParOf" srcId="{7BAFDEE7-0DD7-4FE4-95D0-6CB5A5E72D2C}" destId="{DD4E7298-DCCE-4C25-A87E-8EF4B5B5C2CD}" srcOrd="0" destOrd="0" presId="urn:microsoft.com/office/officeart/2005/8/layout/cycle4"/>
    <dgm:cxn modelId="{EA20A37A-12C8-4701-8E62-7378465AED81}" type="presParOf" srcId="{7BAFDEE7-0DD7-4FE4-95D0-6CB5A5E72D2C}" destId="{CD9EA217-2488-4791-AE1B-30969C21AFD6}" srcOrd="1" destOrd="0" presId="urn:microsoft.com/office/officeart/2005/8/layout/cycle4"/>
    <dgm:cxn modelId="{A7AA778F-7C6B-43A7-94ED-236396BD57E8}" type="presParOf" srcId="{AF7149D1-CFF7-4225-B595-CFDF1E6316E7}" destId="{346D0217-60CC-4D73-A9BA-9FAFD4D93736}" srcOrd="1" destOrd="0" presId="urn:microsoft.com/office/officeart/2005/8/layout/cycle4"/>
    <dgm:cxn modelId="{F54A3093-4332-4D3E-8895-6A0D97296492}" type="presParOf" srcId="{346D0217-60CC-4D73-A9BA-9FAFD4D93736}" destId="{0EF86464-6320-44A5-B5F1-1881846E919F}" srcOrd="0" destOrd="0" presId="urn:microsoft.com/office/officeart/2005/8/layout/cycle4"/>
    <dgm:cxn modelId="{13DCBB2B-A90A-45CA-848A-B4C5A271C742}" type="presParOf" srcId="{346D0217-60CC-4D73-A9BA-9FAFD4D93736}" destId="{346BDC58-E433-4A19-8A13-17EA8CCADCE7}" srcOrd="1" destOrd="0" presId="urn:microsoft.com/office/officeart/2005/8/layout/cycle4"/>
    <dgm:cxn modelId="{6B92E368-E14C-4BEB-8819-2D8C8CF771D5}" type="presParOf" srcId="{AF7149D1-CFF7-4225-B595-CFDF1E6316E7}" destId="{CEF7E2B2-C81B-48EC-8837-B5F2CE46C247}" srcOrd="2" destOrd="0" presId="urn:microsoft.com/office/officeart/2005/8/layout/cycle4"/>
    <dgm:cxn modelId="{AF2C2727-04D5-47C7-8BA0-F0EAF5519DC0}" type="presParOf" srcId="{CEF7E2B2-C81B-48EC-8837-B5F2CE46C247}" destId="{FC748705-C0F0-4CA4-A794-BE7CA51C8BDC}" srcOrd="0" destOrd="0" presId="urn:microsoft.com/office/officeart/2005/8/layout/cycle4"/>
    <dgm:cxn modelId="{E5400EAC-6AE9-4B5D-B36C-5143FB285A8D}" type="presParOf" srcId="{CEF7E2B2-C81B-48EC-8837-B5F2CE46C247}" destId="{FE88C6BD-B94E-4B8F-94BD-31F0D871144F}" srcOrd="1" destOrd="0" presId="urn:microsoft.com/office/officeart/2005/8/layout/cycle4"/>
    <dgm:cxn modelId="{B6B84D58-22B5-4EAA-854E-7ACCA08F71E8}" type="presParOf" srcId="{AF7149D1-CFF7-4225-B595-CFDF1E6316E7}" destId="{AE259A46-70B6-485F-9D7C-D56111958F72}" srcOrd="3" destOrd="0" presId="urn:microsoft.com/office/officeart/2005/8/layout/cycle4"/>
    <dgm:cxn modelId="{EDB7C9CC-97F3-495B-914D-949B11B18CEA}" type="presParOf" srcId="{AE259A46-70B6-485F-9D7C-D56111958F72}" destId="{119A56F9-D2BE-40D8-8CCC-8D3C505FBC77}" srcOrd="0" destOrd="0" presId="urn:microsoft.com/office/officeart/2005/8/layout/cycle4"/>
    <dgm:cxn modelId="{CD9A8B47-A22A-4EA5-960F-78D04CA7321D}" type="presParOf" srcId="{AE259A46-70B6-485F-9D7C-D56111958F72}" destId="{3AB306CB-E9EA-4429-8600-3FE91619501A}" srcOrd="1" destOrd="0" presId="urn:microsoft.com/office/officeart/2005/8/layout/cycle4"/>
    <dgm:cxn modelId="{E7AD90F7-EE0A-4527-A0C9-AB0E81268521}" type="presParOf" srcId="{AF7149D1-CFF7-4225-B595-CFDF1E6316E7}" destId="{744AD950-897B-460C-94D8-0E4610490B63}" srcOrd="4" destOrd="0" presId="urn:microsoft.com/office/officeart/2005/8/layout/cycle4"/>
    <dgm:cxn modelId="{24EF2071-9ECF-45FA-9EF1-91F50314688E}" type="presParOf" srcId="{FE4FC258-916B-431D-82B7-F9BEED6AA9FC}" destId="{FAB03D11-19A9-430A-B275-FC115F6B3A47}" srcOrd="1" destOrd="0" presId="urn:microsoft.com/office/officeart/2005/8/layout/cycle4"/>
    <dgm:cxn modelId="{3EBEA9B5-EA55-4843-86DD-D3F98A6FEDF7}" type="presParOf" srcId="{FAB03D11-19A9-430A-B275-FC115F6B3A47}" destId="{3F291D7B-CDAE-4A10-AC61-287BD0D47E35}" srcOrd="0" destOrd="0" presId="urn:microsoft.com/office/officeart/2005/8/layout/cycle4"/>
    <dgm:cxn modelId="{33D6B8FD-AD5C-454A-8C10-39DAB8662139}" type="presParOf" srcId="{FAB03D11-19A9-430A-B275-FC115F6B3A47}" destId="{C8D2AD14-F75E-4A04-B1DC-19865BE81B3F}" srcOrd="1" destOrd="0" presId="urn:microsoft.com/office/officeart/2005/8/layout/cycle4"/>
    <dgm:cxn modelId="{72D73792-BFA2-4652-A5A3-172AF060F0EE}" type="presParOf" srcId="{FAB03D11-19A9-430A-B275-FC115F6B3A47}" destId="{CCE36A83-612B-4DA3-ADD4-358B02A9DBFA}" srcOrd="2" destOrd="0" presId="urn:microsoft.com/office/officeart/2005/8/layout/cycle4"/>
    <dgm:cxn modelId="{35121ED6-6FEB-4A4E-9343-CD96E00B45F4}" type="presParOf" srcId="{FAB03D11-19A9-430A-B275-FC115F6B3A47}" destId="{2AD40569-7225-450E-AA66-381575E0451F}" srcOrd="3" destOrd="0" presId="urn:microsoft.com/office/officeart/2005/8/layout/cycle4"/>
    <dgm:cxn modelId="{078FF4DF-2995-4A0B-B233-23FBDABFDDB8}" type="presParOf" srcId="{FAB03D11-19A9-430A-B275-FC115F6B3A47}" destId="{2E2F711B-597D-477F-BF98-E9D1E206153F}" srcOrd="4" destOrd="0" presId="urn:microsoft.com/office/officeart/2005/8/layout/cycle4"/>
    <dgm:cxn modelId="{8988264F-E7B8-448E-8277-8ACC54D8A1E2}" type="presParOf" srcId="{FE4FC258-916B-431D-82B7-F9BEED6AA9FC}" destId="{9A5FB791-A9ED-4775-93C4-6F5474864F9F}" srcOrd="2" destOrd="0" presId="urn:microsoft.com/office/officeart/2005/8/layout/cycle4"/>
    <dgm:cxn modelId="{84613B06-566A-409E-B438-513B051C0BCB}" type="presParOf" srcId="{FE4FC258-916B-431D-82B7-F9BEED6AA9FC}" destId="{F7D428A3-24B6-407D-A6F3-4B7849878D1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071A94-5EA8-4B29-9FB2-979FC63B32CB}" type="doc">
      <dgm:prSet loTypeId="urn:microsoft.com/office/officeart/2008/layout/VerticalCurvedList" loCatId="list" qsTypeId="urn:microsoft.com/office/officeart/2005/8/quickstyle/simple3" qsCatId="simple" csTypeId="urn:microsoft.com/office/officeart/2005/8/colors/colorful2" csCatId="colorful" phldr="1"/>
      <dgm:spPr/>
      <dgm:t>
        <a:bodyPr/>
        <a:lstStyle/>
        <a:p>
          <a:endParaRPr lang="es-EC"/>
        </a:p>
      </dgm:t>
    </dgm:pt>
    <dgm:pt modelId="{5D304977-746B-48D4-966F-B39FCE64F79F}">
      <dgm:prSet phldrT="[Texto]" custT="1"/>
      <dgm:spPr/>
      <dgm:t>
        <a:bodyPr/>
        <a:lstStyle/>
        <a:p>
          <a:r>
            <a:rPr lang="es-EC" sz="1400" dirty="0">
              <a:latin typeface="Arial" pitchFamily="34" charset="0"/>
              <a:cs typeface="Arial" pitchFamily="34" charset="0"/>
            </a:rPr>
            <a:t>Se aplicaron un total de 3 algoritmos de clasificación de imágenes siendo el más adecuado el algoritmo de clasificación </a:t>
          </a:r>
          <a:r>
            <a:rPr lang="es-EC" sz="1400" dirty="0" err="1">
              <a:latin typeface="Arial" pitchFamily="34" charset="0"/>
              <a:cs typeface="Arial" pitchFamily="34" charset="0"/>
            </a:rPr>
            <a:t>Random</a:t>
          </a:r>
          <a:r>
            <a:rPr lang="es-EC" sz="1400" dirty="0">
              <a:latin typeface="Arial" pitchFamily="34" charset="0"/>
              <a:cs typeface="Arial" pitchFamily="34" charset="0"/>
            </a:rPr>
            <a:t> Forest a una altura de 35 metros sobre la planta. Este método al integrar y depurar los otros 2 métodos de clasificación en su proceso de clasificación, logró obtener una exactitud del 73 %, precisión del 10%  y una tasa de error del 27 %.</a:t>
          </a:r>
        </a:p>
      </dgm:t>
    </dgm:pt>
    <dgm:pt modelId="{0AD0EE0B-D798-42D8-A69F-7BA8BE5FC1CF}" type="parTrans" cxnId="{C9B85740-EF19-4097-9697-1839582EE96E}">
      <dgm:prSet/>
      <dgm:spPr/>
      <dgm:t>
        <a:bodyPr/>
        <a:lstStyle/>
        <a:p>
          <a:endParaRPr lang="es-EC"/>
        </a:p>
      </dgm:t>
    </dgm:pt>
    <dgm:pt modelId="{C961DE08-319B-4E33-BD14-372F415F5AD3}" type="sibTrans" cxnId="{C9B85740-EF19-4097-9697-1839582EE96E}">
      <dgm:prSet/>
      <dgm:spPr/>
      <dgm:t>
        <a:bodyPr/>
        <a:lstStyle/>
        <a:p>
          <a:endParaRPr lang="es-EC"/>
        </a:p>
      </dgm:t>
    </dgm:pt>
    <dgm:pt modelId="{072A5CA3-7F79-4C86-8AC3-96AFA4C3354D}">
      <dgm:prSet custT="1"/>
      <dgm:spPr/>
      <dgm:t>
        <a:bodyPr/>
        <a:lstStyle/>
        <a:p>
          <a:r>
            <a:rPr lang="es-EC" sz="1400" dirty="0">
              <a:latin typeface="Arial" pitchFamily="34" charset="0"/>
              <a:cs typeface="Arial" pitchFamily="34" charset="0"/>
            </a:rPr>
            <a:t>Por medio de un registro en campo a partir de la elaboración de fichas agronómicas se tuvo un segundo método de verificación in situ en el lote “Salvatierra” donde se evidenció que durante los 5 meses sometidos a estudio, no se presentó sintomatología de la enfermedad</a:t>
          </a:r>
        </a:p>
      </dgm:t>
    </dgm:pt>
    <dgm:pt modelId="{92BFF6E3-BD69-4B30-9A75-BF1F5792642C}" type="parTrans" cxnId="{F412D293-0511-4E7B-8F5B-F1C4565B4E01}">
      <dgm:prSet/>
      <dgm:spPr/>
      <dgm:t>
        <a:bodyPr/>
        <a:lstStyle/>
        <a:p>
          <a:endParaRPr lang="es-EC"/>
        </a:p>
      </dgm:t>
    </dgm:pt>
    <dgm:pt modelId="{EFC0A4BF-2C9B-4D8F-B42D-1D45A66D1AFD}" type="sibTrans" cxnId="{F412D293-0511-4E7B-8F5B-F1C4565B4E01}">
      <dgm:prSet/>
      <dgm:spPr/>
      <dgm:t>
        <a:bodyPr/>
        <a:lstStyle/>
        <a:p>
          <a:endParaRPr lang="es-EC"/>
        </a:p>
      </dgm:t>
    </dgm:pt>
    <dgm:pt modelId="{98AD4CAC-3BF6-45A8-83A3-0FBDCD542715}">
      <dgm:prSet custT="1"/>
      <dgm:spPr/>
      <dgm:t>
        <a:bodyPr/>
        <a:lstStyle/>
        <a:p>
          <a:r>
            <a:rPr lang="es-EC" sz="1400" dirty="0">
              <a:latin typeface="Arial" pitchFamily="34" charset="0"/>
              <a:cs typeface="Arial" pitchFamily="34" charset="0"/>
            </a:rPr>
            <a:t>Realizando un análisis estadístico y de validación de los índices de vegetación se comprueba que los índices NDVI, NDRE, </a:t>
          </a:r>
          <a:r>
            <a:rPr lang="es-EC" sz="1400" dirty="0" err="1">
              <a:latin typeface="Arial" pitchFamily="34" charset="0"/>
              <a:cs typeface="Arial" pitchFamily="34" charset="0"/>
            </a:rPr>
            <a:t>CIgreen</a:t>
          </a:r>
          <a:r>
            <a:rPr lang="es-EC" sz="1400" dirty="0">
              <a:latin typeface="Arial" pitchFamily="34" charset="0"/>
              <a:cs typeface="Arial" pitchFamily="34" charset="0"/>
            </a:rPr>
            <a:t> y CIRE, en conjunto, no pudieron establecer una diferencia significativa entre  plantas con sintomatología de FOC R1 y otras que no poseen sintomatología de FOC R1. </a:t>
          </a:r>
        </a:p>
      </dgm:t>
    </dgm:pt>
    <dgm:pt modelId="{56386988-0CC6-46EB-B449-EE7B537336DC}" type="parTrans" cxnId="{39A453A2-3675-4D7D-A6C2-9C04650E0530}">
      <dgm:prSet/>
      <dgm:spPr/>
      <dgm:t>
        <a:bodyPr/>
        <a:lstStyle/>
        <a:p>
          <a:endParaRPr lang="es-EC"/>
        </a:p>
      </dgm:t>
    </dgm:pt>
    <dgm:pt modelId="{3A7A46DC-5417-4DD1-B31C-7C1D40A845C0}" type="sibTrans" cxnId="{39A453A2-3675-4D7D-A6C2-9C04650E0530}">
      <dgm:prSet/>
      <dgm:spPr/>
      <dgm:t>
        <a:bodyPr/>
        <a:lstStyle/>
        <a:p>
          <a:endParaRPr lang="es-EC"/>
        </a:p>
      </dgm:t>
    </dgm:pt>
    <dgm:pt modelId="{827434FD-1AB0-4A4F-9D4E-3FDC09925176}">
      <dgm:prSet custT="1"/>
      <dgm:spPr/>
      <dgm:t>
        <a:bodyPr/>
        <a:lstStyle/>
        <a:p>
          <a:r>
            <a:rPr lang="es-EC" sz="1400" dirty="0">
              <a:latin typeface="Arial" pitchFamily="34" charset="0"/>
              <a:cs typeface="Arial" pitchFamily="34" charset="0"/>
            </a:rPr>
            <a:t>Se validó la metodología aceptada en un lote comercial ubicado en el cantón de Caluma para verificar si el algoritmo aplicado identifica la sintomatología de FOC R1. No obstante, se verificó que 7 de 9 plantas (77%) si fueron marcadas por el algoritmo  como plantas con  sintomatología de FOC R1.</a:t>
          </a:r>
        </a:p>
      </dgm:t>
    </dgm:pt>
    <dgm:pt modelId="{73A439FB-4E18-40CD-B7E6-6342CA925BC5}" type="parTrans" cxnId="{51AAD718-368D-4866-B203-ADE4C708AFB2}">
      <dgm:prSet/>
      <dgm:spPr/>
      <dgm:t>
        <a:bodyPr/>
        <a:lstStyle/>
        <a:p>
          <a:endParaRPr lang="es-EC"/>
        </a:p>
      </dgm:t>
    </dgm:pt>
    <dgm:pt modelId="{741C6C2D-77B3-42D9-A4D6-7F19BEDB5F5A}" type="sibTrans" cxnId="{51AAD718-368D-4866-B203-ADE4C708AFB2}">
      <dgm:prSet/>
      <dgm:spPr/>
      <dgm:t>
        <a:bodyPr/>
        <a:lstStyle/>
        <a:p>
          <a:endParaRPr lang="es-EC"/>
        </a:p>
      </dgm:t>
    </dgm:pt>
    <dgm:pt modelId="{3381DE54-84EF-4000-B162-AB4110412A2E}" type="pres">
      <dgm:prSet presAssocID="{9C071A94-5EA8-4B29-9FB2-979FC63B32CB}" presName="Name0" presStyleCnt="0">
        <dgm:presLayoutVars>
          <dgm:chMax val="7"/>
          <dgm:chPref val="7"/>
          <dgm:dir/>
        </dgm:presLayoutVars>
      </dgm:prSet>
      <dgm:spPr/>
    </dgm:pt>
    <dgm:pt modelId="{078DEFBC-5CF0-436C-85FC-E1C86551D868}" type="pres">
      <dgm:prSet presAssocID="{9C071A94-5EA8-4B29-9FB2-979FC63B32CB}" presName="Name1" presStyleCnt="0"/>
      <dgm:spPr/>
    </dgm:pt>
    <dgm:pt modelId="{9EB33365-C270-4ED7-8679-1B9627153816}" type="pres">
      <dgm:prSet presAssocID="{9C071A94-5EA8-4B29-9FB2-979FC63B32CB}" presName="cycle" presStyleCnt="0"/>
      <dgm:spPr/>
    </dgm:pt>
    <dgm:pt modelId="{F43DAA58-DC96-4B0A-AE89-F4FF307FC9FA}" type="pres">
      <dgm:prSet presAssocID="{9C071A94-5EA8-4B29-9FB2-979FC63B32CB}" presName="srcNode" presStyleLbl="node1" presStyleIdx="0" presStyleCnt="4"/>
      <dgm:spPr/>
    </dgm:pt>
    <dgm:pt modelId="{C81115A0-F7DB-409A-95E2-4C94A4B431EB}" type="pres">
      <dgm:prSet presAssocID="{9C071A94-5EA8-4B29-9FB2-979FC63B32CB}" presName="conn" presStyleLbl="parChTrans1D2" presStyleIdx="0" presStyleCnt="1"/>
      <dgm:spPr/>
    </dgm:pt>
    <dgm:pt modelId="{13F12B4E-3F36-48B9-A280-AADD7A6B68C6}" type="pres">
      <dgm:prSet presAssocID="{9C071A94-5EA8-4B29-9FB2-979FC63B32CB}" presName="extraNode" presStyleLbl="node1" presStyleIdx="0" presStyleCnt="4"/>
      <dgm:spPr/>
    </dgm:pt>
    <dgm:pt modelId="{45C45272-EE84-4709-AC4F-E391E8CCCF1A}" type="pres">
      <dgm:prSet presAssocID="{9C071A94-5EA8-4B29-9FB2-979FC63B32CB}" presName="dstNode" presStyleLbl="node1" presStyleIdx="0" presStyleCnt="4"/>
      <dgm:spPr/>
    </dgm:pt>
    <dgm:pt modelId="{4B3270EA-3E2E-493B-9EEA-47CE8101F3C9}" type="pres">
      <dgm:prSet presAssocID="{5D304977-746B-48D4-966F-B39FCE64F79F}" presName="text_1" presStyleLbl="node1" presStyleIdx="0" presStyleCnt="4">
        <dgm:presLayoutVars>
          <dgm:bulletEnabled val="1"/>
        </dgm:presLayoutVars>
      </dgm:prSet>
      <dgm:spPr/>
    </dgm:pt>
    <dgm:pt modelId="{2DD02CF9-92E8-4287-93A0-9CDEB6136884}" type="pres">
      <dgm:prSet presAssocID="{5D304977-746B-48D4-966F-B39FCE64F79F}" presName="accent_1" presStyleCnt="0"/>
      <dgm:spPr/>
    </dgm:pt>
    <dgm:pt modelId="{B8CA1242-B5F4-4CB6-8D59-A8F9663159B6}" type="pres">
      <dgm:prSet presAssocID="{5D304977-746B-48D4-966F-B39FCE64F79F}" presName="accentRepeatNode" presStyleLbl="solidFgAcc1" presStyleIdx="0" presStyleCnt="4"/>
      <dgm:spPr/>
    </dgm:pt>
    <dgm:pt modelId="{4649F22C-D47D-4650-97CE-032BBDD695C8}" type="pres">
      <dgm:prSet presAssocID="{072A5CA3-7F79-4C86-8AC3-96AFA4C3354D}" presName="text_2" presStyleLbl="node1" presStyleIdx="1" presStyleCnt="4">
        <dgm:presLayoutVars>
          <dgm:bulletEnabled val="1"/>
        </dgm:presLayoutVars>
      </dgm:prSet>
      <dgm:spPr/>
    </dgm:pt>
    <dgm:pt modelId="{8CFB4344-7D7B-4712-B551-ABA7ECADFFDF}" type="pres">
      <dgm:prSet presAssocID="{072A5CA3-7F79-4C86-8AC3-96AFA4C3354D}" presName="accent_2" presStyleCnt="0"/>
      <dgm:spPr/>
    </dgm:pt>
    <dgm:pt modelId="{1EDC125F-9F7C-4359-BAF1-B659AA2264C3}" type="pres">
      <dgm:prSet presAssocID="{072A5CA3-7F79-4C86-8AC3-96AFA4C3354D}" presName="accentRepeatNode" presStyleLbl="solidFgAcc1" presStyleIdx="1" presStyleCnt="4"/>
      <dgm:spPr/>
    </dgm:pt>
    <dgm:pt modelId="{780D26AB-18B2-4331-A9E8-DA0462BA34CE}" type="pres">
      <dgm:prSet presAssocID="{98AD4CAC-3BF6-45A8-83A3-0FBDCD542715}" presName="text_3" presStyleLbl="node1" presStyleIdx="2" presStyleCnt="4">
        <dgm:presLayoutVars>
          <dgm:bulletEnabled val="1"/>
        </dgm:presLayoutVars>
      </dgm:prSet>
      <dgm:spPr/>
    </dgm:pt>
    <dgm:pt modelId="{89BE3384-DB1D-43B5-8A8C-1E238C06692A}" type="pres">
      <dgm:prSet presAssocID="{98AD4CAC-3BF6-45A8-83A3-0FBDCD542715}" presName="accent_3" presStyleCnt="0"/>
      <dgm:spPr/>
    </dgm:pt>
    <dgm:pt modelId="{5A52DC0B-C2B9-4399-B428-082ED9559CEB}" type="pres">
      <dgm:prSet presAssocID="{98AD4CAC-3BF6-45A8-83A3-0FBDCD542715}" presName="accentRepeatNode" presStyleLbl="solidFgAcc1" presStyleIdx="2" presStyleCnt="4"/>
      <dgm:spPr/>
    </dgm:pt>
    <dgm:pt modelId="{61E54663-F9C9-46FF-8F6D-220E77276AD4}" type="pres">
      <dgm:prSet presAssocID="{827434FD-1AB0-4A4F-9D4E-3FDC09925176}" presName="text_4" presStyleLbl="node1" presStyleIdx="3" presStyleCnt="4">
        <dgm:presLayoutVars>
          <dgm:bulletEnabled val="1"/>
        </dgm:presLayoutVars>
      </dgm:prSet>
      <dgm:spPr/>
    </dgm:pt>
    <dgm:pt modelId="{A99C1A9E-2B17-4944-A1A4-965BEF44135C}" type="pres">
      <dgm:prSet presAssocID="{827434FD-1AB0-4A4F-9D4E-3FDC09925176}" presName="accent_4" presStyleCnt="0"/>
      <dgm:spPr/>
    </dgm:pt>
    <dgm:pt modelId="{FDA3A442-A48F-4B5F-A15E-8831AD671DE2}" type="pres">
      <dgm:prSet presAssocID="{827434FD-1AB0-4A4F-9D4E-3FDC09925176}" presName="accentRepeatNode" presStyleLbl="solidFgAcc1" presStyleIdx="3" presStyleCnt="4"/>
      <dgm:spPr/>
    </dgm:pt>
  </dgm:ptLst>
  <dgm:cxnLst>
    <dgm:cxn modelId="{51AAD718-368D-4866-B203-ADE4C708AFB2}" srcId="{9C071A94-5EA8-4B29-9FB2-979FC63B32CB}" destId="{827434FD-1AB0-4A4F-9D4E-3FDC09925176}" srcOrd="3" destOrd="0" parTransId="{73A439FB-4E18-40CD-B7E6-6342CA925BC5}" sibTransId="{741C6C2D-77B3-42D9-A4D6-7F19BEDB5F5A}"/>
    <dgm:cxn modelId="{5747BB3C-0A5F-4921-9509-7AF06DE9F458}" type="presOf" srcId="{9C071A94-5EA8-4B29-9FB2-979FC63B32CB}" destId="{3381DE54-84EF-4000-B162-AB4110412A2E}" srcOrd="0" destOrd="0" presId="urn:microsoft.com/office/officeart/2008/layout/VerticalCurvedList"/>
    <dgm:cxn modelId="{C9B85740-EF19-4097-9697-1839582EE96E}" srcId="{9C071A94-5EA8-4B29-9FB2-979FC63B32CB}" destId="{5D304977-746B-48D4-966F-B39FCE64F79F}" srcOrd="0" destOrd="0" parTransId="{0AD0EE0B-D798-42D8-A69F-7BA8BE5FC1CF}" sibTransId="{C961DE08-319B-4E33-BD14-372F415F5AD3}"/>
    <dgm:cxn modelId="{CD9D4757-7125-403B-82BC-A4D00FDF923C}" type="presOf" srcId="{072A5CA3-7F79-4C86-8AC3-96AFA4C3354D}" destId="{4649F22C-D47D-4650-97CE-032BBDD695C8}" srcOrd="0" destOrd="0" presId="urn:microsoft.com/office/officeart/2008/layout/VerticalCurvedList"/>
    <dgm:cxn modelId="{C39C1084-93A9-46F8-B0E3-319894FDF8EE}" type="presOf" srcId="{827434FD-1AB0-4A4F-9D4E-3FDC09925176}" destId="{61E54663-F9C9-46FF-8F6D-220E77276AD4}" srcOrd="0" destOrd="0" presId="urn:microsoft.com/office/officeart/2008/layout/VerticalCurvedList"/>
    <dgm:cxn modelId="{F412D293-0511-4E7B-8F5B-F1C4565B4E01}" srcId="{9C071A94-5EA8-4B29-9FB2-979FC63B32CB}" destId="{072A5CA3-7F79-4C86-8AC3-96AFA4C3354D}" srcOrd="1" destOrd="0" parTransId="{92BFF6E3-BD69-4B30-9A75-BF1F5792642C}" sibTransId="{EFC0A4BF-2C9B-4D8F-B42D-1D45A66D1AFD}"/>
    <dgm:cxn modelId="{39A453A2-3675-4D7D-A6C2-9C04650E0530}" srcId="{9C071A94-5EA8-4B29-9FB2-979FC63B32CB}" destId="{98AD4CAC-3BF6-45A8-83A3-0FBDCD542715}" srcOrd="2" destOrd="0" parTransId="{56386988-0CC6-46EB-B449-EE7B537336DC}" sibTransId="{3A7A46DC-5417-4DD1-B31C-7C1D40A845C0}"/>
    <dgm:cxn modelId="{3329CAAC-230F-4344-8A42-F438F642507A}" type="presOf" srcId="{98AD4CAC-3BF6-45A8-83A3-0FBDCD542715}" destId="{780D26AB-18B2-4331-A9E8-DA0462BA34CE}" srcOrd="0" destOrd="0" presId="urn:microsoft.com/office/officeart/2008/layout/VerticalCurvedList"/>
    <dgm:cxn modelId="{0ED145DA-D6D7-4EE5-A19E-09B2CD5B46A7}" type="presOf" srcId="{5D304977-746B-48D4-966F-B39FCE64F79F}" destId="{4B3270EA-3E2E-493B-9EEA-47CE8101F3C9}" srcOrd="0" destOrd="0" presId="urn:microsoft.com/office/officeart/2008/layout/VerticalCurvedList"/>
    <dgm:cxn modelId="{D21E12E5-997D-4D65-B06A-AA18EC1397F7}" type="presOf" srcId="{C961DE08-319B-4E33-BD14-372F415F5AD3}" destId="{C81115A0-F7DB-409A-95E2-4C94A4B431EB}" srcOrd="0" destOrd="0" presId="urn:microsoft.com/office/officeart/2008/layout/VerticalCurvedList"/>
    <dgm:cxn modelId="{164322AE-1CBC-4AF0-9A66-B6A36A561FC9}" type="presParOf" srcId="{3381DE54-84EF-4000-B162-AB4110412A2E}" destId="{078DEFBC-5CF0-436C-85FC-E1C86551D868}" srcOrd="0" destOrd="0" presId="urn:microsoft.com/office/officeart/2008/layout/VerticalCurvedList"/>
    <dgm:cxn modelId="{4D0A46D1-72BF-4AE8-9937-BAAEE6E9153D}" type="presParOf" srcId="{078DEFBC-5CF0-436C-85FC-E1C86551D868}" destId="{9EB33365-C270-4ED7-8679-1B9627153816}" srcOrd="0" destOrd="0" presId="urn:microsoft.com/office/officeart/2008/layout/VerticalCurvedList"/>
    <dgm:cxn modelId="{36AC4E52-757E-41F7-92C3-B23BCC017A06}" type="presParOf" srcId="{9EB33365-C270-4ED7-8679-1B9627153816}" destId="{F43DAA58-DC96-4B0A-AE89-F4FF307FC9FA}" srcOrd="0" destOrd="0" presId="urn:microsoft.com/office/officeart/2008/layout/VerticalCurvedList"/>
    <dgm:cxn modelId="{9DBE2661-5ED0-49CD-8760-90189DC6DEE1}" type="presParOf" srcId="{9EB33365-C270-4ED7-8679-1B9627153816}" destId="{C81115A0-F7DB-409A-95E2-4C94A4B431EB}" srcOrd="1" destOrd="0" presId="urn:microsoft.com/office/officeart/2008/layout/VerticalCurvedList"/>
    <dgm:cxn modelId="{B7B23C43-278D-4A52-9ABC-57ECD67482CC}" type="presParOf" srcId="{9EB33365-C270-4ED7-8679-1B9627153816}" destId="{13F12B4E-3F36-48B9-A280-AADD7A6B68C6}" srcOrd="2" destOrd="0" presId="urn:microsoft.com/office/officeart/2008/layout/VerticalCurvedList"/>
    <dgm:cxn modelId="{EB1AD74D-2F77-4902-9AF8-DB7B07CCC9BF}" type="presParOf" srcId="{9EB33365-C270-4ED7-8679-1B9627153816}" destId="{45C45272-EE84-4709-AC4F-E391E8CCCF1A}" srcOrd="3" destOrd="0" presId="urn:microsoft.com/office/officeart/2008/layout/VerticalCurvedList"/>
    <dgm:cxn modelId="{79155B2A-DE4E-47C0-95B4-E366085EB691}" type="presParOf" srcId="{078DEFBC-5CF0-436C-85FC-E1C86551D868}" destId="{4B3270EA-3E2E-493B-9EEA-47CE8101F3C9}" srcOrd="1" destOrd="0" presId="urn:microsoft.com/office/officeart/2008/layout/VerticalCurvedList"/>
    <dgm:cxn modelId="{A81C265F-FAE8-480A-A669-C2D3F5765F17}" type="presParOf" srcId="{078DEFBC-5CF0-436C-85FC-E1C86551D868}" destId="{2DD02CF9-92E8-4287-93A0-9CDEB6136884}" srcOrd="2" destOrd="0" presId="urn:microsoft.com/office/officeart/2008/layout/VerticalCurvedList"/>
    <dgm:cxn modelId="{3C091DFD-4F6E-4CE6-89EE-8017D989606C}" type="presParOf" srcId="{2DD02CF9-92E8-4287-93A0-9CDEB6136884}" destId="{B8CA1242-B5F4-4CB6-8D59-A8F9663159B6}" srcOrd="0" destOrd="0" presId="urn:microsoft.com/office/officeart/2008/layout/VerticalCurvedList"/>
    <dgm:cxn modelId="{8F744D45-8107-441E-BD99-B93320F120AF}" type="presParOf" srcId="{078DEFBC-5CF0-436C-85FC-E1C86551D868}" destId="{4649F22C-D47D-4650-97CE-032BBDD695C8}" srcOrd="3" destOrd="0" presId="urn:microsoft.com/office/officeart/2008/layout/VerticalCurvedList"/>
    <dgm:cxn modelId="{B865B842-8129-42A9-8224-1BBBED346B91}" type="presParOf" srcId="{078DEFBC-5CF0-436C-85FC-E1C86551D868}" destId="{8CFB4344-7D7B-4712-B551-ABA7ECADFFDF}" srcOrd="4" destOrd="0" presId="urn:microsoft.com/office/officeart/2008/layout/VerticalCurvedList"/>
    <dgm:cxn modelId="{DB688BF4-1C5F-4413-B8CB-D7850F629FAD}" type="presParOf" srcId="{8CFB4344-7D7B-4712-B551-ABA7ECADFFDF}" destId="{1EDC125F-9F7C-4359-BAF1-B659AA2264C3}" srcOrd="0" destOrd="0" presId="urn:microsoft.com/office/officeart/2008/layout/VerticalCurvedList"/>
    <dgm:cxn modelId="{669D16F7-D7CD-4CBD-ABE9-EDF87493B1E5}" type="presParOf" srcId="{078DEFBC-5CF0-436C-85FC-E1C86551D868}" destId="{780D26AB-18B2-4331-A9E8-DA0462BA34CE}" srcOrd="5" destOrd="0" presId="urn:microsoft.com/office/officeart/2008/layout/VerticalCurvedList"/>
    <dgm:cxn modelId="{9CCE3BAE-869A-4F2C-A5D3-A8C2224825AA}" type="presParOf" srcId="{078DEFBC-5CF0-436C-85FC-E1C86551D868}" destId="{89BE3384-DB1D-43B5-8A8C-1E238C06692A}" srcOrd="6" destOrd="0" presId="urn:microsoft.com/office/officeart/2008/layout/VerticalCurvedList"/>
    <dgm:cxn modelId="{1A34649E-D628-4F95-B8C0-183B904AEB53}" type="presParOf" srcId="{89BE3384-DB1D-43B5-8A8C-1E238C06692A}" destId="{5A52DC0B-C2B9-4399-B428-082ED9559CEB}" srcOrd="0" destOrd="0" presId="urn:microsoft.com/office/officeart/2008/layout/VerticalCurvedList"/>
    <dgm:cxn modelId="{D45BB7DA-F887-496B-8B5D-D4AB2DCDC1A9}" type="presParOf" srcId="{078DEFBC-5CF0-436C-85FC-E1C86551D868}" destId="{61E54663-F9C9-46FF-8F6D-220E77276AD4}" srcOrd="7" destOrd="0" presId="urn:microsoft.com/office/officeart/2008/layout/VerticalCurvedList"/>
    <dgm:cxn modelId="{F26C0255-812F-473D-8F98-3529E3865EB1}" type="presParOf" srcId="{078DEFBC-5CF0-436C-85FC-E1C86551D868}" destId="{A99C1A9E-2B17-4944-A1A4-965BEF44135C}" srcOrd="8" destOrd="0" presId="urn:microsoft.com/office/officeart/2008/layout/VerticalCurvedList"/>
    <dgm:cxn modelId="{7C5FE39F-A46D-49EC-91FA-806A3DA1204A}" type="presParOf" srcId="{A99C1A9E-2B17-4944-A1A4-965BEF44135C}" destId="{FDA3A442-A48F-4B5F-A15E-8831AD671DE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576E34-588E-4A4E-BD74-89BB09A052ED}" type="doc">
      <dgm:prSet loTypeId="urn:microsoft.com/office/officeart/2008/layout/VerticalCurvedList" loCatId="list" qsTypeId="urn:microsoft.com/office/officeart/2005/8/quickstyle/simple3" qsCatId="simple" csTypeId="urn:microsoft.com/office/officeart/2005/8/colors/colorful3" csCatId="colorful" phldr="1"/>
      <dgm:spPr/>
      <dgm:t>
        <a:bodyPr/>
        <a:lstStyle/>
        <a:p>
          <a:endParaRPr lang="es-EC"/>
        </a:p>
      </dgm:t>
    </dgm:pt>
    <dgm:pt modelId="{29FA0F06-5782-427E-B22B-29286A6DC683}">
      <dgm:prSet phldrT="[Texto]" custT="1"/>
      <dgm:spPr/>
      <dgm:t>
        <a:bodyPr/>
        <a:lstStyle/>
        <a:p>
          <a:pPr algn="just">
            <a:buFont typeface="Wingdings" panose="05000000000000000000" pitchFamily="2" charset="2"/>
            <a:buChar char="§"/>
          </a:pPr>
          <a:r>
            <a:rPr lang="es-MX" sz="1400" dirty="0">
              <a:latin typeface="Arial" panose="020B0604020202020204" pitchFamily="34" charset="0"/>
              <a:ea typeface="Calibri" panose="020F0502020204030204" pitchFamily="34" charset="0"/>
              <a:cs typeface="Arial" panose="020B0604020202020204" pitchFamily="34" charset="0"/>
            </a:rPr>
            <a:t>Es importante analizar la sintomatología de FOC R1 a partir de la curva espectral obtenida de un espectroradiómetro medido directamente sobre la hoja con sintomatología,  para mejorar la identificación de la misma aplicando el algoritmo de clasificación </a:t>
          </a:r>
          <a:r>
            <a:rPr lang="es-MX" sz="1400" dirty="0" err="1">
              <a:latin typeface="Arial" panose="020B0604020202020204" pitchFamily="34" charset="0"/>
              <a:ea typeface="Calibri" panose="020F0502020204030204" pitchFamily="34" charset="0"/>
              <a:cs typeface="Arial" panose="020B0604020202020204" pitchFamily="34" charset="0"/>
            </a:rPr>
            <a:t>Spectral</a:t>
          </a:r>
          <a:r>
            <a:rPr lang="es-MX" sz="1400" dirty="0">
              <a:latin typeface="Arial" panose="020B0604020202020204" pitchFamily="34" charset="0"/>
              <a:ea typeface="Calibri" panose="020F0502020204030204" pitchFamily="34" charset="0"/>
              <a:cs typeface="Arial" panose="020B0604020202020204" pitchFamily="34" charset="0"/>
            </a:rPr>
            <a:t> </a:t>
          </a:r>
          <a:r>
            <a:rPr lang="es-MX" sz="1400" dirty="0" err="1">
              <a:latin typeface="Arial" panose="020B0604020202020204" pitchFamily="34" charset="0"/>
              <a:ea typeface="Calibri" panose="020F0502020204030204" pitchFamily="34" charset="0"/>
              <a:cs typeface="Arial" panose="020B0604020202020204" pitchFamily="34" charset="0"/>
            </a:rPr>
            <a:t>Angle</a:t>
          </a:r>
          <a:r>
            <a:rPr lang="es-MX" sz="1400" dirty="0">
              <a:latin typeface="Arial" panose="020B0604020202020204" pitchFamily="34" charset="0"/>
              <a:ea typeface="Calibri" panose="020F0502020204030204" pitchFamily="34" charset="0"/>
              <a:cs typeface="Arial" panose="020B0604020202020204" pitchFamily="34" charset="0"/>
            </a:rPr>
            <a:t> </a:t>
          </a:r>
          <a:r>
            <a:rPr lang="es-MX" sz="1400" dirty="0" err="1">
              <a:latin typeface="Arial" panose="020B0604020202020204" pitchFamily="34" charset="0"/>
              <a:ea typeface="Calibri" panose="020F0502020204030204" pitchFamily="34" charset="0"/>
              <a:cs typeface="Arial" panose="020B0604020202020204" pitchFamily="34" charset="0"/>
            </a:rPr>
            <a:t>Mapper</a:t>
          </a:r>
          <a:r>
            <a:rPr lang="es-MX" sz="1400" dirty="0">
              <a:latin typeface="Arial" panose="020B0604020202020204" pitchFamily="34" charset="0"/>
              <a:ea typeface="Calibri" panose="020F0502020204030204" pitchFamily="34" charset="0"/>
              <a:cs typeface="Arial" panose="020B0604020202020204" pitchFamily="34" charset="0"/>
            </a:rPr>
            <a:t> y Random Forest.</a:t>
          </a:r>
          <a:endParaRPr lang="es-EC" sz="1400" dirty="0">
            <a:latin typeface="Arial" panose="020B0604020202020204" pitchFamily="34" charset="0"/>
            <a:cs typeface="Arial" panose="020B0604020202020204" pitchFamily="34" charset="0"/>
          </a:endParaRPr>
        </a:p>
      </dgm:t>
    </dgm:pt>
    <dgm:pt modelId="{DB9C531F-39F5-475B-AEC2-4542927A0DED}" type="parTrans" cxnId="{F4583E4D-46B1-4B40-ADD1-4CF76F3CAE8D}">
      <dgm:prSet/>
      <dgm:spPr/>
      <dgm:t>
        <a:bodyPr/>
        <a:lstStyle/>
        <a:p>
          <a:endParaRPr lang="es-EC"/>
        </a:p>
      </dgm:t>
    </dgm:pt>
    <dgm:pt modelId="{27FC915A-A379-4A50-8966-6F6E479CFF0D}" type="sibTrans" cxnId="{F4583E4D-46B1-4B40-ADD1-4CF76F3CAE8D}">
      <dgm:prSet/>
      <dgm:spPr/>
      <dgm:t>
        <a:bodyPr/>
        <a:lstStyle/>
        <a:p>
          <a:pPr>
            <a:buFont typeface="Wingdings" panose="05000000000000000000" pitchFamily="2" charset="2"/>
            <a:buChar char="§"/>
          </a:pPr>
          <a:endParaRPr lang="es-EC" dirty="0"/>
        </a:p>
      </dgm:t>
    </dgm:pt>
    <dgm:pt modelId="{A33A5EE3-72F6-4ADB-8875-FA6BFF1304B0}">
      <dgm:prSet phldrT="[Texto]" custT="1"/>
      <dgm:spPr/>
      <dgm:t>
        <a:bodyPr/>
        <a:lstStyle/>
        <a:p>
          <a:pPr algn="just">
            <a:buFont typeface="Wingdings" panose="05000000000000000000" pitchFamily="2" charset="2"/>
            <a:buChar char="§"/>
          </a:pPr>
          <a:r>
            <a:rPr lang="es-MX" sz="1400" dirty="0">
              <a:latin typeface="Arial" panose="020B0604020202020204" pitchFamily="34" charset="0"/>
              <a:ea typeface="Calibri" panose="020F0502020204030204" pitchFamily="34" charset="0"/>
              <a:cs typeface="Arial" panose="020B0604020202020204" pitchFamily="34" charset="0"/>
            </a:rPr>
            <a:t>Se recomienda continuar con el estudio en el lote “Salvatierra” ubicado en la E.E.T.P para llegar a identificar la sintomatología temprana en las plantas inoculadas con FOC R1.</a:t>
          </a:r>
          <a:endParaRPr lang="es-EC" sz="1400" dirty="0">
            <a:latin typeface="Arial" panose="020B0604020202020204" pitchFamily="34" charset="0"/>
            <a:cs typeface="Arial" panose="020B0604020202020204" pitchFamily="34" charset="0"/>
          </a:endParaRPr>
        </a:p>
      </dgm:t>
    </dgm:pt>
    <dgm:pt modelId="{7E2842CB-F7A9-439E-B9BF-8E33023CAF44}" type="parTrans" cxnId="{85FF7A22-5A3E-423A-833F-13443BDF8858}">
      <dgm:prSet/>
      <dgm:spPr/>
      <dgm:t>
        <a:bodyPr/>
        <a:lstStyle/>
        <a:p>
          <a:endParaRPr lang="es-EC"/>
        </a:p>
      </dgm:t>
    </dgm:pt>
    <dgm:pt modelId="{7C1E334E-CE8D-4A69-873B-7D21123EF177}" type="sibTrans" cxnId="{85FF7A22-5A3E-423A-833F-13443BDF8858}">
      <dgm:prSet/>
      <dgm:spPr/>
      <dgm:t>
        <a:bodyPr/>
        <a:lstStyle/>
        <a:p>
          <a:endParaRPr lang="es-EC"/>
        </a:p>
      </dgm:t>
    </dgm:pt>
    <dgm:pt modelId="{E510C581-887C-49BC-A44D-74BDEC6B4B97}">
      <dgm:prSet phldrT="[Texto]" custT="1"/>
      <dgm:spPr/>
      <dgm:t>
        <a:bodyPr/>
        <a:lstStyle/>
        <a:p>
          <a:pPr algn="just">
            <a:buFont typeface="Wingdings" panose="05000000000000000000" pitchFamily="2" charset="2"/>
            <a:buChar char="§"/>
          </a:pPr>
          <a:endParaRPr lang="es-EC" sz="1400"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es-MX" sz="1400" dirty="0">
              <a:latin typeface="Arial" panose="020B0604020202020204" pitchFamily="34" charset="0"/>
              <a:ea typeface="Calibri" panose="020F0502020204030204" pitchFamily="34" charset="0"/>
              <a:cs typeface="Arial" panose="020B0604020202020204" pitchFamily="34" charset="0"/>
            </a:rPr>
            <a:t>En este estudio se sometieron a prueba alturas de 15, 25 y 35 metros sobre la planta en donde la mayor de ellas fue la más adecuada, por lo que se recomienda realizar otro estudio en donde la toma de fotografías aéreas sea a una altura más elevada para conocer el comportamiento de los métodos de clasificación y someter a prueba la efectividad entre los mismos.</a:t>
          </a:r>
          <a:endParaRPr lang="es-EC" sz="1400" dirty="0">
            <a:latin typeface="Arial" panose="020B0604020202020204" pitchFamily="34" charset="0"/>
            <a:cs typeface="Arial" panose="020B0604020202020204" pitchFamily="34" charset="0"/>
          </a:endParaRPr>
        </a:p>
      </dgm:t>
    </dgm:pt>
    <dgm:pt modelId="{6EBC815B-7492-4285-9416-4178F3750DE2}" type="sibTrans" cxnId="{67990B3D-A288-4F67-BDD1-A3483B623B09}">
      <dgm:prSet/>
      <dgm:spPr/>
      <dgm:t>
        <a:bodyPr/>
        <a:lstStyle/>
        <a:p>
          <a:endParaRPr lang="es-EC"/>
        </a:p>
      </dgm:t>
    </dgm:pt>
    <dgm:pt modelId="{B9F520A2-79BB-44BC-A6CF-5434EAC81C7D}" type="parTrans" cxnId="{67990B3D-A288-4F67-BDD1-A3483B623B09}">
      <dgm:prSet/>
      <dgm:spPr/>
      <dgm:t>
        <a:bodyPr/>
        <a:lstStyle/>
        <a:p>
          <a:endParaRPr lang="es-EC"/>
        </a:p>
      </dgm:t>
    </dgm:pt>
    <dgm:pt modelId="{5C0A2884-8285-46DA-BF72-6611BE3C233A}" type="pres">
      <dgm:prSet presAssocID="{77576E34-588E-4A4E-BD74-89BB09A052ED}" presName="Name0" presStyleCnt="0">
        <dgm:presLayoutVars>
          <dgm:chMax val="7"/>
          <dgm:chPref val="7"/>
          <dgm:dir/>
        </dgm:presLayoutVars>
      </dgm:prSet>
      <dgm:spPr/>
    </dgm:pt>
    <dgm:pt modelId="{DFCFE3ED-E296-4528-8E2A-C5745995435B}" type="pres">
      <dgm:prSet presAssocID="{77576E34-588E-4A4E-BD74-89BB09A052ED}" presName="Name1" presStyleCnt="0"/>
      <dgm:spPr/>
    </dgm:pt>
    <dgm:pt modelId="{590D363A-3D59-4061-92B4-E7C4365168F9}" type="pres">
      <dgm:prSet presAssocID="{77576E34-588E-4A4E-BD74-89BB09A052ED}" presName="cycle" presStyleCnt="0"/>
      <dgm:spPr/>
    </dgm:pt>
    <dgm:pt modelId="{9BC03DF1-E04A-4B4A-BDAF-13EAA9AA7446}" type="pres">
      <dgm:prSet presAssocID="{77576E34-588E-4A4E-BD74-89BB09A052ED}" presName="srcNode" presStyleLbl="node1" presStyleIdx="0" presStyleCnt="3"/>
      <dgm:spPr/>
    </dgm:pt>
    <dgm:pt modelId="{2C803D8E-BEFC-492C-BDCE-7B81AB1A9BA4}" type="pres">
      <dgm:prSet presAssocID="{77576E34-588E-4A4E-BD74-89BB09A052ED}" presName="conn" presStyleLbl="parChTrans1D2" presStyleIdx="0" presStyleCnt="1"/>
      <dgm:spPr/>
    </dgm:pt>
    <dgm:pt modelId="{DBB11DBE-C1CB-4A97-A9E6-9A893ADE32C8}" type="pres">
      <dgm:prSet presAssocID="{77576E34-588E-4A4E-BD74-89BB09A052ED}" presName="extraNode" presStyleLbl="node1" presStyleIdx="0" presStyleCnt="3"/>
      <dgm:spPr/>
    </dgm:pt>
    <dgm:pt modelId="{AA4F154B-B3E1-4A76-97CD-B499D01B7C86}" type="pres">
      <dgm:prSet presAssocID="{77576E34-588E-4A4E-BD74-89BB09A052ED}" presName="dstNode" presStyleLbl="node1" presStyleIdx="0" presStyleCnt="3"/>
      <dgm:spPr/>
    </dgm:pt>
    <dgm:pt modelId="{081D45FF-B300-4708-8E68-BBC2A75E08DE}" type="pres">
      <dgm:prSet presAssocID="{29FA0F06-5782-427E-B22B-29286A6DC683}" presName="text_1" presStyleLbl="node1" presStyleIdx="0" presStyleCnt="3">
        <dgm:presLayoutVars>
          <dgm:bulletEnabled val="1"/>
        </dgm:presLayoutVars>
      </dgm:prSet>
      <dgm:spPr/>
    </dgm:pt>
    <dgm:pt modelId="{A9BD482F-4CCF-4E19-ADEC-D72BED766F37}" type="pres">
      <dgm:prSet presAssocID="{29FA0F06-5782-427E-B22B-29286A6DC683}" presName="accent_1" presStyleCnt="0"/>
      <dgm:spPr/>
    </dgm:pt>
    <dgm:pt modelId="{FC667D75-426D-47F7-A7B1-4C79FA9A7714}" type="pres">
      <dgm:prSet presAssocID="{29FA0F06-5782-427E-B22B-29286A6DC683}" presName="accentRepeatNode" presStyleLbl="solidFgAcc1" presStyleIdx="0" presStyleCnt="3"/>
      <dgm:spPr/>
    </dgm:pt>
    <dgm:pt modelId="{13396DF0-2433-4075-B183-991648638527}" type="pres">
      <dgm:prSet presAssocID="{E510C581-887C-49BC-A44D-74BDEC6B4B97}" presName="text_2" presStyleLbl="node1" presStyleIdx="1" presStyleCnt="3">
        <dgm:presLayoutVars>
          <dgm:bulletEnabled val="1"/>
        </dgm:presLayoutVars>
      </dgm:prSet>
      <dgm:spPr/>
    </dgm:pt>
    <dgm:pt modelId="{79B06A3C-2928-44F8-8C0F-09AC1EA068CF}" type="pres">
      <dgm:prSet presAssocID="{E510C581-887C-49BC-A44D-74BDEC6B4B97}" presName="accent_2" presStyleCnt="0"/>
      <dgm:spPr/>
    </dgm:pt>
    <dgm:pt modelId="{A913F72F-6A0B-40A8-983E-5114BFA64D97}" type="pres">
      <dgm:prSet presAssocID="{E510C581-887C-49BC-A44D-74BDEC6B4B97}" presName="accentRepeatNode" presStyleLbl="solidFgAcc1" presStyleIdx="1" presStyleCnt="3"/>
      <dgm:spPr/>
    </dgm:pt>
    <dgm:pt modelId="{91773A81-F66B-4EE7-B00B-4BD368B7474E}" type="pres">
      <dgm:prSet presAssocID="{A33A5EE3-72F6-4ADB-8875-FA6BFF1304B0}" presName="text_3" presStyleLbl="node1" presStyleIdx="2" presStyleCnt="3">
        <dgm:presLayoutVars>
          <dgm:bulletEnabled val="1"/>
        </dgm:presLayoutVars>
      </dgm:prSet>
      <dgm:spPr/>
    </dgm:pt>
    <dgm:pt modelId="{14F930F3-9497-4778-99A2-6BBCCD2EC86F}" type="pres">
      <dgm:prSet presAssocID="{A33A5EE3-72F6-4ADB-8875-FA6BFF1304B0}" presName="accent_3" presStyleCnt="0"/>
      <dgm:spPr/>
    </dgm:pt>
    <dgm:pt modelId="{4E40784E-52EB-406E-BD8E-A068D85EB769}" type="pres">
      <dgm:prSet presAssocID="{A33A5EE3-72F6-4ADB-8875-FA6BFF1304B0}" presName="accentRepeatNode" presStyleLbl="solidFgAcc1" presStyleIdx="2" presStyleCnt="3"/>
      <dgm:spPr/>
    </dgm:pt>
  </dgm:ptLst>
  <dgm:cxnLst>
    <dgm:cxn modelId="{C8570C07-47F5-4AF4-A72E-4DECBD119A69}" type="presOf" srcId="{A33A5EE3-72F6-4ADB-8875-FA6BFF1304B0}" destId="{91773A81-F66B-4EE7-B00B-4BD368B7474E}" srcOrd="0" destOrd="0" presId="urn:microsoft.com/office/officeart/2008/layout/VerticalCurvedList"/>
    <dgm:cxn modelId="{EC8EC410-DDF1-4BA5-84BD-A71330A5F96F}" type="presOf" srcId="{E510C581-887C-49BC-A44D-74BDEC6B4B97}" destId="{13396DF0-2433-4075-B183-991648638527}" srcOrd="0" destOrd="0" presId="urn:microsoft.com/office/officeart/2008/layout/VerticalCurvedList"/>
    <dgm:cxn modelId="{85FF7A22-5A3E-423A-833F-13443BDF8858}" srcId="{77576E34-588E-4A4E-BD74-89BB09A052ED}" destId="{A33A5EE3-72F6-4ADB-8875-FA6BFF1304B0}" srcOrd="2" destOrd="0" parTransId="{7E2842CB-F7A9-439E-B9BF-8E33023CAF44}" sibTransId="{7C1E334E-CE8D-4A69-873B-7D21123EF177}"/>
    <dgm:cxn modelId="{67990B3D-A288-4F67-BDD1-A3483B623B09}" srcId="{77576E34-588E-4A4E-BD74-89BB09A052ED}" destId="{E510C581-887C-49BC-A44D-74BDEC6B4B97}" srcOrd="1" destOrd="0" parTransId="{B9F520A2-79BB-44BC-A6CF-5434EAC81C7D}" sibTransId="{6EBC815B-7492-4285-9416-4178F3750DE2}"/>
    <dgm:cxn modelId="{F4583E4D-46B1-4B40-ADD1-4CF76F3CAE8D}" srcId="{77576E34-588E-4A4E-BD74-89BB09A052ED}" destId="{29FA0F06-5782-427E-B22B-29286A6DC683}" srcOrd="0" destOrd="0" parTransId="{DB9C531F-39F5-475B-AEC2-4542927A0DED}" sibTransId="{27FC915A-A379-4A50-8966-6F6E479CFF0D}"/>
    <dgm:cxn modelId="{EF409E7E-F95F-4408-87C6-387D7110F04B}" type="presOf" srcId="{29FA0F06-5782-427E-B22B-29286A6DC683}" destId="{081D45FF-B300-4708-8E68-BBC2A75E08DE}" srcOrd="0" destOrd="0" presId="urn:microsoft.com/office/officeart/2008/layout/VerticalCurvedList"/>
    <dgm:cxn modelId="{C3022994-7239-4EC6-BFEA-8F9F3330AF7B}" type="presOf" srcId="{27FC915A-A379-4A50-8966-6F6E479CFF0D}" destId="{2C803D8E-BEFC-492C-BDCE-7B81AB1A9BA4}" srcOrd="0" destOrd="0" presId="urn:microsoft.com/office/officeart/2008/layout/VerticalCurvedList"/>
    <dgm:cxn modelId="{8D4A6ADD-7E51-4A01-9847-002A4AC4F731}" type="presOf" srcId="{77576E34-588E-4A4E-BD74-89BB09A052ED}" destId="{5C0A2884-8285-46DA-BF72-6611BE3C233A}" srcOrd="0" destOrd="0" presId="urn:microsoft.com/office/officeart/2008/layout/VerticalCurvedList"/>
    <dgm:cxn modelId="{54EAB807-70C6-4263-BCD0-BC79C32DD2A6}" type="presParOf" srcId="{5C0A2884-8285-46DA-BF72-6611BE3C233A}" destId="{DFCFE3ED-E296-4528-8E2A-C5745995435B}" srcOrd="0" destOrd="0" presId="urn:microsoft.com/office/officeart/2008/layout/VerticalCurvedList"/>
    <dgm:cxn modelId="{F59D7DF2-CD8A-422D-8602-AF885899B846}" type="presParOf" srcId="{DFCFE3ED-E296-4528-8E2A-C5745995435B}" destId="{590D363A-3D59-4061-92B4-E7C4365168F9}" srcOrd="0" destOrd="0" presId="urn:microsoft.com/office/officeart/2008/layout/VerticalCurvedList"/>
    <dgm:cxn modelId="{2EFCB1BA-82AD-45BB-989D-F537AC137DFD}" type="presParOf" srcId="{590D363A-3D59-4061-92B4-E7C4365168F9}" destId="{9BC03DF1-E04A-4B4A-BDAF-13EAA9AA7446}" srcOrd="0" destOrd="0" presId="urn:microsoft.com/office/officeart/2008/layout/VerticalCurvedList"/>
    <dgm:cxn modelId="{658C801C-00A4-44D9-8DE6-827522D3C6CD}" type="presParOf" srcId="{590D363A-3D59-4061-92B4-E7C4365168F9}" destId="{2C803D8E-BEFC-492C-BDCE-7B81AB1A9BA4}" srcOrd="1" destOrd="0" presId="urn:microsoft.com/office/officeart/2008/layout/VerticalCurvedList"/>
    <dgm:cxn modelId="{2ECC2F2C-A675-4EBC-B984-66817724E0CE}" type="presParOf" srcId="{590D363A-3D59-4061-92B4-E7C4365168F9}" destId="{DBB11DBE-C1CB-4A97-A9E6-9A893ADE32C8}" srcOrd="2" destOrd="0" presId="urn:microsoft.com/office/officeart/2008/layout/VerticalCurvedList"/>
    <dgm:cxn modelId="{8B5787F2-732A-4BE3-BACA-1509A63F323E}" type="presParOf" srcId="{590D363A-3D59-4061-92B4-E7C4365168F9}" destId="{AA4F154B-B3E1-4A76-97CD-B499D01B7C86}" srcOrd="3" destOrd="0" presId="urn:microsoft.com/office/officeart/2008/layout/VerticalCurvedList"/>
    <dgm:cxn modelId="{181A0CA3-D313-44E8-8255-2B9C71D6E1BD}" type="presParOf" srcId="{DFCFE3ED-E296-4528-8E2A-C5745995435B}" destId="{081D45FF-B300-4708-8E68-BBC2A75E08DE}" srcOrd="1" destOrd="0" presId="urn:microsoft.com/office/officeart/2008/layout/VerticalCurvedList"/>
    <dgm:cxn modelId="{A66B1C31-6854-4BC0-9A22-5F2AAEBF864E}" type="presParOf" srcId="{DFCFE3ED-E296-4528-8E2A-C5745995435B}" destId="{A9BD482F-4CCF-4E19-ADEC-D72BED766F37}" srcOrd="2" destOrd="0" presId="urn:microsoft.com/office/officeart/2008/layout/VerticalCurvedList"/>
    <dgm:cxn modelId="{E2BAD084-8F8B-45DF-A097-C27005C837B5}" type="presParOf" srcId="{A9BD482F-4CCF-4E19-ADEC-D72BED766F37}" destId="{FC667D75-426D-47F7-A7B1-4C79FA9A7714}" srcOrd="0" destOrd="0" presId="urn:microsoft.com/office/officeart/2008/layout/VerticalCurvedList"/>
    <dgm:cxn modelId="{AC770915-3818-4DEE-BAA0-C13164BFE628}" type="presParOf" srcId="{DFCFE3ED-E296-4528-8E2A-C5745995435B}" destId="{13396DF0-2433-4075-B183-991648638527}" srcOrd="3" destOrd="0" presId="urn:microsoft.com/office/officeart/2008/layout/VerticalCurvedList"/>
    <dgm:cxn modelId="{B401348F-5870-483F-B74B-BB1B9E2B08ED}" type="presParOf" srcId="{DFCFE3ED-E296-4528-8E2A-C5745995435B}" destId="{79B06A3C-2928-44F8-8C0F-09AC1EA068CF}" srcOrd="4" destOrd="0" presId="urn:microsoft.com/office/officeart/2008/layout/VerticalCurvedList"/>
    <dgm:cxn modelId="{2339EC33-ED38-4BCE-A7E2-46272975C350}" type="presParOf" srcId="{79B06A3C-2928-44F8-8C0F-09AC1EA068CF}" destId="{A913F72F-6A0B-40A8-983E-5114BFA64D97}" srcOrd="0" destOrd="0" presId="urn:microsoft.com/office/officeart/2008/layout/VerticalCurvedList"/>
    <dgm:cxn modelId="{2DDB8B20-240A-47BA-926B-5593E45D4B8C}" type="presParOf" srcId="{DFCFE3ED-E296-4528-8E2A-C5745995435B}" destId="{91773A81-F66B-4EE7-B00B-4BD368B7474E}" srcOrd="5" destOrd="0" presId="urn:microsoft.com/office/officeart/2008/layout/VerticalCurvedList"/>
    <dgm:cxn modelId="{9C9CBF4E-9922-4762-8996-9F84C9285384}" type="presParOf" srcId="{DFCFE3ED-E296-4528-8E2A-C5745995435B}" destId="{14F930F3-9497-4778-99A2-6BBCCD2EC86F}" srcOrd="6" destOrd="0" presId="urn:microsoft.com/office/officeart/2008/layout/VerticalCurvedList"/>
    <dgm:cxn modelId="{DAB616EC-699B-4E4E-AD79-FC8DBAB73B10}" type="presParOf" srcId="{14F930F3-9497-4778-99A2-6BBCCD2EC86F}" destId="{4E40784E-52EB-406E-BD8E-A068D85EB76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B699C2-F527-43C3-9383-9C089495576E}"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EC"/>
        </a:p>
      </dgm:t>
    </dgm:pt>
    <dgm:pt modelId="{B8A02A52-094A-4C27-B4E5-3CA8D4B93D46}">
      <dgm:prSet phldrT="[Texto]" custT="1"/>
      <dgm:spPr/>
      <dgm:t>
        <a:bodyPr/>
        <a:lstStyle/>
        <a:p>
          <a:pPr algn="just"/>
          <a:r>
            <a:rPr lang="es-EC" sz="1600">
              <a:latin typeface="Arial" panose="020B0604020202020204" pitchFamily="34" charset="0"/>
              <a:cs typeface="Arial" panose="020B0604020202020204" pitchFamily="34" charset="0"/>
            </a:rPr>
            <a:t>Afectaciones en banano.</a:t>
          </a:r>
          <a:endParaRPr lang="es-EC" sz="1600" dirty="0">
            <a:latin typeface="Arial" panose="020B0604020202020204" pitchFamily="34" charset="0"/>
            <a:cs typeface="Arial" panose="020B0604020202020204" pitchFamily="34" charset="0"/>
          </a:endParaRPr>
        </a:p>
      </dgm:t>
    </dgm:pt>
    <dgm:pt modelId="{04F7FACD-8935-415F-B7BD-0E4EB38D043A}" type="parTrans" cxnId="{BE1161DA-4D3E-499F-9D3E-181C5721B450}">
      <dgm:prSet/>
      <dgm:spPr/>
      <dgm:t>
        <a:bodyPr/>
        <a:lstStyle/>
        <a:p>
          <a:endParaRPr lang="es-EC"/>
        </a:p>
      </dgm:t>
    </dgm:pt>
    <dgm:pt modelId="{C9E4C306-DFC7-49E5-8322-9246906D69AC}" type="sibTrans" cxnId="{BE1161DA-4D3E-499F-9D3E-181C5721B450}">
      <dgm:prSet/>
      <dgm:spPr/>
      <dgm:t>
        <a:bodyPr/>
        <a:lstStyle/>
        <a:p>
          <a:endParaRPr lang="es-EC"/>
        </a:p>
      </dgm:t>
    </dgm:pt>
    <dgm:pt modelId="{DA72C143-13D7-4471-82A3-68DED2E37B06}">
      <dgm:prSet phldrT="[Texto]" custT="1"/>
      <dgm:spPr/>
      <dgm:t>
        <a:bodyPr/>
        <a:lstStyle/>
        <a:p>
          <a:pPr algn="just"/>
          <a:r>
            <a:rPr lang="es-EC" sz="1600">
              <a:latin typeface="Arial" panose="020B0604020202020204" pitchFamily="34" charset="0"/>
              <a:cs typeface="Arial" panose="020B0604020202020204" pitchFamily="34" charset="0"/>
            </a:rPr>
            <a:t>Hongo </a:t>
          </a:r>
          <a:r>
            <a:rPr lang="es-EC" sz="1600" i="1">
              <a:latin typeface="Arial" panose="020B0604020202020204" pitchFamily="34" charset="0"/>
              <a:cs typeface="Arial" panose="020B0604020202020204" pitchFamily="34" charset="0"/>
            </a:rPr>
            <a:t>Fusarium oxysporum f. sp. cubense </a:t>
          </a:r>
          <a:r>
            <a:rPr lang="es-EC" sz="1600">
              <a:latin typeface="Arial" panose="020B0604020202020204" pitchFamily="34" charset="0"/>
              <a:cs typeface="Arial" panose="020B0604020202020204" pitchFamily="34" charset="0"/>
            </a:rPr>
            <a:t>(FOC) </a:t>
          </a:r>
          <a:endParaRPr lang="es-EC" sz="1600" dirty="0">
            <a:latin typeface="Arial" panose="020B0604020202020204" pitchFamily="34" charset="0"/>
            <a:cs typeface="Arial" panose="020B0604020202020204" pitchFamily="34" charset="0"/>
          </a:endParaRPr>
        </a:p>
      </dgm:t>
    </dgm:pt>
    <dgm:pt modelId="{8D899682-E473-47B1-9CDA-0F80294BC6B9}" type="parTrans" cxnId="{FD522DA7-93E7-43E4-ADF3-220F831C6D04}">
      <dgm:prSet/>
      <dgm:spPr/>
      <dgm:t>
        <a:bodyPr/>
        <a:lstStyle/>
        <a:p>
          <a:endParaRPr lang="es-EC"/>
        </a:p>
      </dgm:t>
    </dgm:pt>
    <dgm:pt modelId="{03ABC2B8-CE87-467E-B4E8-D5559966F0FA}" type="sibTrans" cxnId="{FD522DA7-93E7-43E4-ADF3-220F831C6D04}">
      <dgm:prSet/>
      <dgm:spPr/>
      <dgm:t>
        <a:bodyPr/>
        <a:lstStyle/>
        <a:p>
          <a:endParaRPr lang="es-EC"/>
        </a:p>
      </dgm:t>
    </dgm:pt>
    <dgm:pt modelId="{05BAF570-B0D7-4BD9-8CA9-B1DFCD1A4F48}">
      <dgm:prSet phldrT="[Texto]" custT="1"/>
      <dgm:spPr/>
      <dgm:t>
        <a:bodyPr/>
        <a:lstStyle/>
        <a:p>
          <a:pPr algn="just"/>
          <a:r>
            <a:rPr lang="es-EC" sz="1400">
              <a:latin typeface="Arial" panose="020B0604020202020204" pitchFamily="34" charset="0"/>
              <a:cs typeface="Arial" panose="020B0604020202020204" pitchFamily="34" charset="0"/>
            </a:rPr>
            <a:t> Generación de  nuevas herramientas para el control, manejo y producción de banano.</a:t>
          </a:r>
          <a:endParaRPr lang="es-EC" sz="1400" dirty="0">
            <a:latin typeface="Arial" panose="020B0604020202020204" pitchFamily="34" charset="0"/>
            <a:cs typeface="Arial" panose="020B0604020202020204" pitchFamily="34" charset="0"/>
          </a:endParaRPr>
        </a:p>
      </dgm:t>
    </dgm:pt>
    <dgm:pt modelId="{F8F92EBE-AC2E-4F70-858D-6F7117EFEC93}" type="parTrans" cxnId="{176593D5-A5BF-4A05-8773-867BCDC6E2DE}">
      <dgm:prSet/>
      <dgm:spPr/>
      <dgm:t>
        <a:bodyPr/>
        <a:lstStyle/>
        <a:p>
          <a:endParaRPr lang="es-EC"/>
        </a:p>
      </dgm:t>
    </dgm:pt>
    <dgm:pt modelId="{F220362E-5306-457F-B6FC-D932CAEB5085}" type="sibTrans" cxnId="{176593D5-A5BF-4A05-8773-867BCDC6E2DE}">
      <dgm:prSet/>
      <dgm:spPr/>
      <dgm:t>
        <a:bodyPr/>
        <a:lstStyle/>
        <a:p>
          <a:endParaRPr lang="es-EC"/>
        </a:p>
      </dgm:t>
    </dgm:pt>
    <dgm:pt modelId="{47C1B94D-3E4C-4972-A890-4CBE4E054F05}">
      <dgm:prSet custT="1"/>
      <dgm:spPr/>
      <dgm:t>
        <a:bodyPr/>
        <a:lstStyle/>
        <a:p>
          <a:pPr algn="just"/>
          <a:r>
            <a:rPr lang="es-EC" sz="1400">
              <a:latin typeface="Arial" panose="020B0604020202020204" pitchFamily="34" charset="0"/>
              <a:cs typeface="Arial" panose="020B0604020202020204" pitchFamily="34" charset="0"/>
            </a:rPr>
            <a:t>El Ecuador conocido como un  país bananero.</a:t>
          </a:r>
          <a:endParaRPr lang="es-EC" sz="1400" dirty="0">
            <a:latin typeface="Arial" panose="020B0604020202020204" pitchFamily="34" charset="0"/>
            <a:cs typeface="Arial" panose="020B0604020202020204" pitchFamily="34" charset="0"/>
          </a:endParaRPr>
        </a:p>
      </dgm:t>
    </dgm:pt>
    <dgm:pt modelId="{72D75D0D-76C2-430D-9253-7803C7C3C5B1}" type="parTrans" cxnId="{140D6CB6-0EAC-4B04-AE5E-F814ADE1A66C}">
      <dgm:prSet/>
      <dgm:spPr/>
      <dgm:t>
        <a:bodyPr/>
        <a:lstStyle/>
        <a:p>
          <a:endParaRPr lang="es-EC"/>
        </a:p>
      </dgm:t>
    </dgm:pt>
    <dgm:pt modelId="{C1CBE6C2-9261-411D-9311-AE2090D6D983}" type="sibTrans" cxnId="{140D6CB6-0EAC-4B04-AE5E-F814ADE1A66C}">
      <dgm:prSet/>
      <dgm:spPr/>
      <dgm:t>
        <a:bodyPr/>
        <a:lstStyle/>
        <a:p>
          <a:endParaRPr lang="es-EC"/>
        </a:p>
      </dgm:t>
    </dgm:pt>
    <dgm:pt modelId="{D6561481-5B3A-4C4C-9EFD-6306DFD0B9EF}">
      <dgm:prSet custT="1"/>
      <dgm:spPr/>
      <dgm:t>
        <a:bodyPr/>
        <a:lstStyle/>
        <a:p>
          <a:r>
            <a:rPr lang="es-EC" sz="1600">
              <a:latin typeface="Arial" panose="020B0604020202020204" pitchFamily="34" charset="0"/>
              <a:cs typeface="Arial" panose="020B0604020202020204" pitchFamily="34" charset="0"/>
            </a:rPr>
            <a:t>Inexistencia del vínculo con las ciencias geoespaciales en Ecuador.</a:t>
          </a:r>
          <a:endParaRPr lang="es-EC" sz="1600" dirty="0">
            <a:latin typeface="Arial" panose="020B0604020202020204" pitchFamily="34" charset="0"/>
            <a:cs typeface="Arial" panose="020B0604020202020204" pitchFamily="34" charset="0"/>
          </a:endParaRPr>
        </a:p>
      </dgm:t>
    </dgm:pt>
    <dgm:pt modelId="{411112EA-6126-497B-BB36-ABB80A184170}" type="parTrans" cxnId="{D12AFF87-81A6-47DA-BF07-3D9939416E66}">
      <dgm:prSet/>
      <dgm:spPr/>
      <dgm:t>
        <a:bodyPr/>
        <a:lstStyle/>
        <a:p>
          <a:endParaRPr lang="es-EC"/>
        </a:p>
      </dgm:t>
    </dgm:pt>
    <dgm:pt modelId="{FDA4E0D2-0A7D-4F4A-991B-A051E3B6C201}" type="sibTrans" cxnId="{D12AFF87-81A6-47DA-BF07-3D9939416E66}">
      <dgm:prSet/>
      <dgm:spPr/>
      <dgm:t>
        <a:bodyPr/>
        <a:lstStyle/>
        <a:p>
          <a:endParaRPr lang="es-EC"/>
        </a:p>
      </dgm:t>
    </dgm:pt>
    <dgm:pt modelId="{76ED3E0A-BC04-4A20-A35B-C7E87CD8294E}" type="pres">
      <dgm:prSet presAssocID="{F2B699C2-F527-43C3-9383-9C089495576E}" presName="Name0" presStyleCnt="0">
        <dgm:presLayoutVars>
          <dgm:chMax val="7"/>
          <dgm:chPref val="7"/>
          <dgm:dir/>
        </dgm:presLayoutVars>
      </dgm:prSet>
      <dgm:spPr/>
    </dgm:pt>
    <dgm:pt modelId="{F6057602-3DCA-40AB-B27E-A6AC38D2E4D3}" type="pres">
      <dgm:prSet presAssocID="{F2B699C2-F527-43C3-9383-9C089495576E}" presName="Name1" presStyleCnt="0"/>
      <dgm:spPr/>
    </dgm:pt>
    <dgm:pt modelId="{9DBF20A4-DD2C-4D09-9B47-1EB209D5BC4D}" type="pres">
      <dgm:prSet presAssocID="{F2B699C2-F527-43C3-9383-9C089495576E}" presName="cycle" presStyleCnt="0"/>
      <dgm:spPr/>
    </dgm:pt>
    <dgm:pt modelId="{4D34E2D2-C4C5-4DC6-9AF7-A75DED22FA7A}" type="pres">
      <dgm:prSet presAssocID="{F2B699C2-F527-43C3-9383-9C089495576E}" presName="srcNode" presStyleLbl="node1" presStyleIdx="0" presStyleCnt="5"/>
      <dgm:spPr/>
    </dgm:pt>
    <dgm:pt modelId="{004913D7-5842-4DA2-B00E-A710230C5663}" type="pres">
      <dgm:prSet presAssocID="{F2B699C2-F527-43C3-9383-9C089495576E}" presName="conn" presStyleLbl="parChTrans1D2" presStyleIdx="0" presStyleCnt="1"/>
      <dgm:spPr/>
    </dgm:pt>
    <dgm:pt modelId="{1C968016-58C8-4CAE-8B17-DD1734486799}" type="pres">
      <dgm:prSet presAssocID="{F2B699C2-F527-43C3-9383-9C089495576E}" presName="extraNode" presStyleLbl="node1" presStyleIdx="0" presStyleCnt="5"/>
      <dgm:spPr/>
    </dgm:pt>
    <dgm:pt modelId="{A30365AF-84D2-4B9C-9454-AD8DDFCF356F}" type="pres">
      <dgm:prSet presAssocID="{F2B699C2-F527-43C3-9383-9C089495576E}" presName="dstNode" presStyleLbl="node1" presStyleIdx="0" presStyleCnt="5"/>
      <dgm:spPr/>
    </dgm:pt>
    <dgm:pt modelId="{DC164F98-8F30-4A6E-8D16-29D3B40DBF67}" type="pres">
      <dgm:prSet presAssocID="{B8A02A52-094A-4C27-B4E5-3CA8D4B93D46}" presName="text_1" presStyleLbl="node1" presStyleIdx="0" presStyleCnt="5">
        <dgm:presLayoutVars>
          <dgm:bulletEnabled val="1"/>
        </dgm:presLayoutVars>
      </dgm:prSet>
      <dgm:spPr/>
    </dgm:pt>
    <dgm:pt modelId="{EF5B276D-B9E1-4970-AB8C-91A68A7CEF1E}" type="pres">
      <dgm:prSet presAssocID="{B8A02A52-094A-4C27-B4E5-3CA8D4B93D46}" presName="accent_1" presStyleCnt="0"/>
      <dgm:spPr/>
    </dgm:pt>
    <dgm:pt modelId="{0770634C-0570-4DB8-A65B-CC7105EA65E2}" type="pres">
      <dgm:prSet presAssocID="{B8A02A52-094A-4C27-B4E5-3CA8D4B93D46}" presName="accentRepeatNode" presStyleLbl="solidFgAcc1" presStyleIdx="0" presStyleCnt="5" custScaleX="113669" custScaleY="89449"/>
      <dgm:spPr/>
    </dgm:pt>
    <dgm:pt modelId="{ED45F3EA-2991-4AEA-839B-B0A983A07B61}" type="pres">
      <dgm:prSet presAssocID="{DA72C143-13D7-4471-82A3-68DED2E37B06}" presName="text_2" presStyleLbl="node1" presStyleIdx="1" presStyleCnt="5">
        <dgm:presLayoutVars>
          <dgm:bulletEnabled val="1"/>
        </dgm:presLayoutVars>
      </dgm:prSet>
      <dgm:spPr/>
    </dgm:pt>
    <dgm:pt modelId="{590AC4BE-496C-4AB4-90C8-5D6E2181722F}" type="pres">
      <dgm:prSet presAssocID="{DA72C143-13D7-4471-82A3-68DED2E37B06}" presName="accent_2" presStyleCnt="0"/>
      <dgm:spPr/>
    </dgm:pt>
    <dgm:pt modelId="{ED3F5DF7-C427-4982-BE3F-5BA66A549158}" type="pres">
      <dgm:prSet presAssocID="{DA72C143-13D7-4471-82A3-68DED2E37B06}" presName="accentRepeatNode" presStyleLbl="solidFgAcc1" presStyleIdx="1" presStyleCnt="5"/>
      <dgm:spPr/>
    </dgm:pt>
    <dgm:pt modelId="{65F10306-9CD0-4103-9EAE-6D2ECFF37E82}" type="pres">
      <dgm:prSet presAssocID="{47C1B94D-3E4C-4972-A890-4CBE4E054F05}" presName="text_3" presStyleLbl="node1" presStyleIdx="2" presStyleCnt="5">
        <dgm:presLayoutVars>
          <dgm:bulletEnabled val="1"/>
        </dgm:presLayoutVars>
      </dgm:prSet>
      <dgm:spPr/>
    </dgm:pt>
    <dgm:pt modelId="{6067661F-112C-4B0D-AE38-53031376D045}" type="pres">
      <dgm:prSet presAssocID="{47C1B94D-3E4C-4972-A890-4CBE4E054F05}" presName="accent_3" presStyleCnt="0"/>
      <dgm:spPr/>
    </dgm:pt>
    <dgm:pt modelId="{1ED2A716-4EA9-4F0A-8C36-7DE8BE565319}" type="pres">
      <dgm:prSet presAssocID="{47C1B94D-3E4C-4972-A890-4CBE4E054F05}" presName="accentRepeatNode" presStyleLbl="solidFgAcc1" presStyleIdx="2" presStyleCnt="5"/>
      <dgm:spPr/>
    </dgm:pt>
    <dgm:pt modelId="{60166A4E-C9D3-441D-B959-85818DBED954}" type="pres">
      <dgm:prSet presAssocID="{D6561481-5B3A-4C4C-9EFD-6306DFD0B9EF}" presName="text_4" presStyleLbl="node1" presStyleIdx="3" presStyleCnt="5">
        <dgm:presLayoutVars>
          <dgm:bulletEnabled val="1"/>
        </dgm:presLayoutVars>
      </dgm:prSet>
      <dgm:spPr/>
    </dgm:pt>
    <dgm:pt modelId="{AFD67F21-BDE2-4311-8225-D687386FEB45}" type="pres">
      <dgm:prSet presAssocID="{D6561481-5B3A-4C4C-9EFD-6306DFD0B9EF}" presName="accent_4" presStyleCnt="0"/>
      <dgm:spPr/>
    </dgm:pt>
    <dgm:pt modelId="{F1F25797-207E-4B75-87B5-B43E081105C1}" type="pres">
      <dgm:prSet presAssocID="{D6561481-5B3A-4C4C-9EFD-6306DFD0B9EF}" presName="accentRepeatNode" presStyleLbl="solidFgAcc1" presStyleIdx="3" presStyleCnt="5"/>
      <dgm:spPr/>
    </dgm:pt>
    <dgm:pt modelId="{3AE1D735-0D1A-4E00-8353-2C56A5B65606}" type="pres">
      <dgm:prSet presAssocID="{05BAF570-B0D7-4BD9-8CA9-B1DFCD1A4F48}" presName="text_5" presStyleLbl="node1" presStyleIdx="4" presStyleCnt="5">
        <dgm:presLayoutVars>
          <dgm:bulletEnabled val="1"/>
        </dgm:presLayoutVars>
      </dgm:prSet>
      <dgm:spPr/>
    </dgm:pt>
    <dgm:pt modelId="{A47F99FF-3327-4286-8D7F-3866039A014F}" type="pres">
      <dgm:prSet presAssocID="{05BAF570-B0D7-4BD9-8CA9-B1DFCD1A4F48}" presName="accent_5" presStyleCnt="0"/>
      <dgm:spPr/>
    </dgm:pt>
    <dgm:pt modelId="{C9ED80D9-DB60-4741-A361-E8F801656930}" type="pres">
      <dgm:prSet presAssocID="{05BAF570-B0D7-4BD9-8CA9-B1DFCD1A4F48}" presName="accentRepeatNode" presStyleLbl="solidFgAcc1" presStyleIdx="4" presStyleCnt="5"/>
      <dgm:spPr/>
    </dgm:pt>
  </dgm:ptLst>
  <dgm:cxnLst>
    <dgm:cxn modelId="{7E9A0940-D8C3-4C4C-A5CE-13BDFC8563A8}" type="presOf" srcId="{05BAF570-B0D7-4BD9-8CA9-B1DFCD1A4F48}" destId="{3AE1D735-0D1A-4E00-8353-2C56A5B65606}" srcOrd="0" destOrd="0" presId="urn:microsoft.com/office/officeart/2008/layout/VerticalCurvedList"/>
    <dgm:cxn modelId="{3C1B505A-63C1-432E-832B-04FB1F79FC5B}" type="presOf" srcId="{C9E4C306-DFC7-49E5-8322-9246906D69AC}" destId="{004913D7-5842-4DA2-B00E-A710230C5663}" srcOrd="0" destOrd="0" presId="urn:microsoft.com/office/officeart/2008/layout/VerticalCurvedList"/>
    <dgm:cxn modelId="{D12AFF87-81A6-47DA-BF07-3D9939416E66}" srcId="{F2B699C2-F527-43C3-9383-9C089495576E}" destId="{D6561481-5B3A-4C4C-9EFD-6306DFD0B9EF}" srcOrd="3" destOrd="0" parTransId="{411112EA-6126-497B-BB36-ABB80A184170}" sibTransId="{FDA4E0D2-0A7D-4F4A-991B-A051E3B6C201}"/>
    <dgm:cxn modelId="{FD522DA7-93E7-43E4-ADF3-220F831C6D04}" srcId="{F2B699C2-F527-43C3-9383-9C089495576E}" destId="{DA72C143-13D7-4471-82A3-68DED2E37B06}" srcOrd="1" destOrd="0" parTransId="{8D899682-E473-47B1-9CDA-0F80294BC6B9}" sibTransId="{03ABC2B8-CE87-467E-B4E8-D5559966F0FA}"/>
    <dgm:cxn modelId="{E5DDE3B5-728F-456B-B6C7-90B053C43341}" type="presOf" srcId="{B8A02A52-094A-4C27-B4E5-3CA8D4B93D46}" destId="{DC164F98-8F30-4A6E-8D16-29D3B40DBF67}" srcOrd="0" destOrd="0" presId="urn:microsoft.com/office/officeart/2008/layout/VerticalCurvedList"/>
    <dgm:cxn modelId="{140D6CB6-0EAC-4B04-AE5E-F814ADE1A66C}" srcId="{F2B699C2-F527-43C3-9383-9C089495576E}" destId="{47C1B94D-3E4C-4972-A890-4CBE4E054F05}" srcOrd="2" destOrd="0" parTransId="{72D75D0D-76C2-430D-9253-7803C7C3C5B1}" sibTransId="{C1CBE6C2-9261-411D-9311-AE2090D6D983}"/>
    <dgm:cxn modelId="{A5B1FBC1-283C-49F1-A8E2-A1080DBF308A}" type="presOf" srcId="{F2B699C2-F527-43C3-9383-9C089495576E}" destId="{76ED3E0A-BC04-4A20-A35B-C7E87CD8294E}" srcOrd="0" destOrd="0" presId="urn:microsoft.com/office/officeart/2008/layout/VerticalCurvedList"/>
    <dgm:cxn modelId="{F2BD18C8-60B3-4C8D-80E0-7389A229C870}" type="presOf" srcId="{D6561481-5B3A-4C4C-9EFD-6306DFD0B9EF}" destId="{60166A4E-C9D3-441D-B959-85818DBED954}" srcOrd="0" destOrd="0" presId="urn:microsoft.com/office/officeart/2008/layout/VerticalCurvedList"/>
    <dgm:cxn modelId="{676BE8D0-B36B-4CB1-9FD2-F04FFB255D3C}" type="presOf" srcId="{DA72C143-13D7-4471-82A3-68DED2E37B06}" destId="{ED45F3EA-2991-4AEA-839B-B0A983A07B61}" srcOrd="0" destOrd="0" presId="urn:microsoft.com/office/officeart/2008/layout/VerticalCurvedList"/>
    <dgm:cxn modelId="{176593D5-A5BF-4A05-8773-867BCDC6E2DE}" srcId="{F2B699C2-F527-43C3-9383-9C089495576E}" destId="{05BAF570-B0D7-4BD9-8CA9-B1DFCD1A4F48}" srcOrd="4" destOrd="0" parTransId="{F8F92EBE-AC2E-4F70-858D-6F7117EFEC93}" sibTransId="{F220362E-5306-457F-B6FC-D932CAEB5085}"/>
    <dgm:cxn modelId="{BE1161DA-4D3E-499F-9D3E-181C5721B450}" srcId="{F2B699C2-F527-43C3-9383-9C089495576E}" destId="{B8A02A52-094A-4C27-B4E5-3CA8D4B93D46}" srcOrd="0" destOrd="0" parTransId="{04F7FACD-8935-415F-B7BD-0E4EB38D043A}" sibTransId="{C9E4C306-DFC7-49E5-8322-9246906D69AC}"/>
    <dgm:cxn modelId="{3527D6F6-D382-43EB-B33B-87995E63F6F8}" type="presOf" srcId="{47C1B94D-3E4C-4972-A890-4CBE4E054F05}" destId="{65F10306-9CD0-4103-9EAE-6D2ECFF37E82}" srcOrd="0" destOrd="0" presId="urn:microsoft.com/office/officeart/2008/layout/VerticalCurvedList"/>
    <dgm:cxn modelId="{AB6E40FC-4AF2-47B4-84DB-F875414D0BC7}" type="presParOf" srcId="{76ED3E0A-BC04-4A20-A35B-C7E87CD8294E}" destId="{F6057602-3DCA-40AB-B27E-A6AC38D2E4D3}" srcOrd="0" destOrd="0" presId="urn:microsoft.com/office/officeart/2008/layout/VerticalCurvedList"/>
    <dgm:cxn modelId="{18B2D34A-ABC0-4336-B845-0A28F448FA90}" type="presParOf" srcId="{F6057602-3DCA-40AB-B27E-A6AC38D2E4D3}" destId="{9DBF20A4-DD2C-4D09-9B47-1EB209D5BC4D}" srcOrd="0" destOrd="0" presId="urn:microsoft.com/office/officeart/2008/layout/VerticalCurvedList"/>
    <dgm:cxn modelId="{F6A3E183-0F40-4AE5-97A2-82188BCEBBBB}" type="presParOf" srcId="{9DBF20A4-DD2C-4D09-9B47-1EB209D5BC4D}" destId="{4D34E2D2-C4C5-4DC6-9AF7-A75DED22FA7A}" srcOrd="0" destOrd="0" presId="urn:microsoft.com/office/officeart/2008/layout/VerticalCurvedList"/>
    <dgm:cxn modelId="{FB086F73-8F51-4803-9698-CC19AC31DBE0}" type="presParOf" srcId="{9DBF20A4-DD2C-4D09-9B47-1EB209D5BC4D}" destId="{004913D7-5842-4DA2-B00E-A710230C5663}" srcOrd="1" destOrd="0" presId="urn:microsoft.com/office/officeart/2008/layout/VerticalCurvedList"/>
    <dgm:cxn modelId="{E03F0208-CB2E-4D8F-85A9-34F856A0A784}" type="presParOf" srcId="{9DBF20A4-DD2C-4D09-9B47-1EB209D5BC4D}" destId="{1C968016-58C8-4CAE-8B17-DD1734486799}" srcOrd="2" destOrd="0" presId="urn:microsoft.com/office/officeart/2008/layout/VerticalCurvedList"/>
    <dgm:cxn modelId="{897E371F-528A-40CB-ADA2-E6A513492E74}" type="presParOf" srcId="{9DBF20A4-DD2C-4D09-9B47-1EB209D5BC4D}" destId="{A30365AF-84D2-4B9C-9454-AD8DDFCF356F}" srcOrd="3" destOrd="0" presId="urn:microsoft.com/office/officeart/2008/layout/VerticalCurvedList"/>
    <dgm:cxn modelId="{753B47A3-3820-4E47-95DB-8FE75DFA8098}" type="presParOf" srcId="{F6057602-3DCA-40AB-B27E-A6AC38D2E4D3}" destId="{DC164F98-8F30-4A6E-8D16-29D3B40DBF67}" srcOrd="1" destOrd="0" presId="urn:microsoft.com/office/officeart/2008/layout/VerticalCurvedList"/>
    <dgm:cxn modelId="{BB2B6282-7A8B-4A8E-8F4E-CA268EFF6645}" type="presParOf" srcId="{F6057602-3DCA-40AB-B27E-A6AC38D2E4D3}" destId="{EF5B276D-B9E1-4970-AB8C-91A68A7CEF1E}" srcOrd="2" destOrd="0" presId="urn:microsoft.com/office/officeart/2008/layout/VerticalCurvedList"/>
    <dgm:cxn modelId="{5F11C27C-0485-46E4-B87C-BB82CF18D287}" type="presParOf" srcId="{EF5B276D-B9E1-4970-AB8C-91A68A7CEF1E}" destId="{0770634C-0570-4DB8-A65B-CC7105EA65E2}" srcOrd="0" destOrd="0" presId="urn:microsoft.com/office/officeart/2008/layout/VerticalCurvedList"/>
    <dgm:cxn modelId="{12049C1F-6DFB-41DA-A724-A6CC39E44FA7}" type="presParOf" srcId="{F6057602-3DCA-40AB-B27E-A6AC38D2E4D3}" destId="{ED45F3EA-2991-4AEA-839B-B0A983A07B61}" srcOrd="3" destOrd="0" presId="urn:microsoft.com/office/officeart/2008/layout/VerticalCurvedList"/>
    <dgm:cxn modelId="{B7307DAB-4F36-4F2D-9DA4-7936FDD04DEE}" type="presParOf" srcId="{F6057602-3DCA-40AB-B27E-A6AC38D2E4D3}" destId="{590AC4BE-496C-4AB4-90C8-5D6E2181722F}" srcOrd="4" destOrd="0" presId="urn:microsoft.com/office/officeart/2008/layout/VerticalCurvedList"/>
    <dgm:cxn modelId="{DAEFEA34-7CCD-4851-8D76-14402B0D36B1}" type="presParOf" srcId="{590AC4BE-496C-4AB4-90C8-5D6E2181722F}" destId="{ED3F5DF7-C427-4982-BE3F-5BA66A549158}" srcOrd="0" destOrd="0" presId="urn:microsoft.com/office/officeart/2008/layout/VerticalCurvedList"/>
    <dgm:cxn modelId="{D2815ECF-EBFA-4C4C-ADEB-DDC04176B707}" type="presParOf" srcId="{F6057602-3DCA-40AB-B27E-A6AC38D2E4D3}" destId="{65F10306-9CD0-4103-9EAE-6D2ECFF37E82}" srcOrd="5" destOrd="0" presId="urn:microsoft.com/office/officeart/2008/layout/VerticalCurvedList"/>
    <dgm:cxn modelId="{A2EF90A8-38A6-407C-8810-16044F923370}" type="presParOf" srcId="{F6057602-3DCA-40AB-B27E-A6AC38D2E4D3}" destId="{6067661F-112C-4B0D-AE38-53031376D045}" srcOrd="6" destOrd="0" presId="urn:microsoft.com/office/officeart/2008/layout/VerticalCurvedList"/>
    <dgm:cxn modelId="{A62DBAC1-4D81-4352-845F-C36BDB8A8406}" type="presParOf" srcId="{6067661F-112C-4B0D-AE38-53031376D045}" destId="{1ED2A716-4EA9-4F0A-8C36-7DE8BE565319}" srcOrd="0" destOrd="0" presId="urn:microsoft.com/office/officeart/2008/layout/VerticalCurvedList"/>
    <dgm:cxn modelId="{7E923613-8F4B-412F-90EF-85642BB6FDFB}" type="presParOf" srcId="{F6057602-3DCA-40AB-B27E-A6AC38D2E4D3}" destId="{60166A4E-C9D3-441D-B959-85818DBED954}" srcOrd="7" destOrd="0" presId="urn:microsoft.com/office/officeart/2008/layout/VerticalCurvedList"/>
    <dgm:cxn modelId="{658B3D2B-E619-41E9-B086-A9BA188A36FD}" type="presParOf" srcId="{F6057602-3DCA-40AB-B27E-A6AC38D2E4D3}" destId="{AFD67F21-BDE2-4311-8225-D687386FEB45}" srcOrd="8" destOrd="0" presId="urn:microsoft.com/office/officeart/2008/layout/VerticalCurvedList"/>
    <dgm:cxn modelId="{1EE4F6F1-F527-48DC-B2A6-B053CE0B1F09}" type="presParOf" srcId="{AFD67F21-BDE2-4311-8225-D687386FEB45}" destId="{F1F25797-207E-4B75-87B5-B43E081105C1}" srcOrd="0" destOrd="0" presId="urn:microsoft.com/office/officeart/2008/layout/VerticalCurvedList"/>
    <dgm:cxn modelId="{C5982B50-DEC1-4F21-9791-54D089A10309}" type="presParOf" srcId="{F6057602-3DCA-40AB-B27E-A6AC38D2E4D3}" destId="{3AE1D735-0D1A-4E00-8353-2C56A5B65606}" srcOrd="9" destOrd="0" presId="urn:microsoft.com/office/officeart/2008/layout/VerticalCurvedList"/>
    <dgm:cxn modelId="{D14D0194-0C7F-4429-AEE3-7F3FF8C1CB73}" type="presParOf" srcId="{F6057602-3DCA-40AB-B27E-A6AC38D2E4D3}" destId="{A47F99FF-3327-4286-8D7F-3866039A014F}" srcOrd="10" destOrd="0" presId="urn:microsoft.com/office/officeart/2008/layout/VerticalCurvedList"/>
    <dgm:cxn modelId="{FF847281-487D-423F-BF10-A90E3A54A7EB}" type="presParOf" srcId="{A47F99FF-3327-4286-8D7F-3866039A014F}" destId="{C9ED80D9-DB60-4741-A361-E8F801656930}" srcOrd="0" destOrd="0" presId="urn:microsoft.com/office/officeart/2008/layout/VerticalCurvedLis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1C4F9A-099E-436A-95DA-DE8757FCD9D3}"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s-EC"/>
        </a:p>
      </dgm:t>
    </dgm:pt>
    <dgm:pt modelId="{DAFD43C9-ACFC-4B94-988E-E0B04038206C}">
      <dgm:prSet phldrT="[Texto]" custT="1"/>
      <dgm:spPr/>
      <dgm:t>
        <a:bodyPr/>
        <a:lstStyle/>
        <a:p>
          <a:pPr algn="just">
            <a:buNone/>
          </a:pPr>
          <a:r>
            <a:rPr lang="es-ES" sz="1600" dirty="0">
              <a:effectLst/>
              <a:latin typeface="Arial" panose="020B0604020202020204" pitchFamily="34" charset="0"/>
              <a:ea typeface="Calibri" panose="020F0502020204030204" pitchFamily="34" charset="0"/>
            </a:rPr>
            <a:t>Desarrollar una metodología que permita la identificación de la sintomatología de FOC R1 en banano mediante análisis digital de imágenes multiespectrales de alta resolución captadas con sensores aéreos no tripulados                    </a:t>
          </a:r>
          <a:endParaRPr lang="es-EC" sz="1600" dirty="0"/>
        </a:p>
      </dgm:t>
    </dgm:pt>
    <dgm:pt modelId="{0FD37568-8690-46A8-81A0-B28541D3F8A3}" type="sibTrans" cxnId="{CB509282-7961-4729-AD51-02D7EC72115E}">
      <dgm:prSet/>
      <dgm:spPr/>
      <dgm:t>
        <a:bodyPr/>
        <a:lstStyle/>
        <a:p>
          <a:endParaRPr lang="es-EC"/>
        </a:p>
      </dgm:t>
    </dgm:pt>
    <dgm:pt modelId="{17D4DA2A-8F0E-4513-9EDC-9A4DCBBB5B5F}" type="parTrans" cxnId="{CB509282-7961-4729-AD51-02D7EC72115E}">
      <dgm:prSet/>
      <dgm:spPr/>
      <dgm:t>
        <a:bodyPr/>
        <a:lstStyle/>
        <a:p>
          <a:endParaRPr lang="es-EC"/>
        </a:p>
      </dgm:t>
    </dgm:pt>
    <dgm:pt modelId="{377E2D75-EBB6-41FF-8774-478BEB12A776}">
      <dgm:prSet phldrT="[Texto]" custT="1"/>
      <dgm:spPr/>
      <dgm:t>
        <a:bodyPr/>
        <a:lstStyle/>
        <a:p>
          <a:pPr algn="ctr">
            <a:buFont typeface="Symbol" panose="05050102010706020507" pitchFamily="18" charset="2"/>
            <a:buChar char=""/>
          </a:pPr>
          <a:r>
            <a:rPr lang="es-MX" sz="1400" b="0" dirty="0"/>
            <a:t>Objetivo 1</a:t>
          </a:r>
          <a:endParaRPr lang="es-EC" sz="1400" b="0" dirty="0"/>
        </a:p>
      </dgm:t>
    </dgm:pt>
    <dgm:pt modelId="{F725D8D6-B65F-4239-BC6F-C574726F600D}" type="sibTrans" cxnId="{551F758E-BB76-43C1-A45F-41298C419E78}">
      <dgm:prSet/>
      <dgm:spPr/>
      <dgm:t>
        <a:bodyPr/>
        <a:lstStyle/>
        <a:p>
          <a:endParaRPr lang="es-EC"/>
        </a:p>
      </dgm:t>
    </dgm:pt>
    <dgm:pt modelId="{41579808-FF19-4536-AE3A-583084073DB0}" type="parTrans" cxnId="{551F758E-BB76-43C1-A45F-41298C419E78}">
      <dgm:prSet/>
      <dgm:spPr/>
      <dgm:t>
        <a:bodyPr/>
        <a:lstStyle/>
        <a:p>
          <a:endParaRPr lang="es-EC"/>
        </a:p>
      </dgm:t>
    </dgm:pt>
    <dgm:pt modelId="{E33116BA-C9F9-48A4-9429-1B62982F8A60}">
      <dgm:prSet phldrT="[Texto]" custT="1"/>
      <dgm:spPr/>
      <dgm:t>
        <a:bodyPr/>
        <a:lstStyle/>
        <a:p>
          <a:pPr algn="ctr">
            <a:buFont typeface="Symbol" panose="05050102010706020507" pitchFamily="18" charset="2"/>
            <a:buChar char=""/>
          </a:pPr>
          <a:r>
            <a:rPr lang="es-MX" sz="1400" b="0" dirty="0"/>
            <a:t>Objetivo 2</a:t>
          </a:r>
          <a:endParaRPr lang="es-EC" sz="1400" b="0" dirty="0"/>
        </a:p>
      </dgm:t>
    </dgm:pt>
    <dgm:pt modelId="{890D018A-785B-43CC-8F16-007E64D46815}" type="parTrans" cxnId="{770C41B8-BBD5-42A0-AC13-4B777A12B546}">
      <dgm:prSet/>
      <dgm:spPr/>
      <dgm:t>
        <a:bodyPr/>
        <a:lstStyle/>
        <a:p>
          <a:endParaRPr lang="es-EC"/>
        </a:p>
      </dgm:t>
    </dgm:pt>
    <dgm:pt modelId="{E08D96C0-657A-47A7-B52F-67E943AE7874}" type="sibTrans" cxnId="{770C41B8-BBD5-42A0-AC13-4B777A12B546}">
      <dgm:prSet/>
      <dgm:spPr/>
      <dgm:t>
        <a:bodyPr/>
        <a:lstStyle/>
        <a:p>
          <a:endParaRPr lang="es-EC"/>
        </a:p>
      </dgm:t>
    </dgm:pt>
    <dgm:pt modelId="{A18AE584-E7DD-4C76-BC52-11FCD5C49622}">
      <dgm:prSet phldrT="[Texto]" custT="1"/>
      <dgm:spPr/>
      <dgm:t>
        <a:bodyPr/>
        <a:lstStyle/>
        <a:p>
          <a:pPr algn="ctr">
            <a:buFont typeface="Symbol" panose="05050102010706020507" pitchFamily="18" charset="2"/>
            <a:buChar char=""/>
          </a:pPr>
          <a:r>
            <a:rPr lang="es-MX" sz="1400" b="0" dirty="0"/>
            <a:t>Objetivo 3</a:t>
          </a:r>
          <a:endParaRPr lang="es-EC" sz="1400" b="0" dirty="0"/>
        </a:p>
      </dgm:t>
    </dgm:pt>
    <dgm:pt modelId="{04ACB4CF-BFC9-4B24-9939-D39C45F4E881}" type="parTrans" cxnId="{D1E3F88E-E43E-4F36-989F-216A7B9D3F55}">
      <dgm:prSet/>
      <dgm:spPr/>
      <dgm:t>
        <a:bodyPr/>
        <a:lstStyle/>
        <a:p>
          <a:endParaRPr lang="es-EC"/>
        </a:p>
      </dgm:t>
    </dgm:pt>
    <dgm:pt modelId="{3F97825D-9103-485D-B8A9-3BF65B7FFA45}" type="sibTrans" cxnId="{D1E3F88E-E43E-4F36-989F-216A7B9D3F55}">
      <dgm:prSet/>
      <dgm:spPr/>
      <dgm:t>
        <a:bodyPr/>
        <a:lstStyle/>
        <a:p>
          <a:endParaRPr lang="es-EC"/>
        </a:p>
      </dgm:t>
    </dgm:pt>
    <dgm:pt modelId="{3113BE6C-3AA7-458B-AA2E-E2085C8B2062}">
      <dgm:prSet phldrT="[Texto]" custT="1"/>
      <dgm:spPr/>
      <dgm:t>
        <a:bodyPr/>
        <a:lstStyle/>
        <a:p>
          <a:pPr algn="ctr">
            <a:buFont typeface="Symbol" panose="05050102010706020507" pitchFamily="18" charset="2"/>
            <a:buChar char=""/>
          </a:pPr>
          <a:r>
            <a:rPr lang="es-MX" sz="1400" b="0" dirty="0"/>
            <a:t>Objetivo 4</a:t>
          </a:r>
          <a:endParaRPr lang="es-EC" sz="1400" b="0" dirty="0"/>
        </a:p>
      </dgm:t>
    </dgm:pt>
    <dgm:pt modelId="{F8A0F83E-74D6-433F-88AB-3822D41B22D5}" type="parTrans" cxnId="{A58DFBE3-B2B6-4B59-A631-335DD362876F}">
      <dgm:prSet/>
      <dgm:spPr/>
      <dgm:t>
        <a:bodyPr/>
        <a:lstStyle/>
        <a:p>
          <a:endParaRPr lang="es-EC"/>
        </a:p>
      </dgm:t>
    </dgm:pt>
    <dgm:pt modelId="{A3774C35-6BFA-43D5-83A5-3251214E82CC}" type="sibTrans" cxnId="{A58DFBE3-B2B6-4B59-A631-335DD362876F}">
      <dgm:prSet/>
      <dgm:spPr/>
      <dgm:t>
        <a:bodyPr/>
        <a:lstStyle/>
        <a:p>
          <a:endParaRPr lang="es-EC"/>
        </a:p>
      </dgm:t>
    </dgm:pt>
    <dgm:pt modelId="{68C704B3-EE94-4EC4-9847-FE1628C72E38}">
      <dgm:prSet phldrT="[Texto]" custT="1"/>
      <dgm:spPr/>
      <dgm:t>
        <a:bodyPr/>
        <a:lstStyle/>
        <a:p>
          <a:pPr algn="ctr">
            <a:buFont typeface="Symbol" panose="05050102010706020507" pitchFamily="18" charset="2"/>
            <a:buChar char=""/>
          </a:pPr>
          <a:r>
            <a:rPr lang="es-MX" sz="1400" b="0" dirty="0"/>
            <a:t>Objetivo 5</a:t>
          </a:r>
          <a:endParaRPr lang="es-EC" sz="1400" b="0" dirty="0"/>
        </a:p>
      </dgm:t>
    </dgm:pt>
    <dgm:pt modelId="{92CFB895-739C-4BD2-91B9-99167362A41D}" type="parTrans" cxnId="{9EE37169-3B7C-4B2E-B3E8-E32E032D1352}">
      <dgm:prSet/>
      <dgm:spPr/>
      <dgm:t>
        <a:bodyPr/>
        <a:lstStyle/>
        <a:p>
          <a:endParaRPr lang="es-EC"/>
        </a:p>
      </dgm:t>
    </dgm:pt>
    <dgm:pt modelId="{806AAC40-695D-4AD5-A85C-206C4CE447D9}" type="sibTrans" cxnId="{9EE37169-3B7C-4B2E-B3E8-E32E032D1352}">
      <dgm:prSet/>
      <dgm:spPr/>
      <dgm:t>
        <a:bodyPr/>
        <a:lstStyle/>
        <a:p>
          <a:endParaRPr lang="es-EC"/>
        </a:p>
      </dgm:t>
    </dgm:pt>
    <dgm:pt modelId="{4C609613-2A6C-40E5-80C3-8988E3283D91}">
      <dgm:prSet phldrT="[Texto]" custT="1"/>
      <dgm:spPr/>
      <dgm:t>
        <a:bodyPr/>
        <a:lstStyle/>
        <a:p>
          <a:pPr algn="ctr">
            <a:buFont typeface="Symbol" panose="05050102010706020507" pitchFamily="18" charset="2"/>
            <a:buChar char=""/>
          </a:pPr>
          <a:r>
            <a:rPr lang="es-MX" sz="1200" b="0" dirty="0"/>
            <a:t>Objetivo 6</a:t>
          </a:r>
          <a:endParaRPr lang="es-EC" sz="1200" b="0" dirty="0"/>
        </a:p>
      </dgm:t>
    </dgm:pt>
    <dgm:pt modelId="{A9C49E7C-CE78-4D78-AE08-4BA52D99EEB3}" type="parTrans" cxnId="{0C28193B-EB87-4468-90F2-BF5559A65481}">
      <dgm:prSet/>
      <dgm:spPr/>
      <dgm:t>
        <a:bodyPr/>
        <a:lstStyle/>
        <a:p>
          <a:endParaRPr lang="es-EC"/>
        </a:p>
      </dgm:t>
    </dgm:pt>
    <dgm:pt modelId="{880D51C7-A878-4138-9E42-2ADECF720471}" type="sibTrans" cxnId="{0C28193B-EB87-4468-90F2-BF5559A65481}">
      <dgm:prSet/>
      <dgm:spPr/>
      <dgm:t>
        <a:bodyPr/>
        <a:lstStyle/>
        <a:p>
          <a:endParaRPr lang="es-EC"/>
        </a:p>
      </dgm:t>
    </dgm:pt>
    <dgm:pt modelId="{C66D5543-E007-4780-856A-9E7F9C384EA6}">
      <dgm:prSet phldrT="[Texto]" custT="1"/>
      <dgm:spPr/>
      <dgm:t>
        <a:bodyPr/>
        <a:lstStyle/>
        <a:p>
          <a:pPr algn="ctr">
            <a:buFont typeface="Symbol" panose="05050102010706020507" pitchFamily="18" charset="2"/>
            <a:buChar char=""/>
          </a:pPr>
          <a:r>
            <a:rPr lang="es-MX" sz="1200" b="0" dirty="0"/>
            <a:t>Objetivo 7</a:t>
          </a:r>
          <a:endParaRPr lang="es-EC" sz="1200" b="0" dirty="0"/>
        </a:p>
      </dgm:t>
    </dgm:pt>
    <dgm:pt modelId="{19C3963F-A49A-4401-8855-6199CBAEA11C}" type="parTrans" cxnId="{7DCAA84F-AE0F-444B-9F51-EE1124FDDFEF}">
      <dgm:prSet/>
      <dgm:spPr/>
      <dgm:t>
        <a:bodyPr/>
        <a:lstStyle/>
        <a:p>
          <a:endParaRPr lang="es-EC"/>
        </a:p>
      </dgm:t>
    </dgm:pt>
    <dgm:pt modelId="{D7FA39AC-75BA-4B69-9E87-C24221D35E48}" type="sibTrans" cxnId="{7DCAA84F-AE0F-444B-9F51-EE1124FDDFEF}">
      <dgm:prSet/>
      <dgm:spPr/>
      <dgm:t>
        <a:bodyPr/>
        <a:lstStyle/>
        <a:p>
          <a:endParaRPr lang="es-EC"/>
        </a:p>
      </dgm:t>
    </dgm:pt>
    <dgm:pt modelId="{3C490304-80A0-48A9-8EB2-07F9CE659E26}" type="pres">
      <dgm:prSet presAssocID="{A81C4F9A-099E-436A-95DA-DE8757FCD9D3}" presName="composite" presStyleCnt="0">
        <dgm:presLayoutVars>
          <dgm:chMax val="1"/>
          <dgm:dir/>
          <dgm:resizeHandles val="exact"/>
        </dgm:presLayoutVars>
      </dgm:prSet>
      <dgm:spPr/>
    </dgm:pt>
    <dgm:pt modelId="{38802CBE-3886-49AD-A513-96C4ECDCF657}" type="pres">
      <dgm:prSet presAssocID="{A81C4F9A-099E-436A-95DA-DE8757FCD9D3}" presName="radial" presStyleCnt="0">
        <dgm:presLayoutVars>
          <dgm:animLvl val="ctr"/>
        </dgm:presLayoutVars>
      </dgm:prSet>
      <dgm:spPr/>
    </dgm:pt>
    <dgm:pt modelId="{840B34B9-8E82-4676-85CC-104477888D88}" type="pres">
      <dgm:prSet presAssocID="{DAFD43C9-ACFC-4B94-988E-E0B04038206C}" presName="centerShape" presStyleLbl="vennNode1" presStyleIdx="0" presStyleCnt="8"/>
      <dgm:spPr/>
    </dgm:pt>
    <dgm:pt modelId="{01AAF4E2-9CDE-45DF-9865-D4F863D0805C}" type="pres">
      <dgm:prSet presAssocID="{377E2D75-EBB6-41FF-8774-478BEB12A776}" presName="node" presStyleLbl="vennNode1" presStyleIdx="1" presStyleCnt="8" custScaleX="83739" custScaleY="85774">
        <dgm:presLayoutVars>
          <dgm:bulletEnabled val="1"/>
        </dgm:presLayoutVars>
      </dgm:prSet>
      <dgm:spPr/>
    </dgm:pt>
    <dgm:pt modelId="{263F11D5-D6C1-40E1-B36B-232F373029EA}" type="pres">
      <dgm:prSet presAssocID="{E33116BA-C9F9-48A4-9429-1B62982F8A60}" presName="node" presStyleLbl="vennNode1" presStyleIdx="2" presStyleCnt="8" custScaleX="86060" custScaleY="81237">
        <dgm:presLayoutVars>
          <dgm:bulletEnabled val="1"/>
        </dgm:presLayoutVars>
      </dgm:prSet>
      <dgm:spPr/>
    </dgm:pt>
    <dgm:pt modelId="{D9EAD029-B5BE-49C0-AC40-8A5E5A4064A8}" type="pres">
      <dgm:prSet presAssocID="{A18AE584-E7DD-4C76-BC52-11FCD5C49622}" presName="node" presStyleLbl="vennNode1" presStyleIdx="3" presStyleCnt="8" custScaleX="77635" custScaleY="76594">
        <dgm:presLayoutVars>
          <dgm:bulletEnabled val="1"/>
        </dgm:presLayoutVars>
      </dgm:prSet>
      <dgm:spPr/>
    </dgm:pt>
    <dgm:pt modelId="{C885E924-326A-4673-9D59-F70499C14C3E}" type="pres">
      <dgm:prSet presAssocID="{3113BE6C-3AA7-458B-AA2E-E2085C8B2062}" presName="node" presStyleLbl="vennNode1" presStyleIdx="4" presStyleCnt="8" custScaleX="72089" custScaleY="74610">
        <dgm:presLayoutVars>
          <dgm:bulletEnabled val="1"/>
        </dgm:presLayoutVars>
      </dgm:prSet>
      <dgm:spPr/>
    </dgm:pt>
    <dgm:pt modelId="{8AFFC5CF-B5B4-4924-8506-237C50C99E78}" type="pres">
      <dgm:prSet presAssocID="{68C704B3-EE94-4EC4-9847-FE1628C72E38}" presName="node" presStyleLbl="vennNode1" presStyleIdx="5" presStyleCnt="8" custScaleX="85010" custScaleY="84297" custRadScaleRad="97425" custRadScaleInc="6140">
        <dgm:presLayoutVars>
          <dgm:bulletEnabled val="1"/>
        </dgm:presLayoutVars>
      </dgm:prSet>
      <dgm:spPr/>
    </dgm:pt>
    <dgm:pt modelId="{5C3A9402-4C97-47F7-9525-E28A541F5431}" type="pres">
      <dgm:prSet presAssocID="{4C609613-2A6C-40E5-80C3-8988E3283D91}" presName="node" presStyleLbl="vennNode1" presStyleIdx="6" presStyleCnt="8" custScaleX="80850" custScaleY="81706">
        <dgm:presLayoutVars>
          <dgm:bulletEnabled val="1"/>
        </dgm:presLayoutVars>
      </dgm:prSet>
      <dgm:spPr/>
    </dgm:pt>
    <dgm:pt modelId="{3E77DE3B-02F1-40ED-A71E-483FDE9CCD4D}" type="pres">
      <dgm:prSet presAssocID="{C66D5543-E007-4780-856A-9E7F9C384EA6}" presName="node" presStyleLbl="vennNode1" presStyleIdx="7" presStyleCnt="8" custScaleX="76855" custScaleY="79917">
        <dgm:presLayoutVars>
          <dgm:bulletEnabled val="1"/>
        </dgm:presLayoutVars>
      </dgm:prSet>
      <dgm:spPr/>
    </dgm:pt>
  </dgm:ptLst>
  <dgm:cxnLst>
    <dgm:cxn modelId="{1A811D02-45E0-4508-AE0B-9E550ABFEB85}" type="presOf" srcId="{DAFD43C9-ACFC-4B94-988E-E0B04038206C}" destId="{840B34B9-8E82-4676-85CC-104477888D88}" srcOrd="0" destOrd="0" presId="urn:microsoft.com/office/officeart/2005/8/layout/radial3"/>
    <dgm:cxn modelId="{B4F73624-A4A3-4367-A286-824DE0EC13EC}" type="presOf" srcId="{377E2D75-EBB6-41FF-8774-478BEB12A776}" destId="{01AAF4E2-9CDE-45DF-9865-D4F863D0805C}" srcOrd="0" destOrd="0" presId="urn:microsoft.com/office/officeart/2005/8/layout/radial3"/>
    <dgm:cxn modelId="{0C28193B-EB87-4468-90F2-BF5559A65481}" srcId="{DAFD43C9-ACFC-4B94-988E-E0B04038206C}" destId="{4C609613-2A6C-40E5-80C3-8988E3283D91}" srcOrd="5" destOrd="0" parTransId="{A9C49E7C-CE78-4D78-AE08-4BA52D99EEB3}" sibTransId="{880D51C7-A878-4138-9E42-2ADECF720471}"/>
    <dgm:cxn modelId="{A7C2A93D-CCD1-4E5C-AE98-664FCD55ABDE}" type="presOf" srcId="{3113BE6C-3AA7-458B-AA2E-E2085C8B2062}" destId="{C885E924-326A-4673-9D59-F70499C14C3E}" srcOrd="0" destOrd="0" presId="urn:microsoft.com/office/officeart/2005/8/layout/radial3"/>
    <dgm:cxn modelId="{9EE37169-3B7C-4B2E-B3E8-E32E032D1352}" srcId="{DAFD43C9-ACFC-4B94-988E-E0B04038206C}" destId="{68C704B3-EE94-4EC4-9847-FE1628C72E38}" srcOrd="4" destOrd="0" parTransId="{92CFB895-739C-4BD2-91B9-99167362A41D}" sibTransId="{806AAC40-695D-4AD5-A85C-206C4CE447D9}"/>
    <dgm:cxn modelId="{7DCAA84F-AE0F-444B-9F51-EE1124FDDFEF}" srcId="{DAFD43C9-ACFC-4B94-988E-E0B04038206C}" destId="{C66D5543-E007-4780-856A-9E7F9C384EA6}" srcOrd="6" destOrd="0" parTransId="{19C3963F-A49A-4401-8855-6199CBAEA11C}" sibTransId="{D7FA39AC-75BA-4B69-9E87-C24221D35E48}"/>
    <dgm:cxn modelId="{CB509282-7961-4729-AD51-02D7EC72115E}" srcId="{A81C4F9A-099E-436A-95DA-DE8757FCD9D3}" destId="{DAFD43C9-ACFC-4B94-988E-E0B04038206C}" srcOrd="0" destOrd="0" parTransId="{17D4DA2A-8F0E-4513-9EDC-9A4DCBBB5B5F}" sibTransId="{0FD37568-8690-46A8-81A0-B28541D3F8A3}"/>
    <dgm:cxn modelId="{551F758E-BB76-43C1-A45F-41298C419E78}" srcId="{DAFD43C9-ACFC-4B94-988E-E0B04038206C}" destId="{377E2D75-EBB6-41FF-8774-478BEB12A776}" srcOrd="0" destOrd="0" parTransId="{41579808-FF19-4536-AE3A-583084073DB0}" sibTransId="{F725D8D6-B65F-4239-BC6F-C574726F600D}"/>
    <dgm:cxn modelId="{D1E3F88E-E43E-4F36-989F-216A7B9D3F55}" srcId="{DAFD43C9-ACFC-4B94-988E-E0B04038206C}" destId="{A18AE584-E7DD-4C76-BC52-11FCD5C49622}" srcOrd="2" destOrd="0" parTransId="{04ACB4CF-BFC9-4B24-9939-D39C45F4E881}" sibTransId="{3F97825D-9103-485D-B8A9-3BF65B7FFA45}"/>
    <dgm:cxn modelId="{B2987798-74D0-434D-9877-71875D49A939}" type="presOf" srcId="{A81C4F9A-099E-436A-95DA-DE8757FCD9D3}" destId="{3C490304-80A0-48A9-8EB2-07F9CE659E26}" srcOrd="0" destOrd="0" presId="urn:microsoft.com/office/officeart/2005/8/layout/radial3"/>
    <dgm:cxn modelId="{81A864A7-38E4-44BA-A067-FBCFDEECF217}" type="presOf" srcId="{68C704B3-EE94-4EC4-9847-FE1628C72E38}" destId="{8AFFC5CF-B5B4-4924-8506-237C50C99E78}" srcOrd="0" destOrd="0" presId="urn:microsoft.com/office/officeart/2005/8/layout/radial3"/>
    <dgm:cxn modelId="{770C41B8-BBD5-42A0-AC13-4B777A12B546}" srcId="{DAFD43C9-ACFC-4B94-988E-E0B04038206C}" destId="{E33116BA-C9F9-48A4-9429-1B62982F8A60}" srcOrd="1" destOrd="0" parTransId="{890D018A-785B-43CC-8F16-007E64D46815}" sibTransId="{E08D96C0-657A-47A7-B52F-67E943AE7874}"/>
    <dgm:cxn modelId="{76D145C4-9F8C-4943-A81E-11F5F4FF7260}" type="presOf" srcId="{4C609613-2A6C-40E5-80C3-8988E3283D91}" destId="{5C3A9402-4C97-47F7-9525-E28A541F5431}" srcOrd="0" destOrd="0" presId="urn:microsoft.com/office/officeart/2005/8/layout/radial3"/>
    <dgm:cxn modelId="{0ED07FC5-C013-4D6B-B303-0395E14C34E4}" type="presOf" srcId="{C66D5543-E007-4780-856A-9E7F9C384EA6}" destId="{3E77DE3B-02F1-40ED-A71E-483FDE9CCD4D}" srcOrd="0" destOrd="0" presId="urn:microsoft.com/office/officeart/2005/8/layout/radial3"/>
    <dgm:cxn modelId="{C9F4CDCE-FC59-4D6A-BF35-D987442E657D}" type="presOf" srcId="{E33116BA-C9F9-48A4-9429-1B62982F8A60}" destId="{263F11D5-D6C1-40E1-B36B-232F373029EA}" srcOrd="0" destOrd="0" presId="urn:microsoft.com/office/officeart/2005/8/layout/radial3"/>
    <dgm:cxn modelId="{A58DFBE3-B2B6-4B59-A631-335DD362876F}" srcId="{DAFD43C9-ACFC-4B94-988E-E0B04038206C}" destId="{3113BE6C-3AA7-458B-AA2E-E2085C8B2062}" srcOrd="3" destOrd="0" parTransId="{F8A0F83E-74D6-433F-88AB-3822D41B22D5}" sibTransId="{A3774C35-6BFA-43D5-83A5-3251214E82CC}"/>
    <dgm:cxn modelId="{2E9751E7-5497-4B0A-8BCA-B6C96AED21FC}" type="presOf" srcId="{A18AE584-E7DD-4C76-BC52-11FCD5C49622}" destId="{D9EAD029-B5BE-49C0-AC40-8A5E5A4064A8}" srcOrd="0" destOrd="0" presId="urn:microsoft.com/office/officeart/2005/8/layout/radial3"/>
    <dgm:cxn modelId="{3F7376D1-926A-4183-BB22-54EF44DBEABC}" type="presParOf" srcId="{3C490304-80A0-48A9-8EB2-07F9CE659E26}" destId="{38802CBE-3886-49AD-A513-96C4ECDCF657}" srcOrd="0" destOrd="0" presId="urn:microsoft.com/office/officeart/2005/8/layout/radial3"/>
    <dgm:cxn modelId="{937FB49C-F3EC-47C1-9611-EFF12CA72142}" type="presParOf" srcId="{38802CBE-3886-49AD-A513-96C4ECDCF657}" destId="{840B34B9-8E82-4676-85CC-104477888D88}" srcOrd="0" destOrd="0" presId="urn:microsoft.com/office/officeart/2005/8/layout/radial3"/>
    <dgm:cxn modelId="{3B3F9B05-8387-421B-8532-55F782EF579A}" type="presParOf" srcId="{38802CBE-3886-49AD-A513-96C4ECDCF657}" destId="{01AAF4E2-9CDE-45DF-9865-D4F863D0805C}" srcOrd="1" destOrd="0" presId="urn:microsoft.com/office/officeart/2005/8/layout/radial3"/>
    <dgm:cxn modelId="{C22ACDD0-AF0A-496B-8380-AEA4BEF23C2E}" type="presParOf" srcId="{38802CBE-3886-49AD-A513-96C4ECDCF657}" destId="{263F11D5-D6C1-40E1-B36B-232F373029EA}" srcOrd="2" destOrd="0" presId="urn:microsoft.com/office/officeart/2005/8/layout/radial3"/>
    <dgm:cxn modelId="{15ED173A-3147-4779-AEED-0EED218EB769}" type="presParOf" srcId="{38802CBE-3886-49AD-A513-96C4ECDCF657}" destId="{D9EAD029-B5BE-49C0-AC40-8A5E5A4064A8}" srcOrd="3" destOrd="0" presId="urn:microsoft.com/office/officeart/2005/8/layout/radial3"/>
    <dgm:cxn modelId="{65CD4AE5-658D-435A-9F35-D1D4288502E8}" type="presParOf" srcId="{38802CBE-3886-49AD-A513-96C4ECDCF657}" destId="{C885E924-326A-4673-9D59-F70499C14C3E}" srcOrd="4" destOrd="0" presId="urn:microsoft.com/office/officeart/2005/8/layout/radial3"/>
    <dgm:cxn modelId="{7ED49838-E731-45C3-95F2-A85F7A789B06}" type="presParOf" srcId="{38802CBE-3886-49AD-A513-96C4ECDCF657}" destId="{8AFFC5CF-B5B4-4924-8506-237C50C99E78}" srcOrd="5" destOrd="0" presId="urn:microsoft.com/office/officeart/2005/8/layout/radial3"/>
    <dgm:cxn modelId="{CEA6EFDE-78ED-4E80-AFAC-3B459732B477}" type="presParOf" srcId="{38802CBE-3886-49AD-A513-96C4ECDCF657}" destId="{5C3A9402-4C97-47F7-9525-E28A541F5431}" srcOrd="6" destOrd="0" presId="urn:microsoft.com/office/officeart/2005/8/layout/radial3"/>
    <dgm:cxn modelId="{1ADA832E-6D0F-4EF8-B0F1-D96F6AAA45DB}" type="presParOf" srcId="{38802CBE-3886-49AD-A513-96C4ECDCF657}" destId="{3E77DE3B-02F1-40ED-A71E-483FDE9CCD4D}"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5014B9-8252-4148-A094-A9E26CFC5BE2}" type="doc">
      <dgm:prSet loTypeId="urn:microsoft.com/office/officeart/2005/8/layout/process2" loCatId="process" qsTypeId="urn:microsoft.com/office/officeart/2005/8/quickstyle/simple1" qsCatId="simple" csTypeId="urn:microsoft.com/office/officeart/2005/8/colors/colorful1" csCatId="colorful" phldr="1"/>
      <dgm:spPr/>
    </dgm:pt>
    <dgm:pt modelId="{F4B2EEA7-EBDE-4F37-AAB7-9235482349E3}">
      <dgm:prSet phldrT="[Texto]" custT="1"/>
      <dgm:spPr/>
      <dgm:t>
        <a:bodyPr/>
        <a:lstStyle/>
        <a:p>
          <a:r>
            <a:rPr lang="es-EC" sz="1200">
              <a:latin typeface="Unna"/>
            </a:rPr>
            <a:t>Spectral Angle Mapper (SAM)</a:t>
          </a:r>
          <a:endParaRPr lang="es-EC" sz="1200" dirty="0">
            <a:latin typeface="Unna"/>
          </a:endParaRPr>
        </a:p>
      </dgm:t>
    </dgm:pt>
    <dgm:pt modelId="{F2D87F6B-785B-4291-BBC2-8F6279BC9205}" type="parTrans" cxnId="{0BCA16AC-E890-44F4-B0DC-A60BD211067C}">
      <dgm:prSet/>
      <dgm:spPr/>
      <dgm:t>
        <a:bodyPr/>
        <a:lstStyle/>
        <a:p>
          <a:endParaRPr lang="es-EC"/>
        </a:p>
      </dgm:t>
    </dgm:pt>
    <dgm:pt modelId="{F0C9961E-4B3B-4F15-B40A-4F4F47DA80C0}" type="sibTrans" cxnId="{0BCA16AC-E890-44F4-B0DC-A60BD211067C}">
      <dgm:prSet/>
      <dgm:spPr/>
      <dgm:t>
        <a:bodyPr/>
        <a:lstStyle/>
        <a:p>
          <a:endParaRPr lang="es-EC"/>
        </a:p>
      </dgm:t>
    </dgm:pt>
    <dgm:pt modelId="{8991508D-A36B-4165-BEAD-26342F39BA69}">
      <dgm:prSet phldrT="[Texto]" custT="1"/>
      <dgm:spPr/>
      <dgm:t>
        <a:bodyPr/>
        <a:lstStyle/>
        <a:p>
          <a:r>
            <a:rPr lang="es-EC" sz="1200">
              <a:latin typeface="Unna"/>
            </a:rPr>
            <a:t>Segmentación de imágenes a partir de índices de vegetación</a:t>
          </a:r>
          <a:endParaRPr lang="es-EC" sz="1200" dirty="0">
            <a:latin typeface="Unna"/>
          </a:endParaRPr>
        </a:p>
      </dgm:t>
    </dgm:pt>
    <dgm:pt modelId="{8CE2AC95-FF78-4E19-BAB4-4CD435077C21}" type="parTrans" cxnId="{F7BC0042-D156-43E0-907E-CB81F6B654E6}">
      <dgm:prSet/>
      <dgm:spPr/>
      <dgm:t>
        <a:bodyPr/>
        <a:lstStyle/>
        <a:p>
          <a:endParaRPr lang="es-EC"/>
        </a:p>
      </dgm:t>
    </dgm:pt>
    <dgm:pt modelId="{AA05C2AF-0B69-429C-BC56-E9D1C9F0F3C2}" type="sibTrans" cxnId="{F7BC0042-D156-43E0-907E-CB81F6B654E6}">
      <dgm:prSet/>
      <dgm:spPr/>
      <dgm:t>
        <a:bodyPr/>
        <a:lstStyle/>
        <a:p>
          <a:endParaRPr lang="es-EC"/>
        </a:p>
      </dgm:t>
    </dgm:pt>
    <dgm:pt modelId="{F8DB09AA-F789-4A82-B5D1-5FFD7FEDA037}">
      <dgm:prSet phldrT="[Texto]" custT="1"/>
      <dgm:spPr/>
      <dgm:t>
        <a:bodyPr/>
        <a:lstStyle/>
        <a:p>
          <a:r>
            <a:rPr lang="es-EC" sz="1200">
              <a:latin typeface="Unna"/>
            </a:rPr>
            <a:t>Random Forest</a:t>
          </a:r>
          <a:endParaRPr lang="es-EC" sz="1200" dirty="0">
            <a:latin typeface="Unna"/>
          </a:endParaRPr>
        </a:p>
      </dgm:t>
    </dgm:pt>
    <dgm:pt modelId="{CBFEEAB4-1DEB-49F8-BDE7-C804904D6F7C}" type="parTrans" cxnId="{F7DE72FD-2A09-472A-A8DC-84C8FFFC9A6C}">
      <dgm:prSet/>
      <dgm:spPr/>
      <dgm:t>
        <a:bodyPr/>
        <a:lstStyle/>
        <a:p>
          <a:endParaRPr lang="es-EC"/>
        </a:p>
      </dgm:t>
    </dgm:pt>
    <dgm:pt modelId="{62713300-F01F-4E5A-A074-746C86D42550}" type="sibTrans" cxnId="{F7DE72FD-2A09-472A-A8DC-84C8FFFC9A6C}">
      <dgm:prSet/>
      <dgm:spPr/>
      <dgm:t>
        <a:bodyPr/>
        <a:lstStyle/>
        <a:p>
          <a:endParaRPr lang="es-EC"/>
        </a:p>
      </dgm:t>
    </dgm:pt>
    <dgm:pt modelId="{61A59E70-7D37-422E-9582-4A81DE9BCA94}" type="pres">
      <dgm:prSet presAssocID="{3F5014B9-8252-4148-A094-A9E26CFC5BE2}" presName="linearFlow" presStyleCnt="0">
        <dgm:presLayoutVars>
          <dgm:resizeHandles val="exact"/>
        </dgm:presLayoutVars>
      </dgm:prSet>
      <dgm:spPr/>
    </dgm:pt>
    <dgm:pt modelId="{072385CE-162A-4E26-A8A6-01BF669F5262}" type="pres">
      <dgm:prSet presAssocID="{F4B2EEA7-EBDE-4F37-AAB7-9235482349E3}" presName="node" presStyleLbl="node1" presStyleIdx="0" presStyleCnt="3">
        <dgm:presLayoutVars>
          <dgm:bulletEnabled val="1"/>
        </dgm:presLayoutVars>
      </dgm:prSet>
      <dgm:spPr/>
    </dgm:pt>
    <dgm:pt modelId="{64A0C773-4BCA-4949-8BF9-71241BB36F8B}" type="pres">
      <dgm:prSet presAssocID="{F0C9961E-4B3B-4F15-B40A-4F4F47DA80C0}" presName="sibTrans" presStyleLbl="sibTrans2D1" presStyleIdx="0" presStyleCnt="2"/>
      <dgm:spPr/>
    </dgm:pt>
    <dgm:pt modelId="{8C06161E-0675-4EF0-97B5-3680CE5EDE38}" type="pres">
      <dgm:prSet presAssocID="{F0C9961E-4B3B-4F15-B40A-4F4F47DA80C0}" presName="connectorText" presStyleLbl="sibTrans2D1" presStyleIdx="0" presStyleCnt="2"/>
      <dgm:spPr/>
    </dgm:pt>
    <dgm:pt modelId="{91D4FC88-EA02-45E0-937E-7B6770EE9880}" type="pres">
      <dgm:prSet presAssocID="{8991508D-A36B-4165-BEAD-26342F39BA69}" presName="node" presStyleLbl="node1" presStyleIdx="1" presStyleCnt="3">
        <dgm:presLayoutVars>
          <dgm:bulletEnabled val="1"/>
        </dgm:presLayoutVars>
      </dgm:prSet>
      <dgm:spPr/>
    </dgm:pt>
    <dgm:pt modelId="{AC422480-6890-4475-81CE-8AB61C57DACE}" type="pres">
      <dgm:prSet presAssocID="{AA05C2AF-0B69-429C-BC56-E9D1C9F0F3C2}" presName="sibTrans" presStyleLbl="sibTrans2D1" presStyleIdx="1" presStyleCnt="2"/>
      <dgm:spPr/>
    </dgm:pt>
    <dgm:pt modelId="{3575427E-2FE6-4342-B391-EA423FDB9911}" type="pres">
      <dgm:prSet presAssocID="{AA05C2AF-0B69-429C-BC56-E9D1C9F0F3C2}" presName="connectorText" presStyleLbl="sibTrans2D1" presStyleIdx="1" presStyleCnt="2"/>
      <dgm:spPr/>
    </dgm:pt>
    <dgm:pt modelId="{555CDF5E-A603-4838-BDF0-84188988798C}" type="pres">
      <dgm:prSet presAssocID="{F8DB09AA-F789-4A82-B5D1-5FFD7FEDA037}" presName="node" presStyleLbl="node1" presStyleIdx="2" presStyleCnt="3">
        <dgm:presLayoutVars>
          <dgm:bulletEnabled val="1"/>
        </dgm:presLayoutVars>
      </dgm:prSet>
      <dgm:spPr/>
    </dgm:pt>
  </dgm:ptLst>
  <dgm:cxnLst>
    <dgm:cxn modelId="{07EC323C-3E1B-4523-B4DF-96F0C1ADA105}" type="presOf" srcId="{F0C9961E-4B3B-4F15-B40A-4F4F47DA80C0}" destId="{64A0C773-4BCA-4949-8BF9-71241BB36F8B}" srcOrd="0" destOrd="0" presId="urn:microsoft.com/office/officeart/2005/8/layout/process2"/>
    <dgm:cxn modelId="{A5D33A5D-A9C1-478A-BA5C-992192531BBF}" type="presOf" srcId="{F0C9961E-4B3B-4F15-B40A-4F4F47DA80C0}" destId="{8C06161E-0675-4EF0-97B5-3680CE5EDE38}" srcOrd="1" destOrd="0" presId="urn:microsoft.com/office/officeart/2005/8/layout/process2"/>
    <dgm:cxn modelId="{E7107C61-4050-4EB3-82AB-8031B3C888FF}" type="presOf" srcId="{AA05C2AF-0B69-429C-BC56-E9D1C9F0F3C2}" destId="{3575427E-2FE6-4342-B391-EA423FDB9911}" srcOrd="1" destOrd="0" presId="urn:microsoft.com/office/officeart/2005/8/layout/process2"/>
    <dgm:cxn modelId="{F7BC0042-D156-43E0-907E-CB81F6B654E6}" srcId="{3F5014B9-8252-4148-A094-A9E26CFC5BE2}" destId="{8991508D-A36B-4165-BEAD-26342F39BA69}" srcOrd="1" destOrd="0" parTransId="{8CE2AC95-FF78-4E19-BAB4-4CD435077C21}" sibTransId="{AA05C2AF-0B69-429C-BC56-E9D1C9F0F3C2}"/>
    <dgm:cxn modelId="{D0818766-3810-417F-82A6-886C0D550120}" type="presOf" srcId="{8991508D-A36B-4165-BEAD-26342F39BA69}" destId="{91D4FC88-EA02-45E0-937E-7B6770EE9880}" srcOrd="0" destOrd="0" presId="urn:microsoft.com/office/officeart/2005/8/layout/process2"/>
    <dgm:cxn modelId="{A5053285-C404-4C5F-91A3-771B764B1876}" type="presOf" srcId="{F8DB09AA-F789-4A82-B5D1-5FFD7FEDA037}" destId="{555CDF5E-A603-4838-BDF0-84188988798C}" srcOrd="0" destOrd="0" presId="urn:microsoft.com/office/officeart/2005/8/layout/process2"/>
    <dgm:cxn modelId="{07B84AA4-5405-4FCE-A34E-E2F82493081B}" type="presOf" srcId="{3F5014B9-8252-4148-A094-A9E26CFC5BE2}" destId="{61A59E70-7D37-422E-9582-4A81DE9BCA94}" srcOrd="0" destOrd="0" presId="urn:microsoft.com/office/officeart/2005/8/layout/process2"/>
    <dgm:cxn modelId="{0BCA16AC-E890-44F4-B0DC-A60BD211067C}" srcId="{3F5014B9-8252-4148-A094-A9E26CFC5BE2}" destId="{F4B2EEA7-EBDE-4F37-AAB7-9235482349E3}" srcOrd="0" destOrd="0" parTransId="{F2D87F6B-785B-4291-BBC2-8F6279BC9205}" sibTransId="{F0C9961E-4B3B-4F15-B40A-4F4F47DA80C0}"/>
    <dgm:cxn modelId="{917A14BC-27EC-47E1-B666-D5E9EEC3454B}" type="presOf" srcId="{F4B2EEA7-EBDE-4F37-AAB7-9235482349E3}" destId="{072385CE-162A-4E26-A8A6-01BF669F5262}" srcOrd="0" destOrd="0" presId="urn:microsoft.com/office/officeart/2005/8/layout/process2"/>
    <dgm:cxn modelId="{31C79BE3-9E0D-445C-9152-E83AE6374993}" type="presOf" srcId="{AA05C2AF-0B69-429C-BC56-E9D1C9F0F3C2}" destId="{AC422480-6890-4475-81CE-8AB61C57DACE}" srcOrd="0" destOrd="0" presId="urn:microsoft.com/office/officeart/2005/8/layout/process2"/>
    <dgm:cxn modelId="{F7DE72FD-2A09-472A-A8DC-84C8FFFC9A6C}" srcId="{3F5014B9-8252-4148-A094-A9E26CFC5BE2}" destId="{F8DB09AA-F789-4A82-B5D1-5FFD7FEDA037}" srcOrd="2" destOrd="0" parTransId="{CBFEEAB4-1DEB-49F8-BDE7-C804904D6F7C}" sibTransId="{62713300-F01F-4E5A-A074-746C86D42550}"/>
    <dgm:cxn modelId="{E72ABEFE-37A3-47A3-9763-A7F02405EDC5}" type="presParOf" srcId="{61A59E70-7D37-422E-9582-4A81DE9BCA94}" destId="{072385CE-162A-4E26-A8A6-01BF669F5262}" srcOrd="0" destOrd="0" presId="urn:microsoft.com/office/officeart/2005/8/layout/process2"/>
    <dgm:cxn modelId="{7098A978-EB36-411F-911B-683C8B949CD9}" type="presParOf" srcId="{61A59E70-7D37-422E-9582-4A81DE9BCA94}" destId="{64A0C773-4BCA-4949-8BF9-71241BB36F8B}" srcOrd="1" destOrd="0" presId="urn:microsoft.com/office/officeart/2005/8/layout/process2"/>
    <dgm:cxn modelId="{D4F81018-592B-4BC8-BB44-E98FADED1207}" type="presParOf" srcId="{64A0C773-4BCA-4949-8BF9-71241BB36F8B}" destId="{8C06161E-0675-4EF0-97B5-3680CE5EDE38}" srcOrd="0" destOrd="0" presId="urn:microsoft.com/office/officeart/2005/8/layout/process2"/>
    <dgm:cxn modelId="{EF0EFE03-EEB7-4310-BFC0-2ABC53BBCBF0}" type="presParOf" srcId="{61A59E70-7D37-422E-9582-4A81DE9BCA94}" destId="{91D4FC88-EA02-45E0-937E-7B6770EE9880}" srcOrd="2" destOrd="0" presId="urn:microsoft.com/office/officeart/2005/8/layout/process2"/>
    <dgm:cxn modelId="{9CDE5644-2A63-437A-804E-32A29E2679E4}" type="presParOf" srcId="{61A59E70-7D37-422E-9582-4A81DE9BCA94}" destId="{AC422480-6890-4475-81CE-8AB61C57DACE}" srcOrd="3" destOrd="0" presId="urn:microsoft.com/office/officeart/2005/8/layout/process2"/>
    <dgm:cxn modelId="{3E19526D-16BF-4FDF-8D84-DFFF441BA47C}" type="presParOf" srcId="{AC422480-6890-4475-81CE-8AB61C57DACE}" destId="{3575427E-2FE6-4342-B391-EA423FDB9911}" srcOrd="0" destOrd="0" presId="urn:microsoft.com/office/officeart/2005/8/layout/process2"/>
    <dgm:cxn modelId="{BABFCD81-60A6-4DFC-A593-2B26909FC3A6}" type="presParOf" srcId="{61A59E70-7D37-422E-9582-4A81DE9BCA94}" destId="{555CDF5E-A603-4838-BDF0-84188988798C}"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0C25F0-1372-447E-99E9-685D66592BE8}" type="doc">
      <dgm:prSet loTypeId="urn:microsoft.com/office/officeart/2005/8/layout/equation1" loCatId="process" qsTypeId="urn:microsoft.com/office/officeart/2005/8/quickstyle/simple3" qsCatId="simple" csTypeId="urn:microsoft.com/office/officeart/2005/8/colors/colorful2" csCatId="colorful" phldr="1"/>
      <dgm:spPr/>
    </dgm:pt>
    <dgm:pt modelId="{40840C61-B656-4C3A-A061-9DE49B4E2881}">
      <dgm:prSet phldrT="[Texto]" custT="1"/>
      <dgm:spPr/>
      <dgm:t>
        <a:bodyPr/>
        <a:lstStyle/>
        <a:p>
          <a:r>
            <a:rPr lang="es-EC" sz="1200" dirty="0">
              <a:latin typeface="Arial" pitchFamily="34" charset="0"/>
              <a:cs typeface="Arial" pitchFamily="34" charset="0"/>
            </a:rPr>
            <a:t>SAM</a:t>
          </a:r>
        </a:p>
      </dgm:t>
    </dgm:pt>
    <dgm:pt modelId="{EFC7836D-4D24-41DC-B521-53F1BDC79D03}" type="parTrans" cxnId="{C176A11F-5918-4296-BAA6-5184743D9DE9}">
      <dgm:prSet/>
      <dgm:spPr/>
      <dgm:t>
        <a:bodyPr/>
        <a:lstStyle/>
        <a:p>
          <a:endParaRPr lang="es-EC"/>
        </a:p>
      </dgm:t>
    </dgm:pt>
    <dgm:pt modelId="{B67AE1E0-CE75-4ABE-9E93-75FB86D7282C}" type="sibTrans" cxnId="{C176A11F-5918-4296-BAA6-5184743D9DE9}">
      <dgm:prSet/>
      <dgm:spPr/>
      <dgm:t>
        <a:bodyPr/>
        <a:lstStyle/>
        <a:p>
          <a:endParaRPr lang="es-EC"/>
        </a:p>
      </dgm:t>
    </dgm:pt>
    <dgm:pt modelId="{0A9CF30D-D8D9-48BC-BACF-2A34511F8CD1}">
      <dgm:prSet phldrT="[Texto]" custT="1"/>
      <dgm:spPr/>
      <dgm:t>
        <a:bodyPr/>
        <a:lstStyle/>
        <a:p>
          <a:r>
            <a:rPr lang="es-EC" sz="1200" dirty="0">
              <a:latin typeface="Arial" pitchFamily="34" charset="0"/>
              <a:cs typeface="Arial" pitchFamily="34" charset="0"/>
            </a:rPr>
            <a:t>CIgreen</a:t>
          </a:r>
        </a:p>
      </dgm:t>
    </dgm:pt>
    <dgm:pt modelId="{FB474207-6464-43FB-AB76-534F9191E5B2}" type="parTrans" cxnId="{54883FEC-47A8-4BF1-92C6-64F8D27DA2DC}">
      <dgm:prSet/>
      <dgm:spPr/>
      <dgm:t>
        <a:bodyPr/>
        <a:lstStyle/>
        <a:p>
          <a:endParaRPr lang="es-EC"/>
        </a:p>
      </dgm:t>
    </dgm:pt>
    <dgm:pt modelId="{CE0ED4B1-2920-4AE1-9144-22DFAAE4BE32}" type="sibTrans" cxnId="{54883FEC-47A8-4BF1-92C6-64F8D27DA2DC}">
      <dgm:prSet/>
      <dgm:spPr/>
      <dgm:t>
        <a:bodyPr/>
        <a:lstStyle/>
        <a:p>
          <a:endParaRPr lang="es-EC"/>
        </a:p>
      </dgm:t>
    </dgm:pt>
    <dgm:pt modelId="{1598A108-1DD9-46DF-8ACE-A1CF9238AF9E}">
      <dgm:prSet phldrT="[Texto]" custT="1"/>
      <dgm:spPr/>
      <dgm:t>
        <a:bodyPr/>
        <a:lstStyle/>
        <a:p>
          <a:r>
            <a:rPr lang="es-EC" sz="1200" dirty="0">
              <a:latin typeface="Arial" pitchFamily="34" charset="0"/>
              <a:cs typeface="Arial" pitchFamily="34" charset="0"/>
            </a:rPr>
            <a:t>RF</a:t>
          </a:r>
        </a:p>
      </dgm:t>
    </dgm:pt>
    <dgm:pt modelId="{8B73E78E-8C3D-44FE-A203-3C497E599740}" type="parTrans" cxnId="{75E5445A-C704-46D8-ADF0-1444BC071E66}">
      <dgm:prSet/>
      <dgm:spPr/>
      <dgm:t>
        <a:bodyPr/>
        <a:lstStyle/>
        <a:p>
          <a:endParaRPr lang="es-EC"/>
        </a:p>
      </dgm:t>
    </dgm:pt>
    <dgm:pt modelId="{EE359BE8-EAFC-47E1-8EA8-711EA7046583}" type="sibTrans" cxnId="{75E5445A-C704-46D8-ADF0-1444BC071E66}">
      <dgm:prSet/>
      <dgm:spPr/>
      <dgm:t>
        <a:bodyPr/>
        <a:lstStyle/>
        <a:p>
          <a:endParaRPr lang="es-EC"/>
        </a:p>
      </dgm:t>
    </dgm:pt>
    <dgm:pt modelId="{52D5EA6A-A8B5-4850-9275-FC37FD7FB206}">
      <dgm:prSet custT="1"/>
      <dgm:spPr/>
      <dgm:t>
        <a:bodyPr/>
        <a:lstStyle/>
        <a:p>
          <a:r>
            <a:rPr lang="es-EC" sz="1200" dirty="0">
              <a:latin typeface="Arial" pitchFamily="34" charset="0"/>
              <a:cs typeface="Arial" pitchFamily="34" charset="0"/>
            </a:rPr>
            <a:t>NDVI</a:t>
          </a:r>
        </a:p>
      </dgm:t>
    </dgm:pt>
    <dgm:pt modelId="{AF17126D-96D9-436A-8F0B-49C65243D3C5}" type="parTrans" cxnId="{83296289-5F48-40DF-8EDC-E0B35407CECF}">
      <dgm:prSet/>
      <dgm:spPr/>
      <dgm:t>
        <a:bodyPr/>
        <a:lstStyle/>
        <a:p>
          <a:endParaRPr lang="es-EC"/>
        </a:p>
      </dgm:t>
    </dgm:pt>
    <dgm:pt modelId="{3E0DD164-226F-48EC-B8D1-62A064CE6434}" type="sibTrans" cxnId="{83296289-5F48-40DF-8EDC-E0B35407CECF}">
      <dgm:prSet/>
      <dgm:spPr/>
      <dgm:t>
        <a:bodyPr/>
        <a:lstStyle/>
        <a:p>
          <a:endParaRPr lang="es-EC"/>
        </a:p>
      </dgm:t>
    </dgm:pt>
    <dgm:pt modelId="{6E0D3525-A7DF-48A1-BE21-D0725A7C399E}" type="pres">
      <dgm:prSet presAssocID="{490C25F0-1372-447E-99E9-685D66592BE8}" presName="linearFlow" presStyleCnt="0">
        <dgm:presLayoutVars>
          <dgm:dir/>
          <dgm:resizeHandles val="exact"/>
        </dgm:presLayoutVars>
      </dgm:prSet>
      <dgm:spPr/>
    </dgm:pt>
    <dgm:pt modelId="{1973F9DE-E677-474D-B288-C78FA2720B0C}" type="pres">
      <dgm:prSet presAssocID="{40840C61-B656-4C3A-A061-9DE49B4E2881}" presName="node" presStyleLbl="node1" presStyleIdx="0" presStyleCnt="4">
        <dgm:presLayoutVars>
          <dgm:bulletEnabled val="1"/>
        </dgm:presLayoutVars>
      </dgm:prSet>
      <dgm:spPr/>
    </dgm:pt>
    <dgm:pt modelId="{070413CA-BE59-4CCA-8E81-660DFF0F298C}" type="pres">
      <dgm:prSet presAssocID="{B67AE1E0-CE75-4ABE-9E93-75FB86D7282C}" presName="spacerL" presStyleCnt="0"/>
      <dgm:spPr/>
    </dgm:pt>
    <dgm:pt modelId="{AE97D99A-4A0D-4426-9693-98FAD55620A2}" type="pres">
      <dgm:prSet presAssocID="{B67AE1E0-CE75-4ABE-9E93-75FB86D7282C}" presName="sibTrans" presStyleLbl="sibTrans2D1" presStyleIdx="0" presStyleCnt="3"/>
      <dgm:spPr/>
    </dgm:pt>
    <dgm:pt modelId="{F2EF29B8-A439-4281-A1A6-FD37B81F7CEE}" type="pres">
      <dgm:prSet presAssocID="{B67AE1E0-CE75-4ABE-9E93-75FB86D7282C}" presName="spacerR" presStyleCnt="0"/>
      <dgm:spPr/>
    </dgm:pt>
    <dgm:pt modelId="{B105CE3C-4509-4BAF-B683-CBABDDA9E9A7}" type="pres">
      <dgm:prSet presAssocID="{52D5EA6A-A8B5-4850-9275-FC37FD7FB206}" presName="node" presStyleLbl="node1" presStyleIdx="1" presStyleCnt="4">
        <dgm:presLayoutVars>
          <dgm:bulletEnabled val="1"/>
        </dgm:presLayoutVars>
      </dgm:prSet>
      <dgm:spPr/>
    </dgm:pt>
    <dgm:pt modelId="{E6AC0A78-AF6A-4291-A3F0-0BAFF11097BB}" type="pres">
      <dgm:prSet presAssocID="{3E0DD164-226F-48EC-B8D1-62A064CE6434}" presName="spacerL" presStyleCnt="0"/>
      <dgm:spPr/>
    </dgm:pt>
    <dgm:pt modelId="{76F5A9F3-2BA9-4143-8A01-EB557213AA03}" type="pres">
      <dgm:prSet presAssocID="{3E0DD164-226F-48EC-B8D1-62A064CE6434}" presName="sibTrans" presStyleLbl="sibTrans2D1" presStyleIdx="1" presStyleCnt="3"/>
      <dgm:spPr/>
    </dgm:pt>
    <dgm:pt modelId="{232B25AA-6688-4862-8878-CC1F9017225B}" type="pres">
      <dgm:prSet presAssocID="{3E0DD164-226F-48EC-B8D1-62A064CE6434}" presName="spacerR" presStyleCnt="0"/>
      <dgm:spPr/>
    </dgm:pt>
    <dgm:pt modelId="{394A0AB9-D2EF-46A6-839D-3EFD424D4BE0}" type="pres">
      <dgm:prSet presAssocID="{0A9CF30D-D8D9-48BC-BACF-2A34511F8CD1}" presName="node" presStyleLbl="node1" presStyleIdx="2" presStyleCnt="4">
        <dgm:presLayoutVars>
          <dgm:bulletEnabled val="1"/>
        </dgm:presLayoutVars>
      </dgm:prSet>
      <dgm:spPr/>
    </dgm:pt>
    <dgm:pt modelId="{6AB28FE5-DFD9-41FF-A018-DA05F8C0EF35}" type="pres">
      <dgm:prSet presAssocID="{CE0ED4B1-2920-4AE1-9144-22DFAAE4BE32}" presName="spacerL" presStyleCnt="0"/>
      <dgm:spPr/>
    </dgm:pt>
    <dgm:pt modelId="{F9BA6B4F-B9C3-4745-B4E9-C70CD237939E}" type="pres">
      <dgm:prSet presAssocID="{CE0ED4B1-2920-4AE1-9144-22DFAAE4BE32}" presName="sibTrans" presStyleLbl="sibTrans2D1" presStyleIdx="2" presStyleCnt="3"/>
      <dgm:spPr/>
    </dgm:pt>
    <dgm:pt modelId="{3008CE61-778C-413B-8171-BA5CFB5082DE}" type="pres">
      <dgm:prSet presAssocID="{CE0ED4B1-2920-4AE1-9144-22DFAAE4BE32}" presName="spacerR" presStyleCnt="0"/>
      <dgm:spPr/>
    </dgm:pt>
    <dgm:pt modelId="{2FB5189C-BEC8-4E81-A41C-82DFAF597120}" type="pres">
      <dgm:prSet presAssocID="{1598A108-1DD9-46DF-8ACE-A1CF9238AF9E}" presName="node" presStyleLbl="node1" presStyleIdx="3" presStyleCnt="4">
        <dgm:presLayoutVars>
          <dgm:bulletEnabled val="1"/>
        </dgm:presLayoutVars>
      </dgm:prSet>
      <dgm:spPr/>
    </dgm:pt>
  </dgm:ptLst>
  <dgm:cxnLst>
    <dgm:cxn modelId="{2F1D421F-0B63-4531-9B57-93483D0D64F1}" type="presOf" srcId="{B67AE1E0-CE75-4ABE-9E93-75FB86D7282C}" destId="{AE97D99A-4A0D-4426-9693-98FAD55620A2}" srcOrd="0" destOrd="0" presId="urn:microsoft.com/office/officeart/2005/8/layout/equation1"/>
    <dgm:cxn modelId="{C176A11F-5918-4296-BAA6-5184743D9DE9}" srcId="{490C25F0-1372-447E-99E9-685D66592BE8}" destId="{40840C61-B656-4C3A-A061-9DE49B4E2881}" srcOrd="0" destOrd="0" parTransId="{EFC7836D-4D24-41DC-B521-53F1BDC79D03}" sibTransId="{B67AE1E0-CE75-4ABE-9E93-75FB86D7282C}"/>
    <dgm:cxn modelId="{D6414125-4316-4D82-AC8F-0EBA8C92691A}" type="presOf" srcId="{40840C61-B656-4C3A-A061-9DE49B4E2881}" destId="{1973F9DE-E677-474D-B288-C78FA2720B0C}" srcOrd="0" destOrd="0" presId="urn:microsoft.com/office/officeart/2005/8/layout/equation1"/>
    <dgm:cxn modelId="{8FF9F95E-C493-4A73-AF79-17D492894716}" type="presOf" srcId="{490C25F0-1372-447E-99E9-685D66592BE8}" destId="{6E0D3525-A7DF-48A1-BE21-D0725A7C399E}" srcOrd="0" destOrd="0" presId="urn:microsoft.com/office/officeart/2005/8/layout/equation1"/>
    <dgm:cxn modelId="{6F0CC175-A208-4554-875F-5C2250CA1E3B}" type="presOf" srcId="{CE0ED4B1-2920-4AE1-9144-22DFAAE4BE32}" destId="{F9BA6B4F-B9C3-4745-B4E9-C70CD237939E}" srcOrd="0" destOrd="0" presId="urn:microsoft.com/office/officeart/2005/8/layout/equation1"/>
    <dgm:cxn modelId="{75E5445A-C704-46D8-ADF0-1444BC071E66}" srcId="{490C25F0-1372-447E-99E9-685D66592BE8}" destId="{1598A108-1DD9-46DF-8ACE-A1CF9238AF9E}" srcOrd="3" destOrd="0" parTransId="{8B73E78E-8C3D-44FE-A203-3C497E599740}" sibTransId="{EE359BE8-EAFC-47E1-8EA8-711EA7046583}"/>
    <dgm:cxn modelId="{83296289-5F48-40DF-8EDC-E0B35407CECF}" srcId="{490C25F0-1372-447E-99E9-685D66592BE8}" destId="{52D5EA6A-A8B5-4850-9275-FC37FD7FB206}" srcOrd="1" destOrd="0" parTransId="{AF17126D-96D9-436A-8F0B-49C65243D3C5}" sibTransId="{3E0DD164-226F-48EC-B8D1-62A064CE6434}"/>
    <dgm:cxn modelId="{54975F9D-CB67-4957-B808-791009B19721}" type="presOf" srcId="{0A9CF30D-D8D9-48BC-BACF-2A34511F8CD1}" destId="{394A0AB9-D2EF-46A6-839D-3EFD424D4BE0}" srcOrd="0" destOrd="0" presId="urn:microsoft.com/office/officeart/2005/8/layout/equation1"/>
    <dgm:cxn modelId="{CB84A19D-B7B7-4B2B-89FB-061CD03F9A62}" type="presOf" srcId="{3E0DD164-226F-48EC-B8D1-62A064CE6434}" destId="{76F5A9F3-2BA9-4143-8A01-EB557213AA03}" srcOrd="0" destOrd="0" presId="urn:microsoft.com/office/officeart/2005/8/layout/equation1"/>
    <dgm:cxn modelId="{2F9523BE-B21A-4F7D-A038-97AB11186331}" type="presOf" srcId="{52D5EA6A-A8B5-4850-9275-FC37FD7FB206}" destId="{B105CE3C-4509-4BAF-B683-CBABDDA9E9A7}" srcOrd="0" destOrd="0" presId="urn:microsoft.com/office/officeart/2005/8/layout/equation1"/>
    <dgm:cxn modelId="{BCA34DD0-4C88-45D0-94BD-F75351CA9797}" type="presOf" srcId="{1598A108-1DD9-46DF-8ACE-A1CF9238AF9E}" destId="{2FB5189C-BEC8-4E81-A41C-82DFAF597120}" srcOrd="0" destOrd="0" presId="urn:microsoft.com/office/officeart/2005/8/layout/equation1"/>
    <dgm:cxn modelId="{54883FEC-47A8-4BF1-92C6-64F8D27DA2DC}" srcId="{490C25F0-1372-447E-99E9-685D66592BE8}" destId="{0A9CF30D-D8D9-48BC-BACF-2A34511F8CD1}" srcOrd="2" destOrd="0" parTransId="{FB474207-6464-43FB-AB76-534F9191E5B2}" sibTransId="{CE0ED4B1-2920-4AE1-9144-22DFAAE4BE32}"/>
    <dgm:cxn modelId="{5993B347-ED91-4055-8212-62CB02891BB5}" type="presParOf" srcId="{6E0D3525-A7DF-48A1-BE21-D0725A7C399E}" destId="{1973F9DE-E677-474D-B288-C78FA2720B0C}" srcOrd="0" destOrd="0" presId="urn:microsoft.com/office/officeart/2005/8/layout/equation1"/>
    <dgm:cxn modelId="{5CC0A579-33FD-494F-94FE-27BEFD51D763}" type="presParOf" srcId="{6E0D3525-A7DF-48A1-BE21-D0725A7C399E}" destId="{070413CA-BE59-4CCA-8E81-660DFF0F298C}" srcOrd="1" destOrd="0" presId="urn:microsoft.com/office/officeart/2005/8/layout/equation1"/>
    <dgm:cxn modelId="{5501FC10-3663-4DF6-ADBC-E7F74D631943}" type="presParOf" srcId="{6E0D3525-A7DF-48A1-BE21-D0725A7C399E}" destId="{AE97D99A-4A0D-4426-9693-98FAD55620A2}" srcOrd="2" destOrd="0" presId="urn:microsoft.com/office/officeart/2005/8/layout/equation1"/>
    <dgm:cxn modelId="{671D995B-D2BA-44D7-8C81-FFD650DD4D4F}" type="presParOf" srcId="{6E0D3525-A7DF-48A1-BE21-D0725A7C399E}" destId="{F2EF29B8-A439-4281-A1A6-FD37B81F7CEE}" srcOrd="3" destOrd="0" presId="urn:microsoft.com/office/officeart/2005/8/layout/equation1"/>
    <dgm:cxn modelId="{304A094B-7ED4-44F3-A1BB-A1DD23BE1B63}" type="presParOf" srcId="{6E0D3525-A7DF-48A1-BE21-D0725A7C399E}" destId="{B105CE3C-4509-4BAF-B683-CBABDDA9E9A7}" srcOrd="4" destOrd="0" presId="urn:microsoft.com/office/officeart/2005/8/layout/equation1"/>
    <dgm:cxn modelId="{9FD237C7-78AE-4B53-85E0-16F1C9AFD05B}" type="presParOf" srcId="{6E0D3525-A7DF-48A1-BE21-D0725A7C399E}" destId="{E6AC0A78-AF6A-4291-A3F0-0BAFF11097BB}" srcOrd="5" destOrd="0" presId="urn:microsoft.com/office/officeart/2005/8/layout/equation1"/>
    <dgm:cxn modelId="{E1036122-E55B-4ADF-98DA-E1E06B6BCEED}" type="presParOf" srcId="{6E0D3525-A7DF-48A1-BE21-D0725A7C399E}" destId="{76F5A9F3-2BA9-4143-8A01-EB557213AA03}" srcOrd="6" destOrd="0" presId="urn:microsoft.com/office/officeart/2005/8/layout/equation1"/>
    <dgm:cxn modelId="{935EA76A-B3AE-480D-8E8E-BCE9266FCBF4}" type="presParOf" srcId="{6E0D3525-A7DF-48A1-BE21-D0725A7C399E}" destId="{232B25AA-6688-4862-8878-CC1F9017225B}" srcOrd="7" destOrd="0" presId="urn:microsoft.com/office/officeart/2005/8/layout/equation1"/>
    <dgm:cxn modelId="{D1581F48-1777-41C8-BD84-39EF287386EE}" type="presParOf" srcId="{6E0D3525-A7DF-48A1-BE21-D0725A7C399E}" destId="{394A0AB9-D2EF-46A6-839D-3EFD424D4BE0}" srcOrd="8" destOrd="0" presId="urn:microsoft.com/office/officeart/2005/8/layout/equation1"/>
    <dgm:cxn modelId="{9CF3950D-9B0B-4111-9905-0CD4BD487523}" type="presParOf" srcId="{6E0D3525-A7DF-48A1-BE21-D0725A7C399E}" destId="{6AB28FE5-DFD9-41FF-A018-DA05F8C0EF35}" srcOrd="9" destOrd="0" presId="urn:microsoft.com/office/officeart/2005/8/layout/equation1"/>
    <dgm:cxn modelId="{B4CAF36A-C9E6-4B91-A928-23467E2CFF21}" type="presParOf" srcId="{6E0D3525-A7DF-48A1-BE21-D0725A7C399E}" destId="{F9BA6B4F-B9C3-4745-B4E9-C70CD237939E}" srcOrd="10" destOrd="0" presId="urn:microsoft.com/office/officeart/2005/8/layout/equation1"/>
    <dgm:cxn modelId="{ED4B7C16-1B7C-4576-A62F-714B842ECBA4}" type="presParOf" srcId="{6E0D3525-A7DF-48A1-BE21-D0725A7C399E}" destId="{3008CE61-778C-413B-8171-BA5CFB5082DE}" srcOrd="11" destOrd="0" presId="urn:microsoft.com/office/officeart/2005/8/layout/equation1"/>
    <dgm:cxn modelId="{C72C5EE5-F5CA-4756-BCED-F3085506A766}" type="presParOf" srcId="{6E0D3525-A7DF-48A1-BE21-D0725A7C399E}" destId="{2FB5189C-BEC8-4E81-A41C-82DFAF597120}"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F70E60-2D14-4E75-A142-F756DFD3645C}"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s-EC"/>
        </a:p>
      </dgm:t>
    </dgm:pt>
    <dgm:pt modelId="{F20B5D2D-2CEA-4BA9-AC7E-92DB3249CDA0}">
      <dgm:prSet phldrT="[Texto]" custT="1"/>
      <dgm:spPr/>
      <dgm:t>
        <a:bodyPr/>
        <a:lstStyle/>
        <a:p>
          <a:r>
            <a:rPr lang="es-MX" sz="1400" b="1" dirty="0">
              <a:solidFill>
                <a:schemeClr val="tx1"/>
              </a:solidFill>
              <a:latin typeface="Unna"/>
            </a:rPr>
            <a:t>Índices de Vegetación</a:t>
          </a:r>
          <a:endParaRPr lang="es-EC" sz="1400" b="1" dirty="0">
            <a:solidFill>
              <a:schemeClr val="tx1"/>
            </a:solidFill>
            <a:latin typeface="Unna"/>
          </a:endParaRPr>
        </a:p>
      </dgm:t>
    </dgm:pt>
    <dgm:pt modelId="{3E801868-0073-41DF-9DBA-90333932823E}" type="parTrans" cxnId="{2271DD8A-579F-4065-9D46-8F4A2A63AE89}">
      <dgm:prSet/>
      <dgm:spPr/>
      <dgm:t>
        <a:bodyPr/>
        <a:lstStyle/>
        <a:p>
          <a:endParaRPr lang="es-EC"/>
        </a:p>
      </dgm:t>
    </dgm:pt>
    <dgm:pt modelId="{1D0B365F-A396-4E4E-A40B-CEA48C98ADDE}" type="sibTrans" cxnId="{2271DD8A-579F-4065-9D46-8F4A2A63AE89}">
      <dgm:prSet/>
      <dgm:spPr/>
      <dgm:t>
        <a:bodyPr/>
        <a:lstStyle/>
        <a:p>
          <a:endParaRPr lang="es-EC"/>
        </a:p>
      </dgm:t>
    </dgm:pt>
    <dgm:pt modelId="{B4523866-CFA4-4302-BD4D-25C563BCCE16}">
      <dgm:prSet phldrT="[Texto]" custT="1"/>
      <dgm:spPr/>
      <dgm:t>
        <a:bodyPr/>
        <a:lstStyle/>
        <a:p>
          <a:r>
            <a:rPr lang="es-MX" sz="1400" b="1" dirty="0">
              <a:solidFill>
                <a:schemeClr val="tx1"/>
              </a:solidFill>
              <a:latin typeface="Unna"/>
            </a:rPr>
            <a:t>NDVI</a:t>
          </a:r>
          <a:endParaRPr lang="es-EC" sz="1400" b="1" dirty="0">
            <a:solidFill>
              <a:schemeClr val="tx1"/>
            </a:solidFill>
            <a:latin typeface="Unna"/>
          </a:endParaRPr>
        </a:p>
      </dgm:t>
    </dgm:pt>
    <dgm:pt modelId="{ADAC7021-EA64-4785-890A-96CDCEA92E60}" type="parTrans" cxnId="{5E8F4CDA-0C6C-4BCC-ABD3-86C7475C4C01}">
      <dgm:prSet/>
      <dgm:spPr/>
      <dgm:t>
        <a:bodyPr/>
        <a:lstStyle/>
        <a:p>
          <a:endParaRPr lang="es-EC"/>
        </a:p>
      </dgm:t>
    </dgm:pt>
    <dgm:pt modelId="{0E7F05BB-C312-45D1-8769-1702F2EA30BD}" type="sibTrans" cxnId="{5E8F4CDA-0C6C-4BCC-ABD3-86C7475C4C01}">
      <dgm:prSet/>
      <dgm:spPr/>
      <dgm:t>
        <a:bodyPr/>
        <a:lstStyle/>
        <a:p>
          <a:endParaRPr lang="es-EC"/>
        </a:p>
      </dgm:t>
    </dgm:pt>
    <mc:AlternateContent xmlns:mc="http://schemas.openxmlformats.org/markup-compatibility/2006" xmlns:a14="http://schemas.microsoft.com/office/drawing/2010/main">
      <mc:Choice Requires="a14">
        <dgm:pt modelId="{3B328572-7F4C-43B3-95AD-7C252BB3E520}">
          <dgm:prSet phldrT="[Texto]" custT="1">
            <dgm:style>
              <a:lnRef idx="1">
                <a:schemeClr val="accent3"/>
              </a:lnRef>
              <a:fillRef idx="2">
                <a:schemeClr val="accent3"/>
              </a:fillRef>
              <a:effectRef idx="1">
                <a:schemeClr val="accent3"/>
              </a:effectRef>
              <a:fontRef idx="minor">
                <a:schemeClr val="dk1"/>
              </a:fontRef>
            </dgm:style>
          </dgm:prSet>
          <dgm:spPr>
            <a:solidFill>
              <a:schemeClr val="accent1">
                <a:lumMod val="40000"/>
                <a:lumOff val="60000"/>
              </a:schemeClr>
            </a:solidFill>
          </dgm:spPr>
          <dgm:t>
            <a:bodyPr/>
            <a:lstStyle/>
            <a:p>
              <a:pPr/>
              <a14:m>
                <m:oMathPara xmlns:m="http://schemas.openxmlformats.org/officeDocument/2006/math">
                  <m:oMathParaPr>
                    <m:jc m:val="centerGroup"/>
                  </m:oMathParaPr>
                  <m:oMath xmlns:m="http://schemas.openxmlformats.org/officeDocument/2006/math">
                    <m:r>
                      <a:rPr lang="es-ES" sz="1400" i="1" smtClean="0">
                        <a:solidFill>
                          <a:schemeClr val="tx1"/>
                        </a:solidFill>
                        <a:latin typeface="Cambria Math"/>
                      </a:rPr>
                      <m:t>𝑁𝐷𝑉𝐼</m:t>
                    </m:r>
                    <m:r>
                      <a:rPr lang="es-ES" sz="1400" i="1" smtClean="0">
                        <a:solidFill>
                          <a:schemeClr val="tx1"/>
                        </a:solidFill>
                        <a:latin typeface="Cambria Math"/>
                      </a:rPr>
                      <m:t>=</m:t>
                    </m:r>
                    <m:f>
                      <m:fPr>
                        <m:ctrlPr>
                          <a:rPr lang="es-EC" sz="1400" i="1">
                            <a:solidFill>
                              <a:schemeClr val="tx1"/>
                            </a:solidFill>
                            <a:latin typeface="Cambria Math" panose="02040503050406030204" pitchFamily="18" charset="0"/>
                          </a:rPr>
                        </m:ctrlPr>
                      </m:fPr>
                      <m:num>
                        <m:r>
                          <a:rPr lang="es-ES" sz="1400" i="1">
                            <a:solidFill>
                              <a:schemeClr val="tx1"/>
                            </a:solidFill>
                            <a:latin typeface="Cambria Math"/>
                          </a:rPr>
                          <m:t>𝑁𝐼𝑅</m:t>
                        </m:r>
                        <m:r>
                          <a:rPr lang="es-ES" sz="1400" i="1">
                            <a:solidFill>
                              <a:schemeClr val="tx1"/>
                            </a:solidFill>
                            <a:latin typeface="Cambria Math"/>
                          </a:rPr>
                          <m:t>−</m:t>
                        </m:r>
                        <m:r>
                          <a:rPr lang="es-ES" sz="1400" i="1">
                            <a:solidFill>
                              <a:schemeClr val="tx1"/>
                            </a:solidFill>
                            <a:latin typeface="Cambria Math"/>
                          </a:rPr>
                          <m:t>𝑅</m:t>
                        </m:r>
                      </m:num>
                      <m:den>
                        <m:r>
                          <a:rPr lang="es-ES" sz="1400" i="1">
                            <a:solidFill>
                              <a:schemeClr val="tx1"/>
                            </a:solidFill>
                            <a:latin typeface="Cambria Math"/>
                          </a:rPr>
                          <m:t>𝑁𝐼𝑅</m:t>
                        </m:r>
                        <m:r>
                          <a:rPr lang="es-ES" sz="1400" i="1">
                            <a:solidFill>
                              <a:schemeClr val="tx1"/>
                            </a:solidFill>
                            <a:latin typeface="Cambria Math"/>
                          </a:rPr>
                          <m:t>+</m:t>
                        </m:r>
                        <m:r>
                          <a:rPr lang="es-ES" sz="1400" i="1">
                            <a:solidFill>
                              <a:schemeClr val="tx1"/>
                            </a:solidFill>
                            <a:latin typeface="Cambria Math"/>
                          </a:rPr>
                          <m:t>𝑅</m:t>
                        </m:r>
                      </m:den>
                    </m:f>
                  </m:oMath>
                </m:oMathPara>
              </a14:m>
              <a:endParaRPr lang="es-EC" sz="1400" dirty="0">
                <a:solidFill>
                  <a:schemeClr val="tx1"/>
                </a:solidFill>
                <a:latin typeface="Unna"/>
              </a:endParaRPr>
            </a:p>
          </dgm:t>
        </dgm:pt>
      </mc:Choice>
      <mc:Fallback xmlns="">
        <dgm:pt modelId="{3B328572-7F4C-43B3-95AD-7C252BB3E520}">
          <dgm:prSet phldrT="[Texto]" custT="1">
            <dgm:style>
              <a:lnRef idx="1">
                <a:schemeClr val="accent3"/>
              </a:lnRef>
              <a:fillRef idx="2">
                <a:schemeClr val="accent3"/>
              </a:fillRef>
              <a:effectRef idx="1">
                <a:schemeClr val="accent3"/>
              </a:effectRef>
              <a:fontRef idx="minor">
                <a:schemeClr val="dk1"/>
              </a:fontRef>
            </dgm:style>
          </dgm:prSet>
          <dgm:spPr>
            <a:solidFill>
              <a:schemeClr val="accent1">
                <a:lumMod val="40000"/>
                <a:lumOff val="60000"/>
              </a:schemeClr>
            </a:solidFill>
          </dgm:spPr>
          <dgm:t>
            <a:bodyPr/>
            <a:lstStyle/>
            <a:p>
              <a:pPr/>
              <a:r>
                <a:rPr lang="es-ES" sz="1400" i="0">
                  <a:solidFill>
                    <a:schemeClr val="tx1"/>
                  </a:solidFill>
                  <a:latin typeface="Cambria Math"/>
                </a:rPr>
                <a:t>𝑁𝐷𝑉𝐼=</a:t>
              </a:r>
              <a:r>
                <a:rPr lang="es-EC" sz="1400" i="0">
                  <a:solidFill>
                    <a:schemeClr val="tx1"/>
                  </a:solidFill>
                  <a:latin typeface="Cambria Math" panose="02040503050406030204" pitchFamily="18" charset="0"/>
                </a:rPr>
                <a:t>(</a:t>
              </a:r>
              <a:r>
                <a:rPr lang="es-ES" sz="1400" i="0">
                  <a:solidFill>
                    <a:schemeClr val="tx1"/>
                  </a:solidFill>
                  <a:latin typeface="Cambria Math"/>
                </a:rPr>
                <a:t>𝑁𝐼𝑅−𝑅</a:t>
              </a:r>
              <a:r>
                <a:rPr lang="es-EC" sz="1400" i="0">
                  <a:solidFill>
                    <a:schemeClr val="tx1"/>
                  </a:solidFill>
                  <a:latin typeface="Cambria Math" panose="02040503050406030204" pitchFamily="18" charset="0"/>
                </a:rPr>
                <a:t>)/(</a:t>
              </a:r>
              <a:r>
                <a:rPr lang="es-ES" sz="1400" i="0">
                  <a:solidFill>
                    <a:schemeClr val="tx1"/>
                  </a:solidFill>
                  <a:latin typeface="Cambria Math"/>
                </a:rPr>
                <a:t>𝑁𝐼𝑅+𝑅</a:t>
              </a:r>
              <a:r>
                <a:rPr lang="es-EC" sz="1400" i="0">
                  <a:solidFill>
                    <a:schemeClr val="tx1"/>
                  </a:solidFill>
                  <a:latin typeface="Cambria Math" panose="02040503050406030204" pitchFamily="18" charset="0"/>
                </a:rPr>
                <a:t>)</a:t>
              </a:r>
              <a:endParaRPr lang="es-EC" sz="1400" dirty="0">
                <a:solidFill>
                  <a:schemeClr val="tx1"/>
                </a:solidFill>
                <a:latin typeface="Unna"/>
              </a:endParaRPr>
            </a:p>
          </dgm:t>
        </dgm:pt>
      </mc:Fallback>
    </mc:AlternateContent>
    <dgm:pt modelId="{18EBC549-25BF-4112-8853-7C4CFD8DEA10}" type="parTrans" cxnId="{B82087DA-FD01-4288-B5E3-62A75B0D6446}">
      <dgm:prSet/>
      <dgm:spPr/>
      <dgm:t>
        <a:bodyPr/>
        <a:lstStyle/>
        <a:p>
          <a:endParaRPr lang="es-EC"/>
        </a:p>
      </dgm:t>
    </dgm:pt>
    <dgm:pt modelId="{C0643731-1A11-452C-A045-97787306A5FF}" type="sibTrans" cxnId="{B82087DA-FD01-4288-B5E3-62A75B0D6446}">
      <dgm:prSet/>
      <dgm:spPr/>
      <dgm:t>
        <a:bodyPr/>
        <a:lstStyle/>
        <a:p>
          <a:endParaRPr lang="es-EC"/>
        </a:p>
      </dgm:t>
    </dgm:pt>
    <dgm:pt modelId="{6E7954AF-F965-46D3-9258-27AC57BD94B3}">
      <dgm:prSet phldrT="[Texto]" custT="1"/>
      <dgm:spPr/>
      <dgm:t>
        <a:bodyPr/>
        <a:lstStyle/>
        <a:p>
          <a:r>
            <a:rPr lang="es-MX" sz="1400" b="1">
              <a:solidFill>
                <a:schemeClr val="tx1"/>
              </a:solidFill>
              <a:latin typeface="Unna"/>
            </a:rPr>
            <a:t>NDRE</a:t>
          </a:r>
          <a:endParaRPr lang="es-EC" sz="1400" b="1" dirty="0">
            <a:solidFill>
              <a:schemeClr val="tx1"/>
            </a:solidFill>
            <a:latin typeface="Unna"/>
          </a:endParaRPr>
        </a:p>
      </dgm:t>
    </dgm:pt>
    <dgm:pt modelId="{85DF6CA3-A148-49D3-9D53-0F53B059520B}" type="parTrans" cxnId="{5A4585E8-D7AC-44B3-A749-BB21FE93F934}">
      <dgm:prSet/>
      <dgm:spPr/>
      <dgm:t>
        <a:bodyPr/>
        <a:lstStyle/>
        <a:p>
          <a:endParaRPr lang="es-EC"/>
        </a:p>
      </dgm:t>
    </dgm:pt>
    <dgm:pt modelId="{A036E1DD-736A-4E79-A3A5-A96CCE1D1214}" type="sibTrans" cxnId="{5A4585E8-D7AC-44B3-A749-BB21FE93F934}">
      <dgm:prSet/>
      <dgm:spPr/>
      <dgm:t>
        <a:bodyPr/>
        <a:lstStyle/>
        <a:p>
          <a:endParaRPr lang="es-EC"/>
        </a:p>
      </dgm:t>
    </dgm:pt>
    <mc:AlternateContent xmlns:mc="http://schemas.openxmlformats.org/markup-compatibility/2006" xmlns:a14="http://schemas.microsoft.com/office/drawing/2010/main">
      <mc:Choice Requires="a14">
        <dgm:pt modelId="{521039D7-9197-4125-8C4B-163B4798C29B}">
          <dgm:prSet phldrT="[Texto]" custT="1">
            <dgm:style>
              <a:lnRef idx="1">
                <a:schemeClr val="accent3"/>
              </a:lnRef>
              <a:fillRef idx="2">
                <a:schemeClr val="accent3"/>
              </a:fillRef>
              <a:effectRef idx="1">
                <a:schemeClr val="accent3"/>
              </a:effectRef>
              <a:fontRef idx="minor">
                <a:schemeClr val="dk1"/>
              </a:fontRef>
            </dgm:style>
          </dgm:prSet>
          <dgm:spPr>
            <a:solidFill>
              <a:schemeClr val="accent1">
                <a:lumMod val="40000"/>
                <a:lumOff val="60000"/>
              </a:schemeClr>
            </a:solidFill>
          </dgm:spPr>
          <dgm:t>
            <a:bodyPr/>
            <a:lstStyle/>
            <a:p>
              <a:pPr/>
              <a14:m>
                <m:oMathPara xmlns:m="http://schemas.openxmlformats.org/officeDocument/2006/math">
                  <m:oMathParaPr>
                    <m:jc m:val="centerGroup"/>
                  </m:oMathParaPr>
                  <m:oMath xmlns:m="http://schemas.openxmlformats.org/officeDocument/2006/math">
                    <m:r>
                      <a:rPr lang="es-ES" sz="1400" i="1" smtClean="0">
                        <a:solidFill>
                          <a:schemeClr val="tx1"/>
                        </a:solidFill>
                        <a:latin typeface="Cambria Math"/>
                      </a:rPr>
                      <m:t>𝑁𝐷𝑅𝐸</m:t>
                    </m:r>
                    <m:r>
                      <a:rPr lang="es-ES" sz="1400" i="1" smtClean="0">
                        <a:solidFill>
                          <a:schemeClr val="tx1"/>
                        </a:solidFill>
                        <a:latin typeface="Cambria Math"/>
                      </a:rPr>
                      <m:t>=</m:t>
                    </m:r>
                    <m:f>
                      <m:fPr>
                        <m:ctrlPr>
                          <a:rPr lang="es-EC" sz="1400" i="1">
                            <a:solidFill>
                              <a:schemeClr val="tx1"/>
                            </a:solidFill>
                            <a:latin typeface="Cambria Math" panose="02040503050406030204" pitchFamily="18" charset="0"/>
                          </a:rPr>
                        </m:ctrlPr>
                      </m:fPr>
                      <m:num>
                        <m:r>
                          <a:rPr lang="es-ES" sz="1400" i="1">
                            <a:solidFill>
                              <a:schemeClr val="tx1"/>
                            </a:solidFill>
                            <a:latin typeface="Cambria Math"/>
                          </a:rPr>
                          <m:t>𝑁𝐼𝑅</m:t>
                        </m:r>
                        <m:r>
                          <a:rPr lang="es-ES" sz="1400" i="1">
                            <a:solidFill>
                              <a:schemeClr val="tx1"/>
                            </a:solidFill>
                            <a:latin typeface="Cambria Math"/>
                          </a:rPr>
                          <m:t>−</m:t>
                        </m:r>
                        <m:r>
                          <a:rPr lang="es-ES" sz="1400" i="1">
                            <a:solidFill>
                              <a:schemeClr val="tx1"/>
                            </a:solidFill>
                            <a:latin typeface="Cambria Math"/>
                          </a:rPr>
                          <m:t>𝑅𝐸𝐷</m:t>
                        </m:r>
                        <m:r>
                          <a:rPr lang="es-ES" sz="1400" i="1">
                            <a:solidFill>
                              <a:schemeClr val="tx1"/>
                            </a:solidFill>
                            <a:latin typeface="Cambria Math"/>
                          </a:rPr>
                          <m:t> </m:t>
                        </m:r>
                        <m:r>
                          <a:rPr lang="es-ES" sz="1400" i="1">
                            <a:solidFill>
                              <a:schemeClr val="tx1"/>
                            </a:solidFill>
                            <a:latin typeface="Cambria Math"/>
                          </a:rPr>
                          <m:t>𝐸𝐷𝐺𝐸</m:t>
                        </m:r>
                      </m:num>
                      <m:den>
                        <m:r>
                          <a:rPr lang="es-ES" sz="1400" i="1">
                            <a:solidFill>
                              <a:schemeClr val="tx1"/>
                            </a:solidFill>
                            <a:latin typeface="Cambria Math"/>
                          </a:rPr>
                          <m:t>𝑁𝐼𝑅</m:t>
                        </m:r>
                        <m:r>
                          <a:rPr lang="es-ES" sz="1400" i="1">
                            <a:solidFill>
                              <a:schemeClr val="tx1"/>
                            </a:solidFill>
                            <a:latin typeface="Cambria Math"/>
                          </a:rPr>
                          <m:t>+</m:t>
                        </m:r>
                        <m:r>
                          <a:rPr lang="es-ES" sz="1400" i="1">
                            <a:solidFill>
                              <a:schemeClr val="tx1"/>
                            </a:solidFill>
                            <a:latin typeface="Cambria Math"/>
                          </a:rPr>
                          <m:t>𝑅𝐸𝐷</m:t>
                        </m:r>
                        <m:r>
                          <a:rPr lang="es-ES" sz="1400" i="1">
                            <a:solidFill>
                              <a:schemeClr val="tx1"/>
                            </a:solidFill>
                            <a:latin typeface="Cambria Math"/>
                          </a:rPr>
                          <m:t> </m:t>
                        </m:r>
                        <m:r>
                          <a:rPr lang="es-ES" sz="1400" i="1">
                            <a:solidFill>
                              <a:schemeClr val="tx1"/>
                            </a:solidFill>
                            <a:latin typeface="Cambria Math"/>
                          </a:rPr>
                          <m:t>𝐸𝐷𝐺𝐸</m:t>
                        </m:r>
                      </m:den>
                    </m:f>
                  </m:oMath>
                </m:oMathPara>
              </a14:m>
              <a:endParaRPr lang="es-EC" sz="1400" dirty="0">
                <a:solidFill>
                  <a:schemeClr val="tx1"/>
                </a:solidFill>
                <a:latin typeface="Unna"/>
              </a:endParaRPr>
            </a:p>
          </dgm:t>
        </dgm:pt>
      </mc:Choice>
      <mc:Fallback xmlns="">
        <dgm:pt modelId="{521039D7-9197-4125-8C4B-163B4798C29B}">
          <dgm:prSet phldrT="[Texto]" custT="1">
            <dgm:style>
              <a:lnRef idx="1">
                <a:schemeClr val="accent3"/>
              </a:lnRef>
              <a:fillRef idx="2">
                <a:schemeClr val="accent3"/>
              </a:fillRef>
              <a:effectRef idx="1">
                <a:schemeClr val="accent3"/>
              </a:effectRef>
              <a:fontRef idx="minor">
                <a:schemeClr val="dk1"/>
              </a:fontRef>
            </dgm:style>
          </dgm:prSet>
          <dgm:spPr>
            <a:solidFill>
              <a:schemeClr val="accent1">
                <a:lumMod val="40000"/>
                <a:lumOff val="60000"/>
              </a:schemeClr>
            </a:solidFill>
          </dgm:spPr>
          <dgm:t>
            <a:bodyPr/>
            <a:lstStyle/>
            <a:p>
              <a:pPr/>
              <a:r>
                <a:rPr lang="es-ES" sz="1400" i="0">
                  <a:solidFill>
                    <a:schemeClr val="tx1"/>
                  </a:solidFill>
                  <a:latin typeface="Cambria Math"/>
                </a:rPr>
                <a:t>𝑁𝐷𝑅𝐸=</a:t>
              </a:r>
              <a:r>
                <a:rPr lang="es-EC" sz="1400" i="0">
                  <a:solidFill>
                    <a:schemeClr val="tx1"/>
                  </a:solidFill>
                  <a:latin typeface="Cambria Math" panose="02040503050406030204" pitchFamily="18" charset="0"/>
                </a:rPr>
                <a:t>(</a:t>
              </a:r>
              <a:r>
                <a:rPr lang="es-ES" sz="1400" i="0">
                  <a:solidFill>
                    <a:schemeClr val="tx1"/>
                  </a:solidFill>
                  <a:latin typeface="Cambria Math"/>
                </a:rPr>
                <a:t>𝑁𝐼𝑅−𝑅𝐸𝐷 𝐸𝐷𝐺𝐸</a:t>
              </a:r>
              <a:r>
                <a:rPr lang="es-EC" sz="1400" i="0">
                  <a:solidFill>
                    <a:schemeClr val="tx1"/>
                  </a:solidFill>
                  <a:latin typeface="Cambria Math" panose="02040503050406030204" pitchFamily="18" charset="0"/>
                </a:rPr>
                <a:t>)/(</a:t>
              </a:r>
              <a:r>
                <a:rPr lang="es-ES" sz="1400" i="0">
                  <a:solidFill>
                    <a:schemeClr val="tx1"/>
                  </a:solidFill>
                  <a:latin typeface="Cambria Math"/>
                </a:rPr>
                <a:t>𝑁𝐼𝑅+𝑅𝐸𝐷 𝐸𝐷𝐺𝐸</a:t>
              </a:r>
              <a:r>
                <a:rPr lang="es-EC" sz="1400" i="0">
                  <a:solidFill>
                    <a:schemeClr val="tx1"/>
                  </a:solidFill>
                  <a:latin typeface="Cambria Math" panose="02040503050406030204" pitchFamily="18" charset="0"/>
                </a:rPr>
                <a:t>)</a:t>
              </a:r>
              <a:endParaRPr lang="es-EC" sz="1400" dirty="0">
                <a:solidFill>
                  <a:schemeClr val="tx1"/>
                </a:solidFill>
                <a:latin typeface="Unna"/>
              </a:endParaRPr>
            </a:p>
          </dgm:t>
        </dgm:pt>
      </mc:Fallback>
    </mc:AlternateContent>
    <dgm:pt modelId="{0E9CC9CC-C278-42C8-A4CD-8A1BC988145E}" type="parTrans" cxnId="{DE839BE3-A87F-49F1-806C-5BD83F4D8DA2}">
      <dgm:prSet/>
      <dgm:spPr/>
      <dgm:t>
        <a:bodyPr/>
        <a:lstStyle/>
        <a:p>
          <a:endParaRPr lang="es-EC"/>
        </a:p>
      </dgm:t>
    </dgm:pt>
    <dgm:pt modelId="{E3079A77-FBD7-460C-80B4-A769610E8946}" type="sibTrans" cxnId="{DE839BE3-A87F-49F1-806C-5BD83F4D8DA2}">
      <dgm:prSet/>
      <dgm:spPr/>
      <dgm:t>
        <a:bodyPr/>
        <a:lstStyle/>
        <a:p>
          <a:endParaRPr lang="es-EC"/>
        </a:p>
      </dgm:t>
    </dgm:pt>
    <dgm:pt modelId="{134CE57F-9EAE-4B79-A676-459004D81CA8}">
      <dgm:prSet phldrT="[Texto]" custT="1"/>
      <dgm:spPr/>
      <dgm:t>
        <a:bodyPr/>
        <a:lstStyle/>
        <a:p>
          <a:r>
            <a:rPr lang="es-MX" sz="1400" b="1">
              <a:solidFill>
                <a:schemeClr val="tx1"/>
              </a:solidFill>
              <a:latin typeface="Unna"/>
            </a:rPr>
            <a:t>CIRE</a:t>
          </a:r>
          <a:endParaRPr lang="es-EC" sz="1400" b="1" dirty="0">
            <a:solidFill>
              <a:schemeClr val="tx1"/>
            </a:solidFill>
            <a:latin typeface="Unna"/>
          </a:endParaRPr>
        </a:p>
      </dgm:t>
    </dgm:pt>
    <dgm:pt modelId="{77BF81C3-09F2-4FDC-8F01-85DEEC3C3E20}" type="parTrans" cxnId="{3766C70F-9E93-4CDA-8C53-7D0BF25F5B9B}">
      <dgm:prSet/>
      <dgm:spPr/>
      <dgm:t>
        <a:bodyPr/>
        <a:lstStyle/>
        <a:p>
          <a:endParaRPr lang="es-EC"/>
        </a:p>
      </dgm:t>
    </dgm:pt>
    <dgm:pt modelId="{C040E339-B834-4569-B82C-AC5453E8E775}" type="sibTrans" cxnId="{3766C70F-9E93-4CDA-8C53-7D0BF25F5B9B}">
      <dgm:prSet/>
      <dgm:spPr/>
      <dgm:t>
        <a:bodyPr/>
        <a:lstStyle/>
        <a:p>
          <a:endParaRPr lang="es-EC"/>
        </a:p>
      </dgm:t>
    </dgm:pt>
    <dgm:pt modelId="{D069ECB5-3189-454E-88D1-F5D820F2D01D}">
      <dgm:prSet phldrT="[Texto]" custT="1"/>
      <dgm:spPr/>
      <dgm:t>
        <a:bodyPr/>
        <a:lstStyle/>
        <a:p>
          <a:r>
            <a:rPr lang="es-MX" sz="1400" b="1">
              <a:solidFill>
                <a:schemeClr val="tx1"/>
              </a:solidFill>
              <a:latin typeface="Unna"/>
            </a:rPr>
            <a:t>CIgreen</a:t>
          </a:r>
          <a:endParaRPr lang="es-EC" sz="1400" b="1" dirty="0">
            <a:solidFill>
              <a:schemeClr val="tx1"/>
            </a:solidFill>
            <a:latin typeface="Unna"/>
          </a:endParaRPr>
        </a:p>
      </dgm:t>
    </dgm:pt>
    <dgm:pt modelId="{58D75B34-3887-4E26-8C1D-F88E4E881649}" type="parTrans" cxnId="{6A0FE88A-CA9D-4F90-8902-CB2546714ED9}">
      <dgm:prSet/>
      <dgm:spPr/>
      <dgm:t>
        <a:bodyPr/>
        <a:lstStyle/>
        <a:p>
          <a:endParaRPr lang="es-EC"/>
        </a:p>
      </dgm:t>
    </dgm:pt>
    <dgm:pt modelId="{F7428BE2-0E76-4CB4-9FA9-C0863416DDF4}" type="sibTrans" cxnId="{6A0FE88A-CA9D-4F90-8902-CB2546714ED9}">
      <dgm:prSet/>
      <dgm:spPr/>
      <dgm:t>
        <a:bodyPr/>
        <a:lstStyle/>
        <a:p>
          <a:endParaRPr lang="es-EC"/>
        </a:p>
      </dgm:t>
    </dgm:pt>
    <mc:AlternateContent xmlns:mc="http://schemas.openxmlformats.org/markup-compatibility/2006" xmlns:a14="http://schemas.microsoft.com/office/drawing/2010/main">
      <mc:Choice Requires="a14">
        <dgm:pt modelId="{13E0BC5F-207C-432C-A0C4-F09643B24EA5}">
          <dgm:prSet custT="1">
            <dgm:style>
              <a:lnRef idx="1">
                <a:schemeClr val="accent3"/>
              </a:lnRef>
              <a:fillRef idx="2">
                <a:schemeClr val="accent3"/>
              </a:fillRef>
              <a:effectRef idx="1">
                <a:schemeClr val="accent3"/>
              </a:effectRef>
              <a:fontRef idx="minor">
                <a:schemeClr val="dk1"/>
              </a:fontRef>
            </dgm:style>
          </dgm:prSet>
          <dgm:spPr>
            <a:solidFill>
              <a:schemeClr val="accent1">
                <a:lumMod val="40000"/>
                <a:lumOff val="60000"/>
              </a:schemeClr>
            </a:solidFill>
          </dgm:spPr>
          <dgm: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chemeClr val="tx1"/>
                            </a:solidFill>
                            <a:latin typeface="Cambria Math" panose="02040503050406030204" pitchFamily="18" charset="0"/>
                          </a:rPr>
                        </m:ctrlPr>
                      </m:sSubPr>
                      <m:e>
                        <m:r>
                          <a:rPr lang="es-ES" sz="1400" i="1">
                            <a:solidFill>
                              <a:schemeClr val="tx1"/>
                            </a:solidFill>
                            <a:latin typeface="Cambria Math"/>
                          </a:rPr>
                          <m:t>𝐶𝐼</m:t>
                        </m:r>
                      </m:e>
                      <m:sub>
                        <m:r>
                          <a:rPr lang="es-ES" sz="1400" i="1">
                            <a:solidFill>
                              <a:schemeClr val="tx1"/>
                            </a:solidFill>
                            <a:latin typeface="Cambria Math"/>
                          </a:rPr>
                          <m:t>𝑔𝑟𝑒𝑒𝑛</m:t>
                        </m:r>
                      </m:sub>
                    </m:sSub>
                    <m:r>
                      <a:rPr lang="es-ES" sz="1400" i="1">
                        <a:solidFill>
                          <a:schemeClr val="tx1"/>
                        </a:solidFill>
                        <a:latin typeface="Cambria Math"/>
                      </a:rPr>
                      <m:t>=</m:t>
                    </m:r>
                    <m:d>
                      <m:dPr>
                        <m:ctrlPr>
                          <a:rPr lang="es-EC" sz="1400" i="1">
                            <a:solidFill>
                              <a:schemeClr val="tx1"/>
                            </a:solidFill>
                            <a:latin typeface="Cambria Math" panose="02040503050406030204" pitchFamily="18" charset="0"/>
                          </a:rPr>
                        </m:ctrlPr>
                      </m:dPr>
                      <m:e>
                        <m:f>
                          <m:fPr>
                            <m:ctrlPr>
                              <a:rPr lang="es-EC" sz="1400" i="1">
                                <a:solidFill>
                                  <a:schemeClr val="tx1"/>
                                </a:solidFill>
                                <a:latin typeface="Cambria Math" panose="02040503050406030204" pitchFamily="18" charset="0"/>
                              </a:rPr>
                            </m:ctrlPr>
                          </m:fPr>
                          <m:num>
                            <m:r>
                              <a:rPr lang="es-ES" sz="1400" i="1">
                                <a:solidFill>
                                  <a:schemeClr val="tx1"/>
                                </a:solidFill>
                                <a:latin typeface="Cambria Math"/>
                              </a:rPr>
                              <m:t>𝑁𝐼𝑅</m:t>
                            </m:r>
                          </m:num>
                          <m:den>
                            <m:r>
                              <a:rPr lang="es-ES" sz="1400" i="1">
                                <a:solidFill>
                                  <a:schemeClr val="tx1"/>
                                </a:solidFill>
                                <a:latin typeface="Cambria Math"/>
                              </a:rPr>
                              <m:t>𝐺</m:t>
                            </m:r>
                          </m:den>
                        </m:f>
                      </m:e>
                    </m:d>
                    <m:r>
                      <a:rPr lang="es-ES" sz="1400" i="1">
                        <a:solidFill>
                          <a:schemeClr val="tx1"/>
                        </a:solidFill>
                        <a:latin typeface="Cambria Math"/>
                      </a:rPr>
                      <m:t>−1</m:t>
                    </m:r>
                  </m:oMath>
                </m:oMathPara>
              </a14:m>
              <a:endParaRPr lang="es-EC" sz="1400" dirty="0">
                <a:solidFill>
                  <a:schemeClr val="tx1"/>
                </a:solidFill>
                <a:latin typeface="Unna"/>
              </a:endParaRPr>
            </a:p>
          </dgm:t>
        </dgm:pt>
      </mc:Choice>
      <mc:Fallback xmlns="">
        <dgm:pt modelId="{13E0BC5F-207C-432C-A0C4-F09643B24EA5}">
          <dgm:prSet custT="1">
            <dgm:style>
              <a:lnRef idx="1">
                <a:schemeClr val="accent3"/>
              </a:lnRef>
              <a:fillRef idx="2">
                <a:schemeClr val="accent3"/>
              </a:fillRef>
              <a:effectRef idx="1">
                <a:schemeClr val="accent3"/>
              </a:effectRef>
              <a:fontRef idx="minor">
                <a:schemeClr val="dk1"/>
              </a:fontRef>
            </dgm:style>
          </dgm:prSet>
          <dgm:spPr>
            <a:solidFill>
              <a:schemeClr val="accent1">
                <a:lumMod val="40000"/>
                <a:lumOff val="60000"/>
              </a:schemeClr>
            </a:solidFill>
          </dgm:spPr>
          <dgm:t>
            <a:bodyPr/>
            <a:lstStyle/>
            <a:p>
              <a:pPr/>
              <a:r>
                <a:rPr lang="es-EC" sz="1400" i="0">
                  <a:solidFill>
                    <a:schemeClr val="tx1"/>
                  </a:solidFill>
                  <a:latin typeface="Cambria Math" panose="02040503050406030204" pitchFamily="18" charset="0"/>
                </a:rPr>
                <a:t>〖</a:t>
              </a:r>
              <a:r>
                <a:rPr lang="es-ES" sz="1400" i="0">
                  <a:solidFill>
                    <a:schemeClr val="tx1"/>
                  </a:solidFill>
                  <a:latin typeface="Cambria Math"/>
                </a:rPr>
                <a:t>𝐶𝐼</a:t>
              </a:r>
              <a:r>
                <a:rPr lang="es-EC" sz="1400" i="0">
                  <a:solidFill>
                    <a:schemeClr val="tx1"/>
                  </a:solidFill>
                  <a:latin typeface="Cambria Math" panose="02040503050406030204" pitchFamily="18" charset="0"/>
                </a:rPr>
                <a:t>〗_</a:t>
              </a:r>
              <a:r>
                <a:rPr lang="es-ES" sz="1400" i="0">
                  <a:solidFill>
                    <a:schemeClr val="tx1"/>
                  </a:solidFill>
                  <a:latin typeface="Cambria Math"/>
                </a:rPr>
                <a:t>𝑔𝑟𝑒𝑒𝑛=</a:t>
              </a:r>
              <a:r>
                <a:rPr lang="es-EC" sz="1400" i="0">
                  <a:solidFill>
                    <a:schemeClr val="tx1"/>
                  </a:solidFill>
                  <a:latin typeface="Cambria Math" panose="02040503050406030204" pitchFamily="18" charset="0"/>
                </a:rPr>
                <a:t>(</a:t>
              </a:r>
              <a:r>
                <a:rPr lang="es-ES" sz="1400" i="0">
                  <a:solidFill>
                    <a:schemeClr val="tx1"/>
                  </a:solidFill>
                  <a:latin typeface="Cambria Math"/>
                </a:rPr>
                <a:t>𝑁𝐼𝑅</a:t>
              </a:r>
              <a:r>
                <a:rPr lang="es-EC" sz="1400" i="0">
                  <a:solidFill>
                    <a:schemeClr val="tx1"/>
                  </a:solidFill>
                  <a:latin typeface="Cambria Math" panose="02040503050406030204" pitchFamily="18" charset="0"/>
                </a:rPr>
                <a:t>/</a:t>
              </a:r>
              <a:r>
                <a:rPr lang="es-ES" sz="1400" i="0">
                  <a:solidFill>
                    <a:schemeClr val="tx1"/>
                  </a:solidFill>
                  <a:latin typeface="Cambria Math"/>
                </a:rPr>
                <a:t>𝐺</a:t>
              </a:r>
              <a:r>
                <a:rPr lang="es-ES" sz="1400" i="0">
                  <a:solidFill>
                    <a:schemeClr val="tx1"/>
                  </a:solidFill>
                  <a:latin typeface="Cambria Math" panose="02040503050406030204" pitchFamily="18" charset="0"/>
                </a:rPr>
                <a:t>)</a:t>
              </a:r>
              <a:r>
                <a:rPr lang="es-ES" sz="1400" i="0">
                  <a:solidFill>
                    <a:schemeClr val="tx1"/>
                  </a:solidFill>
                  <a:latin typeface="Cambria Math"/>
                </a:rPr>
                <a:t>−1</a:t>
              </a:r>
              <a:endParaRPr lang="es-EC" sz="1400" dirty="0">
                <a:solidFill>
                  <a:schemeClr val="tx1"/>
                </a:solidFill>
                <a:latin typeface="Unna"/>
              </a:endParaRPr>
            </a:p>
          </dgm:t>
        </dgm:pt>
      </mc:Fallback>
    </mc:AlternateContent>
    <dgm:pt modelId="{A4DAEE32-ED26-4B96-8A4A-1EBCBDE01708}" type="parTrans" cxnId="{701E9BF3-A5D4-4F52-AAED-ABD052F956F9}">
      <dgm:prSet/>
      <dgm:spPr/>
      <dgm:t>
        <a:bodyPr/>
        <a:lstStyle/>
        <a:p>
          <a:endParaRPr lang="es-EC"/>
        </a:p>
      </dgm:t>
    </dgm:pt>
    <dgm:pt modelId="{3FF7B8A4-622A-4A31-AF21-50043030809D}" type="sibTrans" cxnId="{701E9BF3-A5D4-4F52-AAED-ABD052F956F9}">
      <dgm:prSet/>
      <dgm:spPr/>
      <dgm:t>
        <a:bodyPr/>
        <a:lstStyle/>
        <a:p>
          <a:endParaRPr lang="es-EC"/>
        </a:p>
      </dgm:t>
    </dgm:pt>
    <mc:AlternateContent xmlns:mc="http://schemas.openxmlformats.org/markup-compatibility/2006" xmlns:a14="http://schemas.microsoft.com/office/drawing/2010/main">
      <mc:Choice Requires="a14">
        <dgm:pt modelId="{FC098910-969F-441A-805B-59904D016750}">
          <dgm:prSet custT="1">
            <dgm:style>
              <a:lnRef idx="1">
                <a:schemeClr val="accent3"/>
              </a:lnRef>
              <a:fillRef idx="2">
                <a:schemeClr val="accent3"/>
              </a:fillRef>
              <a:effectRef idx="1">
                <a:schemeClr val="accent3"/>
              </a:effectRef>
              <a:fontRef idx="minor">
                <a:schemeClr val="dk1"/>
              </a:fontRef>
            </dgm:style>
          </dgm:prSet>
          <dgm:spPr>
            <a:solidFill>
              <a:schemeClr val="accent1">
                <a:lumMod val="40000"/>
                <a:lumOff val="60000"/>
              </a:schemeClr>
            </a:solidFill>
          </dgm:spPr>
          <dgm: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chemeClr val="tx1"/>
                            </a:solidFill>
                            <a:latin typeface="Cambria Math" panose="02040503050406030204" pitchFamily="18" charset="0"/>
                          </a:rPr>
                        </m:ctrlPr>
                      </m:sSubPr>
                      <m:e>
                        <m:r>
                          <a:rPr lang="es-ES" sz="1400" i="1">
                            <a:solidFill>
                              <a:schemeClr val="tx1"/>
                            </a:solidFill>
                            <a:latin typeface="Cambria Math"/>
                          </a:rPr>
                          <m:t>𝐶𝐼</m:t>
                        </m:r>
                      </m:e>
                      <m:sub>
                        <m:r>
                          <a:rPr lang="es-ES" sz="1400" i="1">
                            <a:solidFill>
                              <a:schemeClr val="tx1"/>
                            </a:solidFill>
                            <a:latin typeface="Cambria Math"/>
                          </a:rPr>
                          <m:t>𝑅𝐸</m:t>
                        </m:r>
                      </m:sub>
                    </m:sSub>
                    <m:r>
                      <a:rPr lang="es-ES" sz="1400" i="1">
                        <a:solidFill>
                          <a:schemeClr val="tx1"/>
                        </a:solidFill>
                        <a:latin typeface="Cambria Math"/>
                      </a:rPr>
                      <m:t>=</m:t>
                    </m:r>
                    <m:d>
                      <m:dPr>
                        <m:ctrlPr>
                          <a:rPr lang="es-EC" sz="1400" i="1">
                            <a:solidFill>
                              <a:schemeClr val="tx1"/>
                            </a:solidFill>
                            <a:latin typeface="Cambria Math" panose="02040503050406030204" pitchFamily="18" charset="0"/>
                          </a:rPr>
                        </m:ctrlPr>
                      </m:dPr>
                      <m:e>
                        <m:f>
                          <m:fPr>
                            <m:ctrlPr>
                              <a:rPr lang="es-EC" sz="1400" i="1">
                                <a:solidFill>
                                  <a:schemeClr val="tx1"/>
                                </a:solidFill>
                                <a:latin typeface="Cambria Math" panose="02040503050406030204" pitchFamily="18" charset="0"/>
                              </a:rPr>
                            </m:ctrlPr>
                          </m:fPr>
                          <m:num>
                            <m:r>
                              <a:rPr lang="es-ES" sz="1400" i="1">
                                <a:solidFill>
                                  <a:schemeClr val="tx1"/>
                                </a:solidFill>
                                <a:latin typeface="Cambria Math"/>
                              </a:rPr>
                              <m:t>𝑁𝐼𝑅</m:t>
                            </m:r>
                          </m:num>
                          <m:den>
                            <m:r>
                              <a:rPr lang="es-ES" sz="1400" i="1">
                                <a:solidFill>
                                  <a:schemeClr val="tx1"/>
                                </a:solidFill>
                                <a:latin typeface="Cambria Math"/>
                              </a:rPr>
                              <m:t>𝑅𝐸𝐷</m:t>
                            </m:r>
                            <m:r>
                              <a:rPr lang="es-ES" sz="1400" i="1">
                                <a:solidFill>
                                  <a:schemeClr val="tx1"/>
                                </a:solidFill>
                                <a:latin typeface="Cambria Math"/>
                              </a:rPr>
                              <m:t> </m:t>
                            </m:r>
                            <m:r>
                              <a:rPr lang="es-ES" sz="1400" i="1">
                                <a:solidFill>
                                  <a:schemeClr val="tx1"/>
                                </a:solidFill>
                                <a:latin typeface="Cambria Math"/>
                              </a:rPr>
                              <m:t>𝐸𝐷𝐺𝐸</m:t>
                            </m:r>
                          </m:den>
                        </m:f>
                      </m:e>
                    </m:d>
                    <m:r>
                      <a:rPr lang="es-ES" sz="1400" i="1">
                        <a:solidFill>
                          <a:schemeClr val="tx1"/>
                        </a:solidFill>
                        <a:latin typeface="Cambria Math"/>
                      </a:rPr>
                      <m:t>−</m:t>
                    </m:r>
                    <m:r>
                      <a:rPr lang="es-MX" sz="1400" b="0" i="1" smtClean="0">
                        <a:solidFill>
                          <a:schemeClr val="tx1"/>
                        </a:solidFill>
                        <a:latin typeface="Cambria Math" panose="02040503050406030204" pitchFamily="18" charset="0"/>
                      </a:rPr>
                      <m:t>1</m:t>
                    </m:r>
                    <m:r>
                      <a:rPr lang="es-ES" sz="1400" i="1">
                        <a:solidFill>
                          <a:schemeClr val="tx1"/>
                        </a:solidFill>
                        <a:latin typeface="Cambria Math"/>
                      </a:rPr>
                      <m:t>1</m:t>
                    </m:r>
                  </m:oMath>
                </m:oMathPara>
              </a14:m>
              <a:endParaRPr lang="es-EC" sz="1400" dirty="0">
                <a:solidFill>
                  <a:schemeClr val="tx1"/>
                </a:solidFill>
                <a:latin typeface="Unna"/>
              </a:endParaRPr>
            </a:p>
          </dgm:t>
        </dgm:pt>
      </mc:Choice>
      <mc:Fallback xmlns="">
        <dgm:pt modelId="{FC098910-969F-441A-805B-59904D016750}">
          <dgm:prSet custT="1">
            <dgm:style>
              <a:lnRef idx="1">
                <a:schemeClr val="accent3"/>
              </a:lnRef>
              <a:fillRef idx="2">
                <a:schemeClr val="accent3"/>
              </a:fillRef>
              <a:effectRef idx="1">
                <a:schemeClr val="accent3"/>
              </a:effectRef>
              <a:fontRef idx="minor">
                <a:schemeClr val="dk1"/>
              </a:fontRef>
            </dgm:style>
          </dgm:prSet>
          <dgm:spPr>
            <a:solidFill>
              <a:schemeClr val="accent1">
                <a:lumMod val="40000"/>
                <a:lumOff val="60000"/>
              </a:schemeClr>
            </a:solidFill>
          </dgm:spPr>
          <dgm:t>
            <a:bodyPr/>
            <a:lstStyle/>
            <a:p>
              <a:pPr/>
              <a:r>
                <a:rPr lang="es-EC" sz="1400" i="0">
                  <a:solidFill>
                    <a:schemeClr val="tx1"/>
                  </a:solidFill>
                  <a:latin typeface="Cambria Math" panose="02040503050406030204" pitchFamily="18" charset="0"/>
                </a:rPr>
                <a:t>〖</a:t>
              </a:r>
              <a:r>
                <a:rPr lang="es-ES" sz="1400" i="0">
                  <a:solidFill>
                    <a:schemeClr val="tx1"/>
                  </a:solidFill>
                  <a:latin typeface="Cambria Math"/>
                </a:rPr>
                <a:t>𝐶𝐼</a:t>
              </a:r>
              <a:r>
                <a:rPr lang="es-EC" sz="1400" i="0">
                  <a:solidFill>
                    <a:schemeClr val="tx1"/>
                  </a:solidFill>
                  <a:latin typeface="Cambria Math" panose="02040503050406030204" pitchFamily="18" charset="0"/>
                </a:rPr>
                <a:t>〗_</a:t>
              </a:r>
              <a:r>
                <a:rPr lang="es-ES" sz="1400" i="0">
                  <a:solidFill>
                    <a:schemeClr val="tx1"/>
                  </a:solidFill>
                  <a:latin typeface="Cambria Math"/>
                </a:rPr>
                <a:t>𝑅𝐸=</a:t>
              </a:r>
              <a:r>
                <a:rPr lang="es-EC" sz="1400" i="0">
                  <a:solidFill>
                    <a:schemeClr val="tx1"/>
                  </a:solidFill>
                  <a:latin typeface="Cambria Math" panose="02040503050406030204" pitchFamily="18" charset="0"/>
                </a:rPr>
                <a:t>(</a:t>
              </a:r>
              <a:r>
                <a:rPr lang="es-ES" sz="1400" i="0">
                  <a:solidFill>
                    <a:schemeClr val="tx1"/>
                  </a:solidFill>
                  <a:latin typeface="Cambria Math"/>
                </a:rPr>
                <a:t>𝑁𝐼𝑅</a:t>
              </a:r>
              <a:r>
                <a:rPr lang="es-EC" sz="1400" i="0">
                  <a:solidFill>
                    <a:schemeClr val="tx1"/>
                  </a:solidFill>
                  <a:latin typeface="Cambria Math" panose="02040503050406030204" pitchFamily="18" charset="0"/>
                </a:rPr>
                <a:t>/(</a:t>
              </a:r>
              <a:r>
                <a:rPr lang="es-ES" sz="1400" i="0">
                  <a:solidFill>
                    <a:schemeClr val="tx1"/>
                  </a:solidFill>
                  <a:latin typeface="Cambria Math"/>
                </a:rPr>
                <a:t>𝑅𝐸𝐷 𝐸𝐷𝐺𝐸</a:t>
              </a:r>
              <a:r>
                <a:rPr lang="es-EC" sz="1400" i="0">
                  <a:solidFill>
                    <a:schemeClr val="tx1"/>
                  </a:solidFill>
                  <a:latin typeface="Cambria Math" panose="02040503050406030204" pitchFamily="18" charset="0"/>
                </a:rPr>
                <a:t>)</a:t>
              </a:r>
              <a:r>
                <a:rPr lang="es-ES" sz="1400" i="0">
                  <a:solidFill>
                    <a:schemeClr val="tx1"/>
                  </a:solidFill>
                  <a:latin typeface="Cambria Math" panose="02040503050406030204" pitchFamily="18" charset="0"/>
                </a:rPr>
                <a:t>)</a:t>
              </a:r>
              <a:r>
                <a:rPr lang="es-ES" sz="1400" i="0">
                  <a:solidFill>
                    <a:schemeClr val="tx1"/>
                  </a:solidFill>
                  <a:latin typeface="Cambria Math"/>
                </a:rPr>
                <a:t>−</a:t>
              </a:r>
              <a:r>
                <a:rPr lang="es-MX" sz="1400" b="0" i="0">
                  <a:solidFill>
                    <a:schemeClr val="tx1"/>
                  </a:solidFill>
                  <a:latin typeface="Cambria Math" panose="02040503050406030204" pitchFamily="18" charset="0"/>
                </a:rPr>
                <a:t>1</a:t>
              </a:r>
              <a:r>
                <a:rPr lang="es-ES" sz="1400" i="0">
                  <a:solidFill>
                    <a:schemeClr val="tx1"/>
                  </a:solidFill>
                  <a:latin typeface="Cambria Math"/>
                </a:rPr>
                <a:t>1</a:t>
              </a:r>
              <a:endParaRPr lang="es-EC" sz="1400" dirty="0">
                <a:solidFill>
                  <a:schemeClr val="tx1"/>
                </a:solidFill>
                <a:latin typeface="Unna"/>
              </a:endParaRPr>
            </a:p>
          </dgm:t>
        </dgm:pt>
      </mc:Fallback>
    </mc:AlternateContent>
    <dgm:pt modelId="{658CD825-F3C7-4637-B538-2B551100123A}" type="parTrans" cxnId="{A6A72818-42E0-4838-AA5C-8C8F1A7CA39B}">
      <dgm:prSet/>
      <dgm:spPr/>
      <dgm:t>
        <a:bodyPr/>
        <a:lstStyle/>
        <a:p>
          <a:endParaRPr lang="es-EC"/>
        </a:p>
      </dgm:t>
    </dgm:pt>
    <dgm:pt modelId="{8D32D1AB-3AC5-4B11-9514-F637BD805FED}" type="sibTrans" cxnId="{A6A72818-42E0-4838-AA5C-8C8F1A7CA39B}">
      <dgm:prSet/>
      <dgm:spPr/>
      <dgm:t>
        <a:bodyPr/>
        <a:lstStyle/>
        <a:p>
          <a:endParaRPr lang="es-EC"/>
        </a:p>
      </dgm:t>
    </dgm:pt>
    <dgm:pt modelId="{B18D9015-7617-4F6E-A342-86B9AD50C256}" type="pres">
      <dgm:prSet presAssocID="{A2F70E60-2D14-4E75-A142-F756DFD3645C}" presName="Name0" presStyleCnt="0">
        <dgm:presLayoutVars>
          <dgm:chPref val="1"/>
          <dgm:dir/>
          <dgm:animOne val="branch"/>
          <dgm:animLvl val="lvl"/>
          <dgm:resizeHandles val="exact"/>
        </dgm:presLayoutVars>
      </dgm:prSet>
      <dgm:spPr/>
    </dgm:pt>
    <dgm:pt modelId="{C3C68A87-8171-4060-87B0-2BDD5C6FEE9E}" type="pres">
      <dgm:prSet presAssocID="{F20B5D2D-2CEA-4BA9-AC7E-92DB3249CDA0}" presName="root1" presStyleCnt="0"/>
      <dgm:spPr/>
    </dgm:pt>
    <dgm:pt modelId="{B69A38A7-8B9A-4875-A3B6-21DB7FB6FB5D}" type="pres">
      <dgm:prSet presAssocID="{F20B5D2D-2CEA-4BA9-AC7E-92DB3249CDA0}" presName="LevelOneTextNode" presStyleLbl="node0" presStyleIdx="0" presStyleCnt="1">
        <dgm:presLayoutVars>
          <dgm:chPref val="3"/>
        </dgm:presLayoutVars>
      </dgm:prSet>
      <dgm:spPr/>
    </dgm:pt>
    <dgm:pt modelId="{98E0DDAE-ECEF-4A0F-9BC8-29823C9BEB68}" type="pres">
      <dgm:prSet presAssocID="{F20B5D2D-2CEA-4BA9-AC7E-92DB3249CDA0}" presName="level2hierChild" presStyleCnt="0"/>
      <dgm:spPr/>
    </dgm:pt>
    <dgm:pt modelId="{F5C08C67-7157-44A8-8002-465770F37081}" type="pres">
      <dgm:prSet presAssocID="{ADAC7021-EA64-4785-890A-96CDCEA92E60}" presName="conn2-1" presStyleLbl="parChTrans1D2" presStyleIdx="0" presStyleCnt="4"/>
      <dgm:spPr/>
    </dgm:pt>
    <dgm:pt modelId="{71E7DA79-0F22-4518-9D59-F5B82746C493}" type="pres">
      <dgm:prSet presAssocID="{ADAC7021-EA64-4785-890A-96CDCEA92E60}" presName="connTx" presStyleLbl="parChTrans1D2" presStyleIdx="0" presStyleCnt="4"/>
      <dgm:spPr/>
    </dgm:pt>
    <dgm:pt modelId="{25E8FC4F-248B-4D1D-BEF9-F11C3B487724}" type="pres">
      <dgm:prSet presAssocID="{B4523866-CFA4-4302-BD4D-25C563BCCE16}" presName="root2" presStyleCnt="0"/>
      <dgm:spPr/>
    </dgm:pt>
    <dgm:pt modelId="{ACA746C3-ABB2-45AE-9CE9-8C606EDFBFF7}" type="pres">
      <dgm:prSet presAssocID="{B4523866-CFA4-4302-BD4D-25C563BCCE16}" presName="LevelTwoTextNode" presStyleLbl="node2" presStyleIdx="0" presStyleCnt="4" custScaleX="56433">
        <dgm:presLayoutVars>
          <dgm:chPref val="3"/>
        </dgm:presLayoutVars>
      </dgm:prSet>
      <dgm:spPr/>
    </dgm:pt>
    <dgm:pt modelId="{573C4A24-7C4D-45B4-B840-99C99AA6F396}" type="pres">
      <dgm:prSet presAssocID="{B4523866-CFA4-4302-BD4D-25C563BCCE16}" presName="level3hierChild" presStyleCnt="0"/>
      <dgm:spPr/>
    </dgm:pt>
    <dgm:pt modelId="{FE73DCD4-808B-4C9D-9C41-4B6B358987DF}" type="pres">
      <dgm:prSet presAssocID="{18EBC549-25BF-4112-8853-7C4CFD8DEA10}" presName="conn2-1" presStyleLbl="parChTrans1D3" presStyleIdx="0" presStyleCnt="4"/>
      <dgm:spPr/>
    </dgm:pt>
    <dgm:pt modelId="{81ABC805-C926-4579-8A69-7B5B47DD8CEC}" type="pres">
      <dgm:prSet presAssocID="{18EBC549-25BF-4112-8853-7C4CFD8DEA10}" presName="connTx" presStyleLbl="parChTrans1D3" presStyleIdx="0" presStyleCnt="4"/>
      <dgm:spPr/>
    </dgm:pt>
    <dgm:pt modelId="{C339406D-93AA-4DA5-81F8-DB4DE37EBC81}" type="pres">
      <dgm:prSet presAssocID="{3B328572-7F4C-43B3-95AD-7C252BB3E520}" presName="root2" presStyleCnt="0"/>
      <dgm:spPr/>
    </dgm:pt>
    <dgm:pt modelId="{D424379F-F7EA-4252-9371-44919AE8D6B3}" type="pres">
      <dgm:prSet presAssocID="{3B328572-7F4C-43B3-95AD-7C252BB3E520}" presName="LevelTwoTextNode" presStyleLbl="node3" presStyleIdx="0" presStyleCnt="4">
        <dgm:presLayoutVars>
          <dgm:chPref val="3"/>
        </dgm:presLayoutVars>
      </dgm:prSet>
      <dgm:spPr/>
    </dgm:pt>
    <dgm:pt modelId="{4CE57B77-30B7-49F6-A16B-11AD54F543D5}" type="pres">
      <dgm:prSet presAssocID="{3B328572-7F4C-43B3-95AD-7C252BB3E520}" presName="level3hierChild" presStyleCnt="0"/>
      <dgm:spPr/>
    </dgm:pt>
    <dgm:pt modelId="{1515093E-4033-4B0F-B2D3-CCAAAA52E9E0}" type="pres">
      <dgm:prSet presAssocID="{85DF6CA3-A148-49D3-9D53-0F53B059520B}" presName="conn2-1" presStyleLbl="parChTrans1D2" presStyleIdx="1" presStyleCnt="4"/>
      <dgm:spPr/>
    </dgm:pt>
    <dgm:pt modelId="{E8920123-D8FD-460E-B5C2-936FF05186C6}" type="pres">
      <dgm:prSet presAssocID="{85DF6CA3-A148-49D3-9D53-0F53B059520B}" presName="connTx" presStyleLbl="parChTrans1D2" presStyleIdx="1" presStyleCnt="4"/>
      <dgm:spPr/>
    </dgm:pt>
    <dgm:pt modelId="{482AB23F-6FD2-4581-A910-0621B23AD19F}" type="pres">
      <dgm:prSet presAssocID="{6E7954AF-F965-46D3-9258-27AC57BD94B3}" presName="root2" presStyleCnt="0"/>
      <dgm:spPr/>
    </dgm:pt>
    <dgm:pt modelId="{3602DB2A-52FC-4B0F-9EBA-09DEA3721658}" type="pres">
      <dgm:prSet presAssocID="{6E7954AF-F965-46D3-9258-27AC57BD94B3}" presName="LevelTwoTextNode" presStyleLbl="node2" presStyleIdx="1" presStyleCnt="4" custScaleX="54894">
        <dgm:presLayoutVars>
          <dgm:chPref val="3"/>
        </dgm:presLayoutVars>
      </dgm:prSet>
      <dgm:spPr/>
    </dgm:pt>
    <dgm:pt modelId="{59E1057D-672D-4267-88FB-7BD648C080DB}" type="pres">
      <dgm:prSet presAssocID="{6E7954AF-F965-46D3-9258-27AC57BD94B3}" presName="level3hierChild" presStyleCnt="0"/>
      <dgm:spPr/>
    </dgm:pt>
    <dgm:pt modelId="{CA408FBC-A3AB-4476-B7F5-B29F90A37A57}" type="pres">
      <dgm:prSet presAssocID="{0E9CC9CC-C278-42C8-A4CD-8A1BC988145E}" presName="conn2-1" presStyleLbl="parChTrans1D3" presStyleIdx="1" presStyleCnt="4"/>
      <dgm:spPr/>
    </dgm:pt>
    <dgm:pt modelId="{072715B6-DDAB-4704-ADC8-3EFFDBAB3532}" type="pres">
      <dgm:prSet presAssocID="{0E9CC9CC-C278-42C8-A4CD-8A1BC988145E}" presName="connTx" presStyleLbl="parChTrans1D3" presStyleIdx="1" presStyleCnt="4"/>
      <dgm:spPr/>
    </dgm:pt>
    <dgm:pt modelId="{FBE4228E-7649-408F-B84C-768D8E5350A8}" type="pres">
      <dgm:prSet presAssocID="{521039D7-9197-4125-8C4B-163B4798C29B}" presName="root2" presStyleCnt="0"/>
      <dgm:spPr/>
    </dgm:pt>
    <dgm:pt modelId="{F6E82B73-4679-4C7C-8B76-6E668DDB2D02}" type="pres">
      <dgm:prSet presAssocID="{521039D7-9197-4125-8C4B-163B4798C29B}" presName="LevelTwoTextNode" presStyleLbl="node3" presStyleIdx="1" presStyleCnt="4">
        <dgm:presLayoutVars>
          <dgm:chPref val="3"/>
        </dgm:presLayoutVars>
      </dgm:prSet>
      <dgm:spPr/>
    </dgm:pt>
    <dgm:pt modelId="{1FD59592-AB9E-40CD-A178-F2A3C233E6A5}" type="pres">
      <dgm:prSet presAssocID="{521039D7-9197-4125-8C4B-163B4798C29B}" presName="level3hierChild" presStyleCnt="0"/>
      <dgm:spPr/>
    </dgm:pt>
    <dgm:pt modelId="{C434128A-0281-4BD4-AA93-811A038A1FED}" type="pres">
      <dgm:prSet presAssocID="{58D75B34-3887-4E26-8C1D-F88E4E881649}" presName="conn2-1" presStyleLbl="parChTrans1D2" presStyleIdx="2" presStyleCnt="4"/>
      <dgm:spPr/>
    </dgm:pt>
    <dgm:pt modelId="{C8C294C9-AF7D-4D67-AE19-883BBD6463DF}" type="pres">
      <dgm:prSet presAssocID="{58D75B34-3887-4E26-8C1D-F88E4E881649}" presName="connTx" presStyleLbl="parChTrans1D2" presStyleIdx="2" presStyleCnt="4"/>
      <dgm:spPr/>
    </dgm:pt>
    <dgm:pt modelId="{566070A6-30EB-4CE3-A238-398ED6B4F591}" type="pres">
      <dgm:prSet presAssocID="{D069ECB5-3189-454E-88D1-F5D820F2D01D}" presName="root2" presStyleCnt="0"/>
      <dgm:spPr/>
    </dgm:pt>
    <dgm:pt modelId="{89CF7154-147A-478E-BD42-F424007E00FF}" type="pres">
      <dgm:prSet presAssocID="{D069ECB5-3189-454E-88D1-F5D820F2D01D}" presName="LevelTwoTextNode" presStyleLbl="node2" presStyleIdx="2" presStyleCnt="4" custScaleX="54722">
        <dgm:presLayoutVars>
          <dgm:chPref val="3"/>
        </dgm:presLayoutVars>
      </dgm:prSet>
      <dgm:spPr/>
    </dgm:pt>
    <dgm:pt modelId="{2C72F3D8-C242-48B7-A3B5-88C2EF5A30C0}" type="pres">
      <dgm:prSet presAssocID="{D069ECB5-3189-454E-88D1-F5D820F2D01D}" presName="level3hierChild" presStyleCnt="0"/>
      <dgm:spPr/>
    </dgm:pt>
    <dgm:pt modelId="{5D3C9E94-6ABF-4DCF-86B1-C22ACA968BED}" type="pres">
      <dgm:prSet presAssocID="{A4DAEE32-ED26-4B96-8A4A-1EBCBDE01708}" presName="conn2-1" presStyleLbl="parChTrans1D3" presStyleIdx="2" presStyleCnt="4"/>
      <dgm:spPr/>
    </dgm:pt>
    <dgm:pt modelId="{FABC4497-531A-427E-80C9-E3BD653DA324}" type="pres">
      <dgm:prSet presAssocID="{A4DAEE32-ED26-4B96-8A4A-1EBCBDE01708}" presName="connTx" presStyleLbl="parChTrans1D3" presStyleIdx="2" presStyleCnt="4"/>
      <dgm:spPr/>
    </dgm:pt>
    <dgm:pt modelId="{073960DC-C142-4B7F-B176-7B2464D09813}" type="pres">
      <dgm:prSet presAssocID="{13E0BC5F-207C-432C-A0C4-F09643B24EA5}" presName="root2" presStyleCnt="0"/>
      <dgm:spPr/>
    </dgm:pt>
    <dgm:pt modelId="{FB292C23-E035-4D83-82A1-0FDC486B8EE1}" type="pres">
      <dgm:prSet presAssocID="{13E0BC5F-207C-432C-A0C4-F09643B24EA5}" presName="LevelTwoTextNode" presStyleLbl="node3" presStyleIdx="2" presStyleCnt="4">
        <dgm:presLayoutVars>
          <dgm:chPref val="3"/>
        </dgm:presLayoutVars>
      </dgm:prSet>
      <dgm:spPr/>
    </dgm:pt>
    <dgm:pt modelId="{331F955C-4111-4D88-B63C-817070ECBCD0}" type="pres">
      <dgm:prSet presAssocID="{13E0BC5F-207C-432C-A0C4-F09643B24EA5}" presName="level3hierChild" presStyleCnt="0"/>
      <dgm:spPr/>
    </dgm:pt>
    <dgm:pt modelId="{BAF7560C-6BC4-44FF-BD92-709D423D9CF8}" type="pres">
      <dgm:prSet presAssocID="{77BF81C3-09F2-4FDC-8F01-85DEEC3C3E20}" presName="conn2-1" presStyleLbl="parChTrans1D2" presStyleIdx="3" presStyleCnt="4"/>
      <dgm:spPr/>
    </dgm:pt>
    <dgm:pt modelId="{1495F66C-1D92-4184-9315-A2E329C8B6E7}" type="pres">
      <dgm:prSet presAssocID="{77BF81C3-09F2-4FDC-8F01-85DEEC3C3E20}" presName="connTx" presStyleLbl="parChTrans1D2" presStyleIdx="3" presStyleCnt="4"/>
      <dgm:spPr/>
    </dgm:pt>
    <dgm:pt modelId="{140C4608-47B1-41FB-956B-039F1CA4F3B8}" type="pres">
      <dgm:prSet presAssocID="{134CE57F-9EAE-4B79-A676-459004D81CA8}" presName="root2" presStyleCnt="0"/>
      <dgm:spPr/>
    </dgm:pt>
    <dgm:pt modelId="{05FD8617-6A6C-4AFB-BCD3-DE2F0DA6BBAA}" type="pres">
      <dgm:prSet presAssocID="{134CE57F-9EAE-4B79-A676-459004D81CA8}" presName="LevelTwoTextNode" presStyleLbl="node2" presStyleIdx="3" presStyleCnt="4" custScaleX="57585">
        <dgm:presLayoutVars>
          <dgm:chPref val="3"/>
        </dgm:presLayoutVars>
      </dgm:prSet>
      <dgm:spPr/>
    </dgm:pt>
    <dgm:pt modelId="{22709CB3-436E-4199-96ED-BFD71304DD5B}" type="pres">
      <dgm:prSet presAssocID="{134CE57F-9EAE-4B79-A676-459004D81CA8}" presName="level3hierChild" presStyleCnt="0"/>
      <dgm:spPr/>
    </dgm:pt>
    <dgm:pt modelId="{EBAEF4BC-FBF2-48D2-B0A0-F829E6C6CBD6}" type="pres">
      <dgm:prSet presAssocID="{658CD825-F3C7-4637-B538-2B551100123A}" presName="conn2-1" presStyleLbl="parChTrans1D3" presStyleIdx="3" presStyleCnt="4"/>
      <dgm:spPr/>
    </dgm:pt>
    <dgm:pt modelId="{66337C92-6D3D-4CD5-AABC-A7F982323AB8}" type="pres">
      <dgm:prSet presAssocID="{658CD825-F3C7-4637-B538-2B551100123A}" presName="connTx" presStyleLbl="parChTrans1D3" presStyleIdx="3" presStyleCnt="4"/>
      <dgm:spPr/>
    </dgm:pt>
    <dgm:pt modelId="{A1254CF9-206B-4D71-AFF7-B883744E2774}" type="pres">
      <dgm:prSet presAssocID="{FC098910-969F-441A-805B-59904D016750}" presName="root2" presStyleCnt="0"/>
      <dgm:spPr/>
    </dgm:pt>
    <dgm:pt modelId="{3A733A7A-7EE1-4F5C-8B18-DF7504A4F946}" type="pres">
      <dgm:prSet presAssocID="{FC098910-969F-441A-805B-59904D016750}" presName="LevelTwoTextNode" presStyleLbl="node3" presStyleIdx="3" presStyleCnt="4">
        <dgm:presLayoutVars>
          <dgm:chPref val="3"/>
        </dgm:presLayoutVars>
      </dgm:prSet>
      <dgm:spPr/>
    </dgm:pt>
    <dgm:pt modelId="{57302651-55D2-441C-A1C7-E2CE4D00A495}" type="pres">
      <dgm:prSet presAssocID="{FC098910-969F-441A-805B-59904D016750}" presName="level3hierChild" presStyleCnt="0"/>
      <dgm:spPr/>
    </dgm:pt>
  </dgm:ptLst>
  <dgm:cxnLst>
    <dgm:cxn modelId="{D4DC5A00-7A9E-4E1E-AA9F-A1A30533E95D}" type="presOf" srcId="{B4523866-CFA4-4302-BD4D-25C563BCCE16}" destId="{ACA746C3-ABB2-45AE-9CE9-8C606EDFBFF7}" srcOrd="0" destOrd="0" presId="urn:microsoft.com/office/officeart/2008/layout/HorizontalMultiLevelHierarchy"/>
    <dgm:cxn modelId="{C57D8909-2A92-4812-897B-C116295BCE95}" type="presOf" srcId="{77BF81C3-09F2-4FDC-8F01-85DEEC3C3E20}" destId="{1495F66C-1D92-4184-9315-A2E329C8B6E7}" srcOrd="1" destOrd="0" presId="urn:microsoft.com/office/officeart/2008/layout/HorizontalMultiLevelHierarchy"/>
    <dgm:cxn modelId="{FA9D780D-A7C0-4E14-8FD2-AE6A854ABBCF}" type="presOf" srcId="{85DF6CA3-A148-49D3-9D53-0F53B059520B}" destId="{E8920123-D8FD-460E-B5C2-936FF05186C6}" srcOrd="1" destOrd="0" presId="urn:microsoft.com/office/officeart/2008/layout/HorizontalMultiLevelHierarchy"/>
    <dgm:cxn modelId="{3766C70F-9E93-4CDA-8C53-7D0BF25F5B9B}" srcId="{F20B5D2D-2CEA-4BA9-AC7E-92DB3249CDA0}" destId="{134CE57F-9EAE-4B79-A676-459004D81CA8}" srcOrd="3" destOrd="0" parTransId="{77BF81C3-09F2-4FDC-8F01-85DEEC3C3E20}" sibTransId="{C040E339-B834-4569-B82C-AC5453E8E775}"/>
    <dgm:cxn modelId="{253FC610-F36A-4543-91E7-942E50379775}" type="presOf" srcId="{0E9CC9CC-C278-42C8-A4CD-8A1BC988145E}" destId="{CA408FBC-A3AB-4476-B7F5-B29F90A37A57}" srcOrd="0" destOrd="0" presId="urn:microsoft.com/office/officeart/2008/layout/HorizontalMultiLevelHierarchy"/>
    <dgm:cxn modelId="{A6A72818-42E0-4838-AA5C-8C8F1A7CA39B}" srcId="{134CE57F-9EAE-4B79-A676-459004D81CA8}" destId="{FC098910-969F-441A-805B-59904D016750}" srcOrd="0" destOrd="0" parTransId="{658CD825-F3C7-4637-B538-2B551100123A}" sibTransId="{8D32D1AB-3AC5-4B11-9514-F637BD805FED}"/>
    <dgm:cxn modelId="{E02C531C-7922-469B-A518-EA89347357B7}" type="presOf" srcId="{134CE57F-9EAE-4B79-A676-459004D81CA8}" destId="{05FD8617-6A6C-4AFB-BCD3-DE2F0DA6BBAA}" srcOrd="0" destOrd="0" presId="urn:microsoft.com/office/officeart/2008/layout/HorizontalMultiLevelHierarchy"/>
    <dgm:cxn modelId="{5D53951C-4B3F-4AE4-A466-13609C968ADF}" type="presOf" srcId="{FC098910-969F-441A-805B-59904D016750}" destId="{3A733A7A-7EE1-4F5C-8B18-DF7504A4F946}" srcOrd="0" destOrd="0" presId="urn:microsoft.com/office/officeart/2008/layout/HorizontalMultiLevelHierarchy"/>
    <dgm:cxn modelId="{7C3DBC1C-5B3F-406B-A972-1607B606565E}" type="presOf" srcId="{A2F70E60-2D14-4E75-A142-F756DFD3645C}" destId="{B18D9015-7617-4F6E-A342-86B9AD50C256}" srcOrd="0" destOrd="0" presId="urn:microsoft.com/office/officeart/2008/layout/HorizontalMultiLevelHierarchy"/>
    <dgm:cxn modelId="{0369CB22-52B6-4281-BD0F-CC0216DA4EFD}" type="presOf" srcId="{13E0BC5F-207C-432C-A0C4-F09643B24EA5}" destId="{FB292C23-E035-4D83-82A1-0FDC486B8EE1}" srcOrd="0" destOrd="0" presId="urn:microsoft.com/office/officeart/2008/layout/HorizontalMultiLevelHierarchy"/>
    <dgm:cxn modelId="{9FC8B23A-AA6D-4ADA-9E95-BEF421E72054}" type="presOf" srcId="{3B328572-7F4C-43B3-95AD-7C252BB3E520}" destId="{D424379F-F7EA-4252-9371-44919AE8D6B3}" srcOrd="0" destOrd="0" presId="urn:microsoft.com/office/officeart/2008/layout/HorizontalMultiLevelHierarchy"/>
    <dgm:cxn modelId="{4F5D0E5B-C8D6-4DDC-8526-2BF0D751A2E7}" type="presOf" srcId="{58D75B34-3887-4E26-8C1D-F88E4E881649}" destId="{C8C294C9-AF7D-4D67-AE19-883BBD6463DF}" srcOrd="1" destOrd="0" presId="urn:microsoft.com/office/officeart/2008/layout/HorizontalMultiLevelHierarchy"/>
    <dgm:cxn modelId="{8DACC143-1F0E-47E7-A558-68AC9FDEDA84}" type="presOf" srcId="{0E9CC9CC-C278-42C8-A4CD-8A1BC988145E}" destId="{072715B6-DDAB-4704-ADC8-3EFFDBAB3532}" srcOrd="1" destOrd="0" presId="urn:microsoft.com/office/officeart/2008/layout/HorizontalMultiLevelHierarchy"/>
    <dgm:cxn modelId="{45643065-4324-465C-AA6F-DAA2C56E3431}" type="presOf" srcId="{F20B5D2D-2CEA-4BA9-AC7E-92DB3249CDA0}" destId="{B69A38A7-8B9A-4875-A3B6-21DB7FB6FB5D}" srcOrd="0" destOrd="0" presId="urn:microsoft.com/office/officeart/2008/layout/HorizontalMultiLevelHierarchy"/>
    <dgm:cxn modelId="{BF1C796A-A2FE-471C-AD43-206D9798F054}" type="presOf" srcId="{ADAC7021-EA64-4785-890A-96CDCEA92E60}" destId="{F5C08C67-7157-44A8-8002-465770F37081}" srcOrd="0" destOrd="0" presId="urn:microsoft.com/office/officeart/2008/layout/HorizontalMultiLevelHierarchy"/>
    <dgm:cxn modelId="{36AA766C-73CB-44C7-9B69-12ED21C06F3E}" type="presOf" srcId="{85DF6CA3-A148-49D3-9D53-0F53B059520B}" destId="{1515093E-4033-4B0F-B2D3-CCAAAA52E9E0}" srcOrd="0" destOrd="0" presId="urn:microsoft.com/office/officeart/2008/layout/HorizontalMultiLevelHierarchy"/>
    <dgm:cxn modelId="{A81A407B-22BD-40B2-9241-0C4E0494B024}" type="presOf" srcId="{A4DAEE32-ED26-4B96-8A4A-1EBCBDE01708}" destId="{FABC4497-531A-427E-80C9-E3BD653DA324}" srcOrd="1" destOrd="0" presId="urn:microsoft.com/office/officeart/2008/layout/HorizontalMultiLevelHierarchy"/>
    <dgm:cxn modelId="{2271DD8A-579F-4065-9D46-8F4A2A63AE89}" srcId="{A2F70E60-2D14-4E75-A142-F756DFD3645C}" destId="{F20B5D2D-2CEA-4BA9-AC7E-92DB3249CDA0}" srcOrd="0" destOrd="0" parTransId="{3E801868-0073-41DF-9DBA-90333932823E}" sibTransId="{1D0B365F-A396-4E4E-A40B-CEA48C98ADDE}"/>
    <dgm:cxn modelId="{6A0FE88A-CA9D-4F90-8902-CB2546714ED9}" srcId="{F20B5D2D-2CEA-4BA9-AC7E-92DB3249CDA0}" destId="{D069ECB5-3189-454E-88D1-F5D820F2D01D}" srcOrd="2" destOrd="0" parTransId="{58D75B34-3887-4E26-8C1D-F88E4E881649}" sibTransId="{F7428BE2-0E76-4CB4-9FA9-C0863416DDF4}"/>
    <dgm:cxn modelId="{2AB38793-4EA8-499B-9AB5-9DBE5328381E}" type="presOf" srcId="{658CD825-F3C7-4637-B538-2B551100123A}" destId="{EBAEF4BC-FBF2-48D2-B0A0-F829E6C6CBD6}" srcOrd="0" destOrd="0" presId="urn:microsoft.com/office/officeart/2008/layout/HorizontalMultiLevelHierarchy"/>
    <dgm:cxn modelId="{EF754E9D-C279-4785-8F2D-0E73EDFE0C99}" type="presOf" srcId="{18EBC549-25BF-4112-8853-7C4CFD8DEA10}" destId="{81ABC805-C926-4579-8A69-7B5B47DD8CEC}" srcOrd="1" destOrd="0" presId="urn:microsoft.com/office/officeart/2008/layout/HorizontalMultiLevelHierarchy"/>
    <dgm:cxn modelId="{0E50FCB9-3D68-4DE4-9E0D-2939AD8BFC52}" type="presOf" srcId="{58D75B34-3887-4E26-8C1D-F88E4E881649}" destId="{C434128A-0281-4BD4-AA93-811A038A1FED}" srcOrd="0" destOrd="0" presId="urn:microsoft.com/office/officeart/2008/layout/HorizontalMultiLevelHierarchy"/>
    <dgm:cxn modelId="{CCD0E1BC-C9F6-48C1-8E42-3673B65C91F7}" type="presOf" srcId="{77BF81C3-09F2-4FDC-8F01-85DEEC3C3E20}" destId="{BAF7560C-6BC4-44FF-BD92-709D423D9CF8}" srcOrd="0" destOrd="0" presId="urn:microsoft.com/office/officeart/2008/layout/HorizontalMultiLevelHierarchy"/>
    <dgm:cxn modelId="{073255BF-A0E8-40A1-968D-450E5F97AADB}" type="presOf" srcId="{18EBC549-25BF-4112-8853-7C4CFD8DEA10}" destId="{FE73DCD4-808B-4C9D-9C41-4B6B358987DF}" srcOrd="0" destOrd="0" presId="urn:microsoft.com/office/officeart/2008/layout/HorizontalMultiLevelHierarchy"/>
    <dgm:cxn modelId="{0DDCD4D1-EF36-489B-8FBC-9E75F1532963}" type="presOf" srcId="{521039D7-9197-4125-8C4B-163B4798C29B}" destId="{F6E82B73-4679-4C7C-8B76-6E668DDB2D02}" srcOrd="0" destOrd="0" presId="urn:microsoft.com/office/officeart/2008/layout/HorizontalMultiLevelHierarchy"/>
    <dgm:cxn modelId="{581999D6-52BD-47CA-88FA-A1A9CEFEABE6}" type="presOf" srcId="{658CD825-F3C7-4637-B538-2B551100123A}" destId="{66337C92-6D3D-4CD5-AABC-A7F982323AB8}" srcOrd="1" destOrd="0" presId="urn:microsoft.com/office/officeart/2008/layout/HorizontalMultiLevelHierarchy"/>
    <dgm:cxn modelId="{5E8F4CDA-0C6C-4BCC-ABD3-86C7475C4C01}" srcId="{F20B5D2D-2CEA-4BA9-AC7E-92DB3249CDA0}" destId="{B4523866-CFA4-4302-BD4D-25C563BCCE16}" srcOrd="0" destOrd="0" parTransId="{ADAC7021-EA64-4785-890A-96CDCEA92E60}" sibTransId="{0E7F05BB-C312-45D1-8769-1702F2EA30BD}"/>
    <dgm:cxn modelId="{B82087DA-FD01-4288-B5E3-62A75B0D6446}" srcId="{B4523866-CFA4-4302-BD4D-25C563BCCE16}" destId="{3B328572-7F4C-43B3-95AD-7C252BB3E520}" srcOrd="0" destOrd="0" parTransId="{18EBC549-25BF-4112-8853-7C4CFD8DEA10}" sibTransId="{C0643731-1A11-452C-A045-97787306A5FF}"/>
    <dgm:cxn modelId="{DE839BE3-A87F-49F1-806C-5BD83F4D8DA2}" srcId="{6E7954AF-F965-46D3-9258-27AC57BD94B3}" destId="{521039D7-9197-4125-8C4B-163B4798C29B}" srcOrd="0" destOrd="0" parTransId="{0E9CC9CC-C278-42C8-A4CD-8A1BC988145E}" sibTransId="{E3079A77-FBD7-460C-80B4-A769610E8946}"/>
    <dgm:cxn modelId="{5A4585E8-D7AC-44B3-A749-BB21FE93F934}" srcId="{F20B5D2D-2CEA-4BA9-AC7E-92DB3249CDA0}" destId="{6E7954AF-F965-46D3-9258-27AC57BD94B3}" srcOrd="1" destOrd="0" parTransId="{85DF6CA3-A148-49D3-9D53-0F53B059520B}" sibTransId="{A036E1DD-736A-4E79-A3A5-A96CCE1D1214}"/>
    <dgm:cxn modelId="{08B827EC-21C1-463D-8A77-F41C6B47B50B}" type="presOf" srcId="{A4DAEE32-ED26-4B96-8A4A-1EBCBDE01708}" destId="{5D3C9E94-6ABF-4DCF-86B1-C22ACA968BED}" srcOrd="0" destOrd="0" presId="urn:microsoft.com/office/officeart/2008/layout/HorizontalMultiLevelHierarchy"/>
    <dgm:cxn modelId="{E959EAEF-6A2C-47A3-B66F-6543469B7340}" type="presOf" srcId="{D069ECB5-3189-454E-88D1-F5D820F2D01D}" destId="{89CF7154-147A-478E-BD42-F424007E00FF}" srcOrd="0" destOrd="0" presId="urn:microsoft.com/office/officeart/2008/layout/HorizontalMultiLevelHierarchy"/>
    <dgm:cxn modelId="{701E9BF3-A5D4-4F52-AAED-ABD052F956F9}" srcId="{D069ECB5-3189-454E-88D1-F5D820F2D01D}" destId="{13E0BC5F-207C-432C-A0C4-F09643B24EA5}" srcOrd="0" destOrd="0" parTransId="{A4DAEE32-ED26-4B96-8A4A-1EBCBDE01708}" sibTransId="{3FF7B8A4-622A-4A31-AF21-50043030809D}"/>
    <dgm:cxn modelId="{D6D208F8-2193-4BEB-875A-F00FFCC058E7}" type="presOf" srcId="{6E7954AF-F965-46D3-9258-27AC57BD94B3}" destId="{3602DB2A-52FC-4B0F-9EBA-09DEA3721658}" srcOrd="0" destOrd="0" presId="urn:microsoft.com/office/officeart/2008/layout/HorizontalMultiLevelHierarchy"/>
    <dgm:cxn modelId="{0DD267FD-5BC3-449A-8F92-E515FB8D539B}" type="presOf" srcId="{ADAC7021-EA64-4785-890A-96CDCEA92E60}" destId="{71E7DA79-0F22-4518-9D59-F5B82746C493}" srcOrd="1" destOrd="0" presId="urn:microsoft.com/office/officeart/2008/layout/HorizontalMultiLevelHierarchy"/>
    <dgm:cxn modelId="{9D47953B-B653-4F2F-B035-9384B94C5328}" type="presParOf" srcId="{B18D9015-7617-4F6E-A342-86B9AD50C256}" destId="{C3C68A87-8171-4060-87B0-2BDD5C6FEE9E}" srcOrd="0" destOrd="0" presId="urn:microsoft.com/office/officeart/2008/layout/HorizontalMultiLevelHierarchy"/>
    <dgm:cxn modelId="{2F15F747-6F2A-46F9-92CE-B815325C7340}" type="presParOf" srcId="{C3C68A87-8171-4060-87B0-2BDD5C6FEE9E}" destId="{B69A38A7-8B9A-4875-A3B6-21DB7FB6FB5D}" srcOrd="0" destOrd="0" presId="urn:microsoft.com/office/officeart/2008/layout/HorizontalMultiLevelHierarchy"/>
    <dgm:cxn modelId="{83F202B7-6F17-4071-888F-2B2129AF7BB0}" type="presParOf" srcId="{C3C68A87-8171-4060-87B0-2BDD5C6FEE9E}" destId="{98E0DDAE-ECEF-4A0F-9BC8-29823C9BEB68}" srcOrd="1" destOrd="0" presId="urn:microsoft.com/office/officeart/2008/layout/HorizontalMultiLevelHierarchy"/>
    <dgm:cxn modelId="{F3929E83-59AD-4803-88CE-0C91EAD09D4F}" type="presParOf" srcId="{98E0DDAE-ECEF-4A0F-9BC8-29823C9BEB68}" destId="{F5C08C67-7157-44A8-8002-465770F37081}" srcOrd="0" destOrd="0" presId="urn:microsoft.com/office/officeart/2008/layout/HorizontalMultiLevelHierarchy"/>
    <dgm:cxn modelId="{305E5BD1-3534-48A0-8E1E-3A79DB3E0C0F}" type="presParOf" srcId="{F5C08C67-7157-44A8-8002-465770F37081}" destId="{71E7DA79-0F22-4518-9D59-F5B82746C493}" srcOrd="0" destOrd="0" presId="urn:microsoft.com/office/officeart/2008/layout/HorizontalMultiLevelHierarchy"/>
    <dgm:cxn modelId="{48D13546-3F16-4225-BD00-4B160B34F88B}" type="presParOf" srcId="{98E0DDAE-ECEF-4A0F-9BC8-29823C9BEB68}" destId="{25E8FC4F-248B-4D1D-BEF9-F11C3B487724}" srcOrd="1" destOrd="0" presId="urn:microsoft.com/office/officeart/2008/layout/HorizontalMultiLevelHierarchy"/>
    <dgm:cxn modelId="{5825603E-E247-4C50-AEB6-76CF703B5C81}" type="presParOf" srcId="{25E8FC4F-248B-4D1D-BEF9-F11C3B487724}" destId="{ACA746C3-ABB2-45AE-9CE9-8C606EDFBFF7}" srcOrd="0" destOrd="0" presId="urn:microsoft.com/office/officeart/2008/layout/HorizontalMultiLevelHierarchy"/>
    <dgm:cxn modelId="{3FA3C2C9-F2DE-4DB0-9E87-7272F4D3F4EB}" type="presParOf" srcId="{25E8FC4F-248B-4D1D-BEF9-F11C3B487724}" destId="{573C4A24-7C4D-45B4-B840-99C99AA6F396}" srcOrd="1" destOrd="0" presId="urn:microsoft.com/office/officeart/2008/layout/HorizontalMultiLevelHierarchy"/>
    <dgm:cxn modelId="{BEFAA169-847A-4E2E-AA52-7357059A8CBA}" type="presParOf" srcId="{573C4A24-7C4D-45B4-B840-99C99AA6F396}" destId="{FE73DCD4-808B-4C9D-9C41-4B6B358987DF}" srcOrd="0" destOrd="0" presId="urn:microsoft.com/office/officeart/2008/layout/HorizontalMultiLevelHierarchy"/>
    <dgm:cxn modelId="{E5B34680-8396-4570-8AB9-E9641C8AFC01}" type="presParOf" srcId="{FE73DCD4-808B-4C9D-9C41-4B6B358987DF}" destId="{81ABC805-C926-4579-8A69-7B5B47DD8CEC}" srcOrd="0" destOrd="0" presId="urn:microsoft.com/office/officeart/2008/layout/HorizontalMultiLevelHierarchy"/>
    <dgm:cxn modelId="{41739FAA-AC1B-4D2F-9CF2-72B1CC3671B0}" type="presParOf" srcId="{573C4A24-7C4D-45B4-B840-99C99AA6F396}" destId="{C339406D-93AA-4DA5-81F8-DB4DE37EBC81}" srcOrd="1" destOrd="0" presId="urn:microsoft.com/office/officeart/2008/layout/HorizontalMultiLevelHierarchy"/>
    <dgm:cxn modelId="{7A6BDE65-610F-42DC-9E0D-4E355D4A6483}" type="presParOf" srcId="{C339406D-93AA-4DA5-81F8-DB4DE37EBC81}" destId="{D424379F-F7EA-4252-9371-44919AE8D6B3}" srcOrd="0" destOrd="0" presId="urn:microsoft.com/office/officeart/2008/layout/HorizontalMultiLevelHierarchy"/>
    <dgm:cxn modelId="{8D63D046-723E-4623-82B6-943018F09662}" type="presParOf" srcId="{C339406D-93AA-4DA5-81F8-DB4DE37EBC81}" destId="{4CE57B77-30B7-49F6-A16B-11AD54F543D5}" srcOrd="1" destOrd="0" presId="urn:microsoft.com/office/officeart/2008/layout/HorizontalMultiLevelHierarchy"/>
    <dgm:cxn modelId="{5C1DA703-D50C-41F8-A13A-8D9080586232}" type="presParOf" srcId="{98E0DDAE-ECEF-4A0F-9BC8-29823C9BEB68}" destId="{1515093E-4033-4B0F-B2D3-CCAAAA52E9E0}" srcOrd="2" destOrd="0" presId="urn:microsoft.com/office/officeart/2008/layout/HorizontalMultiLevelHierarchy"/>
    <dgm:cxn modelId="{222C75FF-6A79-443E-B9AC-4F94047529CC}" type="presParOf" srcId="{1515093E-4033-4B0F-B2D3-CCAAAA52E9E0}" destId="{E8920123-D8FD-460E-B5C2-936FF05186C6}" srcOrd="0" destOrd="0" presId="urn:microsoft.com/office/officeart/2008/layout/HorizontalMultiLevelHierarchy"/>
    <dgm:cxn modelId="{0FCAF75C-CFD8-4D6B-8228-B64C5E20AF34}" type="presParOf" srcId="{98E0DDAE-ECEF-4A0F-9BC8-29823C9BEB68}" destId="{482AB23F-6FD2-4581-A910-0621B23AD19F}" srcOrd="3" destOrd="0" presId="urn:microsoft.com/office/officeart/2008/layout/HorizontalMultiLevelHierarchy"/>
    <dgm:cxn modelId="{21F3BD62-2BFC-4890-B482-281DD028E605}" type="presParOf" srcId="{482AB23F-6FD2-4581-A910-0621B23AD19F}" destId="{3602DB2A-52FC-4B0F-9EBA-09DEA3721658}" srcOrd="0" destOrd="0" presId="urn:microsoft.com/office/officeart/2008/layout/HorizontalMultiLevelHierarchy"/>
    <dgm:cxn modelId="{DC528807-B60D-426E-A195-67A63990223D}" type="presParOf" srcId="{482AB23F-6FD2-4581-A910-0621B23AD19F}" destId="{59E1057D-672D-4267-88FB-7BD648C080DB}" srcOrd="1" destOrd="0" presId="urn:microsoft.com/office/officeart/2008/layout/HorizontalMultiLevelHierarchy"/>
    <dgm:cxn modelId="{5DE6BEDD-B0EB-4C62-951E-0F20F1D3BDFB}" type="presParOf" srcId="{59E1057D-672D-4267-88FB-7BD648C080DB}" destId="{CA408FBC-A3AB-4476-B7F5-B29F90A37A57}" srcOrd="0" destOrd="0" presId="urn:microsoft.com/office/officeart/2008/layout/HorizontalMultiLevelHierarchy"/>
    <dgm:cxn modelId="{7C69562E-E299-490A-9867-7080C90F21A9}" type="presParOf" srcId="{CA408FBC-A3AB-4476-B7F5-B29F90A37A57}" destId="{072715B6-DDAB-4704-ADC8-3EFFDBAB3532}" srcOrd="0" destOrd="0" presId="urn:microsoft.com/office/officeart/2008/layout/HorizontalMultiLevelHierarchy"/>
    <dgm:cxn modelId="{AF27CB07-C85B-42CB-B702-FF180A22AD24}" type="presParOf" srcId="{59E1057D-672D-4267-88FB-7BD648C080DB}" destId="{FBE4228E-7649-408F-B84C-768D8E5350A8}" srcOrd="1" destOrd="0" presId="urn:microsoft.com/office/officeart/2008/layout/HorizontalMultiLevelHierarchy"/>
    <dgm:cxn modelId="{8D3CFD50-85B6-473E-BE0E-6935A2EB0420}" type="presParOf" srcId="{FBE4228E-7649-408F-B84C-768D8E5350A8}" destId="{F6E82B73-4679-4C7C-8B76-6E668DDB2D02}" srcOrd="0" destOrd="0" presId="urn:microsoft.com/office/officeart/2008/layout/HorizontalMultiLevelHierarchy"/>
    <dgm:cxn modelId="{79D5E32F-7CAC-4EB8-A704-03DC85409CB6}" type="presParOf" srcId="{FBE4228E-7649-408F-B84C-768D8E5350A8}" destId="{1FD59592-AB9E-40CD-A178-F2A3C233E6A5}" srcOrd="1" destOrd="0" presId="urn:microsoft.com/office/officeart/2008/layout/HorizontalMultiLevelHierarchy"/>
    <dgm:cxn modelId="{34A56EB3-78DE-4B9B-A418-4CBBA2A7B653}" type="presParOf" srcId="{98E0DDAE-ECEF-4A0F-9BC8-29823C9BEB68}" destId="{C434128A-0281-4BD4-AA93-811A038A1FED}" srcOrd="4" destOrd="0" presId="urn:microsoft.com/office/officeart/2008/layout/HorizontalMultiLevelHierarchy"/>
    <dgm:cxn modelId="{1C1D8C20-995B-4351-8959-7CA6B27F7669}" type="presParOf" srcId="{C434128A-0281-4BD4-AA93-811A038A1FED}" destId="{C8C294C9-AF7D-4D67-AE19-883BBD6463DF}" srcOrd="0" destOrd="0" presId="urn:microsoft.com/office/officeart/2008/layout/HorizontalMultiLevelHierarchy"/>
    <dgm:cxn modelId="{9134927C-63C3-4E6C-8666-7A17FCD8C797}" type="presParOf" srcId="{98E0DDAE-ECEF-4A0F-9BC8-29823C9BEB68}" destId="{566070A6-30EB-4CE3-A238-398ED6B4F591}" srcOrd="5" destOrd="0" presId="urn:microsoft.com/office/officeart/2008/layout/HorizontalMultiLevelHierarchy"/>
    <dgm:cxn modelId="{84A753AA-6B32-4475-9999-CEDAFCFAAAFE}" type="presParOf" srcId="{566070A6-30EB-4CE3-A238-398ED6B4F591}" destId="{89CF7154-147A-478E-BD42-F424007E00FF}" srcOrd="0" destOrd="0" presId="urn:microsoft.com/office/officeart/2008/layout/HorizontalMultiLevelHierarchy"/>
    <dgm:cxn modelId="{B7693B54-25EF-4605-BD36-8E90F9F04DB5}" type="presParOf" srcId="{566070A6-30EB-4CE3-A238-398ED6B4F591}" destId="{2C72F3D8-C242-48B7-A3B5-88C2EF5A30C0}" srcOrd="1" destOrd="0" presId="urn:microsoft.com/office/officeart/2008/layout/HorizontalMultiLevelHierarchy"/>
    <dgm:cxn modelId="{581BF226-5B98-49E3-BB78-04E53943FF5F}" type="presParOf" srcId="{2C72F3D8-C242-48B7-A3B5-88C2EF5A30C0}" destId="{5D3C9E94-6ABF-4DCF-86B1-C22ACA968BED}" srcOrd="0" destOrd="0" presId="urn:microsoft.com/office/officeart/2008/layout/HorizontalMultiLevelHierarchy"/>
    <dgm:cxn modelId="{FEB30DC6-6E3F-41AB-BB63-00FC63778183}" type="presParOf" srcId="{5D3C9E94-6ABF-4DCF-86B1-C22ACA968BED}" destId="{FABC4497-531A-427E-80C9-E3BD653DA324}" srcOrd="0" destOrd="0" presId="urn:microsoft.com/office/officeart/2008/layout/HorizontalMultiLevelHierarchy"/>
    <dgm:cxn modelId="{48C48DBE-5078-4466-9101-E9B0E2331AFE}" type="presParOf" srcId="{2C72F3D8-C242-48B7-A3B5-88C2EF5A30C0}" destId="{073960DC-C142-4B7F-B176-7B2464D09813}" srcOrd="1" destOrd="0" presId="urn:microsoft.com/office/officeart/2008/layout/HorizontalMultiLevelHierarchy"/>
    <dgm:cxn modelId="{77F35F1F-07A4-423E-ACD1-93E841243901}" type="presParOf" srcId="{073960DC-C142-4B7F-B176-7B2464D09813}" destId="{FB292C23-E035-4D83-82A1-0FDC486B8EE1}" srcOrd="0" destOrd="0" presId="urn:microsoft.com/office/officeart/2008/layout/HorizontalMultiLevelHierarchy"/>
    <dgm:cxn modelId="{D434DA4F-3E1F-46F5-ADCC-4AF18A1A79F3}" type="presParOf" srcId="{073960DC-C142-4B7F-B176-7B2464D09813}" destId="{331F955C-4111-4D88-B63C-817070ECBCD0}" srcOrd="1" destOrd="0" presId="urn:microsoft.com/office/officeart/2008/layout/HorizontalMultiLevelHierarchy"/>
    <dgm:cxn modelId="{4AC16318-13C3-4540-9A58-DCB7C5CDE16F}" type="presParOf" srcId="{98E0DDAE-ECEF-4A0F-9BC8-29823C9BEB68}" destId="{BAF7560C-6BC4-44FF-BD92-709D423D9CF8}" srcOrd="6" destOrd="0" presId="urn:microsoft.com/office/officeart/2008/layout/HorizontalMultiLevelHierarchy"/>
    <dgm:cxn modelId="{E44A70EE-B9B3-4DE6-9316-081A4C144A1C}" type="presParOf" srcId="{BAF7560C-6BC4-44FF-BD92-709D423D9CF8}" destId="{1495F66C-1D92-4184-9315-A2E329C8B6E7}" srcOrd="0" destOrd="0" presId="urn:microsoft.com/office/officeart/2008/layout/HorizontalMultiLevelHierarchy"/>
    <dgm:cxn modelId="{71192F58-1A77-48D1-B922-CA547779CDBE}" type="presParOf" srcId="{98E0DDAE-ECEF-4A0F-9BC8-29823C9BEB68}" destId="{140C4608-47B1-41FB-956B-039F1CA4F3B8}" srcOrd="7" destOrd="0" presId="urn:microsoft.com/office/officeart/2008/layout/HorizontalMultiLevelHierarchy"/>
    <dgm:cxn modelId="{5D744F5B-D4CB-449B-9D68-D232676B3682}" type="presParOf" srcId="{140C4608-47B1-41FB-956B-039F1CA4F3B8}" destId="{05FD8617-6A6C-4AFB-BCD3-DE2F0DA6BBAA}" srcOrd="0" destOrd="0" presId="urn:microsoft.com/office/officeart/2008/layout/HorizontalMultiLevelHierarchy"/>
    <dgm:cxn modelId="{E379650F-A6D2-44AD-895E-108141182CBE}" type="presParOf" srcId="{140C4608-47B1-41FB-956B-039F1CA4F3B8}" destId="{22709CB3-436E-4199-96ED-BFD71304DD5B}" srcOrd="1" destOrd="0" presId="urn:microsoft.com/office/officeart/2008/layout/HorizontalMultiLevelHierarchy"/>
    <dgm:cxn modelId="{7084DB16-6651-4E36-9D1E-8863B2000BD8}" type="presParOf" srcId="{22709CB3-436E-4199-96ED-BFD71304DD5B}" destId="{EBAEF4BC-FBF2-48D2-B0A0-F829E6C6CBD6}" srcOrd="0" destOrd="0" presId="urn:microsoft.com/office/officeart/2008/layout/HorizontalMultiLevelHierarchy"/>
    <dgm:cxn modelId="{00239292-1BA4-4599-A2B1-75B0E48C2D4D}" type="presParOf" srcId="{EBAEF4BC-FBF2-48D2-B0A0-F829E6C6CBD6}" destId="{66337C92-6D3D-4CD5-AABC-A7F982323AB8}" srcOrd="0" destOrd="0" presId="urn:microsoft.com/office/officeart/2008/layout/HorizontalMultiLevelHierarchy"/>
    <dgm:cxn modelId="{E3FA3888-D1E8-4207-967A-96C72D275E3C}" type="presParOf" srcId="{22709CB3-436E-4199-96ED-BFD71304DD5B}" destId="{A1254CF9-206B-4D71-AFF7-B883744E2774}" srcOrd="1" destOrd="0" presId="urn:microsoft.com/office/officeart/2008/layout/HorizontalMultiLevelHierarchy"/>
    <dgm:cxn modelId="{78D0834A-997A-4013-A349-F4F28150D897}" type="presParOf" srcId="{A1254CF9-206B-4D71-AFF7-B883744E2774}" destId="{3A733A7A-7EE1-4F5C-8B18-DF7504A4F946}" srcOrd="0" destOrd="0" presId="urn:microsoft.com/office/officeart/2008/layout/HorizontalMultiLevelHierarchy"/>
    <dgm:cxn modelId="{903015E0-D7D0-4AFD-9425-334EEC174FB4}" type="presParOf" srcId="{A1254CF9-206B-4D71-AFF7-B883744E2774}" destId="{57302651-55D2-441C-A1C7-E2CE4D00A495}"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F70E60-2D14-4E75-A142-F756DFD3645C}"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s-EC"/>
        </a:p>
      </dgm:t>
    </dgm:pt>
    <dgm:pt modelId="{F20B5D2D-2CEA-4BA9-AC7E-92DB3249CDA0}">
      <dgm:prSet phldrT="[Texto]" custT="1"/>
      <dgm:spPr/>
      <dgm:t>
        <a:bodyPr/>
        <a:lstStyle/>
        <a:p>
          <a:r>
            <a:rPr lang="es-MX" sz="1400" b="1" dirty="0">
              <a:solidFill>
                <a:schemeClr val="tx1"/>
              </a:solidFill>
              <a:latin typeface="Unna"/>
            </a:rPr>
            <a:t>Índices de Vegetación</a:t>
          </a:r>
          <a:endParaRPr lang="es-EC" sz="1400" b="1" dirty="0">
            <a:solidFill>
              <a:schemeClr val="tx1"/>
            </a:solidFill>
            <a:latin typeface="Unna"/>
          </a:endParaRPr>
        </a:p>
      </dgm:t>
    </dgm:pt>
    <dgm:pt modelId="{3E801868-0073-41DF-9DBA-90333932823E}" type="parTrans" cxnId="{2271DD8A-579F-4065-9D46-8F4A2A63AE89}">
      <dgm:prSet/>
      <dgm:spPr/>
      <dgm:t>
        <a:bodyPr/>
        <a:lstStyle/>
        <a:p>
          <a:endParaRPr lang="es-EC"/>
        </a:p>
      </dgm:t>
    </dgm:pt>
    <dgm:pt modelId="{1D0B365F-A396-4E4E-A40B-CEA48C98ADDE}" type="sibTrans" cxnId="{2271DD8A-579F-4065-9D46-8F4A2A63AE89}">
      <dgm:prSet/>
      <dgm:spPr/>
      <dgm:t>
        <a:bodyPr/>
        <a:lstStyle/>
        <a:p>
          <a:endParaRPr lang="es-EC"/>
        </a:p>
      </dgm:t>
    </dgm:pt>
    <dgm:pt modelId="{B4523866-CFA4-4302-BD4D-25C563BCCE16}">
      <dgm:prSet phldrT="[Texto]" custT="1"/>
      <dgm:spPr/>
      <dgm:t>
        <a:bodyPr/>
        <a:lstStyle/>
        <a:p>
          <a:r>
            <a:rPr lang="es-MX" sz="1400" b="1" dirty="0">
              <a:solidFill>
                <a:schemeClr val="tx1"/>
              </a:solidFill>
              <a:latin typeface="Unna"/>
            </a:rPr>
            <a:t>NDVI</a:t>
          </a:r>
          <a:endParaRPr lang="es-EC" sz="1400" b="1" dirty="0">
            <a:solidFill>
              <a:schemeClr val="tx1"/>
            </a:solidFill>
            <a:latin typeface="Unna"/>
          </a:endParaRPr>
        </a:p>
      </dgm:t>
    </dgm:pt>
    <dgm:pt modelId="{ADAC7021-EA64-4785-890A-96CDCEA92E60}" type="parTrans" cxnId="{5E8F4CDA-0C6C-4BCC-ABD3-86C7475C4C01}">
      <dgm:prSet/>
      <dgm:spPr/>
      <dgm:t>
        <a:bodyPr/>
        <a:lstStyle/>
        <a:p>
          <a:endParaRPr lang="es-EC"/>
        </a:p>
      </dgm:t>
    </dgm:pt>
    <dgm:pt modelId="{0E7F05BB-C312-45D1-8769-1702F2EA30BD}" type="sibTrans" cxnId="{5E8F4CDA-0C6C-4BCC-ABD3-86C7475C4C01}">
      <dgm:prSet/>
      <dgm:spPr/>
      <dgm:t>
        <a:bodyPr/>
        <a:lstStyle/>
        <a:p>
          <a:endParaRPr lang="es-EC"/>
        </a:p>
      </dgm:t>
    </dgm:pt>
    <dgm:pt modelId="{3B328572-7F4C-43B3-95AD-7C252BB3E520}">
      <dgm:prSet phldrT="[Texto]" custT="1">
        <dgm:style>
          <a:lnRef idx="1">
            <a:schemeClr val="accent3"/>
          </a:lnRef>
          <a:fillRef idx="2">
            <a:schemeClr val="accent3"/>
          </a:fillRef>
          <a:effectRef idx="1">
            <a:schemeClr val="accent3"/>
          </a:effectRef>
          <a:fontRef idx="minor">
            <a:schemeClr val="dk1"/>
          </a:fontRef>
        </dgm:style>
      </dgm:prSet>
      <dgm:spPr>
        <a:blipFill>
          <a:blip xmlns:r="http://schemas.openxmlformats.org/officeDocument/2006/relationships" r:embed="rId1"/>
          <a:stretch>
            <a:fillRect/>
          </a:stretch>
        </a:blipFill>
      </dgm:spPr>
      <dgm:t>
        <a:bodyPr/>
        <a:lstStyle/>
        <a:p>
          <a:r>
            <a:rPr lang="es-EC">
              <a:noFill/>
            </a:rPr>
            <a:t> </a:t>
          </a:r>
        </a:p>
      </dgm:t>
    </dgm:pt>
    <dgm:pt modelId="{18EBC549-25BF-4112-8853-7C4CFD8DEA10}" type="parTrans" cxnId="{B82087DA-FD01-4288-B5E3-62A75B0D6446}">
      <dgm:prSet/>
      <dgm:spPr/>
      <dgm:t>
        <a:bodyPr/>
        <a:lstStyle/>
        <a:p>
          <a:endParaRPr lang="es-EC"/>
        </a:p>
      </dgm:t>
    </dgm:pt>
    <dgm:pt modelId="{C0643731-1A11-452C-A045-97787306A5FF}" type="sibTrans" cxnId="{B82087DA-FD01-4288-B5E3-62A75B0D6446}">
      <dgm:prSet/>
      <dgm:spPr/>
      <dgm:t>
        <a:bodyPr/>
        <a:lstStyle/>
        <a:p>
          <a:endParaRPr lang="es-EC"/>
        </a:p>
      </dgm:t>
    </dgm:pt>
    <dgm:pt modelId="{6E7954AF-F965-46D3-9258-27AC57BD94B3}">
      <dgm:prSet phldrT="[Texto]" custT="1"/>
      <dgm:spPr/>
      <dgm:t>
        <a:bodyPr/>
        <a:lstStyle/>
        <a:p>
          <a:r>
            <a:rPr lang="es-MX" sz="1400" b="1">
              <a:solidFill>
                <a:schemeClr val="tx1"/>
              </a:solidFill>
              <a:latin typeface="Unna"/>
            </a:rPr>
            <a:t>NDRE</a:t>
          </a:r>
          <a:endParaRPr lang="es-EC" sz="1400" b="1" dirty="0">
            <a:solidFill>
              <a:schemeClr val="tx1"/>
            </a:solidFill>
            <a:latin typeface="Unna"/>
          </a:endParaRPr>
        </a:p>
      </dgm:t>
    </dgm:pt>
    <dgm:pt modelId="{85DF6CA3-A148-49D3-9D53-0F53B059520B}" type="parTrans" cxnId="{5A4585E8-D7AC-44B3-A749-BB21FE93F934}">
      <dgm:prSet/>
      <dgm:spPr/>
      <dgm:t>
        <a:bodyPr/>
        <a:lstStyle/>
        <a:p>
          <a:endParaRPr lang="es-EC"/>
        </a:p>
      </dgm:t>
    </dgm:pt>
    <dgm:pt modelId="{A036E1DD-736A-4E79-A3A5-A96CCE1D1214}" type="sibTrans" cxnId="{5A4585E8-D7AC-44B3-A749-BB21FE93F934}">
      <dgm:prSet/>
      <dgm:spPr/>
      <dgm:t>
        <a:bodyPr/>
        <a:lstStyle/>
        <a:p>
          <a:endParaRPr lang="es-EC"/>
        </a:p>
      </dgm:t>
    </dgm:pt>
    <dgm:pt modelId="{521039D7-9197-4125-8C4B-163B4798C29B}">
      <dgm:prSet phldrT="[Texto]" custT="1">
        <dgm:style>
          <a:lnRef idx="1">
            <a:schemeClr val="accent3"/>
          </a:lnRef>
          <a:fillRef idx="2">
            <a:schemeClr val="accent3"/>
          </a:fillRef>
          <a:effectRef idx="1">
            <a:schemeClr val="accent3"/>
          </a:effectRef>
          <a:fontRef idx="minor">
            <a:schemeClr val="dk1"/>
          </a:fontRef>
        </dgm:style>
      </dgm:prSet>
      <dgm:spPr>
        <a:blipFill>
          <a:blip xmlns:r="http://schemas.openxmlformats.org/officeDocument/2006/relationships" r:embed="rId2"/>
          <a:stretch>
            <a:fillRect/>
          </a:stretch>
        </a:blipFill>
      </dgm:spPr>
      <dgm:t>
        <a:bodyPr/>
        <a:lstStyle/>
        <a:p>
          <a:r>
            <a:rPr lang="es-EC">
              <a:noFill/>
            </a:rPr>
            <a:t> </a:t>
          </a:r>
        </a:p>
      </dgm:t>
    </dgm:pt>
    <dgm:pt modelId="{0E9CC9CC-C278-42C8-A4CD-8A1BC988145E}" type="parTrans" cxnId="{DE839BE3-A87F-49F1-806C-5BD83F4D8DA2}">
      <dgm:prSet/>
      <dgm:spPr/>
      <dgm:t>
        <a:bodyPr/>
        <a:lstStyle/>
        <a:p>
          <a:endParaRPr lang="es-EC"/>
        </a:p>
      </dgm:t>
    </dgm:pt>
    <dgm:pt modelId="{E3079A77-FBD7-460C-80B4-A769610E8946}" type="sibTrans" cxnId="{DE839BE3-A87F-49F1-806C-5BD83F4D8DA2}">
      <dgm:prSet/>
      <dgm:spPr/>
      <dgm:t>
        <a:bodyPr/>
        <a:lstStyle/>
        <a:p>
          <a:endParaRPr lang="es-EC"/>
        </a:p>
      </dgm:t>
    </dgm:pt>
    <dgm:pt modelId="{134CE57F-9EAE-4B79-A676-459004D81CA8}">
      <dgm:prSet phldrT="[Texto]" custT="1"/>
      <dgm:spPr/>
      <dgm:t>
        <a:bodyPr/>
        <a:lstStyle/>
        <a:p>
          <a:r>
            <a:rPr lang="es-MX" sz="1400" b="1">
              <a:solidFill>
                <a:schemeClr val="tx1"/>
              </a:solidFill>
              <a:latin typeface="Unna"/>
            </a:rPr>
            <a:t>CIRE</a:t>
          </a:r>
          <a:endParaRPr lang="es-EC" sz="1400" b="1" dirty="0">
            <a:solidFill>
              <a:schemeClr val="tx1"/>
            </a:solidFill>
            <a:latin typeface="Unna"/>
          </a:endParaRPr>
        </a:p>
      </dgm:t>
    </dgm:pt>
    <dgm:pt modelId="{77BF81C3-09F2-4FDC-8F01-85DEEC3C3E20}" type="parTrans" cxnId="{3766C70F-9E93-4CDA-8C53-7D0BF25F5B9B}">
      <dgm:prSet/>
      <dgm:spPr/>
      <dgm:t>
        <a:bodyPr/>
        <a:lstStyle/>
        <a:p>
          <a:endParaRPr lang="es-EC"/>
        </a:p>
      </dgm:t>
    </dgm:pt>
    <dgm:pt modelId="{C040E339-B834-4569-B82C-AC5453E8E775}" type="sibTrans" cxnId="{3766C70F-9E93-4CDA-8C53-7D0BF25F5B9B}">
      <dgm:prSet/>
      <dgm:spPr/>
      <dgm:t>
        <a:bodyPr/>
        <a:lstStyle/>
        <a:p>
          <a:endParaRPr lang="es-EC"/>
        </a:p>
      </dgm:t>
    </dgm:pt>
    <dgm:pt modelId="{D069ECB5-3189-454E-88D1-F5D820F2D01D}">
      <dgm:prSet phldrT="[Texto]" custT="1"/>
      <dgm:spPr/>
      <dgm:t>
        <a:bodyPr/>
        <a:lstStyle/>
        <a:p>
          <a:r>
            <a:rPr lang="es-MX" sz="1400" b="1">
              <a:solidFill>
                <a:schemeClr val="tx1"/>
              </a:solidFill>
              <a:latin typeface="Unna"/>
            </a:rPr>
            <a:t>CIgreen</a:t>
          </a:r>
          <a:endParaRPr lang="es-EC" sz="1400" b="1" dirty="0">
            <a:solidFill>
              <a:schemeClr val="tx1"/>
            </a:solidFill>
            <a:latin typeface="Unna"/>
          </a:endParaRPr>
        </a:p>
      </dgm:t>
    </dgm:pt>
    <dgm:pt modelId="{58D75B34-3887-4E26-8C1D-F88E4E881649}" type="parTrans" cxnId="{6A0FE88A-CA9D-4F90-8902-CB2546714ED9}">
      <dgm:prSet/>
      <dgm:spPr/>
      <dgm:t>
        <a:bodyPr/>
        <a:lstStyle/>
        <a:p>
          <a:endParaRPr lang="es-EC"/>
        </a:p>
      </dgm:t>
    </dgm:pt>
    <dgm:pt modelId="{F7428BE2-0E76-4CB4-9FA9-C0863416DDF4}" type="sibTrans" cxnId="{6A0FE88A-CA9D-4F90-8902-CB2546714ED9}">
      <dgm:prSet/>
      <dgm:spPr/>
      <dgm:t>
        <a:bodyPr/>
        <a:lstStyle/>
        <a:p>
          <a:endParaRPr lang="es-EC"/>
        </a:p>
      </dgm:t>
    </dgm:pt>
    <dgm:pt modelId="{13E0BC5F-207C-432C-A0C4-F09643B24EA5}">
      <dgm:prSet custT="1">
        <dgm:style>
          <a:lnRef idx="1">
            <a:schemeClr val="accent3"/>
          </a:lnRef>
          <a:fillRef idx="2">
            <a:schemeClr val="accent3"/>
          </a:fillRef>
          <a:effectRef idx="1">
            <a:schemeClr val="accent3"/>
          </a:effectRef>
          <a:fontRef idx="minor">
            <a:schemeClr val="dk1"/>
          </a:fontRef>
        </dgm:style>
      </dgm:prSet>
      <dgm:spPr>
        <a:blipFill>
          <a:blip xmlns:r="http://schemas.openxmlformats.org/officeDocument/2006/relationships" r:embed="rId3"/>
          <a:stretch>
            <a:fillRect/>
          </a:stretch>
        </a:blipFill>
      </dgm:spPr>
      <dgm:t>
        <a:bodyPr/>
        <a:lstStyle/>
        <a:p>
          <a:r>
            <a:rPr lang="es-EC">
              <a:noFill/>
            </a:rPr>
            <a:t> </a:t>
          </a:r>
        </a:p>
      </dgm:t>
    </dgm:pt>
    <dgm:pt modelId="{A4DAEE32-ED26-4B96-8A4A-1EBCBDE01708}" type="parTrans" cxnId="{701E9BF3-A5D4-4F52-AAED-ABD052F956F9}">
      <dgm:prSet/>
      <dgm:spPr/>
      <dgm:t>
        <a:bodyPr/>
        <a:lstStyle/>
        <a:p>
          <a:endParaRPr lang="es-EC"/>
        </a:p>
      </dgm:t>
    </dgm:pt>
    <dgm:pt modelId="{3FF7B8A4-622A-4A31-AF21-50043030809D}" type="sibTrans" cxnId="{701E9BF3-A5D4-4F52-AAED-ABD052F956F9}">
      <dgm:prSet/>
      <dgm:spPr/>
      <dgm:t>
        <a:bodyPr/>
        <a:lstStyle/>
        <a:p>
          <a:endParaRPr lang="es-EC"/>
        </a:p>
      </dgm:t>
    </dgm:pt>
    <dgm:pt modelId="{FC098910-969F-441A-805B-59904D016750}">
      <dgm:prSet custT="1">
        <dgm:style>
          <a:lnRef idx="1">
            <a:schemeClr val="accent3"/>
          </a:lnRef>
          <a:fillRef idx="2">
            <a:schemeClr val="accent3"/>
          </a:fillRef>
          <a:effectRef idx="1">
            <a:schemeClr val="accent3"/>
          </a:effectRef>
          <a:fontRef idx="minor">
            <a:schemeClr val="dk1"/>
          </a:fontRef>
        </dgm:style>
      </dgm:prSet>
      <dgm:spPr>
        <a:blipFill>
          <a:blip xmlns:r="http://schemas.openxmlformats.org/officeDocument/2006/relationships" r:embed="rId4"/>
          <a:stretch>
            <a:fillRect/>
          </a:stretch>
        </a:blipFill>
      </dgm:spPr>
      <dgm:t>
        <a:bodyPr/>
        <a:lstStyle/>
        <a:p>
          <a:r>
            <a:rPr lang="es-EC">
              <a:noFill/>
            </a:rPr>
            <a:t> </a:t>
          </a:r>
        </a:p>
      </dgm:t>
    </dgm:pt>
    <dgm:pt modelId="{658CD825-F3C7-4637-B538-2B551100123A}" type="parTrans" cxnId="{A6A72818-42E0-4838-AA5C-8C8F1A7CA39B}">
      <dgm:prSet/>
      <dgm:spPr/>
      <dgm:t>
        <a:bodyPr/>
        <a:lstStyle/>
        <a:p>
          <a:endParaRPr lang="es-EC"/>
        </a:p>
      </dgm:t>
    </dgm:pt>
    <dgm:pt modelId="{8D32D1AB-3AC5-4B11-9514-F637BD805FED}" type="sibTrans" cxnId="{A6A72818-42E0-4838-AA5C-8C8F1A7CA39B}">
      <dgm:prSet/>
      <dgm:spPr/>
      <dgm:t>
        <a:bodyPr/>
        <a:lstStyle/>
        <a:p>
          <a:endParaRPr lang="es-EC"/>
        </a:p>
      </dgm:t>
    </dgm:pt>
    <dgm:pt modelId="{B18D9015-7617-4F6E-A342-86B9AD50C256}" type="pres">
      <dgm:prSet presAssocID="{A2F70E60-2D14-4E75-A142-F756DFD3645C}" presName="Name0" presStyleCnt="0">
        <dgm:presLayoutVars>
          <dgm:chPref val="1"/>
          <dgm:dir/>
          <dgm:animOne val="branch"/>
          <dgm:animLvl val="lvl"/>
          <dgm:resizeHandles val="exact"/>
        </dgm:presLayoutVars>
      </dgm:prSet>
      <dgm:spPr/>
    </dgm:pt>
    <dgm:pt modelId="{C3C68A87-8171-4060-87B0-2BDD5C6FEE9E}" type="pres">
      <dgm:prSet presAssocID="{F20B5D2D-2CEA-4BA9-AC7E-92DB3249CDA0}" presName="root1" presStyleCnt="0"/>
      <dgm:spPr/>
    </dgm:pt>
    <dgm:pt modelId="{B69A38A7-8B9A-4875-A3B6-21DB7FB6FB5D}" type="pres">
      <dgm:prSet presAssocID="{F20B5D2D-2CEA-4BA9-AC7E-92DB3249CDA0}" presName="LevelOneTextNode" presStyleLbl="node0" presStyleIdx="0" presStyleCnt="1">
        <dgm:presLayoutVars>
          <dgm:chPref val="3"/>
        </dgm:presLayoutVars>
      </dgm:prSet>
      <dgm:spPr/>
    </dgm:pt>
    <dgm:pt modelId="{98E0DDAE-ECEF-4A0F-9BC8-29823C9BEB68}" type="pres">
      <dgm:prSet presAssocID="{F20B5D2D-2CEA-4BA9-AC7E-92DB3249CDA0}" presName="level2hierChild" presStyleCnt="0"/>
      <dgm:spPr/>
    </dgm:pt>
    <dgm:pt modelId="{F5C08C67-7157-44A8-8002-465770F37081}" type="pres">
      <dgm:prSet presAssocID="{ADAC7021-EA64-4785-890A-96CDCEA92E60}" presName="conn2-1" presStyleLbl="parChTrans1D2" presStyleIdx="0" presStyleCnt="4"/>
      <dgm:spPr/>
    </dgm:pt>
    <dgm:pt modelId="{71E7DA79-0F22-4518-9D59-F5B82746C493}" type="pres">
      <dgm:prSet presAssocID="{ADAC7021-EA64-4785-890A-96CDCEA92E60}" presName="connTx" presStyleLbl="parChTrans1D2" presStyleIdx="0" presStyleCnt="4"/>
      <dgm:spPr/>
    </dgm:pt>
    <dgm:pt modelId="{25E8FC4F-248B-4D1D-BEF9-F11C3B487724}" type="pres">
      <dgm:prSet presAssocID="{B4523866-CFA4-4302-BD4D-25C563BCCE16}" presName="root2" presStyleCnt="0"/>
      <dgm:spPr/>
    </dgm:pt>
    <dgm:pt modelId="{ACA746C3-ABB2-45AE-9CE9-8C606EDFBFF7}" type="pres">
      <dgm:prSet presAssocID="{B4523866-CFA4-4302-BD4D-25C563BCCE16}" presName="LevelTwoTextNode" presStyleLbl="node2" presStyleIdx="0" presStyleCnt="4" custScaleX="56433">
        <dgm:presLayoutVars>
          <dgm:chPref val="3"/>
        </dgm:presLayoutVars>
      </dgm:prSet>
      <dgm:spPr/>
    </dgm:pt>
    <dgm:pt modelId="{573C4A24-7C4D-45B4-B840-99C99AA6F396}" type="pres">
      <dgm:prSet presAssocID="{B4523866-CFA4-4302-BD4D-25C563BCCE16}" presName="level3hierChild" presStyleCnt="0"/>
      <dgm:spPr/>
    </dgm:pt>
    <dgm:pt modelId="{FE73DCD4-808B-4C9D-9C41-4B6B358987DF}" type="pres">
      <dgm:prSet presAssocID="{18EBC549-25BF-4112-8853-7C4CFD8DEA10}" presName="conn2-1" presStyleLbl="parChTrans1D3" presStyleIdx="0" presStyleCnt="4"/>
      <dgm:spPr/>
    </dgm:pt>
    <dgm:pt modelId="{81ABC805-C926-4579-8A69-7B5B47DD8CEC}" type="pres">
      <dgm:prSet presAssocID="{18EBC549-25BF-4112-8853-7C4CFD8DEA10}" presName="connTx" presStyleLbl="parChTrans1D3" presStyleIdx="0" presStyleCnt="4"/>
      <dgm:spPr/>
    </dgm:pt>
    <dgm:pt modelId="{C339406D-93AA-4DA5-81F8-DB4DE37EBC81}" type="pres">
      <dgm:prSet presAssocID="{3B328572-7F4C-43B3-95AD-7C252BB3E520}" presName="root2" presStyleCnt="0"/>
      <dgm:spPr/>
    </dgm:pt>
    <dgm:pt modelId="{D424379F-F7EA-4252-9371-44919AE8D6B3}" type="pres">
      <dgm:prSet presAssocID="{3B328572-7F4C-43B3-95AD-7C252BB3E520}" presName="LevelTwoTextNode" presStyleLbl="node3" presStyleIdx="0" presStyleCnt="4">
        <dgm:presLayoutVars>
          <dgm:chPref val="3"/>
        </dgm:presLayoutVars>
      </dgm:prSet>
      <dgm:spPr/>
    </dgm:pt>
    <dgm:pt modelId="{4CE57B77-30B7-49F6-A16B-11AD54F543D5}" type="pres">
      <dgm:prSet presAssocID="{3B328572-7F4C-43B3-95AD-7C252BB3E520}" presName="level3hierChild" presStyleCnt="0"/>
      <dgm:spPr/>
    </dgm:pt>
    <dgm:pt modelId="{1515093E-4033-4B0F-B2D3-CCAAAA52E9E0}" type="pres">
      <dgm:prSet presAssocID="{85DF6CA3-A148-49D3-9D53-0F53B059520B}" presName="conn2-1" presStyleLbl="parChTrans1D2" presStyleIdx="1" presStyleCnt="4"/>
      <dgm:spPr/>
    </dgm:pt>
    <dgm:pt modelId="{E8920123-D8FD-460E-B5C2-936FF05186C6}" type="pres">
      <dgm:prSet presAssocID="{85DF6CA3-A148-49D3-9D53-0F53B059520B}" presName="connTx" presStyleLbl="parChTrans1D2" presStyleIdx="1" presStyleCnt="4"/>
      <dgm:spPr/>
    </dgm:pt>
    <dgm:pt modelId="{482AB23F-6FD2-4581-A910-0621B23AD19F}" type="pres">
      <dgm:prSet presAssocID="{6E7954AF-F965-46D3-9258-27AC57BD94B3}" presName="root2" presStyleCnt="0"/>
      <dgm:spPr/>
    </dgm:pt>
    <dgm:pt modelId="{3602DB2A-52FC-4B0F-9EBA-09DEA3721658}" type="pres">
      <dgm:prSet presAssocID="{6E7954AF-F965-46D3-9258-27AC57BD94B3}" presName="LevelTwoTextNode" presStyleLbl="node2" presStyleIdx="1" presStyleCnt="4" custScaleX="54894">
        <dgm:presLayoutVars>
          <dgm:chPref val="3"/>
        </dgm:presLayoutVars>
      </dgm:prSet>
      <dgm:spPr/>
    </dgm:pt>
    <dgm:pt modelId="{59E1057D-672D-4267-88FB-7BD648C080DB}" type="pres">
      <dgm:prSet presAssocID="{6E7954AF-F965-46D3-9258-27AC57BD94B3}" presName="level3hierChild" presStyleCnt="0"/>
      <dgm:spPr/>
    </dgm:pt>
    <dgm:pt modelId="{CA408FBC-A3AB-4476-B7F5-B29F90A37A57}" type="pres">
      <dgm:prSet presAssocID="{0E9CC9CC-C278-42C8-A4CD-8A1BC988145E}" presName="conn2-1" presStyleLbl="parChTrans1D3" presStyleIdx="1" presStyleCnt="4"/>
      <dgm:spPr/>
    </dgm:pt>
    <dgm:pt modelId="{072715B6-DDAB-4704-ADC8-3EFFDBAB3532}" type="pres">
      <dgm:prSet presAssocID="{0E9CC9CC-C278-42C8-A4CD-8A1BC988145E}" presName="connTx" presStyleLbl="parChTrans1D3" presStyleIdx="1" presStyleCnt="4"/>
      <dgm:spPr/>
    </dgm:pt>
    <dgm:pt modelId="{FBE4228E-7649-408F-B84C-768D8E5350A8}" type="pres">
      <dgm:prSet presAssocID="{521039D7-9197-4125-8C4B-163B4798C29B}" presName="root2" presStyleCnt="0"/>
      <dgm:spPr/>
    </dgm:pt>
    <dgm:pt modelId="{F6E82B73-4679-4C7C-8B76-6E668DDB2D02}" type="pres">
      <dgm:prSet presAssocID="{521039D7-9197-4125-8C4B-163B4798C29B}" presName="LevelTwoTextNode" presStyleLbl="node3" presStyleIdx="1" presStyleCnt="4">
        <dgm:presLayoutVars>
          <dgm:chPref val="3"/>
        </dgm:presLayoutVars>
      </dgm:prSet>
      <dgm:spPr/>
    </dgm:pt>
    <dgm:pt modelId="{1FD59592-AB9E-40CD-A178-F2A3C233E6A5}" type="pres">
      <dgm:prSet presAssocID="{521039D7-9197-4125-8C4B-163B4798C29B}" presName="level3hierChild" presStyleCnt="0"/>
      <dgm:spPr/>
    </dgm:pt>
    <dgm:pt modelId="{C434128A-0281-4BD4-AA93-811A038A1FED}" type="pres">
      <dgm:prSet presAssocID="{58D75B34-3887-4E26-8C1D-F88E4E881649}" presName="conn2-1" presStyleLbl="parChTrans1D2" presStyleIdx="2" presStyleCnt="4"/>
      <dgm:spPr/>
    </dgm:pt>
    <dgm:pt modelId="{C8C294C9-AF7D-4D67-AE19-883BBD6463DF}" type="pres">
      <dgm:prSet presAssocID="{58D75B34-3887-4E26-8C1D-F88E4E881649}" presName="connTx" presStyleLbl="parChTrans1D2" presStyleIdx="2" presStyleCnt="4"/>
      <dgm:spPr/>
    </dgm:pt>
    <dgm:pt modelId="{566070A6-30EB-4CE3-A238-398ED6B4F591}" type="pres">
      <dgm:prSet presAssocID="{D069ECB5-3189-454E-88D1-F5D820F2D01D}" presName="root2" presStyleCnt="0"/>
      <dgm:spPr/>
    </dgm:pt>
    <dgm:pt modelId="{89CF7154-147A-478E-BD42-F424007E00FF}" type="pres">
      <dgm:prSet presAssocID="{D069ECB5-3189-454E-88D1-F5D820F2D01D}" presName="LevelTwoTextNode" presStyleLbl="node2" presStyleIdx="2" presStyleCnt="4" custScaleX="54722">
        <dgm:presLayoutVars>
          <dgm:chPref val="3"/>
        </dgm:presLayoutVars>
      </dgm:prSet>
      <dgm:spPr/>
    </dgm:pt>
    <dgm:pt modelId="{2C72F3D8-C242-48B7-A3B5-88C2EF5A30C0}" type="pres">
      <dgm:prSet presAssocID="{D069ECB5-3189-454E-88D1-F5D820F2D01D}" presName="level3hierChild" presStyleCnt="0"/>
      <dgm:spPr/>
    </dgm:pt>
    <dgm:pt modelId="{5D3C9E94-6ABF-4DCF-86B1-C22ACA968BED}" type="pres">
      <dgm:prSet presAssocID="{A4DAEE32-ED26-4B96-8A4A-1EBCBDE01708}" presName="conn2-1" presStyleLbl="parChTrans1D3" presStyleIdx="2" presStyleCnt="4"/>
      <dgm:spPr/>
    </dgm:pt>
    <dgm:pt modelId="{FABC4497-531A-427E-80C9-E3BD653DA324}" type="pres">
      <dgm:prSet presAssocID="{A4DAEE32-ED26-4B96-8A4A-1EBCBDE01708}" presName="connTx" presStyleLbl="parChTrans1D3" presStyleIdx="2" presStyleCnt="4"/>
      <dgm:spPr/>
    </dgm:pt>
    <dgm:pt modelId="{073960DC-C142-4B7F-B176-7B2464D09813}" type="pres">
      <dgm:prSet presAssocID="{13E0BC5F-207C-432C-A0C4-F09643B24EA5}" presName="root2" presStyleCnt="0"/>
      <dgm:spPr/>
    </dgm:pt>
    <dgm:pt modelId="{FB292C23-E035-4D83-82A1-0FDC486B8EE1}" type="pres">
      <dgm:prSet presAssocID="{13E0BC5F-207C-432C-A0C4-F09643B24EA5}" presName="LevelTwoTextNode" presStyleLbl="node3" presStyleIdx="2" presStyleCnt="4">
        <dgm:presLayoutVars>
          <dgm:chPref val="3"/>
        </dgm:presLayoutVars>
      </dgm:prSet>
      <dgm:spPr/>
    </dgm:pt>
    <dgm:pt modelId="{331F955C-4111-4D88-B63C-817070ECBCD0}" type="pres">
      <dgm:prSet presAssocID="{13E0BC5F-207C-432C-A0C4-F09643B24EA5}" presName="level3hierChild" presStyleCnt="0"/>
      <dgm:spPr/>
    </dgm:pt>
    <dgm:pt modelId="{BAF7560C-6BC4-44FF-BD92-709D423D9CF8}" type="pres">
      <dgm:prSet presAssocID="{77BF81C3-09F2-4FDC-8F01-85DEEC3C3E20}" presName="conn2-1" presStyleLbl="parChTrans1D2" presStyleIdx="3" presStyleCnt="4"/>
      <dgm:spPr/>
    </dgm:pt>
    <dgm:pt modelId="{1495F66C-1D92-4184-9315-A2E329C8B6E7}" type="pres">
      <dgm:prSet presAssocID="{77BF81C3-09F2-4FDC-8F01-85DEEC3C3E20}" presName="connTx" presStyleLbl="parChTrans1D2" presStyleIdx="3" presStyleCnt="4"/>
      <dgm:spPr/>
    </dgm:pt>
    <dgm:pt modelId="{140C4608-47B1-41FB-956B-039F1CA4F3B8}" type="pres">
      <dgm:prSet presAssocID="{134CE57F-9EAE-4B79-A676-459004D81CA8}" presName="root2" presStyleCnt="0"/>
      <dgm:spPr/>
    </dgm:pt>
    <dgm:pt modelId="{05FD8617-6A6C-4AFB-BCD3-DE2F0DA6BBAA}" type="pres">
      <dgm:prSet presAssocID="{134CE57F-9EAE-4B79-A676-459004D81CA8}" presName="LevelTwoTextNode" presStyleLbl="node2" presStyleIdx="3" presStyleCnt="4" custScaleX="57585">
        <dgm:presLayoutVars>
          <dgm:chPref val="3"/>
        </dgm:presLayoutVars>
      </dgm:prSet>
      <dgm:spPr/>
    </dgm:pt>
    <dgm:pt modelId="{22709CB3-436E-4199-96ED-BFD71304DD5B}" type="pres">
      <dgm:prSet presAssocID="{134CE57F-9EAE-4B79-A676-459004D81CA8}" presName="level3hierChild" presStyleCnt="0"/>
      <dgm:spPr/>
    </dgm:pt>
    <dgm:pt modelId="{EBAEF4BC-FBF2-48D2-B0A0-F829E6C6CBD6}" type="pres">
      <dgm:prSet presAssocID="{658CD825-F3C7-4637-B538-2B551100123A}" presName="conn2-1" presStyleLbl="parChTrans1D3" presStyleIdx="3" presStyleCnt="4"/>
      <dgm:spPr/>
    </dgm:pt>
    <dgm:pt modelId="{66337C92-6D3D-4CD5-AABC-A7F982323AB8}" type="pres">
      <dgm:prSet presAssocID="{658CD825-F3C7-4637-B538-2B551100123A}" presName="connTx" presStyleLbl="parChTrans1D3" presStyleIdx="3" presStyleCnt="4"/>
      <dgm:spPr/>
    </dgm:pt>
    <dgm:pt modelId="{A1254CF9-206B-4D71-AFF7-B883744E2774}" type="pres">
      <dgm:prSet presAssocID="{FC098910-969F-441A-805B-59904D016750}" presName="root2" presStyleCnt="0"/>
      <dgm:spPr/>
    </dgm:pt>
    <dgm:pt modelId="{3A733A7A-7EE1-4F5C-8B18-DF7504A4F946}" type="pres">
      <dgm:prSet presAssocID="{FC098910-969F-441A-805B-59904D016750}" presName="LevelTwoTextNode" presStyleLbl="node3" presStyleIdx="3" presStyleCnt="4">
        <dgm:presLayoutVars>
          <dgm:chPref val="3"/>
        </dgm:presLayoutVars>
      </dgm:prSet>
      <dgm:spPr/>
    </dgm:pt>
    <dgm:pt modelId="{57302651-55D2-441C-A1C7-E2CE4D00A495}" type="pres">
      <dgm:prSet presAssocID="{FC098910-969F-441A-805B-59904D016750}" presName="level3hierChild" presStyleCnt="0"/>
      <dgm:spPr/>
    </dgm:pt>
  </dgm:ptLst>
  <dgm:cxnLst>
    <dgm:cxn modelId="{D4DC5A00-7A9E-4E1E-AA9F-A1A30533E95D}" type="presOf" srcId="{B4523866-CFA4-4302-BD4D-25C563BCCE16}" destId="{ACA746C3-ABB2-45AE-9CE9-8C606EDFBFF7}" srcOrd="0" destOrd="0" presId="urn:microsoft.com/office/officeart/2008/layout/HorizontalMultiLevelHierarchy"/>
    <dgm:cxn modelId="{C57D8909-2A92-4812-897B-C116295BCE95}" type="presOf" srcId="{77BF81C3-09F2-4FDC-8F01-85DEEC3C3E20}" destId="{1495F66C-1D92-4184-9315-A2E329C8B6E7}" srcOrd="1" destOrd="0" presId="urn:microsoft.com/office/officeart/2008/layout/HorizontalMultiLevelHierarchy"/>
    <dgm:cxn modelId="{FA9D780D-A7C0-4E14-8FD2-AE6A854ABBCF}" type="presOf" srcId="{85DF6CA3-A148-49D3-9D53-0F53B059520B}" destId="{E8920123-D8FD-460E-B5C2-936FF05186C6}" srcOrd="1" destOrd="0" presId="urn:microsoft.com/office/officeart/2008/layout/HorizontalMultiLevelHierarchy"/>
    <dgm:cxn modelId="{3766C70F-9E93-4CDA-8C53-7D0BF25F5B9B}" srcId="{F20B5D2D-2CEA-4BA9-AC7E-92DB3249CDA0}" destId="{134CE57F-9EAE-4B79-A676-459004D81CA8}" srcOrd="3" destOrd="0" parTransId="{77BF81C3-09F2-4FDC-8F01-85DEEC3C3E20}" sibTransId="{C040E339-B834-4569-B82C-AC5453E8E775}"/>
    <dgm:cxn modelId="{253FC610-F36A-4543-91E7-942E50379775}" type="presOf" srcId="{0E9CC9CC-C278-42C8-A4CD-8A1BC988145E}" destId="{CA408FBC-A3AB-4476-B7F5-B29F90A37A57}" srcOrd="0" destOrd="0" presId="urn:microsoft.com/office/officeart/2008/layout/HorizontalMultiLevelHierarchy"/>
    <dgm:cxn modelId="{A6A72818-42E0-4838-AA5C-8C8F1A7CA39B}" srcId="{134CE57F-9EAE-4B79-A676-459004D81CA8}" destId="{FC098910-969F-441A-805B-59904D016750}" srcOrd="0" destOrd="0" parTransId="{658CD825-F3C7-4637-B538-2B551100123A}" sibTransId="{8D32D1AB-3AC5-4B11-9514-F637BD805FED}"/>
    <dgm:cxn modelId="{E02C531C-7922-469B-A518-EA89347357B7}" type="presOf" srcId="{134CE57F-9EAE-4B79-A676-459004D81CA8}" destId="{05FD8617-6A6C-4AFB-BCD3-DE2F0DA6BBAA}" srcOrd="0" destOrd="0" presId="urn:microsoft.com/office/officeart/2008/layout/HorizontalMultiLevelHierarchy"/>
    <dgm:cxn modelId="{5D53951C-4B3F-4AE4-A466-13609C968ADF}" type="presOf" srcId="{FC098910-969F-441A-805B-59904D016750}" destId="{3A733A7A-7EE1-4F5C-8B18-DF7504A4F946}" srcOrd="0" destOrd="0" presId="urn:microsoft.com/office/officeart/2008/layout/HorizontalMultiLevelHierarchy"/>
    <dgm:cxn modelId="{7C3DBC1C-5B3F-406B-A972-1607B606565E}" type="presOf" srcId="{A2F70E60-2D14-4E75-A142-F756DFD3645C}" destId="{B18D9015-7617-4F6E-A342-86B9AD50C256}" srcOrd="0" destOrd="0" presId="urn:microsoft.com/office/officeart/2008/layout/HorizontalMultiLevelHierarchy"/>
    <dgm:cxn modelId="{0369CB22-52B6-4281-BD0F-CC0216DA4EFD}" type="presOf" srcId="{13E0BC5F-207C-432C-A0C4-F09643B24EA5}" destId="{FB292C23-E035-4D83-82A1-0FDC486B8EE1}" srcOrd="0" destOrd="0" presId="urn:microsoft.com/office/officeart/2008/layout/HorizontalMultiLevelHierarchy"/>
    <dgm:cxn modelId="{9FC8B23A-AA6D-4ADA-9E95-BEF421E72054}" type="presOf" srcId="{3B328572-7F4C-43B3-95AD-7C252BB3E520}" destId="{D424379F-F7EA-4252-9371-44919AE8D6B3}" srcOrd="0" destOrd="0" presId="urn:microsoft.com/office/officeart/2008/layout/HorizontalMultiLevelHierarchy"/>
    <dgm:cxn modelId="{4F5D0E5B-C8D6-4DDC-8526-2BF0D751A2E7}" type="presOf" srcId="{58D75B34-3887-4E26-8C1D-F88E4E881649}" destId="{C8C294C9-AF7D-4D67-AE19-883BBD6463DF}" srcOrd="1" destOrd="0" presId="urn:microsoft.com/office/officeart/2008/layout/HorizontalMultiLevelHierarchy"/>
    <dgm:cxn modelId="{8DACC143-1F0E-47E7-A558-68AC9FDEDA84}" type="presOf" srcId="{0E9CC9CC-C278-42C8-A4CD-8A1BC988145E}" destId="{072715B6-DDAB-4704-ADC8-3EFFDBAB3532}" srcOrd="1" destOrd="0" presId="urn:microsoft.com/office/officeart/2008/layout/HorizontalMultiLevelHierarchy"/>
    <dgm:cxn modelId="{45643065-4324-465C-AA6F-DAA2C56E3431}" type="presOf" srcId="{F20B5D2D-2CEA-4BA9-AC7E-92DB3249CDA0}" destId="{B69A38A7-8B9A-4875-A3B6-21DB7FB6FB5D}" srcOrd="0" destOrd="0" presId="urn:microsoft.com/office/officeart/2008/layout/HorizontalMultiLevelHierarchy"/>
    <dgm:cxn modelId="{BF1C796A-A2FE-471C-AD43-206D9798F054}" type="presOf" srcId="{ADAC7021-EA64-4785-890A-96CDCEA92E60}" destId="{F5C08C67-7157-44A8-8002-465770F37081}" srcOrd="0" destOrd="0" presId="urn:microsoft.com/office/officeart/2008/layout/HorizontalMultiLevelHierarchy"/>
    <dgm:cxn modelId="{36AA766C-73CB-44C7-9B69-12ED21C06F3E}" type="presOf" srcId="{85DF6CA3-A148-49D3-9D53-0F53B059520B}" destId="{1515093E-4033-4B0F-B2D3-CCAAAA52E9E0}" srcOrd="0" destOrd="0" presId="urn:microsoft.com/office/officeart/2008/layout/HorizontalMultiLevelHierarchy"/>
    <dgm:cxn modelId="{A81A407B-22BD-40B2-9241-0C4E0494B024}" type="presOf" srcId="{A4DAEE32-ED26-4B96-8A4A-1EBCBDE01708}" destId="{FABC4497-531A-427E-80C9-E3BD653DA324}" srcOrd="1" destOrd="0" presId="urn:microsoft.com/office/officeart/2008/layout/HorizontalMultiLevelHierarchy"/>
    <dgm:cxn modelId="{2271DD8A-579F-4065-9D46-8F4A2A63AE89}" srcId="{A2F70E60-2D14-4E75-A142-F756DFD3645C}" destId="{F20B5D2D-2CEA-4BA9-AC7E-92DB3249CDA0}" srcOrd="0" destOrd="0" parTransId="{3E801868-0073-41DF-9DBA-90333932823E}" sibTransId="{1D0B365F-A396-4E4E-A40B-CEA48C98ADDE}"/>
    <dgm:cxn modelId="{6A0FE88A-CA9D-4F90-8902-CB2546714ED9}" srcId="{F20B5D2D-2CEA-4BA9-AC7E-92DB3249CDA0}" destId="{D069ECB5-3189-454E-88D1-F5D820F2D01D}" srcOrd="2" destOrd="0" parTransId="{58D75B34-3887-4E26-8C1D-F88E4E881649}" sibTransId="{F7428BE2-0E76-4CB4-9FA9-C0863416DDF4}"/>
    <dgm:cxn modelId="{2AB38793-4EA8-499B-9AB5-9DBE5328381E}" type="presOf" srcId="{658CD825-F3C7-4637-B538-2B551100123A}" destId="{EBAEF4BC-FBF2-48D2-B0A0-F829E6C6CBD6}" srcOrd="0" destOrd="0" presId="urn:microsoft.com/office/officeart/2008/layout/HorizontalMultiLevelHierarchy"/>
    <dgm:cxn modelId="{EF754E9D-C279-4785-8F2D-0E73EDFE0C99}" type="presOf" srcId="{18EBC549-25BF-4112-8853-7C4CFD8DEA10}" destId="{81ABC805-C926-4579-8A69-7B5B47DD8CEC}" srcOrd="1" destOrd="0" presId="urn:microsoft.com/office/officeart/2008/layout/HorizontalMultiLevelHierarchy"/>
    <dgm:cxn modelId="{0E50FCB9-3D68-4DE4-9E0D-2939AD8BFC52}" type="presOf" srcId="{58D75B34-3887-4E26-8C1D-F88E4E881649}" destId="{C434128A-0281-4BD4-AA93-811A038A1FED}" srcOrd="0" destOrd="0" presId="urn:microsoft.com/office/officeart/2008/layout/HorizontalMultiLevelHierarchy"/>
    <dgm:cxn modelId="{CCD0E1BC-C9F6-48C1-8E42-3673B65C91F7}" type="presOf" srcId="{77BF81C3-09F2-4FDC-8F01-85DEEC3C3E20}" destId="{BAF7560C-6BC4-44FF-BD92-709D423D9CF8}" srcOrd="0" destOrd="0" presId="urn:microsoft.com/office/officeart/2008/layout/HorizontalMultiLevelHierarchy"/>
    <dgm:cxn modelId="{073255BF-A0E8-40A1-968D-450E5F97AADB}" type="presOf" srcId="{18EBC549-25BF-4112-8853-7C4CFD8DEA10}" destId="{FE73DCD4-808B-4C9D-9C41-4B6B358987DF}" srcOrd="0" destOrd="0" presId="urn:microsoft.com/office/officeart/2008/layout/HorizontalMultiLevelHierarchy"/>
    <dgm:cxn modelId="{0DDCD4D1-EF36-489B-8FBC-9E75F1532963}" type="presOf" srcId="{521039D7-9197-4125-8C4B-163B4798C29B}" destId="{F6E82B73-4679-4C7C-8B76-6E668DDB2D02}" srcOrd="0" destOrd="0" presId="urn:microsoft.com/office/officeart/2008/layout/HorizontalMultiLevelHierarchy"/>
    <dgm:cxn modelId="{581999D6-52BD-47CA-88FA-A1A9CEFEABE6}" type="presOf" srcId="{658CD825-F3C7-4637-B538-2B551100123A}" destId="{66337C92-6D3D-4CD5-AABC-A7F982323AB8}" srcOrd="1" destOrd="0" presId="urn:microsoft.com/office/officeart/2008/layout/HorizontalMultiLevelHierarchy"/>
    <dgm:cxn modelId="{5E8F4CDA-0C6C-4BCC-ABD3-86C7475C4C01}" srcId="{F20B5D2D-2CEA-4BA9-AC7E-92DB3249CDA0}" destId="{B4523866-CFA4-4302-BD4D-25C563BCCE16}" srcOrd="0" destOrd="0" parTransId="{ADAC7021-EA64-4785-890A-96CDCEA92E60}" sibTransId="{0E7F05BB-C312-45D1-8769-1702F2EA30BD}"/>
    <dgm:cxn modelId="{B82087DA-FD01-4288-B5E3-62A75B0D6446}" srcId="{B4523866-CFA4-4302-BD4D-25C563BCCE16}" destId="{3B328572-7F4C-43B3-95AD-7C252BB3E520}" srcOrd="0" destOrd="0" parTransId="{18EBC549-25BF-4112-8853-7C4CFD8DEA10}" sibTransId="{C0643731-1A11-452C-A045-97787306A5FF}"/>
    <dgm:cxn modelId="{DE839BE3-A87F-49F1-806C-5BD83F4D8DA2}" srcId="{6E7954AF-F965-46D3-9258-27AC57BD94B3}" destId="{521039D7-9197-4125-8C4B-163B4798C29B}" srcOrd="0" destOrd="0" parTransId="{0E9CC9CC-C278-42C8-A4CD-8A1BC988145E}" sibTransId="{E3079A77-FBD7-460C-80B4-A769610E8946}"/>
    <dgm:cxn modelId="{5A4585E8-D7AC-44B3-A749-BB21FE93F934}" srcId="{F20B5D2D-2CEA-4BA9-AC7E-92DB3249CDA0}" destId="{6E7954AF-F965-46D3-9258-27AC57BD94B3}" srcOrd="1" destOrd="0" parTransId="{85DF6CA3-A148-49D3-9D53-0F53B059520B}" sibTransId="{A036E1DD-736A-4E79-A3A5-A96CCE1D1214}"/>
    <dgm:cxn modelId="{08B827EC-21C1-463D-8A77-F41C6B47B50B}" type="presOf" srcId="{A4DAEE32-ED26-4B96-8A4A-1EBCBDE01708}" destId="{5D3C9E94-6ABF-4DCF-86B1-C22ACA968BED}" srcOrd="0" destOrd="0" presId="urn:microsoft.com/office/officeart/2008/layout/HorizontalMultiLevelHierarchy"/>
    <dgm:cxn modelId="{E959EAEF-6A2C-47A3-B66F-6543469B7340}" type="presOf" srcId="{D069ECB5-3189-454E-88D1-F5D820F2D01D}" destId="{89CF7154-147A-478E-BD42-F424007E00FF}" srcOrd="0" destOrd="0" presId="urn:microsoft.com/office/officeart/2008/layout/HorizontalMultiLevelHierarchy"/>
    <dgm:cxn modelId="{701E9BF3-A5D4-4F52-AAED-ABD052F956F9}" srcId="{D069ECB5-3189-454E-88D1-F5D820F2D01D}" destId="{13E0BC5F-207C-432C-A0C4-F09643B24EA5}" srcOrd="0" destOrd="0" parTransId="{A4DAEE32-ED26-4B96-8A4A-1EBCBDE01708}" sibTransId="{3FF7B8A4-622A-4A31-AF21-50043030809D}"/>
    <dgm:cxn modelId="{D6D208F8-2193-4BEB-875A-F00FFCC058E7}" type="presOf" srcId="{6E7954AF-F965-46D3-9258-27AC57BD94B3}" destId="{3602DB2A-52FC-4B0F-9EBA-09DEA3721658}" srcOrd="0" destOrd="0" presId="urn:microsoft.com/office/officeart/2008/layout/HorizontalMultiLevelHierarchy"/>
    <dgm:cxn modelId="{0DD267FD-5BC3-449A-8F92-E515FB8D539B}" type="presOf" srcId="{ADAC7021-EA64-4785-890A-96CDCEA92E60}" destId="{71E7DA79-0F22-4518-9D59-F5B82746C493}" srcOrd="1" destOrd="0" presId="urn:microsoft.com/office/officeart/2008/layout/HorizontalMultiLevelHierarchy"/>
    <dgm:cxn modelId="{9D47953B-B653-4F2F-B035-9384B94C5328}" type="presParOf" srcId="{B18D9015-7617-4F6E-A342-86B9AD50C256}" destId="{C3C68A87-8171-4060-87B0-2BDD5C6FEE9E}" srcOrd="0" destOrd="0" presId="urn:microsoft.com/office/officeart/2008/layout/HorizontalMultiLevelHierarchy"/>
    <dgm:cxn modelId="{2F15F747-6F2A-46F9-92CE-B815325C7340}" type="presParOf" srcId="{C3C68A87-8171-4060-87B0-2BDD5C6FEE9E}" destId="{B69A38A7-8B9A-4875-A3B6-21DB7FB6FB5D}" srcOrd="0" destOrd="0" presId="urn:microsoft.com/office/officeart/2008/layout/HorizontalMultiLevelHierarchy"/>
    <dgm:cxn modelId="{83F202B7-6F17-4071-888F-2B2129AF7BB0}" type="presParOf" srcId="{C3C68A87-8171-4060-87B0-2BDD5C6FEE9E}" destId="{98E0DDAE-ECEF-4A0F-9BC8-29823C9BEB68}" srcOrd="1" destOrd="0" presId="urn:microsoft.com/office/officeart/2008/layout/HorizontalMultiLevelHierarchy"/>
    <dgm:cxn modelId="{F3929E83-59AD-4803-88CE-0C91EAD09D4F}" type="presParOf" srcId="{98E0DDAE-ECEF-4A0F-9BC8-29823C9BEB68}" destId="{F5C08C67-7157-44A8-8002-465770F37081}" srcOrd="0" destOrd="0" presId="urn:microsoft.com/office/officeart/2008/layout/HorizontalMultiLevelHierarchy"/>
    <dgm:cxn modelId="{305E5BD1-3534-48A0-8E1E-3A79DB3E0C0F}" type="presParOf" srcId="{F5C08C67-7157-44A8-8002-465770F37081}" destId="{71E7DA79-0F22-4518-9D59-F5B82746C493}" srcOrd="0" destOrd="0" presId="urn:microsoft.com/office/officeart/2008/layout/HorizontalMultiLevelHierarchy"/>
    <dgm:cxn modelId="{48D13546-3F16-4225-BD00-4B160B34F88B}" type="presParOf" srcId="{98E0DDAE-ECEF-4A0F-9BC8-29823C9BEB68}" destId="{25E8FC4F-248B-4D1D-BEF9-F11C3B487724}" srcOrd="1" destOrd="0" presId="urn:microsoft.com/office/officeart/2008/layout/HorizontalMultiLevelHierarchy"/>
    <dgm:cxn modelId="{5825603E-E247-4C50-AEB6-76CF703B5C81}" type="presParOf" srcId="{25E8FC4F-248B-4D1D-BEF9-F11C3B487724}" destId="{ACA746C3-ABB2-45AE-9CE9-8C606EDFBFF7}" srcOrd="0" destOrd="0" presId="urn:microsoft.com/office/officeart/2008/layout/HorizontalMultiLevelHierarchy"/>
    <dgm:cxn modelId="{3FA3C2C9-F2DE-4DB0-9E87-7272F4D3F4EB}" type="presParOf" srcId="{25E8FC4F-248B-4D1D-BEF9-F11C3B487724}" destId="{573C4A24-7C4D-45B4-B840-99C99AA6F396}" srcOrd="1" destOrd="0" presId="urn:microsoft.com/office/officeart/2008/layout/HorizontalMultiLevelHierarchy"/>
    <dgm:cxn modelId="{BEFAA169-847A-4E2E-AA52-7357059A8CBA}" type="presParOf" srcId="{573C4A24-7C4D-45B4-B840-99C99AA6F396}" destId="{FE73DCD4-808B-4C9D-9C41-4B6B358987DF}" srcOrd="0" destOrd="0" presId="urn:microsoft.com/office/officeart/2008/layout/HorizontalMultiLevelHierarchy"/>
    <dgm:cxn modelId="{E5B34680-8396-4570-8AB9-E9641C8AFC01}" type="presParOf" srcId="{FE73DCD4-808B-4C9D-9C41-4B6B358987DF}" destId="{81ABC805-C926-4579-8A69-7B5B47DD8CEC}" srcOrd="0" destOrd="0" presId="urn:microsoft.com/office/officeart/2008/layout/HorizontalMultiLevelHierarchy"/>
    <dgm:cxn modelId="{41739FAA-AC1B-4D2F-9CF2-72B1CC3671B0}" type="presParOf" srcId="{573C4A24-7C4D-45B4-B840-99C99AA6F396}" destId="{C339406D-93AA-4DA5-81F8-DB4DE37EBC81}" srcOrd="1" destOrd="0" presId="urn:microsoft.com/office/officeart/2008/layout/HorizontalMultiLevelHierarchy"/>
    <dgm:cxn modelId="{7A6BDE65-610F-42DC-9E0D-4E355D4A6483}" type="presParOf" srcId="{C339406D-93AA-4DA5-81F8-DB4DE37EBC81}" destId="{D424379F-F7EA-4252-9371-44919AE8D6B3}" srcOrd="0" destOrd="0" presId="urn:microsoft.com/office/officeart/2008/layout/HorizontalMultiLevelHierarchy"/>
    <dgm:cxn modelId="{8D63D046-723E-4623-82B6-943018F09662}" type="presParOf" srcId="{C339406D-93AA-4DA5-81F8-DB4DE37EBC81}" destId="{4CE57B77-30B7-49F6-A16B-11AD54F543D5}" srcOrd="1" destOrd="0" presId="urn:microsoft.com/office/officeart/2008/layout/HorizontalMultiLevelHierarchy"/>
    <dgm:cxn modelId="{5C1DA703-D50C-41F8-A13A-8D9080586232}" type="presParOf" srcId="{98E0DDAE-ECEF-4A0F-9BC8-29823C9BEB68}" destId="{1515093E-4033-4B0F-B2D3-CCAAAA52E9E0}" srcOrd="2" destOrd="0" presId="urn:microsoft.com/office/officeart/2008/layout/HorizontalMultiLevelHierarchy"/>
    <dgm:cxn modelId="{222C75FF-6A79-443E-B9AC-4F94047529CC}" type="presParOf" srcId="{1515093E-4033-4B0F-B2D3-CCAAAA52E9E0}" destId="{E8920123-D8FD-460E-B5C2-936FF05186C6}" srcOrd="0" destOrd="0" presId="urn:microsoft.com/office/officeart/2008/layout/HorizontalMultiLevelHierarchy"/>
    <dgm:cxn modelId="{0FCAF75C-CFD8-4D6B-8228-B64C5E20AF34}" type="presParOf" srcId="{98E0DDAE-ECEF-4A0F-9BC8-29823C9BEB68}" destId="{482AB23F-6FD2-4581-A910-0621B23AD19F}" srcOrd="3" destOrd="0" presId="urn:microsoft.com/office/officeart/2008/layout/HorizontalMultiLevelHierarchy"/>
    <dgm:cxn modelId="{21F3BD62-2BFC-4890-B482-281DD028E605}" type="presParOf" srcId="{482AB23F-6FD2-4581-A910-0621B23AD19F}" destId="{3602DB2A-52FC-4B0F-9EBA-09DEA3721658}" srcOrd="0" destOrd="0" presId="urn:microsoft.com/office/officeart/2008/layout/HorizontalMultiLevelHierarchy"/>
    <dgm:cxn modelId="{DC528807-B60D-426E-A195-67A63990223D}" type="presParOf" srcId="{482AB23F-6FD2-4581-A910-0621B23AD19F}" destId="{59E1057D-672D-4267-88FB-7BD648C080DB}" srcOrd="1" destOrd="0" presId="urn:microsoft.com/office/officeart/2008/layout/HorizontalMultiLevelHierarchy"/>
    <dgm:cxn modelId="{5DE6BEDD-B0EB-4C62-951E-0F20F1D3BDFB}" type="presParOf" srcId="{59E1057D-672D-4267-88FB-7BD648C080DB}" destId="{CA408FBC-A3AB-4476-B7F5-B29F90A37A57}" srcOrd="0" destOrd="0" presId="urn:microsoft.com/office/officeart/2008/layout/HorizontalMultiLevelHierarchy"/>
    <dgm:cxn modelId="{7C69562E-E299-490A-9867-7080C90F21A9}" type="presParOf" srcId="{CA408FBC-A3AB-4476-B7F5-B29F90A37A57}" destId="{072715B6-DDAB-4704-ADC8-3EFFDBAB3532}" srcOrd="0" destOrd="0" presId="urn:microsoft.com/office/officeart/2008/layout/HorizontalMultiLevelHierarchy"/>
    <dgm:cxn modelId="{AF27CB07-C85B-42CB-B702-FF180A22AD24}" type="presParOf" srcId="{59E1057D-672D-4267-88FB-7BD648C080DB}" destId="{FBE4228E-7649-408F-B84C-768D8E5350A8}" srcOrd="1" destOrd="0" presId="urn:microsoft.com/office/officeart/2008/layout/HorizontalMultiLevelHierarchy"/>
    <dgm:cxn modelId="{8D3CFD50-85B6-473E-BE0E-6935A2EB0420}" type="presParOf" srcId="{FBE4228E-7649-408F-B84C-768D8E5350A8}" destId="{F6E82B73-4679-4C7C-8B76-6E668DDB2D02}" srcOrd="0" destOrd="0" presId="urn:microsoft.com/office/officeart/2008/layout/HorizontalMultiLevelHierarchy"/>
    <dgm:cxn modelId="{79D5E32F-7CAC-4EB8-A704-03DC85409CB6}" type="presParOf" srcId="{FBE4228E-7649-408F-B84C-768D8E5350A8}" destId="{1FD59592-AB9E-40CD-A178-F2A3C233E6A5}" srcOrd="1" destOrd="0" presId="urn:microsoft.com/office/officeart/2008/layout/HorizontalMultiLevelHierarchy"/>
    <dgm:cxn modelId="{34A56EB3-78DE-4B9B-A418-4CBBA2A7B653}" type="presParOf" srcId="{98E0DDAE-ECEF-4A0F-9BC8-29823C9BEB68}" destId="{C434128A-0281-4BD4-AA93-811A038A1FED}" srcOrd="4" destOrd="0" presId="urn:microsoft.com/office/officeart/2008/layout/HorizontalMultiLevelHierarchy"/>
    <dgm:cxn modelId="{1C1D8C20-995B-4351-8959-7CA6B27F7669}" type="presParOf" srcId="{C434128A-0281-4BD4-AA93-811A038A1FED}" destId="{C8C294C9-AF7D-4D67-AE19-883BBD6463DF}" srcOrd="0" destOrd="0" presId="urn:microsoft.com/office/officeart/2008/layout/HorizontalMultiLevelHierarchy"/>
    <dgm:cxn modelId="{9134927C-63C3-4E6C-8666-7A17FCD8C797}" type="presParOf" srcId="{98E0DDAE-ECEF-4A0F-9BC8-29823C9BEB68}" destId="{566070A6-30EB-4CE3-A238-398ED6B4F591}" srcOrd="5" destOrd="0" presId="urn:microsoft.com/office/officeart/2008/layout/HorizontalMultiLevelHierarchy"/>
    <dgm:cxn modelId="{84A753AA-6B32-4475-9999-CEDAFCFAAAFE}" type="presParOf" srcId="{566070A6-30EB-4CE3-A238-398ED6B4F591}" destId="{89CF7154-147A-478E-BD42-F424007E00FF}" srcOrd="0" destOrd="0" presId="urn:microsoft.com/office/officeart/2008/layout/HorizontalMultiLevelHierarchy"/>
    <dgm:cxn modelId="{B7693B54-25EF-4605-BD36-8E90F9F04DB5}" type="presParOf" srcId="{566070A6-30EB-4CE3-A238-398ED6B4F591}" destId="{2C72F3D8-C242-48B7-A3B5-88C2EF5A30C0}" srcOrd="1" destOrd="0" presId="urn:microsoft.com/office/officeart/2008/layout/HorizontalMultiLevelHierarchy"/>
    <dgm:cxn modelId="{581BF226-5B98-49E3-BB78-04E53943FF5F}" type="presParOf" srcId="{2C72F3D8-C242-48B7-A3B5-88C2EF5A30C0}" destId="{5D3C9E94-6ABF-4DCF-86B1-C22ACA968BED}" srcOrd="0" destOrd="0" presId="urn:microsoft.com/office/officeart/2008/layout/HorizontalMultiLevelHierarchy"/>
    <dgm:cxn modelId="{FEB30DC6-6E3F-41AB-BB63-00FC63778183}" type="presParOf" srcId="{5D3C9E94-6ABF-4DCF-86B1-C22ACA968BED}" destId="{FABC4497-531A-427E-80C9-E3BD653DA324}" srcOrd="0" destOrd="0" presId="urn:microsoft.com/office/officeart/2008/layout/HorizontalMultiLevelHierarchy"/>
    <dgm:cxn modelId="{48C48DBE-5078-4466-9101-E9B0E2331AFE}" type="presParOf" srcId="{2C72F3D8-C242-48B7-A3B5-88C2EF5A30C0}" destId="{073960DC-C142-4B7F-B176-7B2464D09813}" srcOrd="1" destOrd="0" presId="urn:microsoft.com/office/officeart/2008/layout/HorizontalMultiLevelHierarchy"/>
    <dgm:cxn modelId="{77F35F1F-07A4-423E-ACD1-93E841243901}" type="presParOf" srcId="{073960DC-C142-4B7F-B176-7B2464D09813}" destId="{FB292C23-E035-4D83-82A1-0FDC486B8EE1}" srcOrd="0" destOrd="0" presId="urn:microsoft.com/office/officeart/2008/layout/HorizontalMultiLevelHierarchy"/>
    <dgm:cxn modelId="{D434DA4F-3E1F-46F5-ADCC-4AF18A1A79F3}" type="presParOf" srcId="{073960DC-C142-4B7F-B176-7B2464D09813}" destId="{331F955C-4111-4D88-B63C-817070ECBCD0}" srcOrd="1" destOrd="0" presId="urn:microsoft.com/office/officeart/2008/layout/HorizontalMultiLevelHierarchy"/>
    <dgm:cxn modelId="{4AC16318-13C3-4540-9A58-DCB7C5CDE16F}" type="presParOf" srcId="{98E0DDAE-ECEF-4A0F-9BC8-29823C9BEB68}" destId="{BAF7560C-6BC4-44FF-BD92-709D423D9CF8}" srcOrd="6" destOrd="0" presId="urn:microsoft.com/office/officeart/2008/layout/HorizontalMultiLevelHierarchy"/>
    <dgm:cxn modelId="{E44A70EE-B9B3-4DE6-9316-081A4C144A1C}" type="presParOf" srcId="{BAF7560C-6BC4-44FF-BD92-709D423D9CF8}" destId="{1495F66C-1D92-4184-9315-A2E329C8B6E7}" srcOrd="0" destOrd="0" presId="urn:microsoft.com/office/officeart/2008/layout/HorizontalMultiLevelHierarchy"/>
    <dgm:cxn modelId="{71192F58-1A77-48D1-B922-CA547779CDBE}" type="presParOf" srcId="{98E0DDAE-ECEF-4A0F-9BC8-29823C9BEB68}" destId="{140C4608-47B1-41FB-956B-039F1CA4F3B8}" srcOrd="7" destOrd="0" presId="urn:microsoft.com/office/officeart/2008/layout/HorizontalMultiLevelHierarchy"/>
    <dgm:cxn modelId="{5D744F5B-D4CB-449B-9D68-D232676B3682}" type="presParOf" srcId="{140C4608-47B1-41FB-956B-039F1CA4F3B8}" destId="{05FD8617-6A6C-4AFB-BCD3-DE2F0DA6BBAA}" srcOrd="0" destOrd="0" presId="urn:microsoft.com/office/officeart/2008/layout/HorizontalMultiLevelHierarchy"/>
    <dgm:cxn modelId="{E379650F-A6D2-44AD-895E-108141182CBE}" type="presParOf" srcId="{140C4608-47B1-41FB-956B-039F1CA4F3B8}" destId="{22709CB3-436E-4199-96ED-BFD71304DD5B}" srcOrd="1" destOrd="0" presId="urn:microsoft.com/office/officeart/2008/layout/HorizontalMultiLevelHierarchy"/>
    <dgm:cxn modelId="{7084DB16-6651-4E36-9D1E-8863B2000BD8}" type="presParOf" srcId="{22709CB3-436E-4199-96ED-BFD71304DD5B}" destId="{EBAEF4BC-FBF2-48D2-B0A0-F829E6C6CBD6}" srcOrd="0" destOrd="0" presId="urn:microsoft.com/office/officeart/2008/layout/HorizontalMultiLevelHierarchy"/>
    <dgm:cxn modelId="{00239292-1BA4-4599-A2B1-75B0E48C2D4D}" type="presParOf" srcId="{EBAEF4BC-FBF2-48D2-B0A0-F829E6C6CBD6}" destId="{66337C92-6D3D-4CD5-AABC-A7F982323AB8}" srcOrd="0" destOrd="0" presId="urn:microsoft.com/office/officeart/2008/layout/HorizontalMultiLevelHierarchy"/>
    <dgm:cxn modelId="{E3FA3888-D1E8-4207-967A-96C72D275E3C}" type="presParOf" srcId="{22709CB3-436E-4199-96ED-BFD71304DD5B}" destId="{A1254CF9-206B-4D71-AFF7-B883744E2774}" srcOrd="1" destOrd="0" presId="urn:microsoft.com/office/officeart/2008/layout/HorizontalMultiLevelHierarchy"/>
    <dgm:cxn modelId="{78D0834A-997A-4013-A349-F4F28150D897}" type="presParOf" srcId="{A1254CF9-206B-4D71-AFF7-B883744E2774}" destId="{3A733A7A-7EE1-4F5C-8B18-DF7504A4F946}" srcOrd="0" destOrd="0" presId="urn:microsoft.com/office/officeart/2008/layout/HorizontalMultiLevelHierarchy"/>
    <dgm:cxn modelId="{903015E0-D7D0-4AFD-9425-334EEC174FB4}" type="presParOf" srcId="{A1254CF9-206B-4D71-AFF7-B883744E2774}" destId="{57302651-55D2-441C-A1C7-E2CE4D00A495}"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3B5223-C652-4A17-9AF4-AFDF01044AA2}" type="doc">
      <dgm:prSet loTypeId="urn:microsoft.com/office/officeart/2005/8/layout/cycle4" loCatId="cycle" qsTypeId="urn:microsoft.com/office/officeart/2005/8/quickstyle/simple3" qsCatId="simple" csTypeId="urn:microsoft.com/office/officeart/2005/8/colors/colorful2" csCatId="colorful" phldr="1"/>
      <dgm:spPr/>
      <dgm:t>
        <a:bodyPr/>
        <a:lstStyle/>
        <a:p>
          <a:endParaRPr lang="es-EC"/>
        </a:p>
      </dgm:t>
    </dgm:pt>
    <dgm:pt modelId="{50E98194-23D2-4148-BFF8-93B5D14D5D8B}">
      <dgm:prSet phldrT="[Texto]" custT="1"/>
      <dgm:spPr/>
      <dgm:t>
        <a:bodyPr/>
        <a:lstStyle/>
        <a:p>
          <a:r>
            <a:rPr lang="es-EC" sz="1400" dirty="0">
              <a:latin typeface="Arial" pitchFamily="34" charset="0"/>
              <a:cs typeface="Arial" pitchFamily="34" charset="0"/>
            </a:rPr>
            <a:t>Muestreo</a:t>
          </a:r>
        </a:p>
      </dgm:t>
    </dgm:pt>
    <dgm:pt modelId="{23EAAE96-C105-4F5F-99CD-F04B92A33A07}" type="parTrans" cxnId="{703277D3-5C02-4C6D-8AD4-50E681B8B18A}">
      <dgm:prSet/>
      <dgm:spPr/>
      <dgm:t>
        <a:bodyPr/>
        <a:lstStyle/>
        <a:p>
          <a:endParaRPr lang="es-EC"/>
        </a:p>
      </dgm:t>
    </dgm:pt>
    <dgm:pt modelId="{119E2C40-5499-4D09-A2DB-EEEB1CF44B45}" type="sibTrans" cxnId="{703277D3-5C02-4C6D-8AD4-50E681B8B18A}">
      <dgm:prSet/>
      <dgm:spPr/>
      <dgm:t>
        <a:bodyPr/>
        <a:lstStyle/>
        <a:p>
          <a:endParaRPr lang="es-EC"/>
        </a:p>
      </dgm:t>
    </dgm:pt>
    <dgm:pt modelId="{46EAE0AF-B68B-46BB-B9FE-F4C17AC662E2}">
      <dgm:prSet phldrT="[Texto]" custT="1"/>
      <dgm:spPr/>
      <dgm:t>
        <a:bodyPr/>
        <a:lstStyle/>
        <a:p>
          <a:pPr algn="ctr"/>
          <a:r>
            <a:rPr lang="es-EC" sz="1400" dirty="0">
              <a:latin typeface="Arial" pitchFamily="34" charset="0"/>
              <a:cs typeface="Arial" pitchFamily="34" charset="0"/>
            </a:rPr>
            <a:t>Población finita de 260 individuos.</a:t>
          </a:r>
        </a:p>
      </dgm:t>
    </dgm:pt>
    <dgm:pt modelId="{798C6F79-BBB3-4EFB-A496-64C49F13C86F}" type="parTrans" cxnId="{9D5EC0C5-F21C-4B05-9B82-CE0D089A673B}">
      <dgm:prSet/>
      <dgm:spPr/>
      <dgm:t>
        <a:bodyPr/>
        <a:lstStyle/>
        <a:p>
          <a:endParaRPr lang="es-EC"/>
        </a:p>
      </dgm:t>
    </dgm:pt>
    <dgm:pt modelId="{25E1C32E-7AF0-4A1A-8D35-CB1A2AE32638}" type="sibTrans" cxnId="{9D5EC0C5-F21C-4B05-9B82-CE0D089A673B}">
      <dgm:prSet/>
      <dgm:spPr/>
      <dgm:t>
        <a:bodyPr/>
        <a:lstStyle/>
        <a:p>
          <a:endParaRPr lang="es-EC"/>
        </a:p>
      </dgm:t>
    </dgm:pt>
    <dgm:pt modelId="{77D76963-07E9-4C27-B8D2-971301665A96}">
      <dgm:prSet phldrT="[Texto]" custT="1"/>
      <dgm:spPr/>
      <dgm:t>
        <a:bodyPr/>
        <a:lstStyle/>
        <a:p>
          <a:r>
            <a:rPr lang="es-EC" sz="1400" dirty="0">
              <a:latin typeface="Arial" pitchFamily="34" charset="0"/>
              <a:cs typeface="Arial" pitchFamily="34" charset="0"/>
            </a:rPr>
            <a:t>Matriz de Confusión</a:t>
          </a:r>
        </a:p>
      </dgm:t>
    </dgm:pt>
    <dgm:pt modelId="{99EC11FC-FA46-4170-BE99-250867461C38}" type="parTrans" cxnId="{007BB71E-29BD-4A34-9F9E-1D6620AEB37D}">
      <dgm:prSet/>
      <dgm:spPr/>
      <dgm:t>
        <a:bodyPr/>
        <a:lstStyle/>
        <a:p>
          <a:endParaRPr lang="es-EC"/>
        </a:p>
      </dgm:t>
    </dgm:pt>
    <dgm:pt modelId="{61D50A86-05F4-454B-9229-C348838309E3}" type="sibTrans" cxnId="{007BB71E-29BD-4A34-9F9E-1D6620AEB37D}">
      <dgm:prSet/>
      <dgm:spPr/>
      <dgm:t>
        <a:bodyPr/>
        <a:lstStyle/>
        <a:p>
          <a:endParaRPr lang="es-EC"/>
        </a:p>
      </dgm:t>
    </dgm:pt>
    <dgm:pt modelId="{074B147B-7065-4486-AE66-6817D8778E1B}">
      <dgm:prSet phldrT="[Texto]" custT="1"/>
      <dgm:spPr/>
      <dgm:t>
        <a:bodyPr/>
        <a:lstStyle/>
        <a:p>
          <a:pPr algn="ctr"/>
          <a:r>
            <a:rPr lang="es-EC" sz="1400" dirty="0">
              <a:latin typeface="Arial" pitchFamily="34" charset="0"/>
              <a:cs typeface="Arial" pitchFamily="34" charset="0"/>
            </a:rPr>
            <a:t>Sometidos a prueba 3 métodos de clasificación</a:t>
          </a:r>
        </a:p>
      </dgm:t>
    </dgm:pt>
    <dgm:pt modelId="{09B80396-9E73-4F9D-83D1-6F5748CC5A23}" type="parTrans" cxnId="{5B4A7F04-6F0A-43D1-900D-E67459A1E4E0}">
      <dgm:prSet/>
      <dgm:spPr/>
      <dgm:t>
        <a:bodyPr/>
        <a:lstStyle/>
        <a:p>
          <a:endParaRPr lang="es-EC"/>
        </a:p>
      </dgm:t>
    </dgm:pt>
    <dgm:pt modelId="{A0507CCB-E9D6-4B6F-90FF-00C17C6CEC03}" type="sibTrans" cxnId="{5B4A7F04-6F0A-43D1-900D-E67459A1E4E0}">
      <dgm:prSet/>
      <dgm:spPr/>
      <dgm:t>
        <a:bodyPr/>
        <a:lstStyle/>
        <a:p>
          <a:endParaRPr lang="es-EC"/>
        </a:p>
      </dgm:t>
    </dgm:pt>
    <dgm:pt modelId="{FA03CA89-48E4-415D-B142-25A729D0D194}">
      <dgm:prSet phldrT="[Texto]" custT="1"/>
      <dgm:spPr/>
      <dgm:t>
        <a:bodyPr/>
        <a:lstStyle/>
        <a:p>
          <a:r>
            <a:rPr lang="es-EC" sz="1400" dirty="0">
              <a:latin typeface="Arial" pitchFamily="34" charset="0"/>
              <a:cs typeface="Arial" pitchFamily="34" charset="0"/>
            </a:rPr>
            <a:t>Índice Kappa</a:t>
          </a:r>
        </a:p>
      </dgm:t>
    </dgm:pt>
    <dgm:pt modelId="{54221C92-06C4-4D92-925A-BC3CEDCFC72D}" type="parTrans" cxnId="{527A6474-D0D6-49C2-BE59-BD4926A06D8E}">
      <dgm:prSet/>
      <dgm:spPr/>
      <dgm:t>
        <a:bodyPr/>
        <a:lstStyle/>
        <a:p>
          <a:endParaRPr lang="es-EC"/>
        </a:p>
      </dgm:t>
    </dgm:pt>
    <dgm:pt modelId="{F6275310-E835-4E83-AE27-0E3BFD6078A0}" type="sibTrans" cxnId="{527A6474-D0D6-49C2-BE59-BD4926A06D8E}">
      <dgm:prSet/>
      <dgm:spPr/>
      <dgm:t>
        <a:bodyPr/>
        <a:lstStyle/>
        <a:p>
          <a:endParaRPr lang="es-EC"/>
        </a:p>
      </dgm:t>
    </dgm:pt>
    <dgm:pt modelId="{1FC3983C-D50F-4C59-8136-C4C02BA6494C}">
      <dgm:prSet phldrT="[Texto]" custT="1"/>
      <dgm:spPr/>
      <dgm:t>
        <a:bodyPr/>
        <a:lstStyle/>
        <a:p>
          <a:pPr algn="ctr"/>
          <a:r>
            <a:rPr lang="es-EC" sz="1400" dirty="0">
              <a:latin typeface="Arial" pitchFamily="34" charset="0"/>
              <a:cs typeface="Arial" pitchFamily="34" charset="0"/>
            </a:rPr>
            <a:t>Concordancia entre observación y predicción</a:t>
          </a:r>
        </a:p>
      </dgm:t>
    </dgm:pt>
    <dgm:pt modelId="{67E46A76-C56C-446B-9436-0EF7941A0683}" type="parTrans" cxnId="{7D007646-90DF-4AA5-A13D-9EB208304F4F}">
      <dgm:prSet/>
      <dgm:spPr/>
      <dgm:t>
        <a:bodyPr/>
        <a:lstStyle/>
        <a:p>
          <a:endParaRPr lang="es-EC"/>
        </a:p>
      </dgm:t>
    </dgm:pt>
    <dgm:pt modelId="{2806479B-DDD3-4041-9DE9-FCA45187439E}" type="sibTrans" cxnId="{7D007646-90DF-4AA5-A13D-9EB208304F4F}">
      <dgm:prSet/>
      <dgm:spPr/>
      <dgm:t>
        <a:bodyPr/>
        <a:lstStyle/>
        <a:p>
          <a:endParaRPr lang="es-EC"/>
        </a:p>
      </dgm:t>
    </dgm:pt>
    <dgm:pt modelId="{6FE5D3D4-8201-40F5-8811-1E9FD1A354B9}">
      <dgm:prSet phldrT="[Texto]" custT="1"/>
      <dgm:spPr/>
      <dgm:t>
        <a:bodyPr/>
        <a:lstStyle/>
        <a:p>
          <a:r>
            <a:rPr lang="es-EC" sz="1400" dirty="0">
              <a:latin typeface="Arial" pitchFamily="34" charset="0"/>
              <a:cs typeface="Arial" pitchFamily="34" charset="0"/>
            </a:rPr>
            <a:t>Análisis Exploratorio de Datos</a:t>
          </a:r>
        </a:p>
      </dgm:t>
    </dgm:pt>
    <dgm:pt modelId="{5FB2498E-C360-4308-A762-5A1ED3344381}" type="parTrans" cxnId="{F29EA452-A5A6-4F60-AD78-9DCCD96A5682}">
      <dgm:prSet/>
      <dgm:spPr/>
      <dgm:t>
        <a:bodyPr/>
        <a:lstStyle/>
        <a:p>
          <a:endParaRPr lang="es-EC"/>
        </a:p>
      </dgm:t>
    </dgm:pt>
    <dgm:pt modelId="{BF8E7BC4-E601-4D4B-8E86-4BC55DB90141}" type="sibTrans" cxnId="{F29EA452-A5A6-4F60-AD78-9DCCD96A5682}">
      <dgm:prSet/>
      <dgm:spPr/>
      <dgm:t>
        <a:bodyPr/>
        <a:lstStyle/>
        <a:p>
          <a:endParaRPr lang="es-EC"/>
        </a:p>
      </dgm:t>
    </dgm:pt>
    <dgm:pt modelId="{705F3AA4-883E-4F0D-9230-5752932D5D2D}">
      <dgm:prSet phldrT="[Texto]" custT="1"/>
      <dgm:spPr/>
      <dgm:t>
        <a:bodyPr/>
        <a:lstStyle/>
        <a:p>
          <a:pPr algn="ctr"/>
          <a:r>
            <a:rPr lang="es-EC" sz="1400" dirty="0">
              <a:latin typeface="Arial" pitchFamily="34" charset="0"/>
              <a:cs typeface="Arial" pitchFamily="34" charset="0"/>
            </a:rPr>
            <a:t>Software SPSS </a:t>
          </a:r>
          <a:r>
            <a:rPr lang="es-EC" sz="1400" dirty="0" err="1">
              <a:latin typeface="Arial" pitchFamily="34" charset="0"/>
              <a:cs typeface="Arial" pitchFamily="34" charset="0"/>
            </a:rPr>
            <a:t>Statistics</a:t>
          </a:r>
          <a:r>
            <a:rPr lang="es-EC" sz="1400" dirty="0">
              <a:latin typeface="Arial" pitchFamily="34" charset="0"/>
              <a:cs typeface="Arial" pitchFamily="34" charset="0"/>
            </a:rPr>
            <a:t> </a:t>
          </a:r>
        </a:p>
      </dgm:t>
    </dgm:pt>
    <dgm:pt modelId="{BA47B221-75E3-4F22-91DE-D9ACDF0A106A}" type="parTrans" cxnId="{9CDBC9F7-2779-4DA2-92D0-0EA0A74689C6}">
      <dgm:prSet/>
      <dgm:spPr/>
      <dgm:t>
        <a:bodyPr/>
        <a:lstStyle/>
        <a:p>
          <a:endParaRPr lang="es-EC"/>
        </a:p>
      </dgm:t>
    </dgm:pt>
    <dgm:pt modelId="{93423B0E-F86D-43AF-9BA5-0F532BAE6AC7}" type="sibTrans" cxnId="{9CDBC9F7-2779-4DA2-92D0-0EA0A74689C6}">
      <dgm:prSet/>
      <dgm:spPr/>
      <dgm:t>
        <a:bodyPr/>
        <a:lstStyle/>
        <a:p>
          <a:endParaRPr lang="es-EC"/>
        </a:p>
      </dgm:t>
    </dgm:pt>
    <dgm:pt modelId="{407CF57A-47DE-49D1-94B0-B912EADA86C6}">
      <dgm:prSet phldrT="[Texto]" custT="1"/>
      <dgm:spPr/>
      <dgm:t>
        <a:bodyPr/>
        <a:lstStyle/>
        <a:p>
          <a:pPr algn="ctr"/>
          <a:r>
            <a:rPr lang="es-EC" sz="1400" dirty="0">
              <a:latin typeface="Arial" pitchFamily="34" charset="0"/>
              <a:cs typeface="Arial" pitchFamily="34" charset="0"/>
            </a:rPr>
            <a:t>96 plantas tomas en estudio</a:t>
          </a:r>
        </a:p>
      </dgm:t>
    </dgm:pt>
    <dgm:pt modelId="{1BFE920E-6DF7-438D-AC96-4409E294376A}" type="parTrans" cxnId="{649E99CE-6E2B-4066-B958-2F543A570242}">
      <dgm:prSet/>
      <dgm:spPr/>
      <dgm:t>
        <a:bodyPr/>
        <a:lstStyle/>
        <a:p>
          <a:endParaRPr lang="es-EC"/>
        </a:p>
      </dgm:t>
    </dgm:pt>
    <dgm:pt modelId="{E0299966-5B58-42C4-8032-826CE0EF7427}" type="sibTrans" cxnId="{649E99CE-6E2B-4066-B958-2F543A570242}">
      <dgm:prSet/>
      <dgm:spPr/>
      <dgm:t>
        <a:bodyPr/>
        <a:lstStyle/>
        <a:p>
          <a:endParaRPr lang="es-EC"/>
        </a:p>
      </dgm:t>
    </dgm:pt>
    <dgm:pt modelId="{BCFF3E12-E023-4E11-B96D-6FA37515D286}">
      <dgm:prSet phldrT="[Texto]" custT="1"/>
      <dgm:spPr/>
      <dgm:t>
        <a:bodyPr/>
        <a:lstStyle/>
        <a:p>
          <a:pPr algn="just"/>
          <a:endParaRPr lang="es-EC" sz="1400" dirty="0">
            <a:solidFill>
              <a:schemeClr val="tx1"/>
            </a:solidFill>
            <a:latin typeface="Arial" pitchFamily="34" charset="0"/>
            <a:cs typeface="Arial" pitchFamily="34" charset="0"/>
          </a:endParaRPr>
        </a:p>
      </dgm:t>
    </dgm:pt>
    <dgm:pt modelId="{11E06BCB-2E8A-4727-98E5-8EE04F6270E7}" type="parTrans" cxnId="{7155275C-11CB-4065-A997-35912A35A79D}">
      <dgm:prSet/>
      <dgm:spPr/>
      <dgm:t>
        <a:bodyPr/>
        <a:lstStyle/>
        <a:p>
          <a:endParaRPr lang="es-EC"/>
        </a:p>
      </dgm:t>
    </dgm:pt>
    <dgm:pt modelId="{E90A8236-6623-418C-85D4-C5FEB3019569}" type="sibTrans" cxnId="{7155275C-11CB-4065-A997-35912A35A79D}">
      <dgm:prSet/>
      <dgm:spPr/>
      <dgm:t>
        <a:bodyPr/>
        <a:lstStyle/>
        <a:p>
          <a:endParaRPr lang="es-EC"/>
        </a:p>
      </dgm:t>
    </dgm:pt>
    <dgm:pt modelId="{9EB64BDC-94E4-4D5C-8F46-919181C88604}">
      <dgm:prSet phldrT="[Texto]" custT="1"/>
      <dgm:spPr/>
      <dgm:t>
        <a:bodyPr/>
        <a:lstStyle/>
        <a:p>
          <a:pPr algn="ctr"/>
          <a:r>
            <a:rPr lang="es-EC" sz="1400" dirty="0">
              <a:latin typeface="Arial" pitchFamily="34" charset="0"/>
              <a:cs typeface="Arial" pitchFamily="34" charset="0"/>
            </a:rPr>
            <a:t>Exactitud, tasa de error, otros</a:t>
          </a:r>
        </a:p>
      </dgm:t>
    </dgm:pt>
    <dgm:pt modelId="{10210AB8-9125-453D-B7A4-0D39947A845C}" type="parTrans" cxnId="{763084E3-CC96-433A-B0DB-46A9C25267A6}">
      <dgm:prSet/>
      <dgm:spPr/>
      <dgm:t>
        <a:bodyPr/>
        <a:lstStyle/>
        <a:p>
          <a:endParaRPr lang="es-EC"/>
        </a:p>
      </dgm:t>
    </dgm:pt>
    <dgm:pt modelId="{E298A44F-B5CC-4069-9DA3-7A98B827D1EA}" type="sibTrans" cxnId="{763084E3-CC96-433A-B0DB-46A9C25267A6}">
      <dgm:prSet/>
      <dgm:spPr/>
      <dgm:t>
        <a:bodyPr/>
        <a:lstStyle/>
        <a:p>
          <a:endParaRPr lang="es-EC"/>
        </a:p>
      </dgm:t>
    </dgm:pt>
    <dgm:pt modelId="{E89DF930-79CB-455A-83E2-92D454B8073C}" type="pres">
      <dgm:prSet presAssocID="{A43B5223-C652-4A17-9AF4-AFDF01044AA2}" presName="cycleMatrixDiagram" presStyleCnt="0">
        <dgm:presLayoutVars>
          <dgm:chMax val="1"/>
          <dgm:dir/>
          <dgm:animLvl val="lvl"/>
          <dgm:resizeHandles val="exact"/>
        </dgm:presLayoutVars>
      </dgm:prSet>
      <dgm:spPr/>
    </dgm:pt>
    <dgm:pt modelId="{CBC3BD03-04AD-48D2-A005-B813E16BA07B}" type="pres">
      <dgm:prSet presAssocID="{A43B5223-C652-4A17-9AF4-AFDF01044AA2}" presName="children" presStyleCnt="0"/>
      <dgm:spPr/>
    </dgm:pt>
    <dgm:pt modelId="{ED10DA41-30A8-4EDE-ABE5-4C5DD1263827}" type="pres">
      <dgm:prSet presAssocID="{A43B5223-C652-4A17-9AF4-AFDF01044AA2}" presName="child1group" presStyleCnt="0"/>
      <dgm:spPr/>
    </dgm:pt>
    <dgm:pt modelId="{98DEB6D6-7D62-452C-B1D3-DA84E8F5EA97}" type="pres">
      <dgm:prSet presAssocID="{A43B5223-C652-4A17-9AF4-AFDF01044AA2}" presName="child1" presStyleLbl="bgAcc1" presStyleIdx="0" presStyleCnt="4"/>
      <dgm:spPr/>
    </dgm:pt>
    <dgm:pt modelId="{3A939ABF-6263-4A54-9CCC-F0C7E75291ED}" type="pres">
      <dgm:prSet presAssocID="{A43B5223-C652-4A17-9AF4-AFDF01044AA2}" presName="child1Text" presStyleLbl="bgAcc1" presStyleIdx="0" presStyleCnt="4">
        <dgm:presLayoutVars>
          <dgm:bulletEnabled val="1"/>
        </dgm:presLayoutVars>
      </dgm:prSet>
      <dgm:spPr/>
    </dgm:pt>
    <dgm:pt modelId="{5C000DB1-ACA0-4D90-8101-32FE670122A7}" type="pres">
      <dgm:prSet presAssocID="{A43B5223-C652-4A17-9AF4-AFDF01044AA2}" presName="child2group" presStyleCnt="0"/>
      <dgm:spPr/>
    </dgm:pt>
    <dgm:pt modelId="{9F021278-8A5E-4E9F-B104-F8588CEEDD25}" type="pres">
      <dgm:prSet presAssocID="{A43B5223-C652-4A17-9AF4-AFDF01044AA2}" presName="child2" presStyleLbl="bgAcc1" presStyleIdx="1" presStyleCnt="4"/>
      <dgm:spPr/>
    </dgm:pt>
    <dgm:pt modelId="{11EFFFD1-80A0-413B-8F51-028338572B88}" type="pres">
      <dgm:prSet presAssocID="{A43B5223-C652-4A17-9AF4-AFDF01044AA2}" presName="child2Text" presStyleLbl="bgAcc1" presStyleIdx="1" presStyleCnt="4">
        <dgm:presLayoutVars>
          <dgm:bulletEnabled val="1"/>
        </dgm:presLayoutVars>
      </dgm:prSet>
      <dgm:spPr/>
    </dgm:pt>
    <dgm:pt modelId="{C2DC3614-023A-49CE-93E8-4A06CDAB6760}" type="pres">
      <dgm:prSet presAssocID="{A43B5223-C652-4A17-9AF4-AFDF01044AA2}" presName="child3group" presStyleCnt="0"/>
      <dgm:spPr/>
    </dgm:pt>
    <dgm:pt modelId="{03909DCA-490C-4972-99A1-7DF1E0A99236}" type="pres">
      <dgm:prSet presAssocID="{A43B5223-C652-4A17-9AF4-AFDF01044AA2}" presName="child3" presStyleLbl="bgAcc1" presStyleIdx="2" presStyleCnt="4"/>
      <dgm:spPr/>
    </dgm:pt>
    <dgm:pt modelId="{B27DD52C-6F00-4F9F-BA66-69BC4B392BC5}" type="pres">
      <dgm:prSet presAssocID="{A43B5223-C652-4A17-9AF4-AFDF01044AA2}" presName="child3Text" presStyleLbl="bgAcc1" presStyleIdx="2" presStyleCnt="4">
        <dgm:presLayoutVars>
          <dgm:bulletEnabled val="1"/>
        </dgm:presLayoutVars>
      </dgm:prSet>
      <dgm:spPr/>
    </dgm:pt>
    <dgm:pt modelId="{637AB8B1-CAB1-4A11-90C4-433F651A38D1}" type="pres">
      <dgm:prSet presAssocID="{A43B5223-C652-4A17-9AF4-AFDF01044AA2}" presName="child4group" presStyleCnt="0"/>
      <dgm:spPr/>
    </dgm:pt>
    <dgm:pt modelId="{4BAC18D3-A75D-4711-9338-30364272DD96}" type="pres">
      <dgm:prSet presAssocID="{A43B5223-C652-4A17-9AF4-AFDF01044AA2}" presName="child4" presStyleLbl="bgAcc1" presStyleIdx="3" presStyleCnt="4"/>
      <dgm:spPr/>
    </dgm:pt>
    <dgm:pt modelId="{51FC4DD6-26B9-4082-B278-C25E5710F37F}" type="pres">
      <dgm:prSet presAssocID="{A43B5223-C652-4A17-9AF4-AFDF01044AA2}" presName="child4Text" presStyleLbl="bgAcc1" presStyleIdx="3" presStyleCnt="4">
        <dgm:presLayoutVars>
          <dgm:bulletEnabled val="1"/>
        </dgm:presLayoutVars>
      </dgm:prSet>
      <dgm:spPr/>
    </dgm:pt>
    <dgm:pt modelId="{4D7F70F5-8A05-4725-94A0-D76FF3671EC6}" type="pres">
      <dgm:prSet presAssocID="{A43B5223-C652-4A17-9AF4-AFDF01044AA2}" presName="childPlaceholder" presStyleCnt="0"/>
      <dgm:spPr/>
    </dgm:pt>
    <dgm:pt modelId="{7BBDAE71-312B-4800-B802-323ED6143F32}" type="pres">
      <dgm:prSet presAssocID="{A43B5223-C652-4A17-9AF4-AFDF01044AA2}" presName="circle" presStyleCnt="0"/>
      <dgm:spPr/>
    </dgm:pt>
    <dgm:pt modelId="{9DBB05AA-7929-448F-A195-FD1567ABEE63}" type="pres">
      <dgm:prSet presAssocID="{A43B5223-C652-4A17-9AF4-AFDF01044AA2}" presName="quadrant1" presStyleLbl="node1" presStyleIdx="0" presStyleCnt="4">
        <dgm:presLayoutVars>
          <dgm:chMax val="1"/>
          <dgm:bulletEnabled val="1"/>
        </dgm:presLayoutVars>
      </dgm:prSet>
      <dgm:spPr/>
    </dgm:pt>
    <dgm:pt modelId="{96452969-9AFF-4EAB-A125-F73A1B72D6BC}" type="pres">
      <dgm:prSet presAssocID="{A43B5223-C652-4A17-9AF4-AFDF01044AA2}" presName="quadrant2" presStyleLbl="node1" presStyleIdx="1" presStyleCnt="4">
        <dgm:presLayoutVars>
          <dgm:chMax val="1"/>
          <dgm:bulletEnabled val="1"/>
        </dgm:presLayoutVars>
      </dgm:prSet>
      <dgm:spPr/>
    </dgm:pt>
    <dgm:pt modelId="{E672F8F8-2EB9-4FC2-AF16-68B1A8604D16}" type="pres">
      <dgm:prSet presAssocID="{A43B5223-C652-4A17-9AF4-AFDF01044AA2}" presName="quadrant3" presStyleLbl="node1" presStyleIdx="2" presStyleCnt="4">
        <dgm:presLayoutVars>
          <dgm:chMax val="1"/>
          <dgm:bulletEnabled val="1"/>
        </dgm:presLayoutVars>
      </dgm:prSet>
      <dgm:spPr/>
    </dgm:pt>
    <dgm:pt modelId="{0D139555-B878-4F86-B984-72C736B6B9D4}" type="pres">
      <dgm:prSet presAssocID="{A43B5223-C652-4A17-9AF4-AFDF01044AA2}" presName="quadrant4" presStyleLbl="node1" presStyleIdx="3" presStyleCnt="4">
        <dgm:presLayoutVars>
          <dgm:chMax val="1"/>
          <dgm:bulletEnabled val="1"/>
        </dgm:presLayoutVars>
      </dgm:prSet>
      <dgm:spPr/>
    </dgm:pt>
    <dgm:pt modelId="{7D0F03E5-DC4B-45F0-87DD-B2FBB2811551}" type="pres">
      <dgm:prSet presAssocID="{A43B5223-C652-4A17-9AF4-AFDF01044AA2}" presName="quadrantPlaceholder" presStyleCnt="0"/>
      <dgm:spPr/>
    </dgm:pt>
    <dgm:pt modelId="{09CC0542-67AA-4886-B676-AECC4341C358}" type="pres">
      <dgm:prSet presAssocID="{A43B5223-C652-4A17-9AF4-AFDF01044AA2}" presName="center1" presStyleLbl="fgShp" presStyleIdx="0" presStyleCnt="2"/>
      <dgm:spPr/>
    </dgm:pt>
    <dgm:pt modelId="{4C9AA26B-CA7C-46D2-BDF9-F64D00B4FD93}" type="pres">
      <dgm:prSet presAssocID="{A43B5223-C652-4A17-9AF4-AFDF01044AA2}" presName="center2" presStyleLbl="fgShp" presStyleIdx="1" presStyleCnt="2"/>
      <dgm:spPr/>
    </dgm:pt>
  </dgm:ptLst>
  <dgm:cxnLst>
    <dgm:cxn modelId="{5B4A7F04-6F0A-43D1-900D-E67459A1E4E0}" srcId="{77D76963-07E9-4C27-B8D2-971301665A96}" destId="{074B147B-7065-4486-AE66-6817D8778E1B}" srcOrd="0" destOrd="0" parTransId="{09B80396-9E73-4F9D-83D1-6F5748CC5A23}" sibTransId="{A0507CCB-E9D6-4B6F-90FF-00C17C6CEC03}"/>
    <dgm:cxn modelId="{C0AA5218-23DC-4397-9BA7-3BBEC65CCEFA}" type="presOf" srcId="{77D76963-07E9-4C27-B8D2-971301665A96}" destId="{96452969-9AFF-4EAB-A125-F73A1B72D6BC}" srcOrd="0" destOrd="0" presId="urn:microsoft.com/office/officeart/2005/8/layout/cycle4"/>
    <dgm:cxn modelId="{007BB71E-29BD-4A34-9F9E-1D6620AEB37D}" srcId="{A43B5223-C652-4A17-9AF4-AFDF01044AA2}" destId="{77D76963-07E9-4C27-B8D2-971301665A96}" srcOrd="1" destOrd="0" parTransId="{99EC11FC-FA46-4170-BE99-250867461C38}" sibTransId="{61D50A86-05F4-454B-9229-C348838309E3}"/>
    <dgm:cxn modelId="{844CD826-7CD9-4414-BBF3-8FCF1E12E0E4}" type="presOf" srcId="{BCFF3E12-E023-4E11-B96D-6FA37515D286}" destId="{3A939ABF-6263-4A54-9CCC-F0C7E75291ED}" srcOrd="1" destOrd="1" presId="urn:microsoft.com/office/officeart/2005/8/layout/cycle4"/>
    <dgm:cxn modelId="{DF11F52C-07F1-4EBE-9900-A04A86CA01AC}" type="presOf" srcId="{46EAE0AF-B68B-46BB-B9FE-F4C17AC662E2}" destId="{3A939ABF-6263-4A54-9CCC-F0C7E75291ED}" srcOrd="1" destOrd="0" presId="urn:microsoft.com/office/officeart/2005/8/layout/cycle4"/>
    <dgm:cxn modelId="{8FE09E33-A80B-490C-868D-7EA3EB178A3E}" type="presOf" srcId="{46EAE0AF-B68B-46BB-B9FE-F4C17AC662E2}" destId="{98DEB6D6-7D62-452C-B1D3-DA84E8F5EA97}" srcOrd="0" destOrd="0" presId="urn:microsoft.com/office/officeart/2005/8/layout/cycle4"/>
    <dgm:cxn modelId="{7155275C-11CB-4065-A997-35912A35A79D}" srcId="{50E98194-23D2-4148-BFF8-93B5D14D5D8B}" destId="{BCFF3E12-E023-4E11-B96D-6FA37515D286}" srcOrd="1" destOrd="0" parTransId="{11E06BCB-2E8A-4727-98E5-8EE04F6270E7}" sibTransId="{E90A8236-6623-418C-85D4-C5FEB3019569}"/>
    <dgm:cxn modelId="{7D007646-90DF-4AA5-A13D-9EB208304F4F}" srcId="{FA03CA89-48E4-415D-B142-25A729D0D194}" destId="{1FC3983C-D50F-4C59-8136-C4C02BA6494C}" srcOrd="0" destOrd="0" parTransId="{67E46A76-C56C-446B-9436-0EF7941A0683}" sibTransId="{2806479B-DDD3-4041-9DE9-FCA45187439E}"/>
    <dgm:cxn modelId="{10B1CD46-33D3-4459-8AF9-F2CC97DC07AC}" type="presOf" srcId="{9EB64BDC-94E4-4D5C-8F46-919181C88604}" destId="{9F021278-8A5E-4E9F-B104-F8588CEEDD25}" srcOrd="0" destOrd="1" presId="urn:microsoft.com/office/officeart/2005/8/layout/cycle4"/>
    <dgm:cxn modelId="{1A092568-64FF-4211-88BD-7817B9074220}" type="presOf" srcId="{074B147B-7065-4486-AE66-6817D8778E1B}" destId="{11EFFFD1-80A0-413B-8F51-028338572B88}" srcOrd="1" destOrd="0" presId="urn:microsoft.com/office/officeart/2005/8/layout/cycle4"/>
    <dgm:cxn modelId="{FCFD796B-8713-45AC-BF0C-26C867480817}" type="presOf" srcId="{50E98194-23D2-4148-BFF8-93B5D14D5D8B}" destId="{9DBB05AA-7929-448F-A195-FD1567ABEE63}" srcOrd="0" destOrd="0" presId="urn:microsoft.com/office/officeart/2005/8/layout/cycle4"/>
    <dgm:cxn modelId="{F29EA452-A5A6-4F60-AD78-9DCCD96A5682}" srcId="{A43B5223-C652-4A17-9AF4-AFDF01044AA2}" destId="{6FE5D3D4-8201-40F5-8811-1E9FD1A354B9}" srcOrd="3" destOrd="0" parTransId="{5FB2498E-C360-4308-A762-5A1ED3344381}" sibTransId="{BF8E7BC4-E601-4D4B-8E86-4BC55DB90141}"/>
    <dgm:cxn modelId="{527A6474-D0D6-49C2-BE59-BD4926A06D8E}" srcId="{A43B5223-C652-4A17-9AF4-AFDF01044AA2}" destId="{FA03CA89-48E4-415D-B142-25A729D0D194}" srcOrd="2" destOrd="0" parTransId="{54221C92-06C4-4D92-925A-BC3CEDCFC72D}" sibTransId="{F6275310-E835-4E83-AE27-0E3BFD6078A0}"/>
    <dgm:cxn modelId="{5CEBB17E-9544-47E2-9EAC-A4C5D8122284}" type="presOf" srcId="{A43B5223-C652-4A17-9AF4-AFDF01044AA2}" destId="{E89DF930-79CB-455A-83E2-92D454B8073C}" srcOrd="0" destOrd="0" presId="urn:microsoft.com/office/officeart/2005/8/layout/cycle4"/>
    <dgm:cxn modelId="{B2C66486-F459-4F81-90FF-C54A16F09845}" type="presOf" srcId="{407CF57A-47DE-49D1-94B0-B912EADA86C6}" destId="{3A939ABF-6263-4A54-9CCC-F0C7E75291ED}" srcOrd="1" destOrd="2" presId="urn:microsoft.com/office/officeart/2005/8/layout/cycle4"/>
    <dgm:cxn modelId="{C4C07F86-4473-4DB2-979C-5CD8C017B051}" type="presOf" srcId="{407CF57A-47DE-49D1-94B0-B912EADA86C6}" destId="{98DEB6D6-7D62-452C-B1D3-DA84E8F5EA97}" srcOrd="0" destOrd="2" presId="urn:microsoft.com/office/officeart/2005/8/layout/cycle4"/>
    <dgm:cxn modelId="{BE04F492-5BC1-45DB-9E59-4DCE38AF924F}" type="presOf" srcId="{1FC3983C-D50F-4C59-8136-C4C02BA6494C}" destId="{B27DD52C-6F00-4F9F-BA66-69BC4B392BC5}" srcOrd="1" destOrd="0" presId="urn:microsoft.com/office/officeart/2005/8/layout/cycle4"/>
    <dgm:cxn modelId="{6242C498-7532-46C5-B7FB-95D9B310406A}" type="presOf" srcId="{705F3AA4-883E-4F0D-9230-5752932D5D2D}" destId="{51FC4DD6-26B9-4082-B278-C25E5710F37F}" srcOrd="1" destOrd="0" presId="urn:microsoft.com/office/officeart/2005/8/layout/cycle4"/>
    <dgm:cxn modelId="{C7EAE3A1-8463-43B9-9471-ABA57F68973A}" type="presOf" srcId="{FA03CA89-48E4-415D-B142-25A729D0D194}" destId="{E672F8F8-2EB9-4FC2-AF16-68B1A8604D16}" srcOrd="0" destOrd="0" presId="urn:microsoft.com/office/officeart/2005/8/layout/cycle4"/>
    <dgm:cxn modelId="{E47E9DA8-1A03-4848-969A-8BDE3C267317}" type="presOf" srcId="{BCFF3E12-E023-4E11-B96D-6FA37515D286}" destId="{98DEB6D6-7D62-452C-B1D3-DA84E8F5EA97}" srcOrd="0" destOrd="1" presId="urn:microsoft.com/office/officeart/2005/8/layout/cycle4"/>
    <dgm:cxn modelId="{3DE4C6AF-72BA-4150-AEE4-C5B24ABE7697}" type="presOf" srcId="{6FE5D3D4-8201-40F5-8811-1E9FD1A354B9}" destId="{0D139555-B878-4F86-B984-72C736B6B9D4}" srcOrd="0" destOrd="0" presId="urn:microsoft.com/office/officeart/2005/8/layout/cycle4"/>
    <dgm:cxn modelId="{344EBEBF-9F07-4D96-8811-EB2B173CA757}" type="presOf" srcId="{705F3AA4-883E-4F0D-9230-5752932D5D2D}" destId="{4BAC18D3-A75D-4711-9338-30364272DD96}" srcOrd="0" destOrd="0" presId="urn:microsoft.com/office/officeart/2005/8/layout/cycle4"/>
    <dgm:cxn modelId="{9D5EC0C5-F21C-4B05-9B82-CE0D089A673B}" srcId="{50E98194-23D2-4148-BFF8-93B5D14D5D8B}" destId="{46EAE0AF-B68B-46BB-B9FE-F4C17AC662E2}" srcOrd="0" destOrd="0" parTransId="{798C6F79-BBB3-4EFB-A496-64C49F13C86F}" sibTransId="{25E1C32E-7AF0-4A1A-8D35-CB1A2AE32638}"/>
    <dgm:cxn modelId="{649E99CE-6E2B-4066-B958-2F543A570242}" srcId="{50E98194-23D2-4148-BFF8-93B5D14D5D8B}" destId="{407CF57A-47DE-49D1-94B0-B912EADA86C6}" srcOrd="2" destOrd="0" parTransId="{1BFE920E-6DF7-438D-AC96-4409E294376A}" sibTransId="{E0299966-5B58-42C4-8032-826CE0EF7427}"/>
    <dgm:cxn modelId="{703277D3-5C02-4C6D-8AD4-50E681B8B18A}" srcId="{A43B5223-C652-4A17-9AF4-AFDF01044AA2}" destId="{50E98194-23D2-4148-BFF8-93B5D14D5D8B}" srcOrd="0" destOrd="0" parTransId="{23EAAE96-C105-4F5F-99CD-F04B92A33A07}" sibTransId="{119E2C40-5499-4D09-A2DB-EEEB1CF44B45}"/>
    <dgm:cxn modelId="{2D25DCDB-85D2-4DA3-9AC8-2D8A7B08B816}" type="presOf" srcId="{9EB64BDC-94E4-4D5C-8F46-919181C88604}" destId="{11EFFFD1-80A0-413B-8F51-028338572B88}" srcOrd="1" destOrd="1" presId="urn:microsoft.com/office/officeart/2005/8/layout/cycle4"/>
    <dgm:cxn modelId="{A7870FDD-7D4B-4DAB-92CA-A6AF5ED769F1}" type="presOf" srcId="{1FC3983C-D50F-4C59-8136-C4C02BA6494C}" destId="{03909DCA-490C-4972-99A1-7DF1E0A99236}" srcOrd="0" destOrd="0" presId="urn:microsoft.com/office/officeart/2005/8/layout/cycle4"/>
    <dgm:cxn modelId="{763084E3-CC96-433A-B0DB-46A9C25267A6}" srcId="{77D76963-07E9-4C27-B8D2-971301665A96}" destId="{9EB64BDC-94E4-4D5C-8F46-919181C88604}" srcOrd="1" destOrd="0" parTransId="{10210AB8-9125-453D-B7A4-0D39947A845C}" sibTransId="{E298A44F-B5CC-4069-9DA3-7A98B827D1EA}"/>
    <dgm:cxn modelId="{702454F0-55FA-4BF2-BECC-822267D31615}" type="presOf" srcId="{074B147B-7065-4486-AE66-6817D8778E1B}" destId="{9F021278-8A5E-4E9F-B104-F8588CEEDD25}" srcOrd="0" destOrd="0" presId="urn:microsoft.com/office/officeart/2005/8/layout/cycle4"/>
    <dgm:cxn modelId="{9CDBC9F7-2779-4DA2-92D0-0EA0A74689C6}" srcId="{6FE5D3D4-8201-40F5-8811-1E9FD1A354B9}" destId="{705F3AA4-883E-4F0D-9230-5752932D5D2D}" srcOrd="0" destOrd="0" parTransId="{BA47B221-75E3-4F22-91DE-D9ACDF0A106A}" sibTransId="{93423B0E-F86D-43AF-9BA5-0F532BAE6AC7}"/>
    <dgm:cxn modelId="{366D8BE9-BC4B-451C-B335-3708D74FF8BB}" type="presParOf" srcId="{E89DF930-79CB-455A-83E2-92D454B8073C}" destId="{CBC3BD03-04AD-48D2-A005-B813E16BA07B}" srcOrd="0" destOrd="0" presId="urn:microsoft.com/office/officeart/2005/8/layout/cycle4"/>
    <dgm:cxn modelId="{7CB6FD38-D387-4625-AEBC-5BAA8DBD0F30}" type="presParOf" srcId="{CBC3BD03-04AD-48D2-A005-B813E16BA07B}" destId="{ED10DA41-30A8-4EDE-ABE5-4C5DD1263827}" srcOrd="0" destOrd="0" presId="urn:microsoft.com/office/officeart/2005/8/layout/cycle4"/>
    <dgm:cxn modelId="{A3BA3224-BDFA-43E4-ADAD-77205E2AF05E}" type="presParOf" srcId="{ED10DA41-30A8-4EDE-ABE5-4C5DD1263827}" destId="{98DEB6D6-7D62-452C-B1D3-DA84E8F5EA97}" srcOrd="0" destOrd="0" presId="urn:microsoft.com/office/officeart/2005/8/layout/cycle4"/>
    <dgm:cxn modelId="{49622BB2-A950-46A7-B04F-74F76B4C3AB5}" type="presParOf" srcId="{ED10DA41-30A8-4EDE-ABE5-4C5DD1263827}" destId="{3A939ABF-6263-4A54-9CCC-F0C7E75291ED}" srcOrd="1" destOrd="0" presId="urn:microsoft.com/office/officeart/2005/8/layout/cycle4"/>
    <dgm:cxn modelId="{CD87464B-4FF9-43C6-B4B6-CA87436B0184}" type="presParOf" srcId="{CBC3BD03-04AD-48D2-A005-B813E16BA07B}" destId="{5C000DB1-ACA0-4D90-8101-32FE670122A7}" srcOrd="1" destOrd="0" presId="urn:microsoft.com/office/officeart/2005/8/layout/cycle4"/>
    <dgm:cxn modelId="{DA833F33-21FE-48F1-BD7B-EFEC5431FF1E}" type="presParOf" srcId="{5C000DB1-ACA0-4D90-8101-32FE670122A7}" destId="{9F021278-8A5E-4E9F-B104-F8588CEEDD25}" srcOrd="0" destOrd="0" presId="urn:microsoft.com/office/officeart/2005/8/layout/cycle4"/>
    <dgm:cxn modelId="{929C943C-DEF9-47FE-B10C-642CACCC8395}" type="presParOf" srcId="{5C000DB1-ACA0-4D90-8101-32FE670122A7}" destId="{11EFFFD1-80A0-413B-8F51-028338572B88}" srcOrd="1" destOrd="0" presId="urn:microsoft.com/office/officeart/2005/8/layout/cycle4"/>
    <dgm:cxn modelId="{BFA78B4D-76E3-4F6D-B980-293FC5C7A2E3}" type="presParOf" srcId="{CBC3BD03-04AD-48D2-A005-B813E16BA07B}" destId="{C2DC3614-023A-49CE-93E8-4A06CDAB6760}" srcOrd="2" destOrd="0" presId="urn:microsoft.com/office/officeart/2005/8/layout/cycle4"/>
    <dgm:cxn modelId="{6CD0540A-84F0-43E8-8BFA-A720A7858FA3}" type="presParOf" srcId="{C2DC3614-023A-49CE-93E8-4A06CDAB6760}" destId="{03909DCA-490C-4972-99A1-7DF1E0A99236}" srcOrd="0" destOrd="0" presId="urn:microsoft.com/office/officeart/2005/8/layout/cycle4"/>
    <dgm:cxn modelId="{9F747A4E-68E5-4A55-9125-5704D739B5B4}" type="presParOf" srcId="{C2DC3614-023A-49CE-93E8-4A06CDAB6760}" destId="{B27DD52C-6F00-4F9F-BA66-69BC4B392BC5}" srcOrd="1" destOrd="0" presId="urn:microsoft.com/office/officeart/2005/8/layout/cycle4"/>
    <dgm:cxn modelId="{AEC6D6CC-828D-497B-ABB4-3B5A97B30599}" type="presParOf" srcId="{CBC3BD03-04AD-48D2-A005-B813E16BA07B}" destId="{637AB8B1-CAB1-4A11-90C4-433F651A38D1}" srcOrd="3" destOrd="0" presId="urn:microsoft.com/office/officeart/2005/8/layout/cycle4"/>
    <dgm:cxn modelId="{52943FB5-4D17-457E-B107-2D2AA0B30654}" type="presParOf" srcId="{637AB8B1-CAB1-4A11-90C4-433F651A38D1}" destId="{4BAC18D3-A75D-4711-9338-30364272DD96}" srcOrd="0" destOrd="0" presId="urn:microsoft.com/office/officeart/2005/8/layout/cycle4"/>
    <dgm:cxn modelId="{8456E6BB-E7E4-4468-830A-B6681B6AC000}" type="presParOf" srcId="{637AB8B1-CAB1-4A11-90C4-433F651A38D1}" destId="{51FC4DD6-26B9-4082-B278-C25E5710F37F}" srcOrd="1" destOrd="0" presId="urn:microsoft.com/office/officeart/2005/8/layout/cycle4"/>
    <dgm:cxn modelId="{CEF83FAA-D673-46F5-8C13-A5CCB3CE09EF}" type="presParOf" srcId="{CBC3BD03-04AD-48D2-A005-B813E16BA07B}" destId="{4D7F70F5-8A05-4725-94A0-D76FF3671EC6}" srcOrd="4" destOrd="0" presId="urn:microsoft.com/office/officeart/2005/8/layout/cycle4"/>
    <dgm:cxn modelId="{44E06910-C96B-4191-99B4-5196B941CAE3}" type="presParOf" srcId="{E89DF930-79CB-455A-83E2-92D454B8073C}" destId="{7BBDAE71-312B-4800-B802-323ED6143F32}" srcOrd="1" destOrd="0" presId="urn:microsoft.com/office/officeart/2005/8/layout/cycle4"/>
    <dgm:cxn modelId="{BFD0BF9D-4CDA-48F8-B60F-2393919AA3B8}" type="presParOf" srcId="{7BBDAE71-312B-4800-B802-323ED6143F32}" destId="{9DBB05AA-7929-448F-A195-FD1567ABEE63}" srcOrd="0" destOrd="0" presId="urn:microsoft.com/office/officeart/2005/8/layout/cycle4"/>
    <dgm:cxn modelId="{1154D942-929D-4420-8743-8F5A59699CCF}" type="presParOf" srcId="{7BBDAE71-312B-4800-B802-323ED6143F32}" destId="{96452969-9AFF-4EAB-A125-F73A1B72D6BC}" srcOrd="1" destOrd="0" presId="urn:microsoft.com/office/officeart/2005/8/layout/cycle4"/>
    <dgm:cxn modelId="{5574A3F4-3C6B-4113-9E05-08EEAB878927}" type="presParOf" srcId="{7BBDAE71-312B-4800-B802-323ED6143F32}" destId="{E672F8F8-2EB9-4FC2-AF16-68B1A8604D16}" srcOrd="2" destOrd="0" presId="urn:microsoft.com/office/officeart/2005/8/layout/cycle4"/>
    <dgm:cxn modelId="{A353E75B-6E2C-4D28-8FDC-E501A2CF8B38}" type="presParOf" srcId="{7BBDAE71-312B-4800-B802-323ED6143F32}" destId="{0D139555-B878-4F86-B984-72C736B6B9D4}" srcOrd="3" destOrd="0" presId="urn:microsoft.com/office/officeart/2005/8/layout/cycle4"/>
    <dgm:cxn modelId="{5CE63187-EC4F-495B-95C6-82CCC411E8C8}" type="presParOf" srcId="{7BBDAE71-312B-4800-B802-323ED6143F32}" destId="{7D0F03E5-DC4B-45F0-87DD-B2FBB2811551}" srcOrd="4" destOrd="0" presId="urn:microsoft.com/office/officeart/2005/8/layout/cycle4"/>
    <dgm:cxn modelId="{F783E6FC-FC2B-4FA2-BDB4-9B7B8B10AB88}" type="presParOf" srcId="{E89DF930-79CB-455A-83E2-92D454B8073C}" destId="{09CC0542-67AA-4886-B676-AECC4341C358}" srcOrd="2" destOrd="0" presId="urn:microsoft.com/office/officeart/2005/8/layout/cycle4"/>
    <dgm:cxn modelId="{2948529F-E79E-4524-B983-486EEB3B973E}" type="presParOf" srcId="{E89DF930-79CB-455A-83E2-92D454B8073C}" destId="{4C9AA26B-CA7C-46D2-BDF9-F64D00B4FD9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C377DB2-97B9-48AC-B664-49607848AFA0}" type="doc">
      <dgm:prSet loTypeId="urn:microsoft.com/office/officeart/2008/layout/VerticalCircleList" loCatId="list" qsTypeId="urn:microsoft.com/office/officeart/2005/8/quickstyle/simple1" qsCatId="simple" csTypeId="urn:microsoft.com/office/officeart/2005/8/colors/colorful5" csCatId="colorful" phldr="1"/>
      <dgm:spPr/>
    </dgm:pt>
    <dgm:pt modelId="{3A893BBC-1995-437B-BC86-B8580B705341}">
      <dgm:prSet phldrT="[Texto]" custT="1"/>
      <dgm:spPr/>
      <dgm:t>
        <a:bodyPr/>
        <a:lstStyle/>
        <a:p>
          <a:r>
            <a:rPr lang="es-MX" sz="1500" dirty="0"/>
            <a:t>Zona Comercial </a:t>
          </a:r>
        </a:p>
        <a:p>
          <a:r>
            <a:rPr lang="es-MX" sz="1500" dirty="0"/>
            <a:t>(Caluma)</a:t>
          </a:r>
          <a:endParaRPr lang="es-EC" sz="1500" dirty="0"/>
        </a:p>
      </dgm:t>
    </dgm:pt>
    <dgm:pt modelId="{A5A279EB-C7E1-4E8C-A686-16414E8482BB}" type="parTrans" cxnId="{01AB81B0-C5BF-45C2-A87A-E88CFBF1D77A}">
      <dgm:prSet/>
      <dgm:spPr/>
      <dgm:t>
        <a:bodyPr/>
        <a:lstStyle/>
        <a:p>
          <a:endParaRPr lang="es-EC"/>
        </a:p>
      </dgm:t>
    </dgm:pt>
    <dgm:pt modelId="{D311FF84-DCA3-4A27-9A49-17660F810385}" type="sibTrans" cxnId="{01AB81B0-C5BF-45C2-A87A-E88CFBF1D77A}">
      <dgm:prSet/>
      <dgm:spPr/>
      <dgm:t>
        <a:bodyPr/>
        <a:lstStyle/>
        <a:p>
          <a:endParaRPr lang="es-EC"/>
        </a:p>
      </dgm:t>
    </dgm:pt>
    <dgm:pt modelId="{1273D8AC-5F31-4F37-8F98-9DBE27B3C783}">
      <dgm:prSet phldrT="[Texto]" custT="1"/>
      <dgm:spPr/>
      <dgm:t>
        <a:bodyPr/>
        <a:lstStyle/>
        <a:p>
          <a:r>
            <a:rPr lang="es-MX" sz="1500" dirty="0"/>
            <a:t>Altura de vuelo a 35m</a:t>
          </a:r>
          <a:endParaRPr lang="es-EC" sz="1500" dirty="0"/>
        </a:p>
      </dgm:t>
    </dgm:pt>
    <dgm:pt modelId="{D4283ACE-14BB-4A4E-9FB6-80531CDFCD95}" type="parTrans" cxnId="{A330ABA3-ED3D-477B-9506-D46C0158DD96}">
      <dgm:prSet/>
      <dgm:spPr/>
      <dgm:t>
        <a:bodyPr/>
        <a:lstStyle/>
        <a:p>
          <a:endParaRPr lang="es-EC"/>
        </a:p>
      </dgm:t>
    </dgm:pt>
    <dgm:pt modelId="{3201529F-F950-4552-AE04-81BBF9E5B7C6}" type="sibTrans" cxnId="{A330ABA3-ED3D-477B-9506-D46C0158DD96}">
      <dgm:prSet/>
      <dgm:spPr/>
      <dgm:t>
        <a:bodyPr/>
        <a:lstStyle/>
        <a:p>
          <a:endParaRPr lang="es-EC"/>
        </a:p>
      </dgm:t>
    </dgm:pt>
    <dgm:pt modelId="{49B0B694-EFDF-43F6-BE7D-061419EDB604}">
      <dgm:prSet phldrT="[Texto]" custT="1"/>
      <dgm:spPr/>
      <dgm:t>
        <a:bodyPr/>
        <a:lstStyle/>
        <a:p>
          <a:r>
            <a:rPr lang="es-MX" sz="1500" dirty="0"/>
            <a:t>Aplicación del algoritmo </a:t>
          </a:r>
        </a:p>
        <a:p>
          <a:r>
            <a:rPr lang="es-MX" sz="1500" dirty="0"/>
            <a:t>Random Forest </a:t>
          </a:r>
          <a:endParaRPr lang="es-EC" sz="1500" dirty="0"/>
        </a:p>
      </dgm:t>
    </dgm:pt>
    <dgm:pt modelId="{E9709161-B536-476D-8972-952363237543}" type="parTrans" cxnId="{18B49DE1-4AAA-4E33-A355-E268D5D2B243}">
      <dgm:prSet/>
      <dgm:spPr/>
      <dgm:t>
        <a:bodyPr/>
        <a:lstStyle/>
        <a:p>
          <a:endParaRPr lang="es-EC"/>
        </a:p>
      </dgm:t>
    </dgm:pt>
    <dgm:pt modelId="{D1DA5DE6-E91B-41FD-A8C6-CFFCDAC23CD3}" type="sibTrans" cxnId="{18B49DE1-4AAA-4E33-A355-E268D5D2B243}">
      <dgm:prSet/>
      <dgm:spPr/>
      <dgm:t>
        <a:bodyPr/>
        <a:lstStyle/>
        <a:p>
          <a:endParaRPr lang="es-EC"/>
        </a:p>
      </dgm:t>
    </dgm:pt>
    <dgm:pt modelId="{DCEE500F-0D46-442E-9EBB-26C3D213598F}" type="pres">
      <dgm:prSet presAssocID="{2C377DB2-97B9-48AC-B664-49607848AFA0}" presName="Name0" presStyleCnt="0">
        <dgm:presLayoutVars>
          <dgm:dir/>
        </dgm:presLayoutVars>
      </dgm:prSet>
      <dgm:spPr/>
    </dgm:pt>
    <dgm:pt modelId="{1F5E6AB6-3761-4C7D-9B3D-0D67509BBE1B}" type="pres">
      <dgm:prSet presAssocID="{3A893BBC-1995-437B-BC86-B8580B705341}" presName="noChildren" presStyleCnt="0"/>
      <dgm:spPr/>
    </dgm:pt>
    <dgm:pt modelId="{D69FDD9F-A39B-437B-9B2D-70BEE3039720}" type="pres">
      <dgm:prSet presAssocID="{3A893BBC-1995-437B-BC86-B8580B705341}" presName="gap" presStyleCnt="0"/>
      <dgm:spPr/>
    </dgm:pt>
    <dgm:pt modelId="{B8155FA5-BF0D-45A9-8208-E0CFDBCD8673}" type="pres">
      <dgm:prSet presAssocID="{3A893BBC-1995-437B-BC86-B8580B705341}" presName="medCircle2" presStyleLbl="vennNode1" presStyleIdx="0" presStyleCnt="3"/>
      <dgm:spPr/>
    </dgm:pt>
    <dgm:pt modelId="{36DF29D0-661A-46B8-A05A-1403D48FC38C}" type="pres">
      <dgm:prSet presAssocID="{3A893BBC-1995-437B-BC86-B8580B705341}" presName="txLvlOnly1" presStyleLbl="revTx" presStyleIdx="0" presStyleCnt="3"/>
      <dgm:spPr/>
    </dgm:pt>
    <dgm:pt modelId="{1B1E9511-1F8A-431C-A212-B4959065FA6B}" type="pres">
      <dgm:prSet presAssocID="{1273D8AC-5F31-4F37-8F98-9DBE27B3C783}" presName="noChildren" presStyleCnt="0"/>
      <dgm:spPr/>
    </dgm:pt>
    <dgm:pt modelId="{AFDB8429-4ACE-4D0E-8D61-AA51F8868ED4}" type="pres">
      <dgm:prSet presAssocID="{1273D8AC-5F31-4F37-8F98-9DBE27B3C783}" presName="gap" presStyleCnt="0"/>
      <dgm:spPr/>
    </dgm:pt>
    <dgm:pt modelId="{3E86199D-3B5E-4750-819F-54262FC37F31}" type="pres">
      <dgm:prSet presAssocID="{1273D8AC-5F31-4F37-8F98-9DBE27B3C783}" presName="medCircle2" presStyleLbl="vennNode1" presStyleIdx="1" presStyleCnt="3"/>
      <dgm:spPr/>
    </dgm:pt>
    <dgm:pt modelId="{ED8E4727-D6CD-4FE0-A3EB-C236BF5FA9D3}" type="pres">
      <dgm:prSet presAssocID="{1273D8AC-5F31-4F37-8F98-9DBE27B3C783}" presName="txLvlOnly1" presStyleLbl="revTx" presStyleIdx="1" presStyleCnt="3"/>
      <dgm:spPr/>
    </dgm:pt>
    <dgm:pt modelId="{B12C2E2F-58B8-4DEF-8567-8FEF97387CF4}" type="pres">
      <dgm:prSet presAssocID="{49B0B694-EFDF-43F6-BE7D-061419EDB604}" presName="noChildren" presStyleCnt="0"/>
      <dgm:spPr/>
    </dgm:pt>
    <dgm:pt modelId="{E729EDDD-7D0C-40C5-B74C-C1333F74F456}" type="pres">
      <dgm:prSet presAssocID="{49B0B694-EFDF-43F6-BE7D-061419EDB604}" presName="gap" presStyleCnt="0"/>
      <dgm:spPr/>
    </dgm:pt>
    <dgm:pt modelId="{DC5CEAB6-6C95-4B38-A710-14D9F13D2D76}" type="pres">
      <dgm:prSet presAssocID="{49B0B694-EFDF-43F6-BE7D-061419EDB604}" presName="medCircle2" presStyleLbl="vennNode1" presStyleIdx="2" presStyleCnt="3"/>
      <dgm:spPr/>
    </dgm:pt>
    <dgm:pt modelId="{10C3022F-1A1B-4EC9-A79C-47AD0E8F68A6}" type="pres">
      <dgm:prSet presAssocID="{49B0B694-EFDF-43F6-BE7D-061419EDB604}" presName="txLvlOnly1" presStyleLbl="revTx" presStyleIdx="2" presStyleCnt="3"/>
      <dgm:spPr/>
    </dgm:pt>
  </dgm:ptLst>
  <dgm:cxnLst>
    <dgm:cxn modelId="{D29C9719-16EE-404C-BAA9-0FB23A1F6496}" type="presOf" srcId="{49B0B694-EFDF-43F6-BE7D-061419EDB604}" destId="{10C3022F-1A1B-4EC9-A79C-47AD0E8F68A6}" srcOrd="0" destOrd="0" presId="urn:microsoft.com/office/officeart/2008/layout/VerticalCircleList"/>
    <dgm:cxn modelId="{9A38BC6B-2F86-4383-9F77-156153990D42}" type="presOf" srcId="{2C377DB2-97B9-48AC-B664-49607848AFA0}" destId="{DCEE500F-0D46-442E-9EBB-26C3D213598F}" srcOrd="0" destOrd="0" presId="urn:microsoft.com/office/officeart/2008/layout/VerticalCircleList"/>
    <dgm:cxn modelId="{84294851-A82C-483B-8414-9A4E6485E9D4}" type="presOf" srcId="{3A893BBC-1995-437B-BC86-B8580B705341}" destId="{36DF29D0-661A-46B8-A05A-1403D48FC38C}" srcOrd="0" destOrd="0" presId="urn:microsoft.com/office/officeart/2008/layout/VerticalCircleList"/>
    <dgm:cxn modelId="{A330ABA3-ED3D-477B-9506-D46C0158DD96}" srcId="{2C377DB2-97B9-48AC-B664-49607848AFA0}" destId="{1273D8AC-5F31-4F37-8F98-9DBE27B3C783}" srcOrd="1" destOrd="0" parTransId="{D4283ACE-14BB-4A4E-9FB6-80531CDFCD95}" sibTransId="{3201529F-F950-4552-AE04-81BBF9E5B7C6}"/>
    <dgm:cxn modelId="{01AB81B0-C5BF-45C2-A87A-E88CFBF1D77A}" srcId="{2C377DB2-97B9-48AC-B664-49607848AFA0}" destId="{3A893BBC-1995-437B-BC86-B8580B705341}" srcOrd="0" destOrd="0" parTransId="{A5A279EB-C7E1-4E8C-A686-16414E8482BB}" sibTransId="{D311FF84-DCA3-4A27-9A49-17660F810385}"/>
    <dgm:cxn modelId="{2008F7BE-F756-4DEC-BE3F-C039FFAB899C}" type="presOf" srcId="{1273D8AC-5F31-4F37-8F98-9DBE27B3C783}" destId="{ED8E4727-D6CD-4FE0-A3EB-C236BF5FA9D3}" srcOrd="0" destOrd="0" presId="urn:microsoft.com/office/officeart/2008/layout/VerticalCircleList"/>
    <dgm:cxn modelId="{18B49DE1-4AAA-4E33-A355-E268D5D2B243}" srcId="{2C377DB2-97B9-48AC-B664-49607848AFA0}" destId="{49B0B694-EFDF-43F6-BE7D-061419EDB604}" srcOrd="2" destOrd="0" parTransId="{E9709161-B536-476D-8972-952363237543}" sibTransId="{D1DA5DE6-E91B-41FD-A8C6-CFFCDAC23CD3}"/>
    <dgm:cxn modelId="{FA6CB579-FD16-4794-B2E3-83C2DA0C86B5}" type="presParOf" srcId="{DCEE500F-0D46-442E-9EBB-26C3D213598F}" destId="{1F5E6AB6-3761-4C7D-9B3D-0D67509BBE1B}" srcOrd="0" destOrd="0" presId="urn:microsoft.com/office/officeart/2008/layout/VerticalCircleList"/>
    <dgm:cxn modelId="{B773C836-9273-41CB-9F3E-8F717D099525}" type="presParOf" srcId="{1F5E6AB6-3761-4C7D-9B3D-0D67509BBE1B}" destId="{D69FDD9F-A39B-437B-9B2D-70BEE3039720}" srcOrd="0" destOrd="0" presId="urn:microsoft.com/office/officeart/2008/layout/VerticalCircleList"/>
    <dgm:cxn modelId="{37C1F44F-55B1-4571-A926-C81157141431}" type="presParOf" srcId="{1F5E6AB6-3761-4C7D-9B3D-0D67509BBE1B}" destId="{B8155FA5-BF0D-45A9-8208-E0CFDBCD8673}" srcOrd="1" destOrd="0" presId="urn:microsoft.com/office/officeart/2008/layout/VerticalCircleList"/>
    <dgm:cxn modelId="{D4694652-95BF-4CFC-A749-6BEE3BC0F26E}" type="presParOf" srcId="{1F5E6AB6-3761-4C7D-9B3D-0D67509BBE1B}" destId="{36DF29D0-661A-46B8-A05A-1403D48FC38C}" srcOrd="2" destOrd="0" presId="urn:microsoft.com/office/officeart/2008/layout/VerticalCircleList"/>
    <dgm:cxn modelId="{46BC1199-08E1-44E1-8232-38505585B156}" type="presParOf" srcId="{DCEE500F-0D46-442E-9EBB-26C3D213598F}" destId="{1B1E9511-1F8A-431C-A212-B4959065FA6B}" srcOrd="1" destOrd="0" presId="urn:microsoft.com/office/officeart/2008/layout/VerticalCircleList"/>
    <dgm:cxn modelId="{6B454FC0-930F-4555-B495-63A7E4ED5ED4}" type="presParOf" srcId="{1B1E9511-1F8A-431C-A212-B4959065FA6B}" destId="{AFDB8429-4ACE-4D0E-8D61-AA51F8868ED4}" srcOrd="0" destOrd="0" presId="urn:microsoft.com/office/officeart/2008/layout/VerticalCircleList"/>
    <dgm:cxn modelId="{6E4DB441-C1D0-4769-B573-6E92B2B85A82}" type="presParOf" srcId="{1B1E9511-1F8A-431C-A212-B4959065FA6B}" destId="{3E86199D-3B5E-4750-819F-54262FC37F31}" srcOrd="1" destOrd="0" presId="urn:microsoft.com/office/officeart/2008/layout/VerticalCircleList"/>
    <dgm:cxn modelId="{C0E0FBF8-497A-41B1-8C74-FD7284C42062}" type="presParOf" srcId="{1B1E9511-1F8A-431C-A212-B4959065FA6B}" destId="{ED8E4727-D6CD-4FE0-A3EB-C236BF5FA9D3}" srcOrd="2" destOrd="0" presId="urn:microsoft.com/office/officeart/2008/layout/VerticalCircleList"/>
    <dgm:cxn modelId="{368D17B8-978D-4C0D-A5CF-37C9274C2BB8}" type="presParOf" srcId="{DCEE500F-0D46-442E-9EBB-26C3D213598F}" destId="{B12C2E2F-58B8-4DEF-8567-8FEF97387CF4}" srcOrd="2" destOrd="0" presId="urn:microsoft.com/office/officeart/2008/layout/VerticalCircleList"/>
    <dgm:cxn modelId="{9525359B-6536-40A6-A56C-65ABE47C94CD}" type="presParOf" srcId="{B12C2E2F-58B8-4DEF-8567-8FEF97387CF4}" destId="{E729EDDD-7D0C-40C5-B74C-C1333F74F456}" srcOrd="0" destOrd="0" presId="urn:microsoft.com/office/officeart/2008/layout/VerticalCircleList"/>
    <dgm:cxn modelId="{F2FC6B9E-A0C8-4CA0-A4BA-2634154CD717}" type="presParOf" srcId="{B12C2E2F-58B8-4DEF-8567-8FEF97387CF4}" destId="{DC5CEAB6-6C95-4B38-A710-14D9F13D2D76}" srcOrd="1" destOrd="0" presId="urn:microsoft.com/office/officeart/2008/layout/VerticalCircleList"/>
    <dgm:cxn modelId="{D96E3D44-F5C1-49CB-99C7-28C9126DFAD5}" type="presParOf" srcId="{B12C2E2F-58B8-4DEF-8567-8FEF97387CF4}" destId="{10C3022F-1A1B-4EC9-A79C-47AD0E8F68A6}" srcOrd="2" destOrd="0" presId="urn:microsoft.com/office/officeart/2008/layout/Vertical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48705-C0F0-4CA4-A794-BE7CA51C8BDC}">
      <dsp:nvSpPr>
        <dsp:cNvPr id="0" name=""/>
        <dsp:cNvSpPr/>
      </dsp:nvSpPr>
      <dsp:spPr>
        <a:xfrm>
          <a:off x="3339015" y="2864374"/>
          <a:ext cx="2335793" cy="192304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244308"/>
              <a:satOff val="7200"/>
              <a:lumOff val="-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es-EC" sz="1400" kern="1200" dirty="0">
            <a:solidFill>
              <a:schemeClr val="tx1"/>
            </a:solidFill>
            <a:latin typeface="Arial" pitchFamily="34" charset="0"/>
            <a:cs typeface="Arial" pitchFamily="34" charset="0"/>
          </a:endParaRPr>
        </a:p>
        <a:p>
          <a:pPr marL="114300" lvl="1" indent="-114300" algn="l" defTabSz="622300">
            <a:lnSpc>
              <a:spcPct val="90000"/>
            </a:lnSpc>
            <a:spcBef>
              <a:spcPct val="0"/>
            </a:spcBef>
            <a:spcAft>
              <a:spcPct val="15000"/>
            </a:spcAft>
            <a:buChar char="•"/>
          </a:pPr>
          <a:endParaRPr lang="es-EC" sz="1400" kern="1200" dirty="0">
            <a:solidFill>
              <a:schemeClr val="tx1"/>
            </a:solidFill>
            <a:latin typeface="Arial" pitchFamily="34" charset="0"/>
            <a:cs typeface="Arial" pitchFamily="34" charset="0"/>
          </a:endParaRPr>
        </a:p>
        <a:p>
          <a:pPr marL="114300" lvl="1" indent="-114300" algn="l" defTabSz="622300">
            <a:lnSpc>
              <a:spcPct val="90000"/>
            </a:lnSpc>
            <a:spcBef>
              <a:spcPct val="0"/>
            </a:spcBef>
            <a:spcAft>
              <a:spcPct val="15000"/>
            </a:spcAft>
            <a:buChar char="•"/>
          </a:pPr>
          <a:r>
            <a:rPr lang="es-EC" sz="1400" kern="1200">
              <a:latin typeface="Arial" pitchFamily="34" charset="0"/>
              <a:cs typeface="Arial" pitchFamily="34" charset="0"/>
            </a:rPr>
            <a:t>Bioseguridad, con riesgo a contraer nuevas razas del hongo</a:t>
          </a:r>
          <a:endParaRPr lang="es-EC" sz="1400" kern="1200" dirty="0">
            <a:latin typeface="Arial" pitchFamily="34" charset="0"/>
            <a:cs typeface="Arial" pitchFamily="34" charset="0"/>
          </a:endParaRPr>
        </a:p>
      </dsp:txBody>
      <dsp:txXfrm>
        <a:off x="4081996" y="3387377"/>
        <a:ext cx="1550569" cy="1357794"/>
      </dsp:txXfrm>
    </dsp:sp>
    <dsp:sp modelId="{119A56F9-D2BE-40D8-8CCC-8D3C505FBC77}">
      <dsp:nvSpPr>
        <dsp:cNvPr id="0" name=""/>
        <dsp:cNvSpPr/>
      </dsp:nvSpPr>
      <dsp:spPr>
        <a:xfrm>
          <a:off x="-38186" y="2988464"/>
          <a:ext cx="2132268" cy="167486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ctr" defTabSz="622300">
            <a:lnSpc>
              <a:spcPct val="90000"/>
            </a:lnSpc>
            <a:spcBef>
              <a:spcPct val="0"/>
            </a:spcBef>
            <a:spcAft>
              <a:spcPct val="15000"/>
            </a:spcAft>
            <a:buChar char="•"/>
          </a:pPr>
          <a:endParaRPr lang="es-EC" sz="1400" kern="1200" dirty="0">
            <a:solidFill>
              <a:schemeClr val="tx1"/>
            </a:solidFill>
            <a:latin typeface="Arial" pitchFamily="34" charset="0"/>
            <a:cs typeface="Arial" pitchFamily="34" charset="0"/>
          </a:endParaRPr>
        </a:p>
        <a:p>
          <a:pPr marL="114300" lvl="1" indent="-114300" algn="ctr" defTabSz="622300">
            <a:lnSpc>
              <a:spcPct val="90000"/>
            </a:lnSpc>
            <a:spcBef>
              <a:spcPct val="0"/>
            </a:spcBef>
            <a:spcAft>
              <a:spcPct val="15000"/>
            </a:spcAft>
            <a:buChar char="•"/>
          </a:pPr>
          <a:r>
            <a:rPr lang="es-EC" sz="1400" kern="1200">
              <a:latin typeface="Arial" pitchFamily="34" charset="0"/>
              <a:cs typeface="Arial" pitchFamily="34" charset="0"/>
            </a:rPr>
            <a:t>A inicios     del  2021, la economía incrementó un 0,7%</a:t>
          </a:r>
          <a:endParaRPr lang="es-EC" sz="1400" kern="1200" dirty="0">
            <a:latin typeface="Arial" pitchFamily="34" charset="0"/>
            <a:cs typeface="Arial" pitchFamily="34" charset="0"/>
          </a:endParaRPr>
        </a:p>
      </dsp:txBody>
      <dsp:txXfrm>
        <a:off x="-1395" y="3443970"/>
        <a:ext cx="1419006" cy="1182564"/>
      </dsp:txXfrm>
    </dsp:sp>
    <dsp:sp modelId="{0EF86464-6320-44A5-B5F1-1881846E919F}">
      <dsp:nvSpPr>
        <dsp:cNvPr id="0" name=""/>
        <dsp:cNvSpPr/>
      </dsp:nvSpPr>
      <dsp:spPr>
        <a:xfrm>
          <a:off x="3300826" y="27079"/>
          <a:ext cx="2412171" cy="17274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2122154"/>
              <a:satOff val="3600"/>
              <a:lumOff val="-1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ctr" defTabSz="622300">
            <a:lnSpc>
              <a:spcPct val="90000"/>
            </a:lnSpc>
            <a:spcBef>
              <a:spcPct val="0"/>
            </a:spcBef>
            <a:spcAft>
              <a:spcPct val="15000"/>
            </a:spcAft>
            <a:buChar char="•"/>
          </a:pPr>
          <a:r>
            <a:rPr lang="es-EC" sz="1400" kern="1200">
              <a:latin typeface="Arial" pitchFamily="34" charset="0"/>
              <a:cs typeface="Arial" pitchFamily="34" charset="0"/>
            </a:rPr>
            <a:t>El Ecuador representa el 34,86% de las exportaciones de banano en el mundo</a:t>
          </a:r>
          <a:endParaRPr lang="es-EC" sz="1400" kern="1200" dirty="0">
            <a:latin typeface="Arial" pitchFamily="34" charset="0"/>
            <a:cs typeface="Arial" pitchFamily="34" charset="0"/>
          </a:endParaRPr>
        </a:p>
      </dsp:txBody>
      <dsp:txXfrm>
        <a:off x="4062423" y="65025"/>
        <a:ext cx="1612628" cy="1219671"/>
      </dsp:txXfrm>
    </dsp:sp>
    <dsp:sp modelId="{DD4E7298-DCCE-4C25-A87E-8EF4B5B5C2CD}">
      <dsp:nvSpPr>
        <dsp:cNvPr id="0" name=""/>
        <dsp:cNvSpPr/>
      </dsp:nvSpPr>
      <dsp:spPr>
        <a:xfrm>
          <a:off x="-6821" y="35878"/>
          <a:ext cx="2132268" cy="138122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ctr" defTabSz="622300">
            <a:lnSpc>
              <a:spcPct val="90000"/>
            </a:lnSpc>
            <a:spcBef>
              <a:spcPct val="0"/>
            </a:spcBef>
            <a:spcAft>
              <a:spcPct val="15000"/>
            </a:spcAft>
            <a:buChar char="•"/>
          </a:pPr>
          <a:r>
            <a:rPr lang="es-EC" sz="1400" kern="1200">
              <a:latin typeface="Arial" pitchFamily="34" charset="0"/>
              <a:cs typeface="Arial" pitchFamily="34" charset="0"/>
            </a:rPr>
            <a:t>El banano es una fuente generadora de  plazas de empleo</a:t>
          </a:r>
          <a:endParaRPr lang="es-EC" sz="1400" kern="1200" dirty="0">
            <a:latin typeface="Arial" pitchFamily="34" charset="0"/>
            <a:cs typeface="Arial" pitchFamily="34" charset="0"/>
          </a:endParaRPr>
        </a:p>
      </dsp:txBody>
      <dsp:txXfrm>
        <a:off x="23520" y="66219"/>
        <a:ext cx="1431906" cy="975238"/>
      </dsp:txXfrm>
    </dsp:sp>
    <dsp:sp modelId="{3F291D7B-CDAE-4A10-AC61-287BD0D47E35}">
      <dsp:nvSpPr>
        <dsp:cNvPr id="0" name=""/>
        <dsp:cNvSpPr/>
      </dsp:nvSpPr>
      <dsp:spPr>
        <a:xfrm>
          <a:off x="925269" y="495111"/>
          <a:ext cx="1868972" cy="1868972"/>
        </a:xfrm>
        <a:prstGeom prst="pieWedg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b="1" kern="1200">
              <a:latin typeface="Arial" pitchFamily="34" charset="0"/>
              <a:cs typeface="Arial" pitchFamily="34" charset="0"/>
            </a:rPr>
            <a:t>Empleo</a:t>
          </a:r>
          <a:endParaRPr lang="es-EC" sz="1400" b="1" kern="1200" dirty="0">
            <a:latin typeface="Arial" pitchFamily="34" charset="0"/>
            <a:cs typeface="Arial" pitchFamily="34" charset="0"/>
          </a:endParaRPr>
        </a:p>
      </dsp:txBody>
      <dsp:txXfrm>
        <a:off x="1472678" y="1042520"/>
        <a:ext cx="1321563" cy="1321563"/>
      </dsp:txXfrm>
    </dsp:sp>
    <dsp:sp modelId="{C8D2AD14-F75E-4A04-B1DC-19865BE81B3F}">
      <dsp:nvSpPr>
        <dsp:cNvPr id="0" name=""/>
        <dsp:cNvSpPr/>
      </dsp:nvSpPr>
      <dsp:spPr>
        <a:xfrm rot="5400000">
          <a:off x="2880568" y="495111"/>
          <a:ext cx="1868972" cy="1868972"/>
        </a:xfrm>
        <a:prstGeom prst="pieWedge">
          <a:avLst/>
        </a:prstGeom>
        <a:solidFill>
          <a:schemeClr val="accent2">
            <a:hueOff val="2122154"/>
            <a:satOff val="3600"/>
            <a:lumOff val="-13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b="1" kern="1200">
              <a:latin typeface="Arial" pitchFamily="34" charset="0"/>
              <a:cs typeface="Arial" pitchFamily="34" charset="0"/>
            </a:rPr>
            <a:t>Mercado Internacional</a:t>
          </a:r>
          <a:endParaRPr lang="es-EC" sz="1400" b="1" kern="1200" dirty="0">
            <a:latin typeface="Arial" pitchFamily="34" charset="0"/>
            <a:cs typeface="Arial" pitchFamily="34" charset="0"/>
          </a:endParaRPr>
        </a:p>
      </dsp:txBody>
      <dsp:txXfrm rot="-5400000">
        <a:off x="2880568" y="1042520"/>
        <a:ext cx="1321563" cy="1321563"/>
      </dsp:txXfrm>
    </dsp:sp>
    <dsp:sp modelId="{CCE36A83-612B-4DA3-ADD4-358B02A9DBFA}">
      <dsp:nvSpPr>
        <dsp:cNvPr id="0" name=""/>
        <dsp:cNvSpPr/>
      </dsp:nvSpPr>
      <dsp:spPr>
        <a:xfrm rot="10800000">
          <a:off x="2880568" y="2450410"/>
          <a:ext cx="1868972" cy="1868972"/>
        </a:xfrm>
        <a:prstGeom prst="pieWedge">
          <a:avLst/>
        </a:prstGeom>
        <a:solidFill>
          <a:schemeClr val="accent2">
            <a:hueOff val="4244308"/>
            <a:satOff val="7200"/>
            <a:lumOff val="-2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b="1" kern="1200">
              <a:latin typeface="Arial" pitchFamily="34" charset="0"/>
              <a:cs typeface="Arial" pitchFamily="34" charset="0"/>
            </a:rPr>
            <a:t>Control del patógeno</a:t>
          </a:r>
          <a:endParaRPr lang="es-EC" sz="1400" b="1" kern="1200" dirty="0">
            <a:latin typeface="Arial" pitchFamily="34" charset="0"/>
            <a:cs typeface="Arial" pitchFamily="34" charset="0"/>
          </a:endParaRPr>
        </a:p>
      </dsp:txBody>
      <dsp:txXfrm rot="10800000">
        <a:off x="2880568" y="2450410"/>
        <a:ext cx="1321563" cy="1321563"/>
      </dsp:txXfrm>
    </dsp:sp>
    <dsp:sp modelId="{2AD40569-7225-450E-AA66-381575E0451F}">
      <dsp:nvSpPr>
        <dsp:cNvPr id="0" name=""/>
        <dsp:cNvSpPr/>
      </dsp:nvSpPr>
      <dsp:spPr>
        <a:xfrm rot="16200000">
          <a:off x="925269" y="2450410"/>
          <a:ext cx="1868972" cy="1868972"/>
        </a:xfrm>
        <a:prstGeom prst="pieWedge">
          <a:avLst/>
        </a:prstGeom>
        <a:solidFill>
          <a:schemeClr val="accent2">
            <a:hueOff val="6366461"/>
            <a:satOff val="10800"/>
            <a:lumOff val="-39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b="1" kern="1200">
              <a:latin typeface="Arial" pitchFamily="34" charset="0"/>
              <a:cs typeface="Arial" pitchFamily="34" charset="0"/>
            </a:rPr>
            <a:t>Agricultura Ecuatoriana</a:t>
          </a:r>
          <a:endParaRPr lang="es-EC" sz="1400" b="1" kern="1200" dirty="0">
            <a:latin typeface="Arial" pitchFamily="34" charset="0"/>
            <a:cs typeface="Arial" pitchFamily="34" charset="0"/>
          </a:endParaRPr>
        </a:p>
      </dsp:txBody>
      <dsp:txXfrm rot="5400000">
        <a:off x="1472678" y="2450410"/>
        <a:ext cx="1321563" cy="1321563"/>
      </dsp:txXfrm>
    </dsp:sp>
    <dsp:sp modelId="{9A5FB791-A9ED-4775-93C4-6F5474864F9F}">
      <dsp:nvSpPr>
        <dsp:cNvPr id="0" name=""/>
        <dsp:cNvSpPr/>
      </dsp:nvSpPr>
      <dsp:spPr>
        <a:xfrm>
          <a:off x="2514759" y="2018777"/>
          <a:ext cx="645291" cy="561123"/>
        </a:xfrm>
        <a:prstGeom prst="circular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F7D428A3-24B6-407D-A6F3-4B7849878D13}">
      <dsp:nvSpPr>
        <dsp:cNvPr id="0" name=""/>
        <dsp:cNvSpPr/>
      </dsp:nvSpPr>
      <dsp:spPr>
        <a:xfrm rot="10800000">
          <a:off x="2514759" y="2234594"/>
          <a:ext cx="645291" cy="561123"/>
        </a:xfrm>
        <a:prstGeom prst="circular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03D8E-BEFC-492C-BDCE-7B81AB1A9BA4}">
      <dsp:nvSpPr>
        <dsp:cNvPr id="0" name=""/>
        <dsp:cNvSpPr/>
      </dsp:nvSpPr>
      <dsp:spPr>
        <a:xfrm>
          <a:off x="-9058844" y="-1384193"/>
          <a:ext cx="10784626" cy="10784626"/>
        </a:xfrm>
        <a:prstGeom prst="blockArc">
          <a:avLst>
            <a:gd name="adj1" fmla="val 18900000"/>
            <a:gd name="adj2" fmla="val 2700000"/>
            <a:gd name="adj3" fmla="val 20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1D45FF-B300-4708-8E68-BBC2A75E08DE}">
      <dsp:nvSpPr>
        <dsp:cNvPr id="0" name=""/>
        <dsp:cNvSpPr/>
      </dsp:nvSpPr>
      <dsp:spPr>
        <a:xfrm>
          <a:off x="1112654" y="801624"/>
          <a:ext cx="9231361" cy="160324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2578" tIns="35560" rIns="35560" bIns="35560" numCol="1" spcCol="1270" anchor="ctr" anchorCtr="0">
          <a:noAutofit/>
        </a:bodyPr>
        <a:lstStyle/>
        <a:p>
          <a:pPr marL="0" lvl="0" indent="0" algn="just" defTabSz="622300">
            <a:lnSpc>
              <a:spcPct val="90000"/>
            </a:lnSpc>
            <a:spcBef>
              <a:spcPct val="0"/>
            </a:spcBef>
            <a:spcAft>
              <a:spcPct val="35000"/>
            </a:spcAft>
            <a:buFont typeface="Wingdings" panose="05000000000000000000" pitchFamily="2" charset="2"/>
            <a:buNone/>
          </a:pPr>
          <a:r>
            <a:rPr lang="es-MX" sz="1400" kern="1200" dirty="0">
              <a:latin typeface="Arial" panose="020B0604020202020204" pitchFamily="34" charset="0"/>
              <a:ea typeface="Calibri" panose="020F0502020204030204" pitchFamily="34" charset="0"/>
              <a:cs typeface="Arial" panose="020B0604020202020204" pitchFamily="34" charset="0"/>
            </a:rPr>
            <a:t>Es importante analizar la sintomatología de FOC R1 a partir de la curva espectral obtenida de un espectroradiómetro medido directamente sobre la hoja con sintomatología,  para mejorar la identificación de la misma aplicando el algoritmo de clasificación </a:t>
          </a:r>
          <a:r>
            <a:rPr lang="es-MX" sz="1400" kern="1200" dirty="0" err="1">
              <a:latin typeface="Arial" panose="020B0604020202020204" pitchFamily="34" charset="0"/>
              <a:ea typeface="Calibri" panose="020F0502020204030204" pitchFamily="34" charset="0"/>
              <a:cs typeface="Arial" panose="020B0604020202020204" pitchFamily="34" charset="0"/>
            </a:rPr>
            <a:t>Spectral</a:t>
          </a:r>
          <a:r>
            <a:rPr lang="es-MX" sz="1400" kern="1200" dirty="0">
              <a:latin typeface="Arial" panose="020B0604020202020204" pitchFamily="34" charset="0"/>
              <a:ea typeface="Calibri" panose="020F0502020204030204" pitchFamily="34" charset="0"/>
              <a:cs typeface="Arial" panose="020B0604020202020204" pitchFamily="34" charset="0"/>
            </a:rPr>
            <a:t> </a:t>
          </a:r>
          <a:r>
            <a:rPr lang="es-MX" sz="1400" kern="1200" dirty="0" err="1">
              <a:latin typeface="Arial" panose="020B0604020202020204" pitchFamily="34" charset="0"/>
              <a:ea typeface="Calibri" panose="020F0502020204030204" pitchFamily="34" charset="0"/>
              <a:cs typeface="Arial" panose="020B0604020202020204" pitchFamily="34" charset="0"/>
            </a:rPr>
            <a:t>Angle</a:t>
          </a:r>
          <a:r>
            <a:rPr lang="es-MX" sz="1400" kern="1200" dirty="0">
              <a:latin typeface="Arial" panose="020B0604020202020204" pitchFamily="34" charset="0"/>
              <a:ea typeface="Calibri" panose="020F0502020204030204" pitchFamily="34" charset="0"/>
              <a:cs typeface="Arial" panose="020B0604020202020204" pitchFamily="34" charset="0"/>
            </a:rPr>
            <a:t> </a:t>
          </a:r>
          <a:r>
            <a:rPr lang="es-MX" sz="1400" kern="1200" dirty="0" err="1">
              <a:latin typeface="Arial" panose="020B0604020202020204" pitchFamily="34" charset="0"/>
              <a:ea typeface="Calibri" panose="020F0502020204030204" pitchFamily="34" charset="0"/>
              <a:cs typeface="Arial" panose="020B0604020202020204" pitchFamily="34" charset="0"/>
            </a:rPr>
            <a:t>Mapper</a:t>
          </a:r>
          <a:r>
            <a:rPr lang="es-MX" sz="1400" kern="1200" dirty="0">
              <a:latin typeface="Arial" panose="020B0604020202020204" pitchFamily="34" charset="0"/>
              <a:ea typeface="Calibri" panose="020F0502020204030204" pitchFamily="34" charset="0"/>
              <a:cs typeface="Arial" panose="020B0604020202020204" pitchFamily="34" charset="0"/>
            </a:rPr>
            <a:t> y Random Forest.</a:t>
          </a:r>
          <a:endParaRPr lang="es-EC" sz="1400" kern="1200" dirty="0">
            <a:latin typeface="Arial" panose="020B0604020202020204" pitchFamily="34" charset="0"/>
            <a:cs typeface="Arial" panose="020B0604020202020204" pitchFamily="34" charset="0"/>
          </a:endParaRPr>
        </a:p>
      </dsp:txBody>
      <dsp:txXfrm>
        <a:off x="1112654" y="801624"/>
        <a:ext cx="9231361" cy="1603248"/>
      </dsp:txXfrm>
    </dsp:sp>
    <dsp:sp modelId="{FC667D75-426D-47F7-A7B1-4C79FA9A7714}">
      <dsp:nvSpPr>
        <dsp:cNvPr id="0" name=""/>
        <dsp:cNvSpPr/>
      </dsp:nvSpPr>
      <dsp:spPr>
        <a:xfrm>
          <a:off x="110624" y="601218"/>
          <a:ext cx="2004060" cy="20040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3396DF0-2433-4075-B183-991648638527}">
      <dsp:nvSpPr>
        <dsp:cNvPr id="0" name=""/>
        <dsp:cNvSpPr/>
      </dsp:nvSpPr>
      <dsp:spPr>
        <a:xfrm>
          <a:off x="1695434" y="3206496"/>
          <a:ext cx="8648581" cy="1603248"/>
        </a:xfrm>
        <a:prstGeom prst="rect">
          <a:avLst/>
        </a:prstGeom>
        <a:gradFill rotWithShape="0">
          <a:gsLst>
            <a:gs pos="0">
              <a:schemeClr val="accent3">
                <a:hueOff val="378640"/>
                <a:satOff val="4952"/>
                <a:lumOff val="-6078"/>
                <a:alphaOff val="0"/>
                <a:lumMod val="110000"/>
                <a:satMod val="105000"/>
                <a:tint val="67000"/>
              </a:schemeClr>
            </a:gs>
            <a:gs pos="50000">
              <a:schemeClr val="accent3">
                <a:hueOff val="378640"/>
                <a:satOff val="4952"/>
                <a:lumOff val="-6078"/>
                <a:alphaOff val="0"/>
                <a:lumMod val="105000"/>
                <a:satMod val="103000"/>
                <a:tint val="73000"/>
              </a:schemeClr>
            </a:gs>
            <a:gs pos="100000">
              <a:schemeClr val="accent3">
                <a:hueOff val="378640"/>
                <a:satOff val="4952"/>
                <a:lumOff val="-607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2578" tIns="35560" rIns="35560" bIns="35560" numCol="1" spcCol="1270" anchor="ctr" anchorCtr="0">
          <a:noAutofit/>
        </a:bodyPr>
        <a:lstStyle/>
        <a:p>
          <a:pPr marL="0" lvl="0" indent="0" algn="just" defTabSz="622300">
            <a:lnSpc>
              <a:spcPct val="90000"/>
            </a:lnSpc>
            <a:spcBef>
              <a:spcPct val="0"/>
            </a:spcBef>
            <a:spcAft>
              <a:spcPct val="35000"/>
            </a:spcAft>
            <a:buFont typeface="Wingdings" panose="05000000000000000000" pitchFamily="2" charset="2"/>
            <a:buNone/>
          </a:pPr>
          <a:endParaRPr lang="es-EC" sz="1400" kern="1200" dirty="0">
            <a:latin typeface="Arial" panose="020B0604020202020204" pitchFamily="34" charset="0"/>
            <a:cs typeface="Arial" panose="020B0604020202020204" pitchFamily="34" charset="0"/>
          </a:endParaRPr>
        </a:p>
        <a:p>
          <a:pPr marL="0" lvl="0" indent="0" algn="just" defTabSz="622300">
            <a:lnSpc>
              <a:spcPct val="90000"/>
            </a:lnSpc>
            <a:spcBef>
              <a:spcPct val="0"/>
            </a:spcBef>
            <a:spcAft>
              <a:spcPct val="35000"/>
            </a:spcAft>
            <a:buFont typeface="Wingdings" panose="05000000000000000000" pitchFamily="2" charset="2"/>
            <a:buNone/>
          </a:pPr>
          <a:r>
            <a:rPr lang="es-MX" sz="1400" kern="1200" dirty="0">
              <a:latin typeface="Arial" panose="020B0604020202020204" pitchFamily="34" charset="0"/>
              <a:ea typeface="Calibri" panose="020F0502020204030204" pitchFamily="34" charset="0"/>
              <a:cs typeface="Arial" panose="020B0604020202020204" pitchFamily="34" charset="0"/>
            </a:rPr>
            <a:t>En este estudio se sometieron a prueba alturas de 15, 25 y 35 metros sobre la planta en donde la mayor de ellas fue la más adecuada, por lo que se recomienda realizar otro estudio en donde la toma de fotografías aéreas sea a una altura más elevada para conocer el comportamiento de los métodos de clasificación y someter a prueba la efectividad entre los mismos.</a:t>
          </a:r>
          <a:endParaRPr lang="es-EC" sz="1400" kern="1200" dirty="0">
            <a:latin typeface="Arial" panose="020B0604020202020204" pitchFamily="34" charset="0"/>
            <a:cs typeface="Arial" panose="020B0604020202020204" pitchFamily="34" charset="0"/>
          </a:endParaRPr>
        </a:p>
      </dsp:txBody>
      <dsp:txXfrm>
        <a:off x="1695434" y="3206496"/>
        <a:ext cx="8648581" cy="1603248"/>
      </dsp:txXfrm>
    </dsp:sp>
    <dsp:sp modelId="{A913F72F-6A0B-40A8-983E-5114BFA64D97}">
      <dsp:nvSpPr>
        <dsp:cNvPr id="0" name=""/>
        <dsp:cNvSpPr/>
      </dsp:nvSpPr>
      <dsp:spPr>
        <a:xfrm>
          <a:off x="693404" y="3006090"/>
          <a:ext cx="2004060" cy="20040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378640"/>
              <a:satOff val="4952"/>
              <a:lumOff val="-6078"/>
              <a:alphaOff val="0"/>
            </a:schemeClr>
          </a:solidFill>
          <a:prstDash val="solid"/>
          <a:miter lim="800000"/>
        </a:ln>
        <a:effectLst/>
      </dsp:spPr>
      <dsp:style>
        <a:lnRef idx="1">
          <a:scrgbClr r="0" g="0" b="0"/>
        </a:lnRef>
        <a:fillRef idx="2">
          <a:scrgbClr r="0" g="0" b="0"/>
        </a:fillRef>
        <a:effectRef idx="0">
          <a:scrgbClr r="0" g="0" b="0"/>
        </a:effectRef>
        <a:fontRef idx="minor"/>
      </dsp:style>
    </dsp:sp>
    <dsp:sp modelId="{91773A81-F66B-4EE7-B00B-4BD368B7474E}">
      <dsp:nvSpPr>
        <dsp:cNvPr id="0" name=""/>
        <dsp:cNvSpPr/>
      </dsp:nvSpPr>
      <dsp:spPr>
        <a:xfrm>
          <a:off x="1112654" y="5611368"/>
          <a:ext cx="9231361" cy="1603248"/>
        </a:xfrm>
        <a:prstGeom prst="rect">
          <a:avLst/>
        </a:prstGeom>
        <a:gradFill rotWithShape="0">
          <a:gsLst>
            <a:gs pos="0">
              <a:schemeClr val="accent3">
                <a:hueOff val="757279"/>
                <a:satOff val="9903"/>
                <a:lumOff val="-12156"/>
                <a:alphaOff val="0"/>
                <a:lumMod val="110000"/>
                <a:satMod val="105000"/>
                <a:tint val="67000"/>
              </a:schemeClr>
            </a:gs>
            <a:gs pos="50000">
              <a:schemeClr val="accent3">
                <a:hueOff val="757279"/>
                <a:satOff val="9903"/>
                <a:lumOff val="-12156"/>
                <a:alphaOff val="0"/>
                <a:lumMod val="105000"/>
                <a:satMod val="103000"/>
                <a:tint val="73000"/>
              </a:schemeClr>
            </a:gs>
            <a:gs pos="100000">
              <a:schemeClr val="accent3">
                <a:hueOff val="757279"/>
                <a:satOff val="9903"/>
                <a:lumOff val="-1215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2578" tIns="35560" rIns="35560" bIns="35560" numCol="1" spcCol="1270" anchor="ctr" anchorCtr="0">
          <a:noAutofit/>
        </a:bodyPr>
        <a:lstStyle/>
        <a:p>
          <a:pPr marL="0" lvl="0" indent="0" algn="just" defTabSz="622300">
            <a:lnSpc>
              <a:spcPct val="90000"/>
            </a:lnSpc>
            <a:spcBef>
              <a:spcPct val="0"/>
            </a:spcBef>
            <a:spcAft>
              <a:spcPct val="35000"/>
            </a:spcAft>
            <a:buFont typeface="Wingdings" panose="05000000000000000000" pitchFamily="2" charset="2"/>
            <a:buNone/>
          </a:pPr>
          <a:r>
            <a:rPr lang="es-MX" sz="1400" kern="1200" dirty="0">
              <a:latin typeface="Arial" panose="020B0604020202020204" pitchFamily="34" charset="0"/>
              <a:ea typeface="Calibri" panose="020F0502020204030204" pitchFamily="34" charset="0"/>
              <a:cs typeface="Arial" panose="020B0604020202020204" pitchFamily="34" charset="0"/>
            </a:rPr>
            <a:t>Se recomienda continuar con el estudio en el lote “Salvatierra” ubicado en la E.E.T.P para llegar a identificar la sintomatología temprana en las plantas inoculadas con FOC R1.</a:t>
          </a:r>
          <a:endParaRPr lang="es-EC" sz="1400" kern="1200" dirty="0">
            <a:latin typeface="Arial" panose="020B0604020202020204" pitchFamily="34" charset="0"/>
            <a:cs typeface="Arial" panose="020B0604020202020204" pitchFamily="34" charset="0"/>
          </a:endParaRPr>
        </a:p>
      </dsp:txBody>
      <dsp:txXfrm>
        <a:off x="1112654" y="5611368"/>
        <a:ext cx="9231361" cy="1603248"/>
      </dsp:txXfrm>
    </dsp:sp>
    <dsp:sp modelId="{4E40784E-52EB-406E-BD8E-A068D85EB769}">
      <dsp:nvSpPr>
        <dsp:cNvPr id="0" name=""/>
        <dsp:cNvSpPr/>
      </dsp:nvSpPr>
      <dsp:spPr>
        <a:xfrm>
          <a:off x="110624" y="5410962"/>
          <a:ext cx="2004060" cy="200406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757279"/>
              <a:satOff val="9903"/>
              <a:lumOff val="-12156"/>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913D7-5842-4DA2-B00E-A710230C5663}">
      <dsp:nvSpPr>
        <dsp:cNvPr id="0" name=""/>
        <dsp:cNvSpPr/>
      </dsp:nvSpPr>
      <dsp:spPr>
        <a:xfrm>
          <a:off x="-7187806" y="-1103245"/>
          <a:ext cx="8589310" cy="8589310"/>
        </a:xfrm>
        <a:prstGeom prst="blockArc">
          <a:avLst>
            <a:gd name="adj1" fmla="val 18900000"/>
            <a:gd name="adj2" fmla="val 2700000"/>
            <a:gd name="adj3" fmla="val 251"/>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164F98-8F30-4A6E-8D16-29D3B40DBF67}">
      <dsp:nvSpPr>
        <dsp:cNvPr id="0" name=""/>
        <dsp:cNvSpPr/>
      </dsp:nvSpPr>
      <dsp:spPr>
        <a:xfrm>
          <a:off x="628810" y="398798"/>
          <a:ext cx="5263621" cy="7981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498" tIns="40640" rIns="40640" bIns="40640" numCol="1" spcCol="1270" anchor="ctr" anchorCtr="0">
          <a:noAutofit/>
        </a:bodyPr>
        <a:lstStyle/>
        <a:p>
          <a:pPr marL="0" lvl="0" indent="0" algn="just" defTabSz="711200">
            <a:lnSpc>
              <a:spcPct val="90000"/>
            </a:lnSpc>
            <a:spcBef>
              <a:spcPct val="0"/>
            </a:spcBef>
            <a:spcAft>
              <a:spcPct val="35000"/>
            </a:spcAft>
            <a:buNone/>
          </a:pPr>
          <a:r>
            <a:rPr lang="es-EC" sz="1600" kern="1200">
              <a:latin typeface="Arial" panose="020B0604020202020204" pitchFamily="34" charset="0"/>
              <a:cs typeface="Arial" panose="020B0604020202020204" pitchFamily="34" charset="0"/>
            </a:rPr>
            <a:t>Afectaciones en banano.</a:t>
          </a:r>
          <a:endParaRPr lang="es-EC" sz="1600" kern="1200" dirty="0">
            <a:latin typeface="Arial" panose="020B0604020202020204" pitchFamily="34" charset="0"/>
            <a:cs typeface="Arial" panose="020B0604020202020204" pitchFamily="34" charset="0"/>
          </a:endParaRPr>
        </a:p>
      </dsp:txBody>
      <dsp:txXfrm>
        <a:off x="628810" y="398798"/>
        <a:ext cx="5263621" cy="798107"/>
      </dsp:txXfrm>
    </dsp:sp>
    <dsp:sp modelId="{0770634C-0570-4DB8-A65B-CC7105EA65E2}">
      <dsp:nvSpPr>
        <dsp:cNvPr id="0" name=""/>
        <dsp:cNvSpPr/>
      </dsp:nvSpPr>
      <dsp:spPr>
        <a:xfrm>
          <a:off x="61810" y="351665"/>
          <a:ext cx="1134001" cy="8923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45F3EA-2991-4AEA-839B-B0A983A07B61}">
      <dsp:nvSpPr>
        <dsp:cNvPr id="0" name=""/>
        <dsp:cNvSpPr/>
      </dsp:nvSpPr>
      <dsp:spPr>
        <a:xfrm>
          <a:off x="1200711" y="1595577"/>
          <a:ext cx="4691721" cy="798107"/>
        </a:xfrm>
        <a:prstGeom prst="rect">
          <a:avLst/>
        </a:prstGeom>
        <a:solidFill>
          <a:schemeClr val="accent2">
            <a:hueOff val="1591615"/>
            <a:satOff val="2700"/>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498" tIns="40640" rIns="40640" bIns="40640" numCol="1" spcCol="1270" anchor="ctr" anchorCtr="0">
          <a:noAutofit/>
        </a:bodyPr>
        <a:lstStyle/>
        <a:p>
          <a:pPr marL="0" lvl="0" indent="0" algn="just" defTabSz="711200">
            <a:lnSpc>
              <a:spcPct val="90000"/>
            </a:lnSpc>
            <a:spcBef>
              <a:spcPct val="0"/>
            </a:spcBef>
            <a:spcAft>
              <a:spcPct val="35000"/>
            </a:spcAft>
            <a:buNone/>
          </a:pPr>
          <a:r>
            <a:rPr lang="es-EC" sz="1600" kern="1200">
              <a:latin typeface="Arial" panose="020B0604020202020204" pitchFamily="34" charset="0"/>
              <a:cs typeface="Arial" panose="020B0604020202020204" pitchFamily="34" charset="0"/>
            </a:rPr>
            <a:t>Hongo </a:t>
          </a:r>
          <a:r>
            <a:rPr lang="es-EC" sz="1600" i="1" kern="1200">
              <a:latin typeface="Arial" panose="020B0604020202020204" pitchFamily="34" charset="0"/>
              <a:cs typeface="Arial" panose="020B0604020202020204" pitchFamily="34" charset="0"/>
            </a:rPr>
            <a:t>Fusarium oxysporum f. sp. cubense </a:t>
          </a:r>
          <a:r>
            <a:rPr lang="es-EC" sz="1600" kern="1200">
              <a:latin typeface="Arial" panose="020B0604020202020204" pitchFamily="34" charset="0"/>
              <a:cs typeface="Arial" panose="020B0604020202020204" pitchFamily="34" charset="0"/>
            </a:rPr>
            <a:t>(FOC) </a:t>
          </a:r>
          <a:endParaRPr lang="es-EC" sz="1600" kern="1200" dirty="0">
            <a:latin typeface="Arial" panose="020B0604020202020204" pitchFamily="34" charset="0"/>
            <a:cs typeface="Arial" panose="020B0604020202020204" pitchFamily="34" charset="0"/>
          </a:endParaRPr>
        </a:p>
      </dsp:txBody>
      <dsp:txXfrm>
        <a:off x="1200711" y="1595577"/>
        <a:ext cx="4691721" cy="798107"/>
      </dsp:txXfrm>
    </dsp:sp>
    <dsp:sp modelId="{ED3F5DF7-C427-4982-BE3F-5BA66A549158}">
      <dsp:nvSpPr>
        <dsp:cNvPr id="0" name=""/>
        <dsp:cNvSpPr/>
      </dsp:nvSpPr>
      <dsp:spPr>
        <a:xfrm>
          <a:off x="701894" y="1495813"/>
          <a:ext cx="997634" cy="997634"/>
        </a:xfrm>
        <a:prstGeom prst="ellipse">
          <a:avLst/>
        </a:prstGeom>
        <a:solidFill>
          <a:schemeClr val="lt1">
            <a:hueOff val="0"/>
            <a:satOff val="0"/>
            <a:lumOff val="0"/>
            <a:alphaOff val="0"/>
          </a:schemeClr>
        </a:solidFill>
        <a:ln w="12700" cap="flat" cmpd="sng" algn="ctr">
          <a:solidFill>
            <a:schemeClr val="accent2">
              <a:hueOff val="1591615"/>
              <a:satOff val="2700"/>
              <a:lumOff val="-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F10306-9CD0-4103-9EAE-6D2ECFF37E82}">
      <dsp:nvSpPr>
        <dsp:cNvPr id="0" name=""/>
        <dsp:cNvSpPr/>
      </dsp:nvSpPr>
      <dsp:spPr>
        <a:xfrm>
          <a:off x="1376239" y="2792356"/>
          <a:ext cx="4516193" cy="798107"/>
        </a:xfrm>
        <a:prstGeom prst="rect">
          <a:avLst/>
        </a:prstGeom>
        <a:solidFill>
          <a:schemeClr val="accent2">
            <a:hueOff val="3183231"/>
            <a:satOff val="54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498" tIns="35560" rIns="35560" bIns="35560" numCol="1" spcCol="1270" anchor="ctr" anchorCtr="0">
          <a:noAutofit/>
        </a:bodyPr>
        <a:lstStyle/>
        <a:p>
          <a:pPr marL="0" lvl="0" indent="0" algn="just" defTabSz="622300">
            <a:lnSpc>
              <a:spcPct val="90000"/>
            </a:lnSpc>
            <a:spcBef>
              <a:spcPct val="0"/>
            </a:spcBef>
            <a:spcAft>
              <a:spcPct val="35000"/>
            </a:spcAft>
            <a:buNone/>
          </a:pPr>
          <a:r>
            <a:rPr lang="es-EC" sz="1400" kern="1200">
              <a:latin typeface="Arial" panose="020B0604020202020204" pitchFamily="34" charset="0"/>
              <a:cs typeface="Arial" panose="020B0604020202020204" pitchFamily="34" charset="0"/>
            </a:rPr>
            <a:t>El Ecuador conocido como un  país bananero.</a:t>
          </a:r>
          <a:endParaRPr lang="es-EC" sz="1400" kern="1200" dirty="0">
            <a:latin typeface="Arial" panose="020B0604020202020204" pitchFamily="34" charset="0"/>
            <a:cs typeface="Arial" panose="020B0604020202020204" pitchFamily="34" charset="0"/>
          </a:endParaRPr>
        </a:p>
      </dsp:txBody>
      <dsp:txXfrm>
        <a:off x="1376239" y="2792356"/>
        <a:ext cx="4516193" cy="798107"/>
      </dsp:txXfrm>
    </dsp:sp>
    <dsp:sp modelId="{1ED2A716-4EA9-4F0A-8C36-7DE8BE565319}">
      <dsp:nvSpPr>
        <dsp:cNvPr id="0" name=""/>
        <dsp:cNvSpPr/>
      </dsp:nvSpPr>
      <dsp:spPr>
        <a:xfrm>
          <a:off x="877421" y="2692592"/>
          <a:ext cx="997634" cy="997634"/>
        </a:xfrm>
        <a:prstGeom prst="ellipse">
          <a:avLst/>
        </a:prstGeom>
        <a:solidFill>
          <a:schemeClr val="lt1">
            <a:hueOff val="0"/>
            <a:satOff val="0"/>
            <a:lumOff val="0"/>
            <a:alphaOff val="0"/>
          </a:schemeClr>
        </a:solidFill>
        <a:ln w="12700" cap="flat" cmpd="sng" algn="ctr">
          <a:solidFill>
            <a:schemeClr val="accent2">
              <a:hueOff val="3183231"/>
              <a:satOff val="5400"/>
              <a:lumOff val="-1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166A4E-C9D3-441D-B959-85818DBED954}">
      <dsp:nvSpPr>
        <dsp:cNvPr id="0" name=""/>
        <dsp:cNvSpPr/>
      </dsp:nvSpPr>
      <dsp:spPr>
        <a:xfrm>
          <a:off x="1200711" y="3989134"/>
          <a:ext cx="4691721" cy="798107"/>
        </a:xfrm>
        <a:prstGeom prst="rect">
          <a:avLst/>
        </a:prstGeom>
        <a:solidFill>
          <a:schemeClr val="accent2">
            <a:hueOff val="4774846"/>
            <a:satOff val="8100"/>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498" tIns="40640" rIns="40640" bIns="40640" numCol="1" spcCol="1270" anchor="ctr" anchorCtr="0">
          <a:noAutofit/>
        </a:bodyPr>
        <a:lstStyle/>
        <a:p>
          <a:pPr marL="0" lvl="0" indent="0" algn="l" defTabSz="711200">
            <a:lnSpc>
              <a:spcPct val="90000"/>
            </a:lnSpc>
            <a:spcBef>
              <a:spcPct val="0"/>
            </a:spcBef>
            <a:spcAft>
              <a:spcPct val="35000"/>
            </a:spcAft>
            <a:buNone/>
          </a:pPr>
          <a:r>
            <a:rPr lang="es-EC" sz="1600" kern="1200">
              <a:latin typeface="Arial" panose="020B0604020202020204" pitchFamily="34" charset="0"/>
              <a:cs typeface="Arial" panose="020B0604020202020204" pitchFamily="34" charset="0"/>
            </a:rPr>
            <a:t>Inexistencia del vínculo con las ciencias geoespaciales en Ecuador.</a:t>
          </a:r>
          <a:endParaRPr lang="es-EC" sz="1600" kern="1200" dirty="0">
            <a:latin typeface="Arial" panose="020B0604020202020204" pitchFamily="34" charset="0"/>
            <a:cs typeface="Arial" panose="020B0604020202020204" pitchFamily="34" charset="0"/>
          </a:endParaRPr>
        </a:p>
      </dsp:txBody>
      <dsp:txXfrm>
        <a:off x="1200711" y="3989134"/>
        <a:ext cx="4691721" cy="798107"/>
      </dsp:txXfrm>
    </dsp:sp>
    <dsp:sp modelId="{F1F25797-207E-4B75-87B5-B43E081105C1}">
      <dsp:nvSpPr>
        <dsp:cNvPr id="0" name=""/>
        <dsp:cNvSpPr/>
      </dsp:nvSpPr>
      <dsp:spPr>
        <a:xfrm>
          <a:off x="701894" y="3889371"/>
          <a:ext cx="997634" cy="997634"/>
        </a:xfrm>
        <a:prstGeom prst="ellipse">
          <a:avLst/>
        </a:prstGeom>
        <a:solidFill>
          <a:schemeClr val="lt1">
            <a:hueOff val="0"/>
            <a:satOff val="0"/>
            <a:lumOff val="0"/>
            <a:alphaOff val="0"/>
          </a:schemeClr>
        </a:solidFill>
        <a:ln w="12700" cap="flat" cmpd="sng" algn="ctr">
          <a:solidFill>
            <a:schemeClr val="accent2">
              <a:hueOff val="4774846"/>
              <a:satOff val="8100"/>
              <a:lumOff val="-2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E1D735-0D1A-4E00-8353-2C56A5B65606}">
      <dsp:nvSpPr>
        <dsp:cNvPr id="0" name=""/>
        <dsp:cNvSpPr/>
      </dsp:nvSpPr>
      <dsp:spPr>
        <a:xfrm>
          <a:off x="628810" y="5185913"/>
          <a:ext cx="5263621" cy="798107"/>
        </a:xfrm>
        <a:prstGeom prst="rect">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498" tIns="35560" rIns="35560" bIns="35560" numCol="1" spcCol="1270" anchor="ctr" anchorCtr="0">
          <a:noAutofit/>
        </a:bodyPr>
        <a:lstStyle/>
        <a:p>
          <a:pPr marL="0" lvl="0" indent="0" algn="just" defTabSz="622300">
            <a:lnSpc>
              <a:spcPct val="90000"/>
            </a:lnSpc>
            <a:spcBef>
              <a:spcPct val="0"/>
            </a:spcBef>
            <a:spcAft>
              <a:spcPct val="35000"/>
            </a:spcAft>
            <a:buNone/>
          </a:pPr>
          <a:r>
            <a:rPr lang="es-EC" sz="1400" kern="1200">
              <a:latin typeface="Arial" panose="020B0604020202020204" pitchFamily="34" charset="0"/>
              <a:cs typeface="Arial" panose="020B0604020202020204" pitchFamily="34" charset="0"/>
            </a:rPr>
            <a:t> Generación de  nuevas herramientas para el control, manejo y producción de banano.</a:t>
          </a:r>
          <a:endParaRPr lang="es-EC" sz="1400" kern="1200" dirty="0">
            <a:latin typeface="Arial" panose="020B0604020202020204" pitchFamily="34" charset="0"/>
            <a:cs typeface="Arial" panose="020B0604020202020204" pitchFamily="34" charset="0"/>
          </a:endParaRPr>
        </a:p>
      </dsp:txBody>
      <dsp:txXfrm>
        <a:off x="628810" y="5185913"/>
        <a:ext cx="5263621" cy="798107"/>
      </dsp:txXfrm>
    </dsp:sp>
    <dsp:sp modelId="{C9ED80D9-DB60-4741-A361-E8F801656930}">
      <dsp:nvSpPr>
        <dsp:cNvPr id="0" name=""/>
        <dsp:cNvSpPr/>
      </dsp:nvSpPr>
      <dsp:spPr>
        <a:xfrm>
          <a:off x="129993" y="5086150"/>
          <a:ext cx="997634" cy="997634"/>
        </a:xfrm>
        <a:prstGeom prst="ellipse">
          <a:avLst/>
        </a:prstGeom>
        <a:solidFill>
          <a:schemeClr val="lt1">
            <a:hueOff val="0"/>
            <a:satOff val="0"/>
            <a:lumOff val="0"/>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B34B9-8E82-4676-85CC-104477888D88}">
      <dsp:nvSpPr>
        <dsp:cNvPr id="0" name=""/>
        <dsp:cNvSpPr/>
      </dsp:nvSpPr>
      <dsp:spPr>
        <a:xfrm>
          <a:off x="3664177" y="1689135"/>
          <a:ext cx="4022483" cy="402248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just" defTabSz="711200">
            <a:lnSpc>
              <a:spcPct val="90000"/>
            </a:lnSpc>
            <a:spcBef>
              <a:spcPct val="0"/>
            </a:spcBef>
            <a:spcAft>
              <a:spcPct val="35000"/>
            </a:spcAft>
            <a:buNone/>
          </a:pPr>
          <a:r>
            <a:rPr lang="es-ES" sz="1600" kern="1200" dirty="0">
              <a:effectLst/>
              <a:latin typeface="Arial" panose="020B0604020202020204" pitchFamily="34" charset="0"/>
              <a:ea typeface="Calibri" panose="020F0502020204030204" pitchFamily="34" charset="0"/>
            </a:rPr>
            <a:t>Desarrollar una metodología que permita la identificación de la sintomatología de FOC R1 en banano mediante análisis digital de imágenes multiespectrales de alta resolución captadas con sensores aéreos no tripulados                    </a:t>
          </a:r>
          <a:endParaRPr lang="es-EC" sz="1600" kern="1200" dirty="0"/>
        </a:p>
      </dsp:txBody>
      <dsp:txXfrm>
        <a:off x="4253256" y="2278214"/>
        <a:ext cx="2844325" cy="2844325"/>
      </dsp:txXfrm>
    </dsp:sp>
    <dsp:sp modelId="{01AAF4E2-9CDE-45DF-9865-D4F863D0805C}">
      <dsp:nvSpPr>
        <dsp:cNvPr id="0" name=""/>
        <dsp:cNvSpPr/>
      </dsp:nvSpPr>
      <dsp:spPr>
        <a:xfrm>
          <a:off x="4833322" y="216776"/>
          <a:ext cx="1684193" cy="1725122"/>
        </a:xfrm>
        <a:prstGeom prst="ellipse">
          <a:avLst/>
        </a:prstGeom>
        <a:solidFill>
          <a:schemeClr val="accent2">
            <a:alpha val="50000"/>
            <a:hueOff val="909495"/>
            <a:satOff val="1543"/>
            <a:lumOff val="-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MX" sz="1400" b="0" kern="1200" dirty="0"/>
            <a:t>Objetivo 1</a:t>
          </a:r>
          <a:endParaRPr lang="es-EC" sz="1400" b="0" kern="1200" dirty="0"/>
        </a:p>
      </dsp:txBody>
      <dsp:txXfrm>
        <a:off x="5079966" y="469414"/>
        <a:ext cx="1190905" cy="1219846"/>
      </dsp:txXfrm>
    </dsp:sp>
    <dsp:sp modelId="{263F11D5-D6C1-40E1-B36B-232F373029EA}">
      <dsp:nvSpPr>
        <dsp:cNvPr id="0" name=""/>
        <dsp:cNvSpPr/>
      </dsp:nvSpPr>
      <dsp:spPr>
        <a:xfrm>
          <a:off x="6859194" y="1249249"/>
          <a:ext cx="1730874" cy="1633872"/>
        </a:xfrm>
        <a:prstGeom prst="ellipse">
          <a:avLst/>
        </a:prstGeom>
        <a:solidFill>
          <a:schemeClr val="accent2">
            <a:alpha val="50000"/>
            <a:hueOff val="1818989"/>
            <a:satOff val="3086"/>
            <a:lumOff val="-1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MX" sz="1400" b="0" kern="1200" dirty="0"/>
            <a:t>Objetivo 2</a:t>
          </a:r>
          <a:endParaRPr lang="es-EC" sz="1400" b="0" kern="1200" dirty="0"/>
        </a:p>
      </dsp:txBody>
      <dsp:txXfrm>
        <a:off x="7112675" y="1488524"/>
        <a:ext cx="1223912" cy="1155322"/>
      </dsp:txXfrm>
    </dsp:sp>
    <dsp:sp modelId="{D9EAD029-B5BE-49C0-AC40-8A5E5A4064A8}">
      <dsp:nvSpPr>
        <dsp:cNvPr id="0" name=""/>
        <dsp:cNvSpPr/>
      </dsp:nvSpPr>
      <dsp:spPr>
        <a:xfrm>
          <a:off x="7450031" y="3513368"/>
          <a:ext cx="1561427" cy="1540490"/>
        </a:xfrm>
        <a:prstGeom prst="ellipse">
          <a:avLst/>
        </a:prstGeom>
        <a:solidFill>
          <a:schemeClr val="accent2">
            <a:alpha val="50000"/>
            <a:hueOff val="2728483"/>
            <a:satOff val="4629"/>
            <a:lumOff val="-1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MX" sz="1400" b="0" kern="1200" dirty="0"/>
            <a:t>Objetivo 3</a:t>
          </a:r>
          <a:endParaRPr lang="es-EC" sz="1400" b="0" kern="1200" dirty="0"/>
        </a:p>
      </dsp:txBody>
      <dsp:txXfrm>
        <a:off x="7678697" y="3738968"/>
        <a:ext cx="1104095" cy="1089290"/>
      </dsp:txXfrm>
    </dsp:sp>
    <dsp:sp modelId="{C885E924-326A-4673-9D59-F70499C14C3E}">
      <dsp:nvSpPr>
        <dsp:cNvPr id="0" name=""/>
        <dsp:cNvSpPr/>
      </dsp:nvSpPr>
      <dsp:spPr>
        <a:xfrm>
          <a:off x="6087704" y="5311559"/>
          <a:ext cx="1449884" cy="1500587"/>
        </a:xfrm>
        <a:prstGeom prst="ellipse">
          <a:avLst/>
        </a:prstGeom>
        <a:solidFill>
          <a:schemeClr val="accent2">
            <a:alpha val="50000"/>
            <a:hueOff val="3637978"/>
            <a:satOff val="6171"/>
            <a:lumOff val="-2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MX" sz="1400" b="0" kern="1200" dirty="0"/>
            <a:t>Objetivo 4</a:t>
          </a:r>
          <a:endParaRPr lang="es-EC" sz="1400" b="0" kern="1200" dirty="0"/>
        </a:p>
      </dsp:txBody>
      <dsp:txXfrm>
        <a:off x="6300035" y="5531315"/>
        <a:ext cx="1025222" cy="1061075"/>
      </dsp:txXfrm>
    </dsp:sp>
    <dsp:sp modelId="{8AFFC5CF-B5B4-4924-8506-237C50C99E78}">
      <dsp:nvSpPr>
        <dsp:cNvPr id="0" name=""/>
        <dsp:cNvSpPr/>
      </dsp:nvSpPr>
      <dsp:spPr>
        <a:xfrm>
          <a:off x="3587549" y="5088813"/>
          <a:ext cx="1709756" cy="1695416"/>
        </a:xfrm>
        <a:prstGeom prst="ellipse">
          <a:avLst/>
        </a:prstGeom>
        <a:solidFill>
          <a:schemeClr val="accent2">
            <a:alpha val="50000"/>
            <a:hueOff val="4547472"/>
            <a:satOff val="7714"/>
            <a:lumOff val="-2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MX" sz="1400" b="0" kern="1200" dirty="0"/>
            <a:t>Objetivo 5</a:t>
          </a:r>
          <a:endParaRPr lang="es-EC" sz="1400" b="0" kern="1200" dirty="0"/>
        </a:p>
      </dsp:txBody>
      <dsp:txXfrm>
        <a:off x="3837937" y="5337101"/>
        <a:ext cx="1208980" cy="1198840"/>
      </dsp:txXfrm>
    </dsp:sp>
    <dsp:sp modelId="{5C3A9402-4C97-47F7-9525-E28A541F5431}">
      <dsp:nvSpPr>
        <dsp:cNvPr id="0" name=""/>
        <dsp:cNvSpPr/>
      </dsp:nvSpPr>
      <dsp:spPr>
        <a:xfrm>
          <a:off x="2307050" y="3461961"/>
          <a:ext cx="1626089" cy="1643305"/>
        </a:xfrm>
        <a:prstGeom prst="ellipse">
          <a:avLst/>
        </a:prstGeom>
        <a:solidFill>
          <a:schemeClr val="accent2">
            <a:alpha val="50000"/>
            <a:hueOff val="5456967"/>
            <a:satOff val="9257"/>
            <a:lumOff val="-3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MX" sz="1200" b="0" kern="1200" dirty="0"/>
            <a:t>Objetivo 6</a:t>
          </a:r>
          <a:endParaRPr lang="es-EC" sz="1200" b="0" kern="1200" dirty="0"/>
        </a:p>
      </dsp:txBody>
      <dsp:txXfrm>
        <a:off x="2545185" y="3702617"/>
        <a:ext cx="1149819" cy="1161993"/>
      </dsp:txXfrm>
    </dsp:sp>
    <dsp:sp modelId="{3E77DE3B-02F1-40ED-A71E-483FDE9CCD4D}">
      <dsp:nvSpPr>
        <dsp:cNvPr id="0" name=""/>
        <dsp:cNvSpPr/>
      </dsp:nvSpPr>
      <dsp:spPr>
        <a:xfrm>
          <a:off x="2853338" y="1262523"/>
          <a:ext cx="1545739" cy="1607324"/>
        </a:xfrm>
        <a:prstGeom prst="ellipse">
          <a:avLst/>
        </a:prstGeom>
        <a:solidFill>
          <a:schemeClr val="accent2">
            <a:alpha val="50000"/>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MX" sz="1200" b="0" kern="1200" dirty="0"/>
            <a:t>Objetivo 7</a:t>
          </a:r>
          <a:endParaRPr lang="es-EC" sz="1200" b="0" kern="1200" dirty="0"/>
        </a:p>
      </dsp:txBody>
      <dsp:txXfrm>
        <a:off x="3079706" y="1497910"/>
        <a:ext cx="1093003" cy="1136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385CE-162A-4E26-A8A6-01BF669F5262}">
      <dsp:nvSpPr>
        <dsp:cNvPr id="0" name=""/>
        <dsp:cNvSpPr/>
      </dsp:nvSpPr>
      <dsp:spPr>
        <a:xfrm>
          <a:off x="0" y="0"/>
          <a:ext cx="1856282" cy="12632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a:latin typeface="Unna"/>
            </a:rPr>
            <a:t>Spectral Angle Mapper (SAM)</a:t>
          </a:r>
          <a:endParaRPr lang="es-EC" sz="1200" kern="1200" dirty="0">
            <a:latin typeface="Unna"/>
          </a:endParaRPr>
        </a:p>
      </dsp:txBody>
      <dsp:txXfrm>
        <a:off x="37001" y="37001"/>
        <a:ext cx="1782280" cy="1189288"/>
      </dsp:txXfrm>
    </dsp:sp>
    <dsp:sp modelId="{64A0C773-4BCA-4949-8BF9-71241BB36F8B}">
      <dsp:nvSpPr>
        <dsp:cNvPr id="0" name=""/>
        <dsp:cNvSpPr/>
      </dsp:nvSpPr>
      <dsp:spPr>
        <a:xfrm rot="5400000">
          <a:off x="691273" y="1294873"/>
          <a:ext cx="473734" cy="56848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s-EC" sz="2300" kern="1200"/>
        </a:p>
      </dsp:txBody>
      <dsp:txXfrm rot="-5400000">
        <a:off x="757596" y="1342246"/>
        <a:ext cx="341088" cy="331614"/>
      </dsp:txXfrm>
    </dsp:sp>
    <dsp:sp modelId="{91D4FC88-EA02-45E0-937E-7B6770EE9880}">
      <dsp:nvSpPr>
        <dsp:cNvPr id="0" name=""/>
        <dsp:cNvSpPr/>
      </dsp:nvSpPr>
      <dsp:spPr>
        <a:xfrm>
          <a:off x="0" y="1894936"/>
          <a:ext cx="1856282" cy="126329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a:latin typeface="Unna"/>
            </a:rPr>
            <a:t>Segmentación de imágenes a partir de índices de vegetación</a:t>
          </a:r>
          <a:endParaRPr lang="es-EC" sz="1200" kern="1200" dirty="0">
            <a:latin typeface="Unna"/>
          </a:endParaRPr>
        </a:p>
      </dsp:txBody>
      <dsp:txXfrm>
        <a:off x="37001" y="1931937"/>
        <a:ext cx="1782280" cy="1189288"/>
      </dsp:txXfrm>
    </dsp:sp>
    <dsp:sp modelId="{AC422480-6890-4475-81CE-8AB61C57DACE}">
      <dsp:nvSpPr>
        <dsp:cNvPr id="0" name=""/>
        <dsp:cNvSpPr/>
      </dsp:nvSpPr>
      <dsp:spPr>
        <a:xfrm rot="5400000">
          <a:off x="691273" y="3189809"/>
          <a:ext cx="473734" cy="56848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s-EC" sz="2300" kern="1200"/>
        </a:p>
      </dsp:txBody>
      <dsp:txXfrm rot="-5400000">
        <a:off x="757596" y="3237182"/>
        <a:ext cx="341088" cy="331614"/>
      </dsp:txXfrm>
    </dsp:sp>
    <dsp:sp modelId="{555CDF5E-A603-4838-BDF0-84188988798C}">
      <dsp:nvSpPr>
        <dsp:cNvPr id="0" name=""/>
        <dsp:cNvSpPr/>
      </dsp:nvSpPr>
      <dsp:spPr>
        <a:xfrm>
          <a:off x="0" y="3789872"/>
          <a:ext cx="1856282" cy="126329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C" sz="1200" kern="1200">
              <a:latin typeface="Unna"/>
            </a:rPr>
            <a:t>Random Forest</a:t>
          </a:r>
          <a:endParaRPr lang="es-EC" sz="1200" kern="1200" dirty="0">
            <a:latin typeface="Unna"/>
          </a:endParaRPr>
        </a:p>
      </dsp:txBody>
      <dsp:txXfrm>
        <a:off x="37001" y="3826873"/>
        <a:ext cx="1782280" cy="1189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3F9DE-E677-474D-B288-C78FA2720B0C}">
      <dsp:nvSpPr>
        <dsp:cNvPr id="0" name=""/>
        <dsp:cNvSpPr/>
      </dsp:nvSpPr>
      <dsp:spPr>
        <a:xfrm>
          <a:off x="4877" y="218492"/>
          <a:ext cx="1355213" cy="1355213"/>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Arial" pitchFamily="34" charset="0"/>
              <a:cs typeface="Arial" pitchFamily="34" charset="0"/>
            </a:rPr>
            <a:t>SAM</a:t>
          </a:r>
        </a:p>
      </dsp:txBody>
      <dsp:txXfrm>
        <a:off x="203343" y="416958"/>
        <a:ext cx="958281" cy="958281"/>
      </dsp:txXfrm>
    </dsp:sp>
    <dsp:sp modelId="{AE97D99A-4A0D-4426-9693-98FAD55620A2}">
      <dsp:nvSpPr>
        <dsp:cNvPr id="0" name=""/>
        <dsp:cNvSpPr/>
      </dsp:nvSpPr>
      <dsp:spPr>
        <a:xfrm>
          <a:off x="1470134" y="503087"/>
          <a:ext cx="786023" cy="786023"/>
        </a:xfrm>
        <a:prstGeom prst="mathPlus">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a:off x="1574321" y="803662"/>
        <a:ext cx="577649" cy="184873"/>
      </dsp:txXfrm>
    </dsp:sp>
    <dsp:sp modelId="{B105CE3C-4509-4BAF-B683-CBABDDA9E9A7}">
      <dsp:nvSpPr>
        <dsp:cNvPr id="0" name=""/>
        <dsp:cNvSpPr/>
      </dsp:nvSpPr>
      <dsp:spPr>
        <a:xfrm>
          <a:off x="2366201" y="218492"/>
          <a:ext cx="1355213" cy="1355213"/>
        </a:xfrm>
        <a:prstGeom prst="ellipse">
          <a:avLst/>
        </a:prstGeom>
        <a:gradFill rotWithShape="0">
          <a:gsLst>
            <a:gs pos="0">
              <a:schemeClr val="accent2">
                <a:hueOff val="2122154"/>
                <a:satOff val="3600"/>
                <a:lumOff val="-131"/>
                <a:alphaOff val="0"/>
                <a:lumMod val="110000"/>
                <a:satMod val="105000"/>
                <a:tint val="67000"/>
              </a:schemeClr>
            </a:gs>
            <a:gs pos="50000">
              <a:schemeClr val="accent2">
                <a:hueOff val="2122154"/>
                <a:satOff val="3600"/>
                <a:lumOff val="-131"/>
                <a:alphaOff val="0"/>
                <a:lumMod val="105000"/>
                <a:satMod val="103000"/>
                <a:tint val="73000"/>
              </a:schemeClr>
            </a:gs>
            <a:gs pos="100000">
              <a:schemeClr val="accent2">
                <a:hueOff val="2122154"/>
                <a:satOff val="3600"/>
                <a:lumOff val="-13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Arial" pitchFamily="34" charset="0"/>
              <a:cs typeface="Arial" pitchFamily="34" charset="0"/>
            </a:rPr>
            <a:t>NDVI</a:t>
          </a:r>
        </a:p>
      </dsp:txBody>
      <dsp:txXfrm>
        <a:off x="2564667" y="416958"/>
        <a:ext cx="958281" cy="958281"/>
      </dsp:txXfrm>
    </dsp:sp>
    <dsp:sp modelId="{76F5A9F3-2BA9-4143-8A01-EB557213AA03}">
      <dsp:nvSpPr>
        <dsp:cNvPr id="0" name=""/>
        <dsp:cNvSpPr/>
      </dsp:nvSpPr>
      <dsp:spPr>
        <a:xfrm>
          <a:off x="3831457" y="503087"/>
          <a:ext cx="786023" cy="786023"/>
        </a:xfrm>
        <a:prstGeom prst="mathPlus">
          <a:avLst/>
        </a:prstGeom>
        <a:gradFill rotWithShape="0">
          <a:gsLst>
            <a:gs pos="0">
              <a:schemeClr val="accent2">
                <a:hueOff val="3183231"/>
                <a:satOff val="5400"/>
                <a:lumOff val="-196"/>
                <a:alphaOff val="0"/>
                <a:lumMod val="110000"/>
                <a:satMod val="105000"/>
                <a:tint val="67000"/>
              </a:schemeClr>
            </a:gs>
            <a:gs pos="50000">
              <a:schemeClr val="accent2">
                <a:hueOff val="3183231"/>
                <a:satOff val="5400"/>
                <a:lumOff val="-196"/>
                <a:alphaOff val="0"/>
                <a:lumMod val="105000"/>
                <a:satMod val="103000"/>
                <a:tint val="73000"/>
              </a:schemeClr>
            </a:gs>
            <a:gs pos="100000">
              <a:schemeClr val="accent2">
                <a:hueOff val="3183231"/>
                <a:satOff val="5400"/>
                <a:lumOff val="-19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a:off x="3935644" y="803662"/>
        <a:ext cx="577649" cy="184873"/>
      </dsp:txXfrm>
    </dsp:sp>
    <dsp:sp modelId="{394A0AB9-D2EF-46A6-839D-3EFD424D4BE0}">
      <dsp:nvSpPr>
        <dsp:cNvPr id="0" name=""/>
        <dsp:cNvSpPr/>
      </dsp:nvSpPr>
      <dsp:spPr>
        <a:xfrm>
          <a:off x="4727524" y="218492"/>
          <a:ext cx="1355213" cy="1355213"/>
        </a:xfrm>
        <a:prstGeom prst="ellipse">
          <a:avLst/>
        </a:prstGeom>
        <a:gradFill rotWithShape="0">
          <a:gsLst>
            <a:gs pos="0">
              <a:schemeClr val="accent2">
                <a:hueOff val="4244308"/>
                <a:satOff val="7200"/>
                <a:lumOff val="-261"/>
                <a:alphaOff val="0"/>
                <a:lumMod val="110000"/>
                <a:satMod val="105000"/>
                <a:tint val="67000"/>
              </a:schemeClr>
            </a:gs>
            <a:gs pos="50000">
              <a:schemeClr val="accent2">
                <a:hueOff val="4244308"/>
                <a:satOff val="7200"/>
                <a:lumOff val="-261"/>
                <a:alphaOff val="0"/>
                <a:lumMod val="105000"/>
                <a:satMod val="103000"/>
                <a:tint val="73000"/>
              </a:schemeClr>
            </a:gs>
            <a:gs pos="100000">
              <a:schemeClr val="accent2">
                <a:hueOff val="4244308"/>
                <a:satOff val="7200"/>
                <a:lumOff val="-2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Arial" pitchFamily="34" charset="0"/>
              <a:cs typeface="Arial" pitchFamily="34" charset="0"/>
            </a:rPr>
            <a:t>CIgreen</a:t>
          </a:r>
        </a:p>
      </dsp:txBody>
      <dsp:txXfrm>
        <a:off x="4925990" y="416958"/>
        <a:ext cx="958281" cy="958281"/>
      </dsp:txXfrm>
    </dsp:sp>
    <dsp:sp modelId="{F9BA6B4F-B9C3-4745-B4E9-C70CD237939E}">
      <dsp:nvSpPr>
        <dsp:cNvPr id="0" name=""/>
        <dsp:cNvSpPr/>
      </dsp:nvSpPr>
      <dsp:spPr>
        <a:xfrm>
          <a:off x="6192781" y="503087"/>
          <a:ext cx="786023" cy="786023"/>
        </a:xfrm>
        <a:prstGeom prst="mathEqual">
          <a:avLst/>
        </a:prstGeom>
        <a:gradFill rotWithShape="0">
          <a:gsLst>
            <a:gs pos="0">
              <a:schemeClr val="accent2">
                <a:hueOff val="6366461"/>
                <a:satOff val="10800"/>
                <a:lumOff val="-392"/>
                <a:alphaOff val="0"/>
                <a:lumMod val="110000"/>
                <a:satMod val="105000"/>
                <a:tint val="67000"/>
              </a:schemeClr>
            </a:gs>
            <a:gs pos="50000">
              <a:schemeClr val="accent2">
                <a:hueOff val="6366461"/>
                <a:satOff val="10800"/>
                <a:lumOff val="-392"/>
                <a:alphaOff val="0"/>
                <a:lumMod val="105000"/>
                <a:satMod val="103000"/>
                <a:tint val="73000"/>
              </a:schemeClr>
            </a:gs>
            <a:gs pos="100000">
              <a:schemeClr val="accent2">
                <a:hueOff val="6366461"/>
                <a:satOff val="10800"/>
                <a:lumOff val="-39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s-EC" sz="3300" kern="1200"/>
        </a:p>
      </dsp:txBody>
      <dsp:txXfrm>
        <a:off x="6296968" y="665008"/>
        <a:ext cx="577649" cy="462181"/>
      </dsp:txXfrm>
    </dsp:sp>
    <dsp:sp modelId="{2FB5189C-BEC8-4E81-A41C-82DFAF597120}">
      <dsp:nvSpPr>
        <dsp:cNvPr id="0" name=""/>
        <dsp:cNvSpPr/>
      </dsp:nvSpPr>
      <dsp:spPr>
        <a:xfrm>
          <a:off x="7088847" y="218492"/>
          <a:ext cx="1355213" cy="1355213"/>
        </a:xfrm>
        <a:prstGeom prst="ellipse">
          <a:avLst/>
        </a:prstGeom>
        <a:gradFill rotWithShape="0">
          <a:gsLst>
            <a:gs pos="0">
              <a:schemeClr val="accent2">
                <a:hueOff val="6366461"/>
                <a:satOff val="10800"/>
                <a:lumOff val="-392"/>
                <a:alphaOff val="0"/>
                <a:lumMod val="110000"/>
                <a:satMod val="105000"/>
                <a:tint val="67000"/>
              </a:schemeClr>
            </a:gs>
            <a:gs pos="50000">
              <a:schemeClr val="accent2">
                <a:hueOff val="6366461"/>
                <a:satOff val="10800"/>
                <a:lumOff val="-392"/>
                <a:alphaOff val="0"/>
                <a:lumMod val="105000"/>
                <a:satMod val="103000"/>
                <a:tint val="73000"/>
              </a:schemeClr>
            </a:gs>
            <a:gs pos="100000">
              <a:schemeClr val="accent2">
                <a:hueOff val="6366461"/>
                <a:satOff val="10800"/>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C" sz="1200" kern="1200" dirty="0">
              <a:latin typeface="Arial" pitchFamily="34" charset="0"/>
              <a:cs typeface="Arial" pitchFamily="34" charset="0"/>
            </a:rPr>
            <a:t>RF</a:t>
          </a:r>
        </a:p>
      </dsp:txBody>
      <dsp:txXfrm>
        <a:off x="7287313" y="416958"/>
        <a:ext cx="958281" cy="9582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EF4BC-FBF2-48D2-B0A0-F829E6C6CBD6}">
      <dsp:nvSpPr>
        <dsp:cNvPr id="0" name=""/>
        <dsp:cNvSpPr/>
      </dsp:nvSpPr>
      <dsp:spPr>
        <a:xfrm>
          <a:off x="3232846" y="4544156"/>
          <a:ext cx="598109" cy="91440"/>
        </a:xfrm>
        <a:custGeom>
          <a:avLst/>
          <a:gdLst/>
          <a:ahLst/>
          <a:cxnLst/>
          <a:rect l="0" t="0" r="0" b="0"/>
          <a:pathLst>
            <a:path>
              <a:moveTo>
                <a:pt x="0" y="45720"/>
              </a:moveTo>
              <a:lnTo>
                <a:pt x="59810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516948" y="4574923"/>
        <a:ext cx="29905" cy="29905"/>
      </dsp:txXfrm>
    </dsp:sp>
    <dsp:sp modelId="{BAF7560C-6BC4-44FF-BD92-709D423D9CF8}">
      <dsp:nvSpPr>
        <dsp:cNvPr id="0" name=""/>
        <dsp:cNvSpPr/>
      </dsp:nvSpPr>
      <dsp:spPr>
        <a:xfrm>
          <a:off x="912631" y="2880341"/>
          <a:ext cx="598109" cy="1709534"/>
        </a:xfrm>
        <a:custGeom>
          <a:avLst/>
          <a:gdLst/>
          <a:ahLst/>
          <a:cxnLst/>
          <a:rect l="0" t="0" r="0" b="0"/>
          <a:pathLst>
            <a:path>
              <a:moveTo>
                <a:pt x="0" y="0"/>
              </a:moveTo>
              <a:lnTo>
                <a:pt x="299054" y="0"/>
              </a:lnTo>
              <a:lnTo>
                <a:pt x="299054" y="1709534"/>
              </a:lnTo>
              <a:lnTo>
                <a:pt x="598109" y="17095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kern="1200"/>
        </a:p>
      </dsp:txBody>
      <dsp:txXfrm>
        <a:off x="1166407" y="3689830"/>
        <a:ext cx="90557" cy="90557"/>
      </dsp:txXfrm>
    </dsp:sp>
    <dsp:sp modelId="{5D3C9E94-6ABF-4DCF-86B1-C22ACA968BED}">
      <dsp:nvSpPr>
        <dsp:cNvPr id="0" name=""/>
        <dsp:cNvSpPr/>
      </dsp:nvSpPr>
      <dsp:spPr>
        <a:xfrm>
          <a:off x="3147227" y="3404466"/>
          <a:ext cx="598109" cy="91440"/>
        </a:xfrm>
        <a:custGeom>
          <a:avLst/>
          <a:gdLst/>
          <a:ahLst/>
          <a:cxnLst/>
          <a:rect l="0" t="0" r="0" b="0"/>
          <a:pathLst>
            <a:path>
              <a:moveTo>
                <a:pt x="0" y="45720"/>
              </a:moveTo>
              <a:lnTo>
                <a:pt x="59810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31328" y="3435233"/>
        <a:ext cx="29905" cy="29905"/>
      </dsp:txXfrm>
    </dsp:sp>
    <dsp:sp modelId="{C434128A-0281-4BD4-AA93-811A038A1FED}">
      <dsp:nvSpPr>
        <dsp:cNvPr id="0" name=""/>
        <dsp:cNvSpPr/>
      </dsp:nvSpPr>
      <dsp:spPr>
        <a:xfrm>
          <a:off x="912631" y="2880341"/>
          <a:ext cx="598109" cy="569844"/>
        </a:xfrm>
        <a:custGeom>
          <a:avLst/>
          <a:gdLst/>
          <a:ahLst/>
          <a:cxnLst/>
          <a:rect l="0" t="0" r="0" b="0"/>
          <a:pathLst>
            <a:path>
              <a:moveTo>
                <a:pt x="0" y="0"/>
              </a:moveTo>
              <a:lnTo>
                <a:pt x="299054" y="0"/>
              </a:lnTo>
              <a:lnTo>
                <a:pt x="299054" y="569844"/>
              </a:lnTo>
              <a:lnTo>
                <a:pt x="598109" y="56984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191033" y="3144611"/>
        <a:ext cx="41305" cy="41305"/>
      </dsp:txXfrm>
    </dsp:sp>
    <dsp:sp modelId="{CA408FBC-A3AB-4476-B7F5-B29F90A37A57}">
      <dsp:nvSpPr>
        <dsp:cNvPr id="0" name=""/>
        <dsp:cNvSpPr/>
      </dsp:nvSpPr>
      <dsp:spPr>
        <a:xfrm>
          <a:off x="3152370" y="2264776"/>
          <a:ext cx="598109" cy="91440"/>
        </a:xfrm>
        <a:custGeom>
          <a:avLst/>
          <a:gdLst/>
          <a:ahLst/>
          <a:cxnLst/>
          <a:rect l="0" t="0" r="0" b="0"/>
          <a:pathLst>
            <a:path>
              <a:moveTo>
                <a:pt x="0" y="45720"/>
              </a:moveTo>
              <a:lnTo>
                <a:pt x="59810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36472" y="2295543"/>
        <a:ext cx="29905" cy="29905"/>
      </dsp:txXfrm>
    </dsp:sp>
    <dsp:sp modelId="{1515093E-4033-4B0F-B2D3-CCAAAA52E9E0}">
      <dsp:nvSpPr>
        <dsp:cNvPr id="0" name=""/>
        <dsp:cNvSpPr/>
      </dsp:nvSpPr>
      <dsp:spPr>
        <a:xfrm>
          <a:off x="912631" y="2310496"/>
          <a:ext cx="598109" cy="569844"/>
        </a:xfrm>
        <a:custGeom>
          <a:avLst/>
          <a:gdLst/>
          <a:ahLst/>
          <a:cxnLst/>
          <a:rect l="0" t="0" r="0" b="0"/>
          <a:pathLst>
            <a:path>
              <a:moveTo>
                <a:pt x="0" y="569844"/>
              </a:moveTo>
              <a:lnTo>
                <a:pt x="299054" y="569844"/>
              </a:lnTo>
              <a:lnTo>
                <a:pt x="299054" y="0"/>
              </a:lnTo>
              <a:lnTo>
                <a:pt x="59810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191033" y="2574766"/>
        <a:ext cx="41305" cy="41305"/>
      </dsp:txXfrm>
    </dsp:sp>
    <dsp:sp modelId="{FE73DCD4-808B-4C9D-9C41-4B6B358987DF}">
      <dsp:nvSpPr>
        <dsp:cNvPr id="0" name=""/>
        <dsp:cNvSpPr/>
      </dsp:nvSpPr>
      <dsp:spPr>
        <a:xfrm>
          <a:off x="3198395" y="1125086"/>
          <a:ext cx="598109" cy="91440"/>
        </a:xfrm>
        <a:custGeom>
          <a:avLst/>
          <a:gdLst/>
          <a:ahLst/>
          <a:cxnLst/>
          <a:rect l="0" t="0" r="0" b="0"/>
          <a:pathLst>
            <a:path>
              <a:moveTo>
                <a:pt x="0" y="45720"/>
              </a:moveTo>
              <a:lnTo>
                <a:pt x="59810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3482497" y="1155854"/>
        <a:ext cx="29905" cy="29905"/>
      </dsp:txXfrm>
    </dsp:sp>
    <dsp:sp modelId="{F5C08C67-7157-44A8-8002-465770F37081}">
      <dsp:nvSpPr>
        <dsp:cNvPr id="0" name=""/>
        <dsp:cNvSpPr/>
      </dsp:nvSpPr>
      <dsp:spPr>
        <a:xfrm>
          <a:off x="912631" y="1170806"/>
          <a:ext cx="598109" cy="1709534"/>
        </a:xfrm>
        <a:custGeom>
          <a:avLst/>
          <a:gdLst/>
          <a:ahLst/>
          <a:cxnLst/>
          <a:rect l="0" t="0" r="0" b="0"/>
          <a:pathLst>
            <a:path>
              <a:moveTo>
                <a:pt x="0" y="1709534"/>
              </a:moveTo>
              <a:lnTo>
                <a:pt x="299054" y="1709534"/>
              </a:lnTo>
              <a:lnTo>
                <a:pt x="299054" y="0"/>
              </a:lnTo>
              <a:lnTo>
                <a:pt x="59810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kern="1200"/>
        </a:p>
      </dsp:txBody>
      <dsp:txXfrm>
        <a:off x="1166407" y="1980295"/>
        <a:ext cx="90557" cy="90557"/>
      </dsp:txXfrm>
    </dsp:sp>
    <dsp:sp modelId="{B69A38A7-8B9A-4875-A3B6-21DB7FB6FB5D}">
      <dsp:nvSpPr>
        <dsp:cNvPr id="0" name=""/>
        <dsp:cNvSpPr/>
      </dsp:nvSpPr>
      <dsp:spPr>
        <a:xfrm rot="16200000">
          <a:off x="-1942591" y="2424465"/>
          <a:ext cx="4798693" cy="9117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latin typeface="Unna"/>
            </a:rPr>
            <a:t>Índices de Vegetación</a:t>
          </a:r>
          <a:endParaRPr lang="es-EC" sz="1400" b="1" kern="1200" dirty="0">
            <a:solidFill>
              <a:schemeClr val="tx1"/>
            </a:solidFill>
            <a:latin typeface="Unna"/>
          </a:endParaRPr>
        </a:p>
      </dsp:txBody>
      <dsp:txXfrm>
        <a:off x="-1942591" y="2424465"/>
        <a:ext cx="4798693" cy="911751"/>
      </dsp:txXfrm>
    </dsp:sp>
    <dsp:sp modelId="{ACA746C3-ABB2-45AE-9CE9-8C606EDFBFF7}">
      <dsp:nvSpPr>
        <dsp:cNvPr id="0" name=""/>
        <dsp:cNvSpPr/>
      </dsp:nvSpPr>
      <dsp:spPr>
        <a:xfrm>
          <a:off x="1510740" y="714930"/>
          <a:ext cx="1687654" cy="9117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latin typeface="Unna"/>
            </a:rPr>
            <a:t>NDVI</a:t>
          </a:r>
          <a:endParaRPr lang="es-EC" sz="1400" b="1" kern="1200" dirty="0">
            <a:solidFill>
              <a:schemeClr val="tx1"/>
            </a:solidFill>
            <a:latin typeface="Unna"/>
          </a:endParaRPr>
        </a:p>
      </dsp:txBody>
      <dsp:txXfrm>
        <a:off x="1510740" y="714930"/>
        <a:ext cx="1687654" cy="911751"/>
      </dsp:txXfrm>
    </dsp:sp>
    <dsp:sp modelId="{D424379F-F7EA-4252-9371-44919AE8D6B3}">
      <dsp:nvSpPr>
        <dsp:cNvPr id="0" name=""/>
        <dsp:cNvSpPr/>
      </dsp:nvSpPr>
      <dsp:spPr>
        <a:xfrm>
          <a:off x="3796504" y="714930"/>
          <a:ext cx="2990546" cy="911751"/>
        </a:xfrm>
        <a:prstGeom prst="rect">
          <a:avLst/>
        </a:prstGeom>
        <a:solidFill>
          <a:schemeClr val="accent1">
            <a:lumMod val="40000"/>
            <a:lumOff val="60000"/>
          </a:schemeClr>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S" sz="1400" i="1" kern="1200" smtClean="0">
                    <a:solidFill>
                      <a:schemeClr val="tx1"/>
                    </a:solidFill>
                    <a:latin typeface="Cambria Math"/>
                  </a:rPr>
                  <m:t>𝑁𝐷𝑉𝐼</m:t>
                </m:r>
                <m:r>
                  <a:rPr lang="es-ES" sz="1400" i="1" kern="1200" smtClean="0">
                    <a:solidFill>
                      <a:schemeClr val="tx1"/>
                    </a:solidFill>
                    <a:latin typeface="Cambria Math"/>
                  </a:rPr>
                  <m:t>=</m:t>
                </m:r>
                <m:f>
                  <m:fPr>
                    <m:ctrlPr>
                      <a:rPr lang="es-EC" sz="1400" i="1" kern="1200">
                        <a:solidFill>
                          <a:schemeClr val="tx1"/>
                        </a:solidFill>
                        <a:latin typeface="Cambria Math" panose="02040503050406030204" pitchFamily="18" charset="0"/>
                      </a:rPr>
                    </m:ctrlPr>
                  </m:fPr>
                  <m:num>
                    <m:r>
                      <a:rPr lang="es-ES" sz="1400" i="1" kern="1200">
                        <a:solidFill>
                          <a:schemeClr val="tx1"/>
                        </a:solidFill>
                        <a:latin typeface="Cambria Math"/>
                      </a:rPr>
                      <m:t>𝑁𝐼𝑅</m:t>
                    </m:r>
                    <m:r>
                      <a:rPr lang="es-ES" sz="1400" i="1" kern="1200">
                        <a:solidFill>
                          <a:schemeClr val="tx1"/>
                        </a:solidFill>
                        <a:latin typeface="Cambria Math"/>
                      </a:rPr>
                      <m:t>−</m:t>
                    </m:r>
                    <m:r>
                      <a:rPr lang="es-ES" sz="1400" i="1" kern="1200">
                        <a:solidFill>
                          <a:schemeClr val="tx1"/>
                        </a:solidFill>
                        <a:latin typeface="Cambria Math"/>
                      </a:rPr>
                      <m:t>𝑅</m:t>
                    </m:r>
                  </m:num>
                  <m:den>
                    <m:r>
                      <a:rPr lang="es-ES" sz="1400" i="1" kern="1200">
                        <a:solidFill>
                          <a:schemeClr val="tx1"/>
                        </a:solidFill>
                        <a:latin typeface="Cambria Math"/>
                      </a:rPr>
                      <m:t>𝑁𝐼𝑅</m:t>
                    </m:r>
                    <m:r>
                      <a:rPr lang="es-ES" sz="1400" i="1" kern="1200">
                        <a:solidFill>
                          <a:schemeClr val="tx1"/>
                        </a:solidFill>
                        <a:latin typeface="Cambria Math"/>
                      </a:rPr>
                      <m:t>+</m:t>
                    </m:r>
                    <m:r>
                      <a:rPr lang="es-ES" sz="1400" i="1" kern="1200">
                        <a:solidFill>
                          <a:schemeClr val="tx1"/>
                        </a:solidFill>
                        <a:latin typeface="Cambria Math"/>
                      </a:rPr>
                      <m:t>𝑅</m:t>
                    </m:r>
                  </m:den>
                </m:f>
              </m:oMath>
            </m:oMathPara>
          </a14:m>
          <a:endParaRPr lang="es-EC" sz="1400" kern="1200" dirty="0">
            <a:solidFill>
              <a:schemeClr val="tx1"/>
            </a:solidFill>
            <a:latin typeface="Unna"/>
          </a:endParaRPr>
        </a:p>
      </dsp:txBody>
      <dsp:txXfrm>
        <a:off x="3796504" y="714930"/>
        <a:ext cx="2990546" cy="911751"/>
      </dsp:txXfrm>
    </dsp:sp>
    <dsp:sp modelId="{3602DB2A-52FC-4B0F-9EBA-09DEA3721658}">
      <dsp:nvSpPr>
        <dsp:cNvPr id="0" name=""/>
        <dsp:cNvSpPr/>
      </dsp:nvSpPr>
      <dsp:spPr>
        <a:xfrm>
          <a:off x="1510740" y="1854620"/>
          <a:ext cx="1641630" cy="9117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a:solidFill>
                <a:schemeClr val="tx1"/>
              </a:solidFill>
              <a:latin typeface="Unna"/>
            </a:rPr>
            <a:t>NDRE</a:t>
          </a:r>
          <a:endParaRPr lang="es-EC" sz="1400" b="1" kern="1200" dirty="0">
            <a:solidFill>
              <a:schemeClr val="tx1"/>
            </a:solidFill>
            <a:latin typeface="Unna"/>
          </a:endParaRPr>
        </a:p>
      </dsp:txBody>
      <dsp:txXfrm>
        <a:off x="1510740" y="1854620"/>
        <a:ext cx="1641630" cy="911751"/>
      </dsp:txXfrm>
    </dsp:sp>
    <dsp:sp modelId="{F6E82B73-4679-4C7C-8B76-6E668DDB2D02}">
      <dsp:nvSpPr>
        <dsp:cNvPr id="0" name=""/>
        <dsp:cNvSpPr/>
      </dsp:nvSpPr>
      <dsp:spPr>
        <a:xfrm>
          <a:off x="3750479" y="1854620"/>
          <a:ext cx="2990546" cy="911751"/>
        </a:xfrm>
        <a:prstGeom prst="rect">
          <a:avLst/>
        </a:prstGeom>
        <a:solidFill>
          <a:schemeClr val="accent1">
            <a:lumMod val="40000"/>
            <a:lumOff val="60000"/>
          </a:schemeClr>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ES" sz="1400" i="1" kern="1200" smtClean="0">
                    <a:solidFill>
                      <a:schemeClr val="tx1"/>
                    </a:solidFill>
                    <a:latin typeface="Cambria Math"/>
                  </a:rPr>
                  <m:t>𝑁𝐷𝑅𝐸</m:t>
                </m:r>
                <m:r>
                  <a:rPr lang="es-ES" sz="1400" i="1" kern="1200" smtClean="0">
                    <a:solidFill>
                      <a:schemeClr val="tx1"/>
                    </a:solidFill>
                    <a:latin typeface="Cambria Math"/>
                  </a:rPr>
                  <m:t>=</m:t>
                </m:r>
                <m:f>
                  <m:fPr>
                    <m:ctrlPr>
                      <a:rPr lang="es-EC" sz="1400" i="1" kern="1200">
                        <a:solidFill>
                          <a:schemeClr val="tx1"/>
                        </a:solidFill>
                        <a:latin typeface="Cambria Math" panose="02040503050406030204" pitchFamily="18" charset="0"/>
                      </a:rPr>
                    </m:ctrlPr>
                  </m:fPr>
                  <m:num>
                    <m:r>
                      <a:rPr lang="es-ES" sz="1400" i="1" kern="1200">
                        <a:solidFill>
                          <a:schemeClr val="tx1"/>
                        </a:solidFill>
                        <a:latin typeface="Cambria Math"/>
                      </a:rPr>
                      <m:t>𝑁𝐼𝑅</m:t>
                    </m:r>
                    <m:r>
                      <a:rPr lang="es-ES" sz="1400" i="1" kern="1200">
                        <a:solidFill>
                          <a:schemeClr val="tx1"/>
                        </a:solidFill>
                        <a:latin typeface="Cambria Math"/>
                      </a:rPr>
                      <m:t>−</m:t>
                    </m:r>
                    <m:r>
                      <a:rPr lang="es-ES" sz="1400" i="1" kern="1200">
                        <a:solidFill>
                          <a:schemeClr val="tx1"/>
                        </a:solidFill>
                        <a:latin typeface="Cambria Math"/>
                      </a:rPr>
                      <m:t>𝑅𝐸𝐷</m:t>
                    </m:r>
                    <m:r>
                      <a:rPr lang="es-ES" sz="1400" i="1" kern="1200">
                        <a:solidFill>
                          <a:schemeClr val="tx1"/>
                        </a:solidFill>
                        <a:latin typeface="Cambria Math"/>
                      </a:rPr>
                      <m:t> </m:t>
                    </m:r>
                    <m:r>
                      <a:rPr lang="es-ES" sz="1400" i="1" kern="1200">
                        <a:solidFill>
                          <a:schemeClr val="tx1"/>
                        </a:solidFill>
                        <a:latin typeface="Cambria Math"/>
                      </a:rPr>
                      <m:t>𝐸𝐷𝐺𝐸</m:t>
                    </m:r>
                  </m:num>
                  <m:den>
                    <m:r>
                      <a:rPr lang="es-ES" sz="1400" i="1" kern="1200">
                        <a:solidFill>
                          <a:schemeClr val="tx1"/>
                        </a:solidFill>
                        <a:latin typeface="Cambria Math"/>
                      </a:rPr>
                      <m:t>𝑁𝐼𝑅</m:t>
                    </m:r>
                    <m:r>
                      <a:rPr lang="es-ES" sz="1400" i="1" kern="1200">
                        <a:solidFill>
                          <a:schemeClr val="tx1"/>
                        </a:solidFill>
                        <a:latin typeface="Cambria Math"/>
                      </a:rPr>
                      <m:t>+</m:t>
                    </m:r>
                    <m:r>
                      <a:rPr lang="es-ES" sz="1400" i="1" kern="1200">
                        <a:solidFill>
                          <a:schemeClr val="tx1"/>
                        </a:solidFill>
                        <a:latin typeface="Cambria Math"/>
                      </a:rPr>
                      <m:t>𝑅𝐸𝐷</m:t>
                    </m:r>
                    <m:r>
                      <a:rPr lang="es-ES" sz="1400" i="1" kern="1200">
                        <a:solidFill>
                          <a:schemeClr val="tx1"/>
                        </a:solidFill>
                        <a:latin typeface="Cambria Math"/>
                      </a:rPr>
                      <m:t> </m:t>
                    </m:r>
                    <m:r>
                      <a:rPr lang="es-ES" sz="1400" i="1" kern="1200">
                        <a:solidFill>
                          <a:schemeClr val="tx1"/>
                        </a:solidFill>
                        <a:latin typeface="Cambria Math"/>
                      </a:rPr>
                      <m:t>𝐸𝐷𝐺𝐸</m:t>
                    </m:r>
                  </m:den>
                </m:f>
              </m:oMath>
            </m:oMathPara>
          </a14:m>
          <a:endParaRPr lang="es-EC" sz="1400" kern="1200" dirty="0">
            <a:solidFill>
              <a:schemeClr val="tx1"/>
            </a:solidFill>
            <a:latin typeface="Unna"/>
          </a:endParaRPr>
        </a:p>
      </dsp:txBody>
      <dsp:txXfrm>
        <a:off x="3750479" y="1854620"/>
        <a:ext cx="2990546" cy="911751"/>
      </dsp:txXfrm>
    </dsp:sp>
    <dsp:sp modelId="{89CF7154-147A-478E-BD42-F424007E00FF}">
      <dsp:nvSpPr>
        <dsp:cNvPr id="0" name=""/>
        <dsp:cNvSpPr/>
      </dsp:nvSpPr>
      <dsp:spPr>
        <a:xfrm>
          <a:off x="1510740" y="2994310"/>
          <a:ext cx="1636486" cy="9117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a:solidFill>
                <a:schemeClr val="tx1"/>
              </a:solidFill>
              <a:latin typeface="Unna"/>
            </a:rPr>
            <a:t>CIgreen</a:t>
          </a:r>
          <a:endParaRPr lang="es-EC" sz="1400" b="1" kern="1200" dirty="0">
            <a:solidFill>
              <a:schemeClr val="tx1"/>
            </a:solidFill>
            <a:latin typeface="Unna"/>
          </a:endParaRPr>
        </a:p>
      </dsp:txBody>
      <dsp:txXfrm>
        <a:off x="1510740" y="2994310"/>
        <a:ext cx="1636486" cy="911751"/>
      </dsp:txXfrm>
    </dsp:sp>
    <dsp:sp modelId="{FB292C23-E035-4D83-82A1-0FDC486B8EE1}">
      <dsp:nvSpPr>
        <dsp:cNvPr id="0" name=""/>
        <dsp:cNvSpPr/>
      </dsp:nvSpPr>
      <dsp:spPr>
        <a:xfrm>
          <a:off x="3745336" y="2994310"/>
          <a:ext cx="2990546" cy="911751"/>
        </a:xfrm>
        <a:prstGeom prst="rect">
          <a:avLst/>
        </a:prstGeom>
        <a:solidFill>
          <a:schemeClr val="accent1">
            <a:lumMod val="40000"/>
            <a:lumOff val="60000"/>
          </a:schemeClr>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1400" i="1" kern="1200" smtClean="0">
                        <a:solidFill>
                          <a:schemeClr val="tx1"/>
                        </a:solidFill>
                        <a:latin typeface="Cambria Math" panose="02040503050406030204" pitchFamily="18" charset="0"/>
                      </a:rPr>
                    </m:ctrlPr>
                  </m:sSubPr>
                  <m:e>
                    <m:r>
                      <a:rPr lang="es-ES" sz="1400" i="1" kern="1200">
                        <a:solidFill>
                          <a:schemeClr val="tx1"/>
                        </a:solidFill>
                        <a:latin typeface="Cambria Math"/>
                      </a:rPr>
                      <m:t>𝐶𝐼</m:t>
                    </m:r>
                  </m:e>
                  <m:sub>
                    <m:r>
                      <a:rPr lang="es-ES" sz="1400" i="1" kern="1200">
                        <a:solidFill>
                          <a:schemeClr val="tx1"/>
                        </a:solidFill>
                        <a:latin typeface="Cambria Math"/>
                      </a:rPr>
                      <m:t>𝑔𝑟𝑒𝑒𝑛</m:t>
                    </m:r>
                  </m:sub>
                </m:sSub>
                <m:r>
                  <a:rPr lang="es-ES" sz="1400" i="1" kern="1200">
                    <a:solidFill>
                      <a:schemeClr val="tx1"/>
                    </a:solidFill>
                    <a:latin typeface="Cambria Math"/>
                  </a:rPr>
                  <m:t>=</m:t>
                </m:r>
                <m:d>
                  <m:dPr>
                    <m:ctrlPr>
                      <a:rPr lang="es-EC" sz="1400" i="1" kern="1200">
                        <a:solidFill>
                          <a:schemeClr val="tx1"/>
                        </a:solidFill>
                        <a:latin typeface="Cambria Math" panose="02040503050406030204" pitchFamily="18" charset="0"/>
                      </a:rPr>
                    </m:ctrlPr>
                  </m:dPr>
                  <m:e>
                    <m:f>
                      <m:fPr>
                        <m:ctrlPr>
                          <a:rPr lang="es-EC" sz="1400" i="1" kern="1200">
                            <a:solidFill>
                              <a:schemeClr val="tx1"/>
                            </a:solidFill>
                            <a:latin typeface="Cambria Math" panose="02040503050406030204" pitchFamily="18" charset="0"/>
                          </a:rPr>
                        </m:ctrlPr>
                      </m:fPr>
                      <m:num>
                        <m:r>
                          <a:rPr lang="es-ES" sz="1400" i="1" kern="1200">
                            <a:solidFill>
                              <a:schemeClr val="tx1"/>
                            </a:solidFill>
                            <a:latin typeface="Cambria Math"/>
                          </a:rPr>
                          <m:t>𝑁𝐼𝑅</m:t>
                        </m:r>
                      </m:num>
                      <m:den>
                        <m:r>
                          <a:rPr lang="es-ES" sz="1400" i="1" kern="1200">
                            <a:solidFill>
                              <a:schemeClr val="tx1"/>
                            </a:solidFill>
                            <a:latin typeface="Cambria Math"/>
                          </a:rPr>
                          <m:t>𝐺</m:t>
                        </m:r>
                      </m:den>
                    </m:f>
                  </m:e>
                </m:d>
                <m:r>
                  <a:rPr lang="es-ES" sz="1400" i="1" kern="1200">
                    <a:solidFill>
                      <a:schemeClr val="tx1"/>
                    </a:solidFill>
                    <a:latin typeface="Cambria Math"/>
                  </a:rPr>
                  <m:t>−1</m:t>
                </m:r>
              </m:oMath>
            </m:oMathPara>
          </a14:m>
          <a:endParaRPr lang="es-EC" sz="1400" kern="1200" dirty="0">
            <a:solidFill>
              <a:schemeClr val="tx1"/>
            </a:solidFill>
            <a:latin typeface="Unna"/>
          </a:endParaRPr>
        </a:p>
      </dsp:txBody>
      <dsp:txXfrm>
        <a:off x="3745336" y="2994310"/>
        <a:ext cx="2990546" cy="911751"/>
      </dsp:txXfrm>
    </dsp:sp>
    <dsp:sp modelId="{05FD8617-6A6C-4AFB-BCD3-DE2F0DA6BBAA}">
      <dsp:nvSpPr>
        <dsp:cNvPr id="0" name=""/>
        <dsp:cNvSpPr/>
      </dsp:nvSpPr>
      <dsp:spPr>
        <a:xfrm>
          <a:off x="1510740" y="4134000"/>
          <a:ext cx="1722105" cy="9117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a:solidFill>
                <a:schemeClr val="tx1"/>
              </a:solidFill>
              <a:latin typeface="Unna"/>
            </a:rPr>
            <a:t>CIRE</a:t>
          </a:r>
          <a:endParaRPr lang="es-EC" sz="1400" b="1" kern="1200" dirty="0">
            <a:solidFill>
              <a:schemeClr val="tx1"/>
            </a:solidFill>
            <a:latin typeface="Unna"/>
          </a:endParaRPr>
        </a:p>
      </dsp:txBody>
      <dsp:txXfrm>
        <a:off x="1510740" y="4134000"/>
        <a:ext cx="1722105" cy="911751"/>
      </dsp:txXfrm>
    </dsp:sp>
    <dsp:sp modelId="{3A733A7A-7EE1-4F5C-8B18-DF7504A4F946}">
      <dsp:nvSpPr>
        <dsp:cNvPr id="0" name=""/>
        <dsp:cNvSpPr/>
      </dsp:nvSpPr>
      <dsp:spPr>
        <a:xfrm>
          <a:off x="3830955" y="4134000"/>
          <a:ext cx="2990546" cy="911751"/>
        </a:xfrm>
        <a:prstGeom prst="rect">
          <a:avLst/>
        </a:prstGeom>
        <a:solidFill>
          <a:schemeClr val="accent1">
            <a:lumMod val="40000"/>
            <a:lumOff val="60000"/>
          </a:schemeClr>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EC" sz="1400" i="1" kern="1200" smtClean="0">
                        <a:solidFill>
                          <a:schemeClr val="tx1"/>
                        </a:solidFill>
                        <a:latin typeface="Cambria Math" panose="02040503050406030204" pitchFamily="18" charset="0"/>
                      </a:rPr>
                    </m:ctrlPr>
                  </m:sSubPr>
                  <m:e>
                    <m:r>
                      <a:rPr lang="es-ES" sz="1400" i="1" kern="1200">
                        <a:solidFill>
                          <a:schemeClr val="tx1"/>
                        </a:solidFill>
                        <a:latin typeface="Cambria Math"/>
                      </a:rPr>
                      <m:t>𝐶𝐼</m:t>
                    </m:r>
                  </m:e>
                  <m:sub>
                    <m:r>
                      <a:rPr lang="es-ES" sz="1400" i="1" kern="1200">
                        <a:solidFill>
                          <a:schemeClr val="tx1"/>
                        </a:solidFill>
                        <a:latin typeface="Cambria Math"/>
                      </a:rPr>
                      <m:t>𝑅𝐸</m:t>
                    </m:r>
                  </m:sub>
                </m:sSub>
                <m:r>
                  <a:rPr lang="es-ES" sz="1400" i="1" kern="1200">
                    <a:solidFill>
                      <a:schemeClr val="tx1"/>
                    </a:solidFill>
                    <a:latin typeface="Cambria Math"/>
                  </a:rPr>
                  <m:t>=</m:t>
                </m:r>
                <m:d>
                  <m:dPr>
                    <m:ctrlPr>
                      <a:rPr lang="es-EC" sz="1400" i="1" kern="1200">
                        <a:solidFill>
                          <a:schemeClr val="tx1"/>
                        </a:solidFill>
                        <a:latin typeface="Cambria Math" panose="02040503050406030204" pitchFamily="18" charset="0"/>
                      </a:rPr>
                    </m:ctrlPr>
                  </m:dPr>
                  <m:e>
                    <m:f>
                      <m:fPr>
                        <m:ctrlPr>
                          <a:rPr lang="es-EC" sz="1400" i="1" kern="1200">
                            <a:solidFill>
                              <a:schemeClr val="tx1"/>
                            </a:solidFill>
                            <a:latin typeface="Cambria Math" panose="02040503050406030204" pitchFamily="18" charset="0"/>
                          </a:rPr>
                        </m:ctrlPr>
                      </m:fPr>
                      <m:num>
                        <m:r>
                          <a:rPr lang="es-ES" sz="1400" i="1" kern="1200">
                            <a:solidFill>
                              <a:schemeClr val="tx1"/>
                            </a:solidFill>
                            <a:latin typeface="Cambria Math"/>
                          </a:rPr>
                          <m:t>𝑁𝐼𝑅</m:t>
                        </m:r>
                      </m:num>
                      <m:den>
                        <m:r>
                          <a:rPr lang="es-ES" sz="1400" i="1" kern="1200">
                            <a:solidFill>
                              <a:schemeClr val="tx1"/>
                            </a:solidFill>
                            <a:latin typeface="Cambria Math"/>
                          </a:rPr>
                          <m:t>𝑅𝐸𝐷</m:t>
                        </m:r>
                        <m:r>
                          <a:rPr lang="es-ES" sz="1400" i="1" kern="1200">
                            <a:solidFill>
                              <a:schemeClr val="tx1"/>
                            </a:solidFill>
                            <a:latin typeface="Cambria Math"/>
                          </a:rPr>
                          <m:t> </m:t>
                        </m:r>
                        <m:r>
                          <a:rPr lang="es-ES" sz="1400" i="1" kern="1200">
                            <a:solidFill>
                              <a:schemeClr val="tx1"/>
                            </a:solidFill>
                            <a:latin typeface="Cambria Math"/>
                          </a:rPr>
                          <m:t>𝐸𝐷𝐺𝐸</m:t>
                        </m:r>
                      </m:den>
                    </m:f>
                  </m:e>
                </m:d>
                <m:r>
                  <a:rPr lang="es-ES" sz="1400" i="1" kern="1200">
                    <a:solidFill>
                      <a:schemeClr val="tx1"/>
                    </a:solidFill>
                    <a:latin typeface="Cambria Math"/>
                  </a:rPr>
                  <m:t>−</m:t>
                </m:r>
                <m:r>
                  <a:rPr lang="es-MX" sz="1400" b="0" i="1" kern="1200" smtClean="0">
                    <a:solidFill>
                      <a:schemeClr val="tx1"/>
                    </a:solidFill>
                    <a:latin typeface="Cambria Math" panose="02040503050406030204" pitchFamily="18" charset="0"/>
                  </a:rPr>
                  <m:t>1</m:t>
                </m:r>
                <m:r>
                  <a:rPr lang="es-ES" sz="1400" i="1" kern="1200">
                    <a:solidFill>
                      <a:schemeClr val="tx1"/>
                    </a:solidFill>
                    <a:latin typeface="Cambria Math"/>
                  </a:rPr>
                  <m:t>1</m:t>
                </m:r>
              </m:oMath>
            </m:oMathPara>
          </a14:m>
          <a:endParaRPr lang="es-EC" sz="1400" kern="1200" dirty="0">
            <a:solidFill>
              <a:schemeClr val="tx1"/>
            </a:solidFill>
            <a:latin typeface="Unna"/>
          </a:endParaRPr>
        </a:p>
      </dsp:txBody>
      <dsp:txXfrm>
        <a:off x="3830955" y="4134000"/>
        <a:ext cx="2990546" cy="9117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09DCA-490C-4972-99A1-7DF1E0A99236}">
      <dsp:nvSpPr>
        <dsp:cNvPr id="0" name=""/>
        <dsp:cNvSpPr/>
      </dsp:nvSpPr>
      <dsp:spPr>
        <a:xfrm>
          <a:off x="4500639" y="3422459"/>
          <a:ext cx="2486315" cy="161056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4244308"/>
              <a:satOff val="7200"/>
              <a:lumOff val="-2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ctr" defTabSz="622300">
            <a:lnSpc>
              <a:spcPct val="90000"/>
            </a:lnSpc>
            <a:spcBef>
              <a:spcPct val="0"/>
            </a:spcBef>
            <a:spcAft>
              <a:spcPct val="15000"/>
            </a:spcAft>
            <a:buChar char="•"/>
          </a:pPr>
          <a:r>
            <a:rPr lang="es-EC" sz="1400" kern="1200" dirty="0">
              <a:latin typeface="Arial" pitchFamily="34" charset="0"/>
              <a:cs typeface="Arial" pitchFamily="34" charset="0"/>
            </a:rPr>
            <a:t>Concordancia entre observación y predicción</a:t>
          </a:r>
        </a:p>
      </dsp:txBody>
      <dsp:txXfrm>
        <a:off x="5281913" y="3860480"/>
        <a:ext cx="1669663" cy="1137168"/>
      </dsp:txXfrm>
    </dsp:sp>
    <dsp:sp modelId="{4BAC18D3-A75D-4711-9338-30364272DD96}">
      <dsp:nvSpPr>
        <dsp:cNvPr id="0" name=""/>
        <dsp:cNvSpPr/>
      </dsp:nvSpPr>
      <dsp:spPr>
        <a:xfrm>
          <a:off x="444019" y="3422459"/>
          <a:ext cx="2486315" cy="161056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6366461"/>
              <a:satOff val="10800"/>
              <a:lumOff val="-3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ctr" defTabSz="622300">
            <a:lnSpc>
              <a:spcPct val="90000"/>
            </a:lnSpc>
            <a:spcBef>
              <a:spcPct val="0"/>
            </a:spcBef>
            <a:spcAft>
              <a:spcPct val="15000"/>
            </a:spcAft>
            <a:buChar char="•"/>
          </a:pPr>
          <a:r>
            <a:rPr lang="es-EC" sz="1400" kern="1200" dirty="0">
              <a:latin typeface="Arial" pitchFamily="34" charset="0"/>
              <a:cs typeface="Arial" pitchFamily="34" charset="0"/>
            </a:rPr>
            <a:t>Software SPSS </a:t>
          </a:r>
          <a:r>
            <a:rPr lang="es-EC" sz="1400" kern="1200" dirty="0" err="1">
              <a:latin typeface="Arial" pitchFamily="34" charset="0"/>
              <a:cs typeface="Arial" pitchFamily="34" charset="0"/>
            </a:rPr>
            <a:t>Statistics</a:t>
          </a:r>
          <a:r>
            <a:rPr lang="es-EC" sz="1400" kern="1200" dirty="0">
              <a:latin typeface="Arial" pitchFamily="34" charset="0"/>
              <a:cs typeface="Arial" pitchFamily="34" charset="0"/>
            </a:rPr>
            <a:t> </a:t>
          </a:r>
        </a:p>
      </dsp:txBody>
      <dsp:txXfrm>
        <a:off x="479398" y="3860480"/>
        <a:ext cx="1669663" cy="1137168"/>
      </dsp:txXfrm>
    </dsp:sp>
    <dsp:sp modelId="{9F021278-8A5E-4E9F-B104-F8588CEEDD25}">
      <dsp:nvSpPr>
        <dsp:cNvPr id="0" name=""/>
        <dsp:cNvSpPr/>
      </dsp:nvSpPr>
      <dsp:spPr>
        <a:xfrm>
          <a:off x="4500639" y="0"/>
          <a:ext cx="2486315" cy="161056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2122154"/>
              <a:satOff val="3600"/>
              <a:lumOff val="-13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ctr" defTabSz="622300">
            <a:lnSpc>
              <a:spcPct val="90000"/>
            </a:lnSpc>
            <a:spcBef>
              <a:spcPct val="0"/>
            </a:spcBef>
            <a:spcAft>
              <a:spcPct val="15000"/>
            </a:spcAft>
            <a:buChar char="•"/>
          </a:pPr>
          <a:r>
            <a:rPr lang="es-EC" sz="1400" kern="1200" dirty="0">
              <a:latin typeface="Arial" pitchFamily="34" charset="0"/>
              <a:cs typeface="Arial" pitchFamily="34" charset="0"/>
            </a:rPr>
            <a:t>Sometidos a prueba 3 métodos de clasificación</a:t>
          </a:r>
        </a:p>
        <a:p>
          <a:pPr marL="114300" lvl="1" indent="-114300" algn="ctr" defTabSz="622300">
            <a:lnSpc>
              <a:spcPct val="90000"/>
            </a:lnSpc>
            <a:spcBef>
              <a:spcPct val="0"/>
            </a:spcBef>
            <a:spcAft>
              <a:spcPct val="15000"/>
            </a:spcAft>
            <a:buChar char="•"/>
          </a:pPr>
          <a:r>
            <a:rPr lang="es-EC" sz="1400" kern="1200" dirty="0">
              <a:latin typeface="Arial" pitchFamily="34" charset="0"/>
              <a:cs typeface="Arial" pitchFamily="34" charset="0"/>
            </a:rPr>
            <a:t>Exactitud, tasa de error, otros</a:t>
          </a:r>
        </a:p>
      </dsp:txBody>
      <dsp:txXfrm>
        <a:off x="5281913" y="35379"/>
        <a:ext cx="1669663" cy="1137168"/>
      </dsp:txXfrm>
    </dsp:sp>
    <dsp:sp modelId="{98DEB6D6-7D62-452C-B1D3-DA84E8F5EA97}">
      <dsp:nvSpPr>
        <dsp:cNvPr id="0" name=""/>
        <dsp:cNvSpPr/>
      </dsp:nvSpPr>
      <dsp:spPr>
        <a:xfrm>
          <a:off x="444019" y="0"/>
          <a:ext cx="2486315" cy="161056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ctr" defTabSz="622300">
            <a:lnSpc>
              <a:spcPct val="90000"/>
            </a:lnSpc>
            <a:spcBef>
              <a:spcPct val="0"/>
            </a:spcBef>
            <a:spcAft>
              <a:spcPct val="15000"/>
            </a:spcAft>
            <a:buChar char="•"/>
          </a:pPr>
          <a:r>
            <a:rPr lang="es-EC" sz="1400" kern="1200" dirty="0">
              <a:latin typeface="Arial" pitchFamily="34" charset="0"/>
              <a:cs typeface="Arial" pitchFamily="34" charset="0"/>
            </a:rPr>
            <a:t>Población finita de 260 individuos.</a:t>
          </a:r>
        </a:p>
        <a:p>
          <a:pPr marL="114300" lvl="1" indent="-114300" algn="just" defTabSz="622300">
            <a:lnSpc>
              <a:spcPct val="90000"/>
            </a:lnSpc>
            <a:spcBef>
              <a:spcPct val="0"/>
            </a:spcBef>
            <a:spcAft>
              <a:spcPct val="15000"/>
            </a:spcAft>
            <a:buChar char="•"/>
          </a:pPr>
          <a:endParaRPr lang="es-EC" sz="1400" kern="1200" dirty="0">
            <a:solidFill>
              <a:schemeClr val="tx1"/>
            </a:solidFill>
            <a:latin typeface="Arial" pitchFamily="34" charset="0"/>
            <a:cs typeface="Arial" pitchFamily="34" charset="0"/>
          </a:endParaRPr>
        </a:p>
        <a:p>
          <a:pPr marL="114300" lvl="1" indent="-114300" algn="ctr" defTabSz="622300">
            <a:lnSpc>
              <a:spcPct val="90000"/>
            </a:lnSpc>
            <a:spcBef>
              <a:spcPct val="0"/>
            </a:spcBef>
            <a:spcAft>
              <a:spcPct val="15000"/>
            </a:spcAft>
            <a:buChar char="•"/>
          </a:pPr>
          <a:r>
            <a:rPr lang="es-EC" sz="1400" kern="1200" dirty="0">
              <a:latin typeface="Arial" pitchFamily="34" charset="0"/>
              <a:cs typeface="Arial" pitchFamily="34" charset="0"/>
            </a:rPr>
            <a:t>96 plantas tomas en estudio</a:t>
          </a:r>
        </a:p>
      </dsp:txBody>
      <dsp:txXfrm>
        <a:off x="479398" y="35379"/>
        <a:ext cx="1669663" cy="1137168"/>
      </dsp:txXfrm>
    </dsp:sp>
    <dsp:sp modelId="{9DBB05AA-7929-448F-A195-FD1567ABEE63}">
      <dsp:nvSpPr>
        <dsp:cNvPr id="0" name=""/>
        <dsp:cNvSpPr/>
      </dsp:nvSpPr>
      <dsp:spPr>
        <a:xfrm>
          <a:off x="1485856" y="286882"/>
          <a:ext cx="2179301" cy="2179301"/>
        </a:xfrm>
        <a:prstGeom prst="pieWedg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Arial" pitchFamily="34" charset="0"/>
              <a:cs typeface="Arial" pitchFamily="34" charset="0"/>
            </a:rPr>
            <a:t>Muestreo</a:t>
          </a:r>
        </a:p>
      </dsp:txBody>
      <dsp:txXfrm>
        <a:off x="2124158" y="925184"/>
        <a:ext cx="1540999" cy="1540999"/>
      </dsp:txXfrm>
    </dsp:sp>
    <dsp:sp modelId="{96452969-9AFF-4EAB-A125-F73A1B72D6BC}">
      <dsp:nvSpPr>
        <dsp:cNvPr id="0" name=""/>
        <dsp:cNvSpPr/>
      </dsp:nvSpPr>
      <dsp:spPr>
        <a:xfrm rot="5400000">
          <a:off x="3765817" y="286882"/>
          <a:ext cx="2179301" cy="2179301"/>
        </a:xfrm>
        <a:prstGeom prst="pieWedge">
          <a:avLst/>
        </a:prstGeom>
        <a:gradFill rotWithShape="0">
          <a:gsLst>
            <a:gs pos="0">
              <a:schemeClr val="accent2">
                <a:hueOff val="2122154"/>
                <a:satOff val="3600"/>
                <a:lumOff val="-131"/>
                <a:alphaOff val="0"/>
                <a:lumMod val="110000"/>
                <a:satMod val="105000"/>
                <a:tint val="67000"/>
              </a:schemeClr>
            </a:gs>
            <a:gs pos="50000">
              <a:schemeClr val="accent2">
                <a:hueOff val="2122154"/>
                <a:satOff val="3600"/>
                <a:lumOff val="-131"/>
                <a:alphaOff val="0"/>
                <a:lumMod val="105000"/>
                <a:satMod val="103000"/>
                <a:tint val="73000"/>
              </a:schemeClr>
            </a:gs>
            <a:gs pos="100000">
              <a:schemeClr val="accent2">
                <a:hueOff val="2122154"/>
                <a:satOff val="3600"/>
                <a:lumOff val="-13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Arial" pitchFamily="34" charset="0"/>
              <a:cs typeface="Arial" pitchFamily="34" charset="0"/>
            </a:rPr>
            <a:t>Matriz de Confusión</a:t>
          </a:r>
        </a:p>
      </dsp:txBody>
      <dsp:txXfrm rot="-5400000">
        <a:off x="3765817" y="925184"/>
        <a:ext cx="1540999" cy="1540999"/>
      </dsp:txXfrm>
    </dsp:sp>
    <dsp:sp modelId="{E672F8F8-2EB9-4FC2-AF16-68B1A8604D16}">
      <dsp:nvSpPr>
        <dsp:cNvPr id="0" name=""/>
        <dsp:cNvSpPr/>
      </dsp:nvSpPr>
      <dsp:spPr>
        <a:xfrm rot="10800000">
          <a:off x="3765817" y="2566844"/>
          <a:ext cx="2179301" cy="2179301"/>
        </a:xfrm>
        <a:prstGeom prst="pieWedge">
          <a:avLst/>
        </a:prstGeom>
        <a:gradFill rotWithShape="0">
          <a:gsLst>
            <a:gs pos="0">
              <a:schemeClr val="accent2">
                <a:hueOff val="4244308"/>
                <a:satOff val="7200"/>
                <a:lumOff val="-261"/>
                <a:alphaOff val="0"/>
                <a:lumMod val="110000"/>
                <a:satMod val="105000"/>
                <a:tint val="67000"/>
              </a:schemeClr>
            </a:gs>
            <a:gs pos="50000">
              <a:schemeClr val="accent2">
                <a:hueOff val="4244308"/>
                <a:satOff val="7200"/>
                <a:lumOff val="-261"/>
                <a:alphaOff val="0"/>
                <a:lumMod val="105000"/>
                <a:satMod val="103000"/>
                <a:tint val="73000"/>
              </a:schemeClr>
            </a:gs>
            <a:gs pos="100000">
              <a:schemeClr val="accent2">
                <a:hueOff val="4244308"/>
                <a:satOff val="7200"/>
                <a:lumOff val="-2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Arial" pitchFamily="34" charset="0"/>
              <a:cs typeface="Arial" pitchFamily="34" charset="0"/>
            </a:rPr>
            <a:t>Índice Kappa</a:t>
          </a:r>
        </a:p>
      </dsp:txBody>
      <dsp:txXfrm rot="10800000">
        <a:off x="3765817" y="2566844"/>
        <a:ext cx="1540999" cy="1540999"/>
      </dsp:txXfrm>
    </dsp:sp>
    <dsp:sp modelId="{0D139555-B878-4F86-B984-72C736B6B9D4}">
      <dsp:nvSpPr>
        <dsp:cNvPr id="0" name=""/>
        <dsp:cNvSpPr/>
      </dsp:nvSpPr>
      <dsp:spPr>
        <a:xfrm rot="16200000">
          <a:off x="1485856" y="2566844"/>
          <a:ext cx="2179301" cy="2179301"/>
        </a:xfrm>
        <a:prstGeom prst="pieWedge">
          <a:avLst/>
        </a:prstGeom>
        <a:gradFill rotWithShape="0">
          <a:gsLst>
            <a:gs pos="0">
              <a:schemeClr val="accent2">
                <a:hueOff val="6366461"/>
                <a:satOff val="10800"/>
                <a:lumOff val="-392"/>
                <a:alphaOff val="0"/>
                <a:lumMod val="110000"/>
                <a:satMod val="105000"/>
                <a:tint val="67000"/>
              </a:schemeClr>
            </a:gs>
            <a:gs pos="50000">
              <a:schemeClr val="accent2">
                <a:hueOff val="6366461"/>
                <a:satOff val="10800"/>
                <a:lumOff val="-392"/>
                <a:alphaOff val="0"/>
                <a:lumMod val="105000"/>
                <a:satMod val="103000"/>
                <a:tint val="73000"/>
              </a:schemeClr>
            </a:gs>
            <a:gs pos="100000">
              <a:schemeClr val="accent2">
                <a:hueOff val="6366461"/>
                <a:satOff val="10800"/>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Arial" pitchFamily="34" charset="0"/>
              <a:cs typeface="Arial" pitchFamily="34" charset="0"/>
            </a:rPr>
            <a:t>Análisis Exploratorio de Datos</a:t>
          </a:r>
        </a:p>
      </dsp:txBody>
      <dsp:txXfrm rot="5400000">
        <a:off x="2124158" y="2566844"/>
        <a:ext cx="1540999" cy="1540999"/>
      </dsp:txXfrm>
    </dsp:sp>
    <dsp:sp modelId="{09CC0542-67AA-4886-B676-AECC4341C358}">
      <dsp:nvSpPr>
        <dsp:cNvPr id="0" name=""/>
        <dsp:cNvSpPr/>
      </dsp:nvSpPr>
      <dsp:spPr>
        <a:xfrm>
          <a:off x="3339268" y="2063541"/>
          <a:ext cx="752437" cy="654293"/>
        </a:xfrm>
        <a:prstGeom prst="circularArrow">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4C9AA26B-CA7C-46D2-BDF9-F64D00B4FD93}">
      <dsp:nvSpPr>
        <dsp:cNvPr id="0" name=""/>
        <dsp:cNvSpPr/>
      </dsp:nvSpPr>
      <dsp:spPr>
        <a:xfrm rot="10800000">
          <a:off x="3339268" y="2315192"/>
          <a:ext cx="752437" cy="654293"/>
        </a:xfrm>
        <a:prstGeom prst="circularArrow">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55FA5-BF0D-45A9-8208-E0CFDBCD8673}">
      <dsp:nvSpPr>
        <dsp:cNvPr id="0" name=""/>
        <dsp:cNvSpPr/>
      </dsp:nvSpPr>
      <dsp:spPr>
        <a:xfrm>
          <a:off x="208599" y="820455"/>
          <a:ext cx="795586" cy="79558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6DF29D0-661A-46B8-A05A-1403D48FC38C}">
      <dsp:nvSpPr>
        <dsp:cNvPr id="0" name=""/>
        <dsp:cNvSpPr/>
      </dsp:nvSpPr>
      <dsp:spPr>
        <a:xfrm>
          <a:off x="606392" y="820455"/>
          <a:ext cx="4244747" cy="79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 rIns="0" bIns="19050" numCol="1" spcCol="1270" anchor="ctr" anchorCtr="0">
          <a:noAutofit/>
        </a:bodyPr>
        <a:lstStyle/>
        <a:p>
          <a:pPr marL="0" lvl="0" indent="0" algn="l" defTabSz="666750">
            <a:lnSpc>
              <a:spcPct val="90000"/>
            </a:lnSpc>
            <a:spcBef>
              <a:spcPct val="0"/>
            </a:spcBef>
            <a:spcAft>
              <a:spcPct val="35000"/>
            </a:spcAft>
            <a:buNone/>
          </a:pPr>
          <a:r>
            <a:rPr lang="es-MX" sz="1500" kern="1200" dirty="0"/>
            <a:t>Zona Comercial </a:t>
          </a:r>
        </a:p>
        <a:p>
          <a:pPr marL="0" lvl="0" indent="0" algn="l" defTabSz="666750">
            <a:lnSpc>
              <a:spcPct val="90000"/>
            </a:lnSpc>
            <a:spcBef>
              <a:spcPct val="0"/>
            </a:spcBef>
            <a:spcAft>
              <a:spcPct val="35000"/>
            </a:spcAft>
            <a:buNone/>
          </a:pPr>
          <a:r>
            <a:rPr lang="es-MX" sz="1500" kern="1200" dirty="0"/>
            <a:t>(Caluma)</a:t>
          </a:r>
          <a:endParaRPr lang="es-EC" sz="1500" kern="1200" dirty="0"/>
        </a:p>
      </dsp:txBody>
      <dsp:txXfrm>
        <a:off x="606392" y="820455"/>
        <a:ext cx="4244747" cy="795586"/>
      </dsp:txXfrm>
    </dsp:sp>
    <dsp:sp modelId="{3E86199D-3B5E-4750-819F-54262FC37F31}">
      <dsp:nvSpPr>
        <dsp:cNvPr id="0" name=""/>
        <dsp:cNvSpPr/>
      </dsp:nvSpPr>
      <dsp:spPr>
        <a:xfrm>
          <a:off x="208599" y="1616042"/>
          <a:ext cx="795586" cy="795586"/>
        </a:xfrm>
        <a:prstGeom prst="ellipse">
          <a:avLst/>
        </a:prstGeom>
        <a:solidFill>
          <a:schemeClr val="accent5">
            <a:alpha val="50000"/>
            <a:hueOff val="553124"/>
            <a:satOff val="6280"/>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D8E4727-D6CD-4FE0-A3EB-C236BF5FA9D3}">
      <dsp:nvSpPr>
        <dsp:cNvPr id="0" name=""/>
        <dsp:cNvSpPr/>
      </dsp:nvSpPr>
      <dsp:spPr>
        <a:xfrm>
          <a:off x="606392" y="1616042"/>
          <a:ext cx="4244747" cy="79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 rIns="0" bIns="19050" numCol="1" spcCol="1270" anchor="ctr" anchorCtr="0">
          <a:noAutofit/>
        </a:bodyPr>
        <a:lstStyle/>
        <a:p>
          <a:pPr marL="0" lvl="0" indent="0" algn="l" defTabSz="666750">
            <a:lnSpc>
              <a:spcPct val="90000"/>
            </a:lnSpc>
            <a:spcBef>
              <a:spcPct val="0"/>
            </a:spcBef>
            <a:spcAft>
              <a:spcPct val="35000"/>
            </a:spcAft>
            <a:buNone/>
          </a:pPr>
          <a:r>
            <a:rPr lang="es-MX" sz="1500" kern="1200" dirty="0"/>
            <a:t>Altura de vuelo a 35m</a:t>
          </a:r>
          <a:endParaRPr lang="es-EC" sz="1500" kern="1200" dirty="0"/>
        </a:p>
      </dsp:txBody>
      <dsp:txXfrm>
        <a:off x="606392" y="1616042"/>
        <a:ext cx="4244747" cy="795586"/>
      </dsp:txXfrm>
    </dsp:sp>
    <dsp:sp modelId="{DC5CEAB6-6C95-4B38-A710-14D9F13D2D76}">
      <dsp:nvSpPr>
        <dsp:cNvPr id="0" name=""/>
        <dsp:cNvSpPr/>
      </dsp:nvSpPr>
      <dsp:spPr>
        <a:xfrm>
          <a:off x="208599" y="2411628"/>
          <a:ext cx="795586" cy="795586"/>
        </a:xfrm>
        <a:prstGeom prst="ellipse">
          <a:avLst/>
        </a:prstGeom>
        <a:solidFill>
          <a:schemeClr val="accent5">
            <a:alpha val="50000"/>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0C3022F-1A1B-4EC9-A79C-47AD0E8F68A6}">
      <dsp:nvSpPr>
        <dsp:cNvPr id="0" name=""/>
        <dsp:cNvSpPr/>
      </dsp:nvSpPr>
      <dsp:spPr>
        <a:xfrm>
          <a:off x="606392" y="2411628"/>
          <a:ext cx="4244747" cy="795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 rIns="0" bIns="19050" numCol="1" spcCol="1270" anchor="ctr" anchorCtr="0">
          <a:noAutofit/>
        </a:bodyPr>
        <a:lstStyle/>
        <a:p>
          <a:pPr marL="0" lvl="0" indent="0" algn="l" defTabSz="666750">
            <a:lnSpc>
              <a:spcPct val="90000"/>
            </a:lnSpc>
            <a:spcBef>
              <a:spcPct val="0"/>
            </a:spcBef>
            <a:spcAft>
              <a:spcPct val="35000"/>
            </a:spcAft>
            <a:buNone/>
          </a:pPr>
          <a:r>
            <a:rPr lang="es-MX" sz="1500" kern="1200" dirty="0"/>
            <a:t>Aplicación del algoritmo </a:t>
          </a:r>
        </a:p>
        <a:p>
          <a:pPr marL="0" lvl="0" indent="0" algn="l" defTabSz="666750">
            <a:lnSpc>
              <a:spcPct val="90000"/>
            </a:lnSpc>
            <a:spcBef>
              <a:spcPct val="0"/>
            </a:spcBef>
            <a:spcAft>
              <a:spcPct val="35000"/>
            </a:spcAft>
            <a:buNone/>
          </a:pPr>
          <a:r>
            <a:rPr lang="es-MX" sz="1500" kern="1200" dirty="0"/>
            <a:t>Random Forest </a:t>
          </a:r>
          <a:endParaRPr lang="es-EC" sz="1500" kern="1200" dirty="0"/>
        </a:p>
      </dsp:txBody>
      <dsp:txXfrm>
        <a:off x="606392" y="2411628"/>
        <a:ext cx="4244747" cy="7955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115A0-F7DB-409A-95E2-4C94A4B431EB}">
      <dsp:nvSpPr>
        <dsp:cNvPr id="0" name=""/>
        <dsp:cNvSpPr/>
      </dsp:nvSpPr>
      <dsp:spPr>
        <a:xfrm>
          <a:off x="-7246769" y="-1107648"/>
          <a:ext cx="8623716" cy="8623716"/>
        </a:xfrm>
        <a:prstGeom prst="blockArc">
          <a:avLst>
            <a:gd name="adj1" fmla="val 18900000"/>
            <a:gd name="adj2" fmla="val 2700000"/>
            <a:gd name="adj3" fmla="val 25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3270EA-3E2E-493B-9EEA-47CE8101F3C9}">
      <dsp:nvSpPr>
        <dsp:cNvPr id="0" name=""/>
        <dsp:cNvSpPr/>
      </dsp:nvSpPr>
      <dsp:spPr>
        <a:xfrm>
          <a:off x="720373" y="492679"/>
          <a:ext cx="10272537" cy="98587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535"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Arial" pitchFamily="34" charset="0"/>
              <a:cs typeface="Arial" pitchFamily="34" charset="0"/>
            </a:rPr>
            <a:t>Se aplicaron un total de 3 algoritmos de clasificación de imágenes siendo el más adecuado el algoritmo de clasificación </a:t>
          </a:r>
          <a:r>
            <a:rPr lang="es-EC" sz="1400" kern="1200" dirty="0" err="1">
              <a:latin typeface="Arial" pitchFamily="34" charset="0"/>
              <a:cs typeface="Arial" pitchFamily="34" charset="0"/>
            </a:rPr>
            <a:t>Random</a:t>
          </a:r>
          <a:r>
            <a:rPr lang="es-EC" sz="1400" kern="1200" dirty="0">
              <a:latin typeface="Arial" pitchFamily="34" charset="0"/>
              <a:cs typeface="Arial" pitchFamily="34" charset="0"/>
            </a:rPr>
            <a:t> Forest a una altura de 35 metros sobre la planta. Este método al integrar y depurar los otros 2 métodos de clasificación en su proceso de clasificación, logró obtener una exactitud del 73 %, precisión del 10%  y una tasa de error del 27 %.</a:t>
          </a:r>
        </a:p>
      </dsp:txBody>
      <dsp:txXfrm>
        <a:off x="720373" y="492679"/>
        <a:ext cx="10272537" cy="985871"/>
      </dsp:txXfrm>
    </dsp:sp>
    <dsp:sp modelId="{B8CA1242-B5F4-4CB6-8D59-A8F9663159B6}">
      <dsp:nvSpPr>
        <dsp:cNvPr id="0" name=""/>
        <dsp:cNvSpPr/>
      </dsp:nvSpPr>
      <dsp:spPr>
        <a:xfrm>
          <a:off x="104203" y="369445"/>
          <a:ext cx="1232339" cy="123233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649F22C-D47D-4650-97CE-032BBDD695C8}">
      <dsp:nvSpPr>
        <dsp:cNvPr id="0" name=""/>
        <dsp:cNvSpPr/>
      </dsp:nvSpPr>
      <dsp:spPr>
        <a:xfrm>
          <a:off x="1285596" y="1971742"/>
          <a:ext cx="9707314" cy="985871"/>
        </a:xfrm>
        <a:prstGeom prst="rect">
          <a:avLst/>
        </a:prstGeom>
        <a:gradFill rotWithShape="0">
          <a:gsLst>
            <a:gs pos="0">
              <a:schemeClr val="accent2">
                <a:hueOff val="2122154"/>
                <a:satOff val="3600"/>
                <a:lumOff val="-131"/>
                <a:alphaOff val="0"/>
                <a:lumMod val="110000"/>
                <a:satMod val="105000"/>
                <a:tint val="67000"/>
              </a:schemeClr>
            </a:gs>
            <a:gs pos="50000">
              <a:schemeClr val="accent2">
                <a:hueOff val="2122154"/>
                <a:satOff val="3600"/>
                <a:lumOff val="-131"/>
                <a:alphaOff val="0"/>
                <a:lumMod val="105000"/>
                <a:satMod val="103000"/>
                <a:tint val="73000"/>
              </a:schemeClr>
            </a:gs>
            <a:gs pos="100000">
              <a:schemeClr val="accent2">
                <a:hueOff val="2122154"/>
                <a:satOff val="3600"/>
                <a:lumOff val="-13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535"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Arial" pitchFamily="34" charset="0"/>
              <a:cs typeface="Arial" pitchFamily="34" charset="0"/>
            </a:rPr>
            <a:t>Por medio de un registro en campo a partir de la elaboración de fichas agronómicas se tuvo un segundo método de verificación in situ en el lote “Salvatierra” donde se evidenció que durante los 5 meses sometidos a estudio, no se presentó sintomatología de la enfermedad</a:t>
          </a:r>
        </a:p>
      </dsp:txBody>
      <dsp:txXfrm>
        <a:off x="1285596" y="1971742"/>
        <a:ext cx="9707314" cy="985871"/>
      </dsp:txXfrm>
    </dsp:sp>
    <dsp:sp modelId="{1EDC125F-9F7C-4359-BAF1-B659AA2264C3}">
      <dsp:nvSpPr>
        <dsp:cNvPr id="0" name=""/>
        <dsp:cNvSpPr/>
      </dsp:nvSpPr>
      <dsp:spPr>
        <a:xfrm>
          <a:off x="669426" y="1848508"/>
          <a:ext cx="1232339" cy="123233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122154"/>
              <a:satOff val="3600"/>
              <a:lumOff val="-131"/>
              <a:alphaOff val="0"/>
            </a:schemeClr>
          </a:solidFill>
          <a:prstDash val="solid"/>
          <a:miter lim="800000"/>
        </a:ln>
        <a:effectLst/>
      </dsp:spPr>
      <dsp:style>
        <a:lnRef idx="1">
          <a:scrgbClr r="0" g="0" b="0"/>
        </a:lnRef>
        <a:fillRef idx="2">
          <a:scrgbClr r="0" g="0" b="0"/>
        </a:fillRef>
        <a:effectRef idx="0">
          <a:scrgbClr r="0" g="0" b="0"/>
        </a:effectRef>
        <a:fontRef idx="minor"/>
      </dsp:style>
    </dsp:sp>
    <dsp:sp modelId="{780D26AB-18B2-4331-A9E8-DA0462BA34CE}">
      <dsp:nvSpPr>
        <dsp:cNvPr id="0" name=""/>
        <dsp:cNvSpPr/>
      </dsp:nvSpPr>
      <dsp:spPr>
        <a:xfrm>
          <a:off x="1285596" y="3450806"/>
          <a:ext cx="9707314" cy="985871"/>
        </a:xfrm>
        <a:prstGeom prst="rect">
          <a:avLst/>
        </a:prstGeom>
        <a:gradFill rotWithShape="0">
          <a:gsLst>
            <a:gs pos="0">
              <a:schemeClr val="accent2">
                <a:hueOff val="4244308"/>
                <a:satOff val="7200"/>
                <a:lumOff val="-261"/>
                <a:alphaOff val="0"/>
                <a:lumMod val="110000"/>
                <a:satMod val="105000"/>
                <a:tint val="67000"/>
              </a:schemeClr>
            </a:gs>
            <a:gs pos="50000">
              <a:schemeClr val="accent2">
                <a:hueOff val="4244308"/>
                <a:satOff val="7200"/>
                <a:lumOff val="-261"/>
                <a:alphaOff val="0"/>
                <a:lumMod val="105000"/>
                <a:satMod val="103000"/>
                <a:tint val="73000"/>
              </a:schemeClr>
            </a:gs>
            <a:gs pos="100000">
              <a:schemeClr val="accent2">
                <a:hueOff val="4244308"/>
                <a:satOff val="7200"/>
                <a:lumOff val="-2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535"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Arial" pitchFamily="34" charset="0"/>
              <a:cs typeface="Arial" pitchFamily="34" charset="0"/>
            </a:rPr>
            <a:t>Realizando un análisis estadístico y de validación de los índices de vegetación se comprueba que los índices NDVI, NDRE, </a:t>
          </a:r>
          <a:r>
            <a:rPr lang="es-EC" sz="1400" kern="1200" dirty="0" err="1">
              <a:latin typeface="Arial" pitchFamily="34" charset="0"/>
              <a:cs typeface="Arial" pitchFamily="34" charset="0"/>
            </a:rPr>
            <a:t>CIgreen</a:t>
          </a:r>
          <a:r>
            <a:rPr lang="es-EC" sz="1400" kern="1200" dirty="0">
              <a:latin typeface="Arial" pitchFamily="34" charset="0"/>
              <a:cs typeface="Arial" pitchFamily="34" charset="0"/>
            </a:rPr>
            <a:t> y CIRE, en conjunto, no pudieron establecer una diferencia significativa entre  plantas con sintomatología de FOC R1 y otras que no poseen sintomatología de FOC R1. </a:t>
          </a:r>
        </a:p>
      </dsp:txBody>
      <dsp:txXfrm>
        <a:off x="1285596" y="3450806"/>
        <a:ext cx="9707314" cy="985871"/>
      </dsp:txXfrm>
    </dsp:sp>
    <dsp:sp modelId="{5A52DC0B-C2B9-4399-B428-082ED9559CEB}">
      <dsp:nvSpPr>
        <dsp:cNvPr id="0" name=""/>
        <dsp:cNvSpPr/>
      </dsp:nvSpPr>
      <dsp:spPr>
        <a:xfrm>
          <a:off x="669426" y="3327572"/>
          <a:ext cx="1232339" cy="123233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4244308"/>
              <a:satOff val="7200"/>
              <a:lumOff val="-261"/>
              <a:alphaOff val="0"/>
            </a:schemeClr>
          </a:solidFill>
          <a:prstDash val="solid"/>
          <a:miter lim="800000"/>
        </a:ln>
        <a:effectLst/>
      </dsp:spPr>
      <dsp:style>
        <a:lnRef idx="1">
          <a:scrgbClr r="0" g="0" b="0"/>
        </a:lnRef>
        <a:fillRef idx="2">
          <a:scrgbClr r="0" g="0" b="0"/>
        </a:fillRef>
        <a:effectRef idx="0">
          <a:scrgbClr r="0" g="0" b="0"/>
        </a:effectRef>
        <a:fontRef idx="minor"/>
      </dsp:style>
    </dsp:sp>
    <dsp:sp modelId="{61E54663-F9C9-46FF-8F6D-220E77276AD4}">
      <dsp:nvSpPr>
        <dsp:cNvPr id="0" name=""/>
        <dsp:cNvSpPr/>
      </dsp:nvSpPr>
      <dsp:spPr>
        <a:xfrm>
          <a:off x="720373" y="4929869"/>
          <a:ext cx="10272537" cy="985871"/>
        </a:xfrm>
        <a:prstGeom prst="rect">
          <a:avLst/>
        </a:prstGeom>
        <a:gradFill rotWithShape="0">
          <a:gsLst>
            <a:gs pos="0">
              <a:schemeClr val="accent2">
                <a:hueOff val="6366461"/>
                <a:satOff val="10800"/>
                <a:lumOff val="-392"/>
                <a:alphaOff val="0"/>
                <a:lumMod val="110000"/>
                <a:satMod val="105000"/>
                <a:tint val="67000"/>
              </a:schemeClr>
            </a:gs>
            <a:gs pos="50000">
              <a:schemeClr val="accent2">
                <a:hueOff val="6366461"/>
                <a:satOff val="10800"/>
                <a:lumOff val="-392"/>
                <a:alphaOff val="0"/>
                <a:lumMod val="105000"/>
                <a:satMod val="103000"/>
                <a:tint val="73000"/>
              </a:schemeClr>
            </a:gs>
            <a:gs pos="100000">
              <a:schemeClr val="accent2">
                <a:hueOff val="6366461"/>
                <a:satOff val="10800"/>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535"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Arial" pitchFamily="34" charset="0"/>
              <a:cs typeface="Arial" pitchFamily="34" charset="0"/>
            </a:rPr>
            <a:t>Se validó la metodología aceptada en un lote comercial ubicado en el cantón de Caluma para verificar si el algoritmo aplicado identifica la sintomatología de FOC R1. No obstante, se verificó que 7 de 9 plantas (77%) si fueron marcadas por el algoritmo  como plantas con  sintomatología de FOC R1.</a:t>
          </a:r>
        </a:p>
      </dsp:txBody>
      <dsp:txXfrm>
        <a:off x="720373" y="4929869"/>
        <a:ext cx="10272537" cy="985871"/>
      </dsp:txXfrm>
    </dsp:sp>
    <dsp:sp modelId="{FDA3A442-A48F-4B5F-A15E-8831AD671DE2}">
      <dsp:nvSpPr>
        <dsp:cNvPr id="0" name=""/>
        <dsp:cNvSpPr/>
      </dsp:nvSpPr>
      <dsp:spPr>
        <a:xfrm>
          <a:off x="104203" y="4806635"/>
          <a:ext cx="1232339" cy="123233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6366461"/>
              <a:satOff val="10800"/>
              <a:lumOff val="-392"/>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36EF8-7CA6-4599-A998-C6AD46C3D12C}" type="datetimeFigureOut">
              <a:rPr lang="es-EC" smtClean="0"/>
              <a:t>2/3/2022</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F39E2-3085-4E64-852D-2D56D6CA6955}" type="slidenum">
              <a:rPr lang="es-EC" smtClean="0"/>
              <a:t>‹Nº›</a:t>
            </a:fld>
            <a:endParaRPr lang="es-EC"/>
          </a:p>
        </p:txBody>
      </p:sp>
    </p:spTree>
    <p:extLst>
      <p:ext uri="{BB962C8B-B14F-4D97-AF65-F5344CB8AC3E}">
        <p14:creationId xmlns:p14="http://schemas.microsoft.com/office/powerpoint/2010/main" val="3308745232"/>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ec409ac894_0_18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ec409ac894_0_1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1A96865-7BFA-48F6-9E1E-14CE9F262D7A}" type="datetimeFigureOut">
              <a:rPr lang="es-EC" smtClean="0"/>
              <a:t>2/3/2022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1911380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1A96865-7BFA-48F6-9E1E-14CE9F262D7A}" type="datetimeFigureOut">
              <a:rPr lang="es-EC" smtClean="0"/>
              <a:t>2/3/2022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2379857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1A96865-7BFA-48F6-9E1E-14CE9F262D7A}" type="datetimeFigureOut">
              <a:rPr lang="es-EC" smtClean="0"/>
              <a:t>2/3/2022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2709705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1"/>
        </a:solidFill>
        <a:effectLst/>
      </p:bgPr>
    </p:bg>
    <p:spTree>
      <p:nvGrpSpPr>
        <p:cNvPr id="1" name="Shape 114"/>
        <p:cNvGrpSpPr/>
        <p:nvPr/>
      </p:nvGrpSpPr>
      <p:grpSpPr>
        <a:xfrm>
          <a:off x="0" y="0"/>
          <a:ext cx="0" cy="0"/>
          <a:chOff x="0" y="0"/>
          <a:chExt cx="0" cy="0"/>
        </a:xfrm>
      </p:grpSpPr>
      <p:sp>
        <p:nvSpPr>
          <p:cNvPr id="117" name="Google Shape;117;p20"/>
          <p:cNvSpPr txBox="1">
            <a:spLocks noGrp="1"/>
          </p:cNvSpPr>
          <p:nvPr>
            <p:ph type="title"/>
          </p:nvPr>
        </p:nvSpPr>
        <p:spPr>
          <a:xfrm>
            <a:off x="3771984" y="1931673"/>
            <a:ext cx="5257560" cy="89264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5096"/>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18" name="Google Shape;118;p20"/>
          <p:cNvSpPr txBox="1">
            <a:spLocks noGrp="1"/>
          </p:cNvSpPr>
          <p:nvPr>
            <p:ph type="subTitle" idx="1"/>
          </p:nvPr>
        </p:nvSpPr>
        <p:spPr>
          <a:xfrm>
            <a:off x="3186965" y="3674767"/>
            <a:ext cx="6427680" cy="409528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Arial"/>
              <a:buChar char="●"/>
              <a:defRPr sz="1896"/>
            </a:lvl1pPr>
            <a:lvl2pPr lvl="1" algn="ctr" rtl="0">
              <a:lnSpc>
                <a:spcPct val="100000"/>
              </a:lnSpc>
              <a:spcBef>
                <a:spcPts val="0"/>
              </a:spcBef>
              <a:spcAft>
                <a:spcPts val="0"/>
              </a:spcAft>
              <a:buSzPts val="1400"/>
              <a:buFont typeface="Arial"/>
              <a:buChar char="○"/>
              <a:defRPr/>
            </a:lvl2pPr>
            <a:lvl3pPr lvl="2" algn="ctr" rtl="0">
              <a:lnSpc>
                <a:spcPct val="100000"/>
              </a:lnSpc>
              <a:spcBef>
                <a:spcPts val="0"/>
              </a:spcBef>
              <a:spcAft>
                <a:spcPts val="0"/>
              </a:spcAft>
              <a:buSzPts val="1400"/>
              <a:buFont typeface="Arial"/>
              <a:buChar char="■"/>
              <a:defRPr/>
            </a:lvl3pPr>
            <a:lvl4pPr lvl="3" algn="ctr" rtl="0">
              <a:lnSpc>
                <a:spcPct val="100000"/>
              </a:lnSpc>
              <a:spcBef>
                <a:spcPts val="0"/>
              </a:spcBef>
              <a:spcAft>
                <a:spcPts val="0"/>
              </a:spcAft>
              <a:buSzPts val="1400"/>
              <a:buFont typeface="Arial"/>
              <a:buChar char="●"/>
              <a:defRPr/>
            </a:lvl4pPr>
            <a:lvl5pPr lvl="4" algn="ctr" rtl="0">
              <a:lnSpc>
                <a:spcPct val="100000"/>
              </a:lnSpc>
              <a:spcBef>
                <a:spcPts val="0"/>
              </a:spcBef>
              <a:spcAft>
                <a:spcPts val="0"/>
              </a:spcAft>
              <a:buSzPts val="1400"/>
              <a:buFont typeface="Arial"/>
              <a:buChar char="○"/>
              <a:defRPr/>
            </a:lvl5pPr>
            <a:lvl6pPr lvl="5" algn="ctr" rtl="0">
              <a:lnSpc>
                <a:spcPct val="100000"/>
              </a:lnSpc>
              <a:spcBef>
                <a:spcPts val="0"/>
              </a:spcBef>
              <a:spcAft>
                <a:spcPts val="0"/>
              </a:spcAft>
              <a:buSzPts val="1400"/>
              <a:buFont typeface="Arial"/>
              <a:buChar char="■"/>
              <a:defRPr/>
            </a:lvl6pPr>
            <a:lvl7pPr lvl="6" algn="ctr" rtl="0">
              <a:lnSpc>
                <a:spcPct val="100000"/>
              </a:lnSpc>
              <a:spcBef>
                <a:spcPts val="0"/>
              </a:spcBef>
              <a:spcAft>
                <a:spcPts val="0"/>
              </a:spcAft>
              <a:buSzPts val="1400"/>
              <a:buFont typeface="Arial"/>
              <a:buChar char="●"/>
              <a:defRPr/>
            </a:lvl7pPr>
            <a:lvl8pPr lvl="7" algn="ctr" rtl="0">
              <a:lnSpc>
                <a:spcPct val="100000"/>
              </a:lnSpc>
              <a:spcBef>
                <a:spcPts val="0"/>
              </a:spcBef>
              <a:spcAft>
                <a:spcPts val="0"/>
              </a:spcAft>
              <a:buSzPts val="1400"/>
              <a:buFont typeface="Arial"/>
              <a:buChar char="○"/>
              <a:defRPr/>
            </a:lvl8pPr>
            <a:lvl9pPr lvl="8" algn="ctr" rtl="0">
              <a:lnSpc>
                <a:spcPct val="100000"/>
              </a:lnSpc>
              <a:spcBef>
                <a:spcPts val="0"/>
              </a:spcBef>
              <a:spcAft>
                <a:spcPts val="0"/>
              </a:spcAft>
              <a:buSzPts val="1400"/>
              <a:buFont typeface="Arial"/>
              <a:buChar char="■"/>
              <a:defRPr/>
            </a:lvl9pPr>
          </a:lstStyle>
          <a:p>
            <a:endParaRPr/>
          </a:p>
        </p:txBody>
      </p:sp>
    </p:spTree>
    <p:extLst>
      <p:ext uri="{BB962C8B-B14F-4D97-AF65-F5344CB8AC3E}">
        <p14:creationId xmlns:p14="http://schemas.microsoft.com/office/powerpoint/2010/main" val="230670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1A96865-7BFA-48F6-9E1E-14CE9F262D7A}" type="datetimeFigureOut">
              <a:rPr lang="es-EC" smtClean="0"/>
              <a:t>2/3/2022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3271161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1A96865-7BFA-48F6-9E1E-14CE9F262D7A}" type="datetimeFigureOut">
              <a:rPr lang="es-EC" smtClean="0"/>
              <a:t>2/3/2022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30601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1A96865-7BFA-48F6-9E1E-14CE9F262D7A}" type="datetimeFigureOut">
              <a:rPr lang="es-EC" smtClean="0"/>
              <a:t>2/3/2022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353182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s-ES"/>
              <a:t>Haga clic para modificar los estilos de texto del patrón</a:t>
            </a:r>
          </a:p>
        </p:txBody>
      </p:sp>
      <p:sp>
        <p:nvSpPr>
          <p:cNvPr id="4" name="Content Placeholder 3"/>
          <p:cNvSpPr>
            <a:spLocks noGrp="1"/>
          </p:cNvSpPr>
          <p:nvPr>
            <p:ph sz="half" idx="2"/>
          </p:nvPr>
        </p:nvSpPr>
        <p:spPr>
          <a:xfrm>
            <a:off x="881779" y="3507105"/>
            <a:ext cx="5415676" cy="515842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s-ES"/>
              <a:t>Haga clic para modificar los estilos de texto del patrón</a:t>
            </a:r>
          </a:p>
        </p:txBody>
      </p:sp>
      <p:sp>
        <p:nvSpPr>
          <p:cNvPr id="6" name="Content Placeholder 5"/>
          <p:cNvSpPr>
            <a:spLocks noGrp="1"/>
          </p:cNvSpPr>
          <p:nvPr>
            <p:ph sz="quarter" idx="4"/>
          </p:nvPr>
        </p:nvSpPr>
        <p:spPr>
          <a:xfrm>
            <a:off x="6480811" y="3507105"/>
            <a:ext cx="5442347" cy="515842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1A96865-7BFA-48F6-9E1E-14CE9F262D7A}" type="datetimeFigureOut">
              <a:rPr lang="es-EC" smtClean="0"/>
              <a:t>2/3/2022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4200149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1A96865-7BFA-48F6-9E1E-14CE9F262D7A}" type="datetimeFigureOut">
              <a:rPr lang="es-EC" smtClean="0"/>
              <a:t>2/3/2022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267659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A96865-7BFA-48F6-9E1E-14CE9F262D7A}" type="datetimeFigureOut">
              <a:rPr lang="es-EC" smtClean="0"/>
              <a:t>2/3/2022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52742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1A96865-7BFA-48F6-9E1E-14CE9F262D7A}" type="datetimeFigureOut">
              <a:rPr lang="es-EC" smtClean="0"/>
              <a:t>2/3/2022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270615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1A96865-7BFA-48F6-9E1E-14CE9F262D7A}" type="datetimeFigureOut">
              <a:rPr lang="es-EC" smtClean="0"/>
              <a:t>2/3/2022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6060CAE-F92A-48E5-8B49-23D8CEB24FFE}" type="slidenum">
              <a:rPr lang="es-EC" smtClean="0"/>
              <a:t>‹Nº›</a:t>
            </a:fld>
            <a:endParaRPr lang="es-EC"/>
          </a:p>
        </p:txBody>
      </p:sp>
    </p:spTree>
    <p:extLst>
      <p:ext uri="{BB962C8B-B14F-4D97-AF65-F5344CB8AC3E}">
        <p14:creationId xmlns:p14="http://schemas.microsoft.com/office/powerpoint/2010/main" val="252057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21A96865-7BFA-48F6-9E1E-14CE9F262D7A}" type="datetimeFigureOut">
              <a:rPr lang="es-EC" smtClean="0"/>
              <a:t>2/3/2022</a:t>
            </a:fld>
            <a:endParaRPr lang="es-EC"/>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46060CAE-F92A-48E5-8B49-23D8CEB24FFE}" type="slidenum">
              <a:rPr lang="es-EC" smtClean="0"/>
              <a:t>‹Nº›</a:t>
            </a:fld>
            <a:endParaRPr lang="es-EC"/>
          </a:p>
        </p:txBody>
      </p:sp>
    </p:spTree>
    <p:extLst>
      <p:ext uri="{BB962C8B-B14F-4D97-AF65-F5344CB8AC3E}">
        <p14:creationId xmlns:p14="http://schemas.microsoft.com/office/powerpoint/2010/main" val="401722340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gi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jpe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35.png"/><Relationship Id="rId4" Type="http://schemas.openxmlformats.org/officeDocument/2006/relationships/image" Target="../media/image34.gif"/></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41.png"/><Relationship Id="rId7" Type="http://schemas.openxmlformats.org/officeDocument/2006/relationships/image" Target="../media/image45.gif"/><Relationship Id="rId12"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diagramColors" Target="../diagrams/colors4.xml"/><Relationship Id="rId5" Type="http://schemas.openxmlformats.org/officeDocument/2006/relationships/image" Target="../media/image43.png"/><Relationship Id="rId10" Type="http://schemas.openxmlformats.org/officeDocument/2006/relationships/diagramQuickStyle" Target="../diagrams/quickStyle4.xml"/><Relationship Id="rId4" Type="http://schemas.openxmlformats.org/officeDocument/2006/relationships/image" Target="../media/image42.png"/><Relationship Id="rId9"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51.emf"/><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7.png"/><Relationship Id="rId7" Type="http://schemas.openxmlformats.org/officeDocument/2006/relationships/image" Target="../media/image59.emf"/><Relationship Id="rId2" Type="http://schemas.openxmlformats.org/officeDocument/2006/relationships/image" Target="../media/image1.emf"/><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8.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61.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64.png"/><Relationship Id="rId5" Type="http://schemas.openxmlformats.org/officeDocument/2006/relationships/diagramQuickStyle" Target="../diagrams/quickStyle5.xml"/><Relationship Id="rId10" Type="http://schemas.openxmlformats.org/officeDocument/2006/relationships/image" Target="../media/image54.png"/><Relationship Id="rId4" Type="http://schemas.openxmlformats.org/officeDocument/2006/relationships/diagramLayout" Target="../diagrams/layout5.xml"/><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68.emf"/><Relationship Id="rId11" Type="http://schemas.openxmlformats.org/officeDocument/2006/relationships/image" Target="../media/image47.emf"/><Relationship Id="rId5" Type="http://schemas.openxmlformats.org/officeDocument/2006/relationships/image" Target="../media/image67.emf"/><Relationship Id="rId10" Type="http://schemas.openxmlformats.org/officeDocument/2006/relationships/image" Target="../media/image72.emf"/><Relationship Id="rId4" Type="http://schemas.openxmlformats.org/officeDocument/2006/relationships/image" Target="../media/image66.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74.jp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73.png"/><Relationship Id="rId2" Type="http://schemas.openxmlformats.org/officeDocument/2006/relationships/image" Target="../media/image1.emf"/><Relationship Id="rId16"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6.xml"/><Relationship Id="rId5" Type="http://schemas.openxmlformats.org/officeDocument/2006/relationships/diagramQuickStyle" Target="../diagrams/quickStyle6.xml"/><Relationship Id="rId15" Type="http://schemas.openxmlformats.org/officeDocument/2006/relationships/image" Target="../media/image76.png"/><Relationship Id="rId10"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diagramLayout" Target="../diagrams/layout6.xml"/><Relationship Id="rId1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chart" Target="../charts/chart4.xm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1.emf"/><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83.png"/><Relationship Id="rId5" Type="http://schemas.openxmlformats.org/officeDocument/2006/relationships/image" Target="../media/image80.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jpeg"/><Relationship Id="rId1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7.jpeg"/><Relationship Id="rId2" Type="http://schemas.openxmlformats.org/officeDocument/2006/relationships/image" Target="../media/image1.emf"/><Relationship Id="rId16"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microsoft.com/office/2007/relationships/hdphoto" Target="../media/hdphoto1.wdp"/><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90.png"/><Relationship Id="rId7" Type="http://schemas.openxmlformats.org/officeDocument/2006/relationships/diagramLayout" Target="../diagrams/layout8.xm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diagramData" Target="../diagrams/data9.xml"/><Relationship Id="rId5" Type="http://schemas.openxmlformats.org/officeDocument/2006/relationships/image" Target="../media/image91.jpeg"/><Relationship Id="rId10" Type="http://schemas.microsoft.com/office/2007/relationships/diagramDrawing" Target="../diagrams/drawing8.xml"/><Relationship Id="rId4" Type="http://schemas.openxmlformats.org/officeDocument/2006/relationships/image" Target="../media/image22.png"/><Relationship Id="rId9" Type="http://schemas.openxmlformats.org/officeDocument/2006/relationships/diagramColors" Target="../diagrams/colors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9.xml"/><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0.xml"/><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emf"/><Relationship Id="rId1" Type="http://schemas.openxmlformats.org/officeDocument/2006/relationships/slideLayout" Target="../slideLayouts/slideLayout1.xml"/><Relationship Id="rId4" Type="http://schemas.microsoft.com/office/2007/relationships/hdphoto" Target="../media/hdphoto9.wdp"/></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1C5F089-BF45-4469-BBB6-AE888A239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4" name="Google Shape;216;p35">
            <a:extLst>
              <a:ext uri="{FF2B5EF4-FFF2-40B4-BE49-F238E27FC236}">
                <a16:creationId xmlns:a16="http://schemas.microsoft.com/office/drawing/2014/main" id="{1AAB38AB-8D0B-4C65-905F-56D83067A3B2}"/>
              </a:ext>
            </a:extLst>
          </p:cNvPr>
          <p:cNvSpPr txBox="1">
            <a:spLocks/>
          </p:cNvSpPr>
          <p:nvPr/>
        </p:nvSpPr>
        <p:spPr>
          <a:xfrm>
            <a:off x="1988552" y="1901964"/>
            <a:ext cx="8824496" cy="3359150"/>
          </a:xfrm>
          <a:prstGeom prst="rect">
            <a:avLst/>
          </a:prstGeom>
        </p:spPr>
        <p:txBody>
          <a:bodyPr spcFirstLastPara="1" vert="horz" wrap="square" lIns="91425" tIns="91425" rIns="91425" bIns="91425" rtlCol="0" anchor="ctr" anchorCtr="0">
            <a:noAutofit/>
          </a:bodyPr>
          <a:lstStyle>
            <a:lvl1pPr algn="ctr" defTabSz="960120" rtl="0" eaLnBrk="1" latinLnBrk="0" hangingPunct="1">
              <a:lnSpc>
                <a:spcPct val="90000"/>
              </a:lnSpc>
              <a:spcBef>
                <a:spcPct val="0"/>
              </a:spcBef>
              <a:buNone/>
              <a:defRPr sz="6300" kern="1200">
                <a:solidFill>
                  <a:schemeClr val="tx1"/>
                </a:solidFill>
                <a:latin typeface="+mj-lt"/>
                <a:ea typeface="+mj-ea"/>
                <a:cs typeface="+mj-cs"/>
              </a:defRPr>
            </a:lvl1pPr>
          </a:lstStyle>
          <a:p>
            <a:pPr>
              <a:spcBef>
                <a:spcPts val="0"/>
              </a:spcBef>
            </a:pPr>
            <a:r>
              <a:rPr lang="es-MX" sz="1600" b="1" dirty="0">
                <a:latin typeface="Arial" panose="020B0604020202020204" pitchFamily="34" charset="0"/>
                <a:cs typeface="Arial" panose="020B0604020202020204" pitchFamily="34" charset="0"/>
              </a:rPr>
              <a:t>Universidad de las Fuerzas Armadas ESPE</a:t>
            </a:r>
            <a:br>
              <a:rPr lang="es-MX" sz="1600" b="1" dirty="0">
                <a:latin typeface="Arial" panose="020B0604020202020204" pitchFamily="34" charset="0"/>
                <a:cs typeface="Arial" panose="020B0604020202020204" pitchFamily="34" charset="0"/>
              </a:rPr>
            </a:br>
            <a:br>
              <a:rPr lang="es-MX" sz="1600" b="1" dirty="0">
                <a:latin typeface="Arial" panose="020B0604020202020204" pitchFamily="34" charset="0"/>
                <a:cs typeface="Arial" panose="020B0604020202020204" pitchFamily="34" charset="0"/>
              </a:rPr>
            </a:br>
            <a:br>
              <a:rPr lang="es-MX" sz="1600" b="1" dirty="0">
                <a:latin typeface="Arial" panose="020B0604020202020204" pitchFamily="34" charset="0"/>
                <a:cs typeface="Arial" panose="020B0604020202020204" pitchFamily="34" charset="0"/>
              </a:rPr>
            </a:br>
            <a:r>
              <a:rPr lang="es-MX" sz="1600" b="1" dirty="0">
                <a:latin typeface="Arial" panose="020B0604020202020204" pitchFamily="34" charset="0"/>
                <a:cs typeface="Arial" panose="020B0604020202020204" pitchFamily="34" charset="0"/>
              </a:rPr>
              <a:t>Departamento de Ciencias de la Tierra y de la Construcción</a:t>
            </a:r>
            <a:br>
              <a:rPr lang="es-MX" sz="1600" b="1" dirty="0">
                <a:latin typeface="Arial" panose="020B0604020202020204" pitchFamily="34" charset="0"/>
                <a:cs typeface="Arial" panose="020B0604020202020204" pitchFamily="34" charset="0"/>
              </a:rPr>
            </a:br>
            <a:br>
              <a:rPr lang="es-MX" sz="1600" b="1" dirty="0">
                <a:latin typeface="Arial" panose="020B0604020202020204" pitchFamily="34" charset="0"/>
                <a:cs typeface="Arial" panose="020B0604020202020204" pitchFamily="34" charset="0"/>
              </a:rPr>
            </a:br>
            <a:br>
              <a:rPr lang="es-MX" sz="1600" b="1" dirty="0">
                <a:latin typeface="Arial" panose="020B0604020202020204" pitchFamily="34" charset="0"/>
                <a:cs typeface="Arial" panose="020B0604020202020204" pitchFamily="34" charset="0"/>
              </a:rPr>
            </a:br>
            <a:r>
              <a:rPr lang="es-MX" sz="1600" b="1" dirty="0">
                <a:latin typeface="Arial" panose="020B0604020202020204" pitchFamily="34" charset="0"/>
                <a:cs typeface="Arial" panose="020B0604020202020204" pitchFamily="34" charset="0"/>
              </a:rPr>
              <a:t>Carrera de Ingeniería Geográfica y del Medio Ambiente</a:t>
            </a:r>
            <a:br>
              <a:rPr lang="es-MX" sz="1800" b="1" dirty="0"/>
            </a:br>
            <a:br>
              <a:rPr lang="es-MX" sz="1800" b="1" dirty="0"/>
            </a:br>
            <a:br>
              <a:rPr lang="es-MX" sz="1800" b="1" dirty="0">
                <a:solidFill>
                  <a:schemeClr val="accent5">
                    <a:lumMod val="60000"/>
                    <a:lumOff val="40000"/>
                  </a:schemeClr>
                </a:solidFill>
              </a:rPr>
            </a:br>
            <a:r>
              <a:rPr lang="es-MX" sz="2000" b="1" dirty="0">
                <a:solidFill>
                  <a:schemeClr val="accent1">
                    <a:lumMod val="75000"/>
                  </a:schemeClr>
                </a:solidFill>
                <a:latin typeface="Arial" panose="020B0604020202020204" pitchFamily="34" charset="0"/>
                <a:cs typeface="Arial" panose="020B0604020202020204" pitchFamily="34" charset="0"/>
              </a:rPr>
              <a:t>“Desarrollo de una metodología para la identificación de la sintomatología de fusarium raza 1 en banano mediante el uso de sensores aéreos no tripulados” </a:t>
            </a:r>
            <a:br>
              <a:rPr lang="es-MX" sz="2000" b="1" dirty="0"/>
            </a:br>
            <a:br>
              <a:rPr lang="es-MX" sz="2000" b="1" dirty="0"/>
            </a:br>
            <a:br>
              <a:rPr lang="es-MX" sz="1600" b="1" dirty="0"/>
            </a:br>
            <a:br>
              <a:rPr lang="es-MX" sz="1600" b="1" dirty="0"/>
            </a:br>
            <a:br>
              <a:rPr lang="es-MX" sz="1600" b="1" dirty="0"/>
            </a:br>
            <a:br>
              <a:rPr lang="es-MX" sz="2000" b="1" dirty="0"/>
            </a:br>
            <a:endParaRPr lang="es-MX" sz="2000" b="1" dirty="0"/>
          </a:p>
        </p:txBody>
      </p:sp>
      <p:sp>
        <p:nvSpPr>
          <p:cNvPr id="5" name="Google Shape;216;p35">
            <a:extLst>
              <a:ext uri="{FF2B5EF4-FFF2-40B4-BE49-F238E27FC236}">
                <a16:creationId xmlns:a16="http://schemas.microsoft.com/office/drawing/2014/main" id="{6E262BA2-5961-41AF-AD67-D3AF5E31DC21}"/>
              </a:ext>
            </a:extLst>
          </p:cNvPr>
          <p:cNvSpPr txBox="1">
            <a:spLocks/>
          </p:cNvSpPr>
          <p:nvPr/>
        </p:nvSpPr>
        <p:spPr>
          <a:xfrm>
            <a:off x="2468923" y="5261114"/>
            <a:ext cx="7315113" cy="10155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1pPr>
            <a:lvl2pPr marR="0" lvl="1"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2pPr>
            <a:lvl3pPr marR="0" lvl="2"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3pPr>
            <a:lvl4pPr marR="0" lvl="3"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4pPr>
            <a:lvl5pPr marR="0" lvl="4"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5pPr>
            <a:lvl6pPr marR="0" lvl="5"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6pPr>
            <a:lvl7pPr marR="0" lvl="6"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7pPr>
            <a:lvl8pPr marR="0" lvl="7"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8pPr>
            <a:lvl9pPr marR="0" lvl="8"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9pPr>
          </a:lstStyle>
          <a:p>
            <a:endParaRPr lang="es-EC" sz="1200" b="1" dirty="0"/>
          </a:p>
          <a:p>
            <a:endParaRPr lang="es-EC" sz="1200" b="1" dirty="0"/>
          </a:p>
          <a:p>
            <a:endParaRPr lang="es-EC" sz="1200" b="1" dirty="0"/>
          </a:p>
          <a:p>
            <a:endParaRPr lang="es-EC" sz="1200" b="1" dirty="0"/>
          </a:p>
          <a:p>
            <a:endParaRPr lang="es-EC" sz="1200" b="1" dirty="0"/>
          </a:p>
          <a:p>
            <a:endParaRPr lang="es-EC" sz="1200" b="1" dirty="0"/>
          </a:p>
          <a:p>
            <a:endParaRPr lang="es-EC" sz="1200" b="1" dirty="0"/>
          </a:p>
          <a:p>
            <a:r>
              <a:rPr lang="es-EC" sz="1600" b="1" dirty="0"/>
              <a:t>Autores: </a:t>
            </a:r>
          </a:p>
          <a:p>
            <a:endParaRPr lang="es-EC" sz="1600" b="1" dirty="0"/>
          </a:p>
          <a:p>
            <a:r>
              <a:rPr lang="es-EC" sz="1600" b="1" dirty="0"/>
              <a:t>Bastidas Guayasamín Galo Andrés</a:t>
            </a:r>
          </a:p>
          <a:p>
            <a:endParaRPr lang="es-EC" sz="1600" b="1" dirty="0"/>
          </a:p>
          <a:p>
            <a:r>
              <a:rPr lang="es-EC" sz="1600" b="1" dirty="0"/>
              <a:t>Naranjo Moina Emilia Martina </a:t>
            </a:r>
            <a:br>
              <a:rPr lang="es-EC" sz="2000" b="1" dirty="0"/>
            </a:br>
            <a:br>
              <a:rPr lang="es-EC" sz="2000" b="1" dirty="0"/>
            </a:br>
            <a:br>
              <a:rPr lang="es-EC" sz="1600" b="1" dirty="0"/>
            </a:br>
            <a:br>
              <a:rPr lang="es-EC" sz="1600" b="1" dirty="0"/>
            </a:br>
            <a:br>
              <a:rPr lang="es-EC" sz="1600" b="1" dirty="0"/>
            </a:br>
            <a:br>
              <a:rPr lang="es-EC" sz="2000" b="1" dirty="0"/>
            </a:br>
            <a:endParaRPr lang="es-EC" sz="2000" b="1" dirty="0"/>
          </a:p>
        </p:txBody>
      </p:sp>
      <p:sp>
        <p:nvSpPr>
          <p:cNvPr id="6" name="Google Shape;216;p35">
            <a:extLst>
              <a:ext uri="{FF2B5EF4-FFF2-40B4-BE49-F238E27FC236}">
                <a16:creationId xmlns:a16="http://schemas.microsoft.com/office/drawing/2014/main" id="{EA449EA8-B405-4BAD-B1AE-F901CA33A7A2}"/>
              </a:ext>
            </a:extLst>
          </p:cNvPr>
          <p:cNvSpPr txBox="1">
            <a:spLocks/>
          </p:cNvSpPr>
          <p:nvPr/>
        </p:nvSpPr>
        <p:spPr>
          <a:xfrm>
            <a:off x="2609019" y="6822268"/>
            <a:ext cx="9031046" cy="13057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1pPr>
            <a:lvl2pPr marR="0" lvl="1"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2pPr>
            <a:lvl3pPr marR="0" lvl="2"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3pPr>
            <a:lvl4pPr marR="0" lvl="3"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4pPr>
            <a:lvl5pPr marR="0" lvl="4"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5pPr>
            <a:lvl6pPr marR="0" lvl="5"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6pPr>
            <a:lvl7pPr marR="0" lvl="6"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7pPr>
            <a:lvl8pPr marR="0" lvl="7"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8pPr>
            <a:lvl9pPr marR="0" lvl="8"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9pPr>
          </a:lstStyle>
          <a:p>
            <a:endParaRPr lang="es-EC" sz="1400" b="1" dirty="0"/>
          </a:p>
          <a:p>
            <a:endParaRPr lang="es-EC" sz="1400" b="1" dirty="0"/>
          </a:p>
          <a:p>
            <a:endParaRPr lang="es-EC" sz="1400" b="1" dirty="0"/>
          </a:p>
          <a:p>
            <a:endParaRPr lang="es-EC" sz="1400" b="1" dirty="0"/>
          </a:p>
          <a:p>
            <a:endParaRPr lang="es-EC" sz="1600" b="1" dirty="0"/>
          </a:p>
          <a:p>
            <a:pPr algn="l"/>
            <a:r>
              <a:rPr lang="es-EC" sz="1600" b="1" dirty="0"/>
              <a:t>Director de Carrera: </a:t>
            </a:r>
            <a:r>
              <a:rPr lang="es-EC" sz="1600" dirty="0"/>
              <a:t>Ing. Alexander Robayo, </a:t>
            </a:r>
            <a:r>
              <a:rPr lang="es-EC" sz="1600" dirty="0" err="1"/>
              <a:t>MSc</a:t>
            </a:r>
            <a:r>
              <a:rPr lang="es-EC" sz="1600" dirty="0"/>
              <a:t>                  </a:t>
            </a:r>
            <a:r>
              <a:rPr lang="es-EC" sz="1600" b="1" dirty="0"/>
              <a:t>Director de Proyecto</a:t>
            </a:r>
            <a:r>
              <a:rPr lang="es-EC" sz="1600" dirty="0"/>
              <a:t>: Ing. Izar Sinde, MSc</a:t>
            </a:r>
          </a:p>
          <a:p>
            <a:pPr algn="l"/>
            <a:endParaRPr lang="es-EC" sz="1600" b="1" dirty="0"/>
          </a:p>
          <a:p>
            <a:pPr algn="l"/>
            <a:r>
              <a:rPr lang="es-EC" sz="1600" b="1" dirty="0"/>
              <a:t>Secretaria Académica: </a:t>
            </a:r>
            <a:r>
              <a:rPr lang="es-EC" sz="1600" dirty="0"/>
              <a:t>Abg. Michelle Benavides                     </a:t>
            </a:r>
            <a:r>
              <a:rPr lang="es-EC" sz="1600" b="1" dirty="0"/>
              <a:t>Docente Evaluador: </a:t>
            </a:r>
            <a:r>
              <a:rPr lang="es-EC" sz="1600" dirty="0"/>
              <a:t>Ing. César Leiva, </a:t>
            </a:r>
            <a:r>
              <a:rPr lang="es-EC" sz="1600" dirty="0" err="1"/>
              <a:t>MSc</a:t>
            </a:r>
            <a:endParaRPr lang="es-EC" sz="1600" dirty="0"/>
          </a:p>
          <a:p>
            <a:pPr algn="l"/>
            <a:endParaRPr lang="es-EC" sz="1400" b="1" dirty="0"/>
          </a:p>
          <a:p>
            <a:endParaRPr lang="es-EC" sz="1400" b="1" dirty="0"/>
          </a:p>
          <a:p>
            <a:r>
              <a:rPr lang="es-EC" sz="1400" b="1" dirty="0"/>
              <a:t>Febrero, 2022</a:t>
            </a:r>
            <a:br>
              <a:rPr lang="es-EC" sz="2400" b="1" dirty="0"/>
            </a:br>
            <a:br>
              <a:rPr lang="es-EC" sz="2000" b="1" dirty="0"/>
            </a:br>
            <a:br>
              <a:rPr lang="es-EC" sz="1600" b="1" dirty="0"/>
            </a:br>
            <a:br>
              <a:rPr lang="es-EC" sz="1600" b="1" dirty="0"/>
            </a:br>
            <a:br>
              <a:rPr lang="es-EC" sz="1600" b="1" dirty="0"/>
            </a:br>
            <a:br>
              <a:rPr lang="es-EC" sz="2000" b="1" dirty="0"/>
            </a:br>
            <a:endParaRPr lang="es-EC" sz="2000" b="1" dirty="0"/>
          </a:p>
        </p:txBody>
      </p:sp>
      <p:pic>
        <p:nvPicPr>
          <p:cNvPr id="12" name="Imagen 11">
            <a:extLst>
              <a:ext uri="{FF2B5EF4-FFF2-40B4-BE49-F238E27FC236}">
                <a16:creationId xmlns:a16="http://schemas.microsoft.com/office/drawing/2014/main" id="{7E414AC1-EA1A-4AC9-90E0-71F1833D6996}"/>
              </a:ext>
            </a:extLst>
          </p:cNvPr>
          <p:cNvPicPr>
            <a:picLocks noChangeAspect="1"/>
          </p:cNvPicPr>
          <p:nvPr/>
        </p:nvPicPr>
        <p:blipFill>
          <a:blip r:embed="rId3"/>
          <a:stretch>
            <a:fillRect/>
          </a:stretch>
        </p:blipFill>
        <p:spPr>
          <a:xfrm>
            <a:off x="10474027" y="1541109"/>
            <a:ext cx="1166038" cy="1168806"/>
          </a:xfrm>
          <a:prstGeom prst="rect">
            <a:avLst/>
          </a:prstGeom>
        </p:spPr>
      </p:pic>
      <p:pic>
        <p:nvPicPr>
          <p:cNvPr id="8" name="Picture 5" descr="logo Iniap 1-02 – Congreso Internacional">
            <a:extLst>
              <a:ext uri="{FF2B5EF4-FFF2-40B4-BE49-F238E27FC236}">
                <a16:creationId xmlns:a16="http://schemas.microsoft.com/office/drawing/2014/main" id="{8B2879D7-1C9E-432A-84DD-D5C4F22B2CF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020" y="7699236"/>
            <a:ext cx="1973553" cy="8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448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56122E6C-6330-44B1-B0AF-690D42354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425"/>
            <a:ext cx="12801600" cy="9601200"/>
          </a:xfrm>
          <a:prstGeom prst="rect">
            <a:avLst/>
          </a:prstGeom>
        </p:spPr>
      </p:pic>
      <p:sp>
        <p:nvSpPr>
          <p:cNvPr id="4" name="2 CuadroTexto">
            <a:extLst>
              <a:ext uri="{FF2B5EF4-FFF2-40B4-BE49-F238E27FC236}">
                <a16:creationId xmlns:a16="http://schemas.microsoft.com/office/drawing/2014/main" id="{DBCD1596-D87D-49E4-8945-0F924DE19AEE}"/>
              </a:ext>
            </a:extLst>
          </p:cNvPr>
          <p:cNvSpPr txBox="1"/>
          <p:nvPr/>
        </p:nvSpPr>
        <p:spPr>
          <a:xfrm>
            <a:off x="437255" y="813001"/>
            <a:ext cx="2895119"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Metodología</a:t>
            </a:r>
            <a:endParaRPr lang="es-EC" sz="2500" b="1" dirty="0">
              <a:latin typeface="Arial" panose="020B0604020202020204" pitchFamily="34" charset="0"/>
              <a:cs typeface="Arial" panose="020B0604020202020204" pitchFamily="34" charset="0"/>
            </a:endParaRPr>
          </a:p>
        </p:txBody>
      </p:sp>
      <p:pic>
        <p:nvPicPr>
          <p:cNvPr id="10" name="Picture 12" descr="Parrot Sequoia+ El sensor multiespectral para mapeo agrícola de precisión |  Pix4D">
            <a:extLst>
              <a:ext uri="{FF2B5EF4-FFF2-40B4-BE49-F238E27FC236}">
                <a16:creationId xmlns:a16="http://schemas.microsoft.com/office/drawing/2014/main" id="{994BFFBA-57E1-4B43-BF69-A5EA0E9F3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2" y="3807396"/>
            <a:ext cx="2385309" cy="13437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Phantom 4 Pro - DJI">
            <a:extLst>
              <a:ext uri="{FF2B5EF4-FFF2-40B4-BE49-F238E27FC236}">
                <a16:creationId xmlns:a16="http://schemas.microsoft.com/office/drawing/2014/main" id="{1D49DB63-2786-4A39-96F1-8263B6C03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2850" y="4051365"/>
            <a:ext cx="2206795" cy="1120517"/>
          </a:xfrm>
          <a:prstGeom prst="rect">
            <a:avLst/>
          </a:prstGeom>
          <a:noFill/>
          <a:extLst>
            <a:ext uri="{909E8E84-426E-40DD-AFC4-6F175D3DCCD1}">
              <a14:hiddenFill xmlns:a14="http://schemas.microsoft.com/office/drawing/2010/main">
                <a:solidFill>
                  <a:srgbClr val="FFFFFF"/>
                </a:solidFill>
              </a14:hiddenFill>
            </a:ext>
          </a:extLst>
        </p:spPr>
      </p:pic>
      <p:sp>
        <p:nvSpPr>
          <p:cNvPr id="12" name="16 Rectángulo">
            <a:extLst>
              <a:ext uri="{FF2B5EF4-FFF2-40B4-BE49-F238E27FC236}">
                <a16:creationId xmlns:a16="http://schemas.microsoft.com/office/drawing/2014/main" id="{68D0B7B6-21C9-414E-A694-B0DD4B5079A9}"/>
              </a:ext>
            </a:extLst>
          </p:cNvPr>
          <p:cNvSpPr/>
          <p:nvPr/>
        </p:nvSpPr>
        <p:spPr>
          <a:xfrm>
            <a:off x="286888" y="3135392"/>
            <a:ext cx="2340763" cy="584775"/>
          </a:xfrm>
          <a:prstGeom prst="rect">
            <a:avLst/>
          </a:prstGeom>
        </p:spPr>
        <p:txBody>
          <a:bodyPr wrap="square">
            <a:spAutoFit/>
          </a:bodyPr>
          <a:lstStyle/>
          <a:p>
            <a:pPr algn="ctr"/>
            <a:r>
              <a:rPr lang="es-EC" sz="1600" dirty="0">
                <a:latin typeface="Arial" panose="020B0604020202020204" pitchFamily="34" charset="0"/>
                <a:cs typeface="Arial" panose="020B0604020202020204" pitchFamily="34" charset="0"/>
              </a:rPr>
              <a:t>Cámara multiespectral modelo Parrot Sequoia </a:t>
            </a:r>
          </a:p>
        </p:txBody>
      </p:sp>
      <p:sp>
        <p:nvSpPr>
          <p:cNvPr id="13" name="17 Rectángulo">
            <a:extLst>
              <a:ext uri="{FF2B5EF4-FFF2-40B4-BE49-F238E27FC236}">
                <a16:creationId xmlns:a16="http://schemas.microsoft.com/office/drawing/2014/main" id="{A7F92175-DF20-454C-A57A-75AAA444D7B9}"/>
              </a:ext>
            </a:extLst>
          </p:cNvPr>
          <p:cNvSpPr/>
          <p:nvPr/>
        </p:nvSpPr>
        <p:spPr>
          <a:xfrm>
            <a:off x="3589717" y="3211357"/>
            <a:ext cx="1897532" cy="584775"/>
          </a:xfrm>
          <a:prstGeom prst="rect">
            <a:avLst/>
          </a:prstGeom>
        </p:spPr>
        <p:txBody>
          <a:bodyPr wrap="square">
            <a:spAutoFit/>
          </a:bodyPr>
          <a:lstStyle/>
          <a:p>
            <a:pPr algn="ctr"/>
            <a:r>
              <a:rPr lang="es-EC" sz="1600" dirty="0">
                <a:latin typeface="Arial" panose="020B0604020202020204" pitchFamily="34" charset="0"/>
                <a:cs typeface="Arial" panose="020B0604020202020204" pitchFamily="34" charset="0"/>
              </a:rPr>
              <a:t>Dron DJI </a:t>
            </a:r>
            <a:r>
              <a:rPr lang="es-EC" sz="1600" dirty="0" err="1">
                <a:latin typeface="Arial" panose="020B0604020202020204" pitchFamily="34" charset="0"/>
                <a:cs typeface="Arial" panose="020B0604020202020204" pitchFamily="34" charset="0"/>
              </a:rPr>
              <a:t>Phantom</a:t>
            </a:r>
            <a:r>
              <a:rPr lang="es-EC" sz="1600" dirty="0">
                <a:latin typeface="Arial" panose="020B0604020202020204" pitchFamily="34" charset="0"/>
                <a:cs typeface="Arial" panose="020B0604020202020204" pitchFamily="34" charset="0"/>
              </a:rPr>
              <a:t> 4</a:t>
            </a:r>
          </a:p>
        </p:txBody>
      </p:sp>
      <p:pic>
        <p:nvPicPr>
          <p:cNvPr id="14" name="Picture 2">
            <a:extLst>
              <a:ext uri="{FF2B5EF4-FFF2-40B4-BE49-F238E27FC236}">
                <a16:creationId xmlns:a16="http://schemas.microsoft.com/office/drawing/2014/main" id="{7046DA8E-4141-476C-B552-98A55CABCD5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57645" y="1151945"/>
            <a:ext cx="4146675" cy="716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0">
            <a:extLst>
              <a:ext uri="{FF2B5EF4-FFF2-40B4-BE49-F238E27FC236}">
                <a16:creationId xmlns:a16="http://schemas.microsoft.com/office/drawing/2014/main" id="{B57A7124-9447-468E-B490-AAC4DEF3AAAA}"/>
              </a:ext>
            </a:extLst>
          </p:cNvPr>
          <p:cNvPicPr>
            <a:picLocks noChangeAspect="1"/>
          </p:cNvPicPr>
          <p:nvPr/>
        </p:nvPicPr>
        <p:blipFill rotWithShape="1">
          <a:blip r:embed="rId6">
            <a:extLst>
              <a:ext uri="{28A0092B-C50C-407E-A947-70E740481C1C}">
                <a14:useLocalDpi xmlns:a14="http://schemas.microsoft.com/office/drawing/2010/main" val="0"/>
              </a:ext>
            </a:extLst>
          </a:blip>
          <a:srcRect l="15883" t="5990" r="19082" b="28548"/>
          <a:stretch/>
        </p:blipFill>
        <p:spPr>
          <a:xfrm rot="10800000">
            <a:off x="2115869" y="6675733"/>
            <a:ext cx="2530378" cy="1910232"/>
          </a:xfrm>
          <a:prstGeom prst="rect">
            <a:avLst/>
          </a:prstGeom>
        </p:spPr>
      </p:pic>
      <p:sp>
        <p:nvSpPr>
          <p:cNvPr id="18" name="CuadroTexto 17">
            <a:extLst>
              <a:ext uri="{FF2B5EF4-FFF2-40B4-BE49-F238E27FC236}">
                <a16:creationId xmlns:a16="http://schemas.microsoft.com/office/drawing/2014/main" id="{E925E541-EAE6-406B-91B8-1BF5FB4C314B}"/>
              </a:ext>
            </a:extLst>
          </p:cNvPr>
          <p:cNvSpPr txBox="1"/>
          <p:nvPr/>
        </p:nvSpPr>
        <p:spPr>
          <a:xfrm>
            <a:off x="1149148" y="1730671"/>
            <a:ext cx="6565820" cy="434414"/>
          </a:xfrm>
          <a:prstGeom prst="rect">
            <a:avLst/>
          </a:prstGeom>
          <a:noFill/>
        </p:spPr>
        <p:txBody>
          <a:bodyPr wrap="square">
            <a:spAutoFit/>
          </a:bodyPr>
          <a:lstStyle/>
          <a:p>
            <a:r>
              <a:rPr lang="es-MX" sz="2223" b="1" dirty="0">
                <a:solidFill>
                  <a:schemeClr val="accent1">
                    <a:lumMod val="50000"/>
                  </a:schemeClr>
                </a:solidFill>
                <a:latin typeface="Arial" panose="020B0604020202020204" pitchFamily="34" charset="0"/>
                <a:cs typeface="Arial" panose="020B0604020202020204" pitchFamily="34" charset="0"/>
              </a:rPr>
              <a:t>M</a:t>
            </a:r>
            <a:r>
              <a:rPr lang="es-EC" sz="2223" b="1" dirty="0">
                <a:solidFill>
                  <a:schemeClr val="accent1">
                    <a:lumMod val="50000"/>
                  </a:schemeClr>
                </a:solidFill>
                <a:latin typeface="Arial" panose="020B0604020202020204" pitchFamily="34" charset="0"/>
                <a:cs typeface="Arial" panose="020B0604020202020204" pitchFamily="34" charset="0"/>
              </a:rPr>
              <a:t>ateriales y Equipos</a:t>
            </a:r>
          </a:p>
        </p:txBody>
      </p:sp>
      <p:sp>
        <p:nvSpPr>
          <p:cNvPr id="19" name="CuadroTexto 18">
            <a:extLst>
              <a:ext uri="{FF2B5EF4-FFF2-40B4-BE49-F238E27FC236}">
                <a16:creationId xmlns:a16="http://schemas.microsoft.com/office/drawing/2014/main" id="{BE8809D7-E5CF-4CAB-A94E-224318942AF3}"/>
              </a:ext>
            </a:extLst>
          </p:cNvPr>
          <p:cNvSpPr txBox="1"/>
          <p:nvPr/>
        </p:nvSpPr>
        <p:spPr>
          <a:xfrm>
            <a:off x="1884814" y="5711757"/>
            <a:ext cx="3161747" cy="830997"/>
          </a:xfrm>
          <a:prstGeom prst="rect">
            <a:avLst/>
          </a:prstGeom>
          <a:noFill/>
        </p:spPr>
        <p:txBody>
          <a:bodyPr wrap="square">
            <a:spAutoFit/>
          </a:bodyPr>
          <a:lstStyle/>
          <a:p>
            <a:pPr algn="ctr"/>
            <a:r>
              <a:rPr lang="es-MX" sz="1600" dirty="0">
                <a:latin typeface="Arial" panose="020B0604020202020204" pitchFamily="34" charset="0"/>
                <a:cs typeface="Arial" panose="020B0604020202020204" pitchFamily="34" charset="0"/>
              </a:rPr>
              <a:t>Tarjeta de calibración</a:t>
            </a:r>
          </a:p>
          <a:p>
            <a:pPr algn="ctr"/>
            <a:r>
              <a:rPr lang="en-US" sz="1600" dirty="0">
                <a:effectLst/>
                <a:latin typeface="Arial" panose="020B0604020202020204" pitchFamily="34" charset="0"/>
                <a:ea typeface="Calibri" panose="020F0502020204030204" pitchFamily="34" charset="0"/>
              </a:rPr>
              <a:t>Mica Sense Calibrated Reflectance Panel</a:t>
            </a:r>
            <a:r>
              <a:rPr lang="es-MX" sz="1600"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p:txBody>
      </p:sp>
      <p:cxnSp>
        <p:nvCxnSpPr>
          <p:cNvPr id="23" name="Conector recto 22">
            <a:extLst>
              <a:ext uri="{FF2B5EF4-FFF2-40B4-BE49-F238E27FC236}">
                <a16:creationId xmlns:a16="http://schemas.microsoft.com/office/drawing/2014/main" id="{B0E2954D-4AEB-45C1-9E5D-CB9DEEF0F193}"/>
              </a:ext>
            </a:extLst>
          </p:cNvPr>
          <p:cNvCxnSpPr>
            <a:cxnSpLocks/>
          </p:cNvCxnSpPr>
          <p:nvPr/>
        </p:nvCxnSpPr>
        <p:spPr>
          <a:xfrm>
            <a:off x="5369826" y="4979026"/>
            <a:ext cx="2187819" cy="3068948"/>
          </a:xfrm>
          <a:prstGeom prst="line">
            <a:avLst/>
          </a:prstGeom>
          <a:ln w="28575"/>
        </p:spPr>
        <p:style>
          <a:lnRef idx="3">
            <a:schemeClr val="dk1"/>
          </a:lnRef>
          <a:fillRef idx="0">
            <a:schemeClr val="dk1"/>
          </a:fillRef>
          <a:effectRef idx="2">
            <a:schemeClr val="dk1"/>
          </a:effectRef>
          <a:fontRef idx="minor">
            <a:schemeClr val="tx1"/>
          </a:fontRef>
        </p:style>
      </p:cxnSp>
      <p:cxnSp>
        <p:nvCxnSpPr>
          <p:cNvPr id="25" name="Conector recto 24">
            <a:extLst>
              <a:ext uri="{FF2B5EF4-FFF2-40B4-BE49-F238E27FC236}">
                <a16:creationId xmlns:a16="http://schemas.microsoft.com/office/drawing/2014/main" id="{39D9DFF8-B5E1-4C99-9BC4-A4EF033BF19D}"/>
              </a:ext>
            </a:extLst>
          </p:cNvPr>
          <p:cNvCxnSpPr/>
          <p:nvPr/>
        </p:nvCxnSpPr>
        <p:spPr>
          <a:xfrm flipV="1">
            <a:off x="5369826" y="1553226"/>
            <a:ext cx="2187819" cy="3425799"/>
          </a:xfrm>
          <a:prstGeom prst="line">
            <a:avLst/>
          </a:prstGeom>
          <a:ln w="28575"/>
        </p:spPr>
        <p:style>
          <a:lnRef idx="3">
            <a:schemeClr val="dk1"/>
          </a:lnRef>
          <a:fillRef idx="0">
            <a:schemeClr val="dk1"/>
          </a:fillRef>
          <a:effectRef idx="2">
            <a:schemeClr val="dk1"/>
          </a:effectRef>
          <a:fontRef idx="minor">
            <a:schemeClr val="tx1"/>
          </a:fontRef>
        </p:style>
      </p:cxnSp>
      <p:sp>
        <p:nvSpPr>
          <p:cNvPr id="26" name="Signo más 25">
            <a:extLst>
              <a:ext uri="{FF2B5EF4-FFF2-40B4-BE49-F238E27FC236}">
                <a16:creationId xmlns:a16="http://schemas.microsoft.com/office/drawing/2014/main" id="{B0BFE191-31FC-4A6F-A8BE-4CD4E210E42D}"/>
              </a:ext>
            </a:extLst>
          </p:cNvPr>
          <p:cNvSpPr/>
          <p:nvPr/>
        </p:nvSpPr>
        <p:spPr>
          <a:xfrm>
            <a:off x="2627651" y="4107087"/>
            <a:ext cx="554356" cy="626644"/>
          </a:xfrm>
          <a:prstGeom prst="mathPlus">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EC" sz="2223"/>
          </a:p>
        </p:txBody>
      </p:sp>
    </p:spTree>
    <p:extLst>
      <p:ext uri="{BB962C8B-B14F-4D97-AF65-F5344CB8AC3E}">
        <p14:creationId xmlns:p14="http://schemas.microsoft.com/office/powerpoint/2010/main" val="235291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E04632B-65CF-4FCB-A4B0-2D91CC36C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6" name="Picture 4">
            <a:extLst>
              <a:ext uri="{FF2B5EF4-FFF2-40B4-BE49-F238E27FC236}">
                <a16:creationId xmlns:a16="http://schemas.microsoft.com/office/drawing/2014/main" id="{74823F25-8795-4B5F-9901-3625FCFDF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943" y="5123035"/>
            <a:ext cx="4279844" cy="306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10 Tabla">
            <a:extLst>
              <a:ext uri="{FF2B5EF4-FFF2-40B4-BE49-F238E27FC236}">
                <a16:creationId xmlns:a16="http://schemas.microsoft.com/office/drawing/2014/main" id="{FF81671B-B6E6-4197-B0BA-EF4344B08C46}"/>
              </a:ext>
            </a:extLst>
          </p:cNvPr>
          <p:cNvGraphicFramePr>
            <a:graphicFrameLocks noGrp="1"/>
          </p:cNvGraphicFramePr>
          <p:nvPr>
            <p:extLst>
              <p:ext uri="{D42A27DB-BD31-4B8C-83A1-F6EECF244321}">
                <p14:modId xmlns:p14="http://schemas.microsoft.com/office/powerpoint/2010/main" val="2600769088"/>
              </p:ext>
            </p:extLst>
          </p:nvPr>
        </p:nvGraphicFramePr>
        <p:xfrm>
          <a:off x="4689242" y="1948374"/>
          <a:ext cx="7169415" cy="2442574"/>
        </p:xfrm>
        <a:graphic>
          <a:graphicData uri="http://schemas.openxmlformats.org/drawingml/2006/table">
            <a:tbl>
              <a:tblPr firstRow="1" firstCol="1" bandRow="1">
                <a:tableStyleId>{5940675A-B579-460E-94D1-54222C63F5DA}</a:tableStyleId>
              </a:tblPr>
              <a:tblGrid>
                <a:gridCol w="2149811">
                  <a:extLst>
                    <a:ext uri="{9D8B030D-6E8A-4147-A177-3AD203B41FA5}">
                      <a16:colId xmlns:a16="http://schemas.microsoft.com/office/drawing/2014/main" val="20000"/>
                    </a:ext>
                  </a:extLst>
                </a:gridCol>
                <a:gridCol w="1572478">
                  <a:extLst>
                    <a:ext uri="{9D8B030D-6E8A-4147-A177-3AD203B41FA5}">
                      <a16:colId xmlns:a16="http://schemas.microsoft.com/office/drawing/2014/main" val="20001"/>
                    </a:ext>
                  </a:extLst>
                </a:gridCol>
                <a:gridCol w="1857768">
                  <a:extLst>
                    <a:ext uri="{9D8B030D-6E8A-4147-A177-3AD203B41FA5}">
                      <a16:colId xmlns:a16="http://schemas.microsoft.com/office/drawing/2014/main" val="20002"/>
                    </a:ext>
                  </a:extLst>
                </a:gridCol>
                <a:gridCol w="1589358">
                  <a:extLst>
                    <a:ext uri="{9D8B030D-6E8A-4147-A177-3AD203B41FA5}">
                      <a16:colId xmlns:a16="http://schemas.microsoft.com/office/drawing/2014/main" val="20003"/>
                    </a:ext>
                  </a:extLst>
                </a:gridCol>
              </a:tblGrid>
              <a:tr h="473354">
                <a:tc>
                  <a:txBody>
                    <a:bodyPr/>
                    <a:lstStyle/>
                    <a:p>
                      <a:pPr algn="ctr">
                        <a:lnSpc>
                          <a:spcPct val="115000"/>
                        </a:lnSpc>
                        <a:spcAft>
                          <a:spcPts val="0"/>
                        </a:spcAft>
                      </a:pPr>
                      <a:r>
                        <a:rPr lang="es-ES" sz="1400" b="1" dirty="0">
                          <a:effectLst/>
                          <a:latin typeface="Arial" panose="020B0604020202020204" pitchFamily="34" charset="0"/>
                          <a:cs typeface="Arial" panose="020B0604020202020204" pitchFamily="34" charset="0"/>
                        </a:rPr>
                        <a:t>Parámetros</a:t>
                      </a:r>
                      <a:endParaRPr lang="es-EC" sz="1400" b="1" dirty="0">
                        <a:effectLst/>
                        <a:latin typeface="Arial" panose="020B0604020202020204" pitchFamily="34" charset="0"/>
                        <a:ea typeface="Calibri"/>
                        <a:cs typeface="Arial" panose="020B0604020202020204" pitchFamily="34" charset="0"/>
                      </a:endParaRPr>
                    </a:p>
                  </a:txBody>
                  <a:tcPr marL="72009" marR="72009" marT="0" marB="0">
                    <a:solidFill>
                      <a:schemeClr val="accent1">
                        <a:lumMod val="20000"/>
                        <a:lumOff val="80000"/>
                      </a:schemeClr>
                    </a:solidFill>
                  </a:tcPr>
                </a:tc>
                <a:tc>
                  <a:txBody>
                    <a:bodyPr/>
                    <a:lstStyle/>
                    <a:p>
                      <a:pPr algn="ctr">
                        <a:lnSpc>
                          <a:spcPct val="115000"/>
                        </a:lnSpc>
                        <a:spcAft>
                          <a:spcPts val="0"/>
                        </a:spcAft>
                      </a:pPr>
                      <a:r>
                        <a:rPr lang="es-ES" sz="1400" b="1" dirty="0">
                          <a:effectLst/>
                          <a:latin typeface="Arial" panose="020B0604020202020204" pitchFamily="34" charset="0"/>
                          <a:cs typeface="Arial" panose="020B0604020202020204" pitchFamily="34" charset="0"/>
                        </a:rPr>
                        <a:t>Primer vuelo</a:t>
                      </a:r>
                      <a:endParaRPr lang="es-EC" sz="1400" b="1" dirty="0">
                        <a:effectLst/>
                        <a:latin typeface="Arial" panose="020B0604020202020204" pitchFamily="34" charset="0"/>
                        <a:ea typeface="Calibri"/>
                        <a:cs typeface="Arial" panose="020B0604020202020204" pitchFamily="34" charset="0"/>
                      </a:endParaRPr>
                    </a:p>
                  </a:txBody>
                  <a:tcPr marL="72009" marR="72009" marT="0" marB="0">
                    <a:solidFill>
                      <a:schemeClr val="accent1">
                        <a:lumMod val="20000"/>
                        <a:lumOff val="80000"/>
                      </a:schemeClr>
                    </a:solidFill>
                  </a:tcPr>
                </a:tc>
                <a:tc>
                  <a:txBody>
                    <a:bodyPr/>
                    <a:lstStyle/>
                    <a:p>
                      <a:pPr algn="ctr">
                        <a:lnSpc>
                          <a:spcPct val="115000"/>
                        </a:lnSpc>
                        <a:spcAft>
                          <a:spcPts val="0"/>
                        </a:spcAft>
                      </a:pPr>
                      <a:r>
                        <a:rPr lang="es-ES" sz="1400" b="1" dirty="0">
                          <a:effectLst/>
                          <a:latin typeface="Arial" panose="020B0604020202020204" pitchFamily="34" charset="0"/>
                          <a:cs typeface="Arial" panose="020B0604020202020204" pitchFamily="34" charset="0"/>
                        </a:rPr>
                        <a:t>Segundo vuelo</a:t>
                      </a:r>
                      <a:endParaRPr lang="es-EC" sz="1400" b="1" dirty="0">
                        <a:effectLst/>
                        <a:latin typeface="Arial" panose="020B0604020202020204" pitchFamily="34" charset="0"/>
                        <a:ea typeface="Calibri"/>
                        <a:cs typeface="Arial" panose="020B0604020202020204" pitchFamily="34" charset="0"/>
                      </a:endParaRPr>
                    </a:p>
                  </a:txBody>
                  <a:tcPr marL="72009" marR="72009" marT="0" marB="0">
                    <a:solidFill>
                      <a:schemeClr val="accent1">
                        <a:lumMod val="20000"/>
                        <a:lumOff val="80000"/>
                      </a:schemeClr>
                    </a:solidFill>
                  </a:tcPr>
                </a:tc>
                <a:tc>
                  <a:txBody>
                    <a:bodyPr/>
                    <a:lstStyle/>
                    <a:p>
                      <a:pPr algn="ctr">
                        <a:lnSpc>
                          <a:spcPct val="115000"/>
                        </a:lnSpc>
                        <a:spcAft>
                          <a:spcPts val="0"/>
                        </a:spcAft>
                      </a:pPr>
                      <a:r>
                        <a:rPr lang="es-ES" sz="1400" b="1" dirty="0">
                          <a:effectLst/>
                          <a:latin typeface="Arial" panose="020B0604020202020204" pitchFamily="34" charset="0"/>
                          <a:cs typeface="Arial" panose="020B0604020202020204" pitchFamily="34" charset="0"/>
                        </a:rPr>
                        <a:t>Tercer vuelo</a:t>
                      </a:r>
                      <a:endParaRPr lang="es-EC" sz="1400" b="1" dirty="0">
                        <a:effectLst/>
                        <a:latin typeface="Arial" panose="020B0604020202020204" pitchFamily="34" charset="0"/>
                        <a:ea typeface="Calibri"/>
                        <a:cs typeface="Arial" panose="020B0604020202020204" pitchFamily="34" charset="0"/>
                      </a:endParaRPr>
                    </a:p>
                  </a:txBody>
                  <a:tcPr marL="72009" marR="72009" marT="0" marB="0">
                    <a:solidFill>
                      <a:schemeClr val="accent1">
                        <a:lumMod val="20000"/>
                        <a:lumOff val="80000"/>
                      </a:schemeClr>
                    </a:solidFill>
                  </a:tcPr>
                </a:tc>
                <a:extLst>
                  <a:ext uri="{0D108BD9-81ED-4DB2-BD59-A6C34878D82A}">
                    <a16:rowId xmlns:a16="http://schemas.microsoft.com/office/drawing/2014/main" val="10000"/>
                  </a:ext>
                </a:extLst>
              </a:tr>
              <a:tr h="473354">
                <a:tc>
                  <a:txBody>
                    <a:bodyPr/>
                    <a:lstStyle/>
                    <a:p>
                      <a:pPr algn="ctr">
                        <a:lnSpc>
                          <a:spcPct val="115000"/>
                        </a:lnSpc>
                        <a:spcAft>
                          <a:spcPts val="0"/>
                        </a:spcAft>
                      </a:pPr>
                      <a:r>
                        <a:rPr lang="es-MX" sz="1400" b="1" dirty="0">
                          <a:effectLst/>
                          <a:latin typeface="Arial" panose="020B0604020202020204" pitchFamily="34" charset="0"/>
                          <a:ea typeface="Calibri"/>
                          <a:cs typeface="Arial" panose="020B0604020202020204" pitchFamily="34" charset="0"/>
                        </a:rPr>
                        <a:t>Área del terreno</a:t>
                      </a:r>
                      <a:endParaRPr lang="es-EC" sz="1400" b="1" dirty="0">
                        <a:effectLst/>
                        <a:latin typeface="Arial" panose="020B0604020202020204" pitchFamily="34" charset="0"/>
                        <a:ea typeface="Calibri"/>
                        <a:cs typeface="Arial" panose="020B0604020202020204" pitchFamily="34" charset="0"/>
                      </a:endParaRPr>
                    </a:p>
                  </a:txBody>
                  <a:tcPr marL="72009" marR="72009" marT="0" marB="0">
                    <a:solidFill>
                      <a:schemeClr val="accent1">
                        <a:lumMod val="20000"/>
                        <a:lumOff val="80000"/>
                      </a:schemeClr>
                    </a:solidFill>
                  </a:tcPr>
                </a:tc>
                <a:tc>
                  <a:txBody>
                    <a:bodyPr/>
                    <a:lstStyle/>
                    <a:p>
                      <a:pPr algn="ctr">
                        <a:lnSpc>
                          <a:spcPct val="115000"/>
                        </a:lnSpc>
                        <a:spcAft>
                          <a:spcPts val="0"/>
                        </a:spcAft>
                      </a:pPr>
                      <a:r>
                        <a:rPr lang="es-EC" sz="1400" kern="1200" dirty="0">
                          <a:solidFill>
                            <a:schemeClr val="tx1"/>
                          </a:solidFill>
                          <a:effectLst/>
                          <a:latin typeface="Arial" panose="020B0604020202020204" pitchFamily="34" charset="0"/>
                          <a:ea typeface="+mn-ea"/>
                          <a:cs typeface="Arial" panose="020B0604020202020204" pitchFamily="34" charset="0"/>
                        </a:rPr>
                        <a:t>480m</a:t>
                      </a:r>
                      <a:r>
                        <a:rPr lang="es-EC" sz="1400" kern="1200" baseline="30000" dirty="0">
                          <a:solidFill>
                            <a:schemeClr val="tx1"/>
                          </a:solidFill>
                          <a:effectLst/>
                          <a:latin typeface="Arial" panose="020B0604020202020204" pitchFamily="34" charset="0"/>
                          <a:ea typeface="+mn-ea"/>
                          <a:cs typeface="Arial" panose="020B0604020202020204" pitchFamily="34" charset="0"/>
                        </a:rPr>
                        <a:t>2</a:t>
                      </a:r>
                      <a:endParaRPr lang="es-EC" sz="1400" dirty="0">
                        <a:effectLst/>
                        <a:latin typeface="Arial" panose="020B0604020202020204" pitchFamily="34" charset="0"/>
                        <a:ea typeface="Calibri"/>
                        <a:cs typeface="Arial" panose="020B0604020202020204" pitchFamily="34" charset="0"/>
                      </a:endParaRPr>
                    </a:p>
                  </a:txBody>
                  <a:tcPr marL="72009" marR="72009" marT="0" marB="0"/>
                </a:tc>
                <a:tc>
                  <a:txBody>
                    <a:bodyPr/>
                    <a:lstStyle/>
                    <a:p>
                      <a:pPr algn="ctr">
                        <a:lnSpc>
                          <a:spcPct val="115000"/>
                        </a:lnSpc>
                        <a:spcAft>
                          <a:spcPts val="0"/>
                        </a:spcAft>
                      </a:pPr>
                      <a:r>
                        <a:rPr lang="es-EC" sz="1400" kern="1200" dirty="0">
                          <a:solidFill>
                            <a:schemeClr val="tx1"/>
                          </a:solidFill>
                          <a:effectLst/>
                          <a:latin typeface="Arial" panose="020B0604020202020204" pitchFamily="34" charset="0"/>
                          <a:ea typeface="+mn-ea"/>
                          <a:cs typeface="Arial" panose="020B0604020202020204" pitchFamily="34" charset="0"/>
                        </a:rPr>
                        <a:t>480m</a:t>
                      </a:r>
                      <a:r>
                        <a:rPr lang="es-EC" sz="1400" kern="1200" baseline="30000" dirty="0">
                          <a:solidFill>
                            <a:schemeClr val="tx1"/>
                          </a:solidFill>
                          <a:effectLst/>
                          <a:latin typeface="Arial" panose="020B0604020202020204" pitchFamily="34" charset="0"/>
                          <a:ea typeface="+mn-ea"/>
                          <a:cs typeface="Arial" panose="020B0604020202020204" pitchFamily="34" charset="0"/>
                        </a:rPr>
                        <a:t>2</a:t>
                      </a:r>
                      <a:endParaRPr lang="es-EC" sz="1400" dirty="0">
                        <a:effectLst/>
                        <a:latin typeface="Arial" panose="020B0604020202020204" pitchFamily="34" charset="0"/>
                        <a:ea typeface="Calibri"/>
                        <a:cs typeface="Arial" panose="020B0604020202020204" pitchFamily="34" charset="0"/>
                      </a:endParaRPr>
                    </a:p>
                  </a:txBody>
                  <a:tcPr marL="72009" marR="72009" marT="0" marB="0"/>
                </a:tc>
                <a:tc>
                  <a:txBody>
                    <a:bodyPr/>
                    <a:lstStyle/>
                    <a:p>
                      <a:pPr algn="ctr">
                        <a:lnSpc>
                          <a:spcPct val="115000"/>
                        </a:lnSpc>
                        <a:spcAft>
                          <a:spcPts val="0"/>
                        </a:spcAft>
                      </a:pPr>
                      <a:r>
                        <a:rPr lang="es-EC" sz="1400" kern="1200" dirty="0">
                          <a:solidFill>
                            <a:schemeClr val="tx1"/>
                          </a:solidFill>
                          <a:effectLst/>
                          <a:latin typeface="Arial" panose="020B0604020202020204" pitchFamily="34" charset="0"/>
                          <a:ea typeface="+mn-ea"/>
                          <a:cs typeface="Arial" panose="020B0604020202020204" pitchFamily="34" charset="0"/>
                        </a:rPr>
                        <a:t>480m</a:t>
                      </a:r>
                      <a:r>
                        <a:rPr lang="es-EC" sz="1400" kern="1200" baseline="30000" dirty="0">
                          <a:solidFill>
                            <a:schemeClr val="tx1"/>
                          </a:solidFill>
                          <a:effectLst/>
                          <a:latin typeface="Arial" panose="020B0604020202020204" pitchFamily="34" charset="0"/>
                          <a:ea typeface="+mn-ea"/>
                          <a:cs typeface="Arial" panose="020B0604020202020204" pitchFamily="34" charset="0"/>
                        </a:rPr>
                        <a:t>2</a:t>
                      </a:r>
                      <a:endParaRPr lang="es-EC" sz="1400" dirty="0">
                        <a:effectLst/>
                        <a:latin typeface="Arial" panose="020B0604020202020204" pitchFamily="34" charset="0"/>
                        <a:ea typeface="Calibri"/>
                        <a:cs typeface="Arial" panose="020B0604020202020204" pitchFamily="34" charset="0"/>
                      </a:endParaRPr>
                    </a:p>
                  </a:txBody>
                  <a:tcPr marL="72009" marR="72009" marT="0" marB="0"/>
                </a:tc>
                <a:extLst>
                  <a:ext uri="{0D108BD9-81ED-4DB2-BD59-A6C34878D82A}">
                    <a16:rowId xmlns:a16="http://schemas.microsoft.com/office/drawing/2014/main" val="10001"/>
                  </a:ext>
                </a:extLst>
              </a:tr>
              <a:tr h="549158">
                <a:tc>
                  <a:txBody>
                    <a:bodyPr/>
                    <a:lstStyle/>
                    <a:p>
                      <a:pPr algn="ctr">
                        <a:lnSpc>
                          <a:spcPct val="115000"/>
                        </a:lnSpc>
                        <a:spcAft>
                          <a:spcPts val="0"/>
                        </a:spcAft>
                      </a:pPr>
                      <a:r>
                        <a:rPr lang="es-ES" sz="1400" b="1" dirty="0">
                          <a:effectLst/>
                          <a:latin typeface="Arial" panose="020B0604020202020204" pitchFamily="34" charset="0"/>
                          <a:cs typeface="Arial" panose="020B0604020202020204" pitchFamily="34" charset="0"/>
                        </a:rPr>
                        <a:t>Altura de vuelo</a:t>
                      </a:r>
                      <a:endParaRPr lang="es-EC" sz="1400" b="1" dirty="0">
                        <a:effectLst/>
                        <a:latin typeface="Arial" panose="020B0604020202020204" pitchFamily="34" charset="0"/>
                        <a:ea typeface="Calibri"/>
                        <a:cs typeface="Arial" panose="020B0604020202020204" pitchFamily="34" charset="0"/>
                      </a:endParaRPr>
                    </a:p>
                  </a:txBody>
                  <a:tcPr marL="72009" marR="72009" marT="0" marB="0">
                    <a:solidFill>
                      <a:schemeClr val="accent1">
                        <a:lumMod val="20000"/>
                        <a:lumOff val="80000"/>
                      </a:schemeClr>
                    </a:solidFill>
                  </a:tcPr>
                </a:tc>
                <a:tc>
                  <a:txBody>
                    <a:bodyPr/>
                    <a:lstStyle/>
                    <a:p>
                      <a:pPr algn="ctr">
                        <a:lnSpc>
                          <a:spcPct val="115000"/>
                        </a:lnSpc>
                        <a:spcAft>
                          <a:spcPts val="0"/>
                        </a:spcAft>
                      </a:pPr>
                      <a:r>
                        <a:rPr lang="es-ES" sz="1400" dirty="0">
                          <a:effectLst/>
                          <a:latin typeface="Arial" panose="020B0604020202020204" pitchFamily="34" charset="0"/>
                          <a:cs typeface="Arial" panose="020B0604020202020204" pitchFamily="34" charset="0"/>
                        </a:rPr>
                        <a:t>15 m</a:t>
                      </a:r>
                      <a:endParaRPr lang="es-EC" sz="1400" dirty="0">
                        <a:effectLst/>
                        <a:latin typeface="Arial" panose="020B0604020202020204" pitchFamily="34" charset="0"/>
                        <a:ea typeface="Calibri"/>
                        <a:cs typeface="Arial" panose="020B0604020202020204" pitchFamily="34" charset="0"/>
                      </a:endParaRPr>
                    </a:p>
                  </a:txBody>
                  <a:tcPr marL="72009" marR="72009" marT="0" marB="0"/>
                </a:tc>
                <a:tc>
                  <a:txBody>
                    <a:bodyPr/>
                    <a:lstStyle/>
                    <a:p>
                      <a:pPr algn="ctr">
                        <a:lnSpc>
                          <a:spcPct val="115000"/>
                        </a:lnSpc>
                        <a:spcAft>
                          <a:spcPts val="0"/>
                        </a:spcAft>
                      </a:pPr>
                      <a:r>
                        <a:rPr lang="es-ES" sz="1400" dirty="0">
                          <a:effectLst/>
                          <a:latin typeface="Arial" panose="020B0604020202020204" pitchFamily="34" charset="0"/>
                          <a:cs typeface="Arial" panose="020B0604020202020204" pitchFamily="34" charset="0"/>
                        </a:rPr>
                        <a:t>25 m</a:t>
                      </a:r>
                      <a:endParaRPr lang="es-EC" sz="1400" dirty="0">
                        <a:effectLst/>
                        <a:latin typeface="Arial" panose="020B0604020202020204" pitchFamily="34" charset="0"/>
                        <a:ea typeface="Calibri"/>
                        <a:cs typeface="Arial" panose="020B0604020202020204" pitchFamily="34" charset="0"/>
                      </a:endParaRPr>
                    </a:p>
                  </a:txBody>
                  <a:tcPr marL="72009" marR="72009" marT="0" marB="0"/>
                </a:tc>
                <a:tc>
                  <a:txBody>
                    <a:bodyPr/>
                    <a:lstStyle/>
                    <a:p>
                      <a:pPr algn="ctr">
                        <a:lnSpc>
                          <a:spcPct val="115000"/>
                        </a:lnSpc>
                        <a:spcAft>
                          <a:spcPts val="0"/>
                        </a:spcAft>
                      </a:pPr>
                      <a:r>
                        <a:rPr lang="es-ES" sz="1400" dirty="0">
                          <a:effectLst/>
                          <a:latin typeface="Arial" panose="020B0604020202020204" pitchFamily="34" charset="0"/>
                          <a:cs typeface="Arial" panose="020B0604020202020204" pitchFamily="34" charset="0"/>
                        </a:rPr>
                        <a:t>35 m </a:t>
                      </a:r>
                      <a:endParaRPr lang="es-EC" sz="1400" dirty="0">
                        <a:effectLst/>
                        <a:latin typeface="Arial" panose="020B0604020202020204" pitchFamily="34" charset="0"/>
                        <a:ea typeface="Calibri"/>
                        <a:cs typeface="Arial" panose="020B0604020202020204" pitchFamily="34" charset="0"/>
                      </a:endParaRPr>
                    </a:p>
                  </a:txBody>
                  <a:tcPr marL="72009" marR="72009" marT="0" marB="0"/>
                </a:tc>
                <a:extLst>
                  <a:ext uri="{0D108BD9-81ED-4DB2-BD59-A6C34878D82A}">
                    <a16:rowId xmlns:a16="http://schemas.microsoft.com/office/drawing/2014/main" val="10002"/>
                  </a:ext>
                </a:extLst>
              </a:tr>
              <a:tr h="473354">
                <a:tc>
                  <a:txBody>
                    <a:bodyPr/>
                    <a:lstStyle/>
                    <a:p>
                      <a:pPr algn="ctr">
                        <a:lnSpc>
                          <a:spcPct val="115000"/>
                        </a:lnSpc>
                        <a:spcAft>
                          <a:spcPts val="0"/>
                        </a:spcAft>
                      </a:pPr>
                      <a:r>
                        <a:rPr lang="es-ES" sz="1400" b="1" dirty="0">
                          <a:effectLst/>
                          <a:latin typeface="Arial" panose="020B0604020202020204" pitchFamily="34" charset="0"/>
                          <a:cs typeface="Arial" panose="020B0604020202020204" pitchFamily="34" charset="0"/>
                        </a:rPr>
                        <a:t>Traslapo longitudinal</a:t>
                      </a:r>
                      <a:endParaRPr lang="es-EC" sz="1400" b="1" dirty="0">
                        <a:effectLst/>
                        <a:latin typeface="Arial" panose="020B0604020202020204" pitchFamily="34" charset="0"/>
                        <a:ea typeface="Calibri"/>
                        <a:cs typeface="Arial" panose="020B0604020202020204" pitchFamily="34" charset="0"/>
                      </a:endParaRPr>
                    </a:p>
                  </a:txBody>
                  <a:tcPr marL="72009" marR="72009" marT="0" marB="0">
                    <a:solidFill>
                      <a:schemeClr val="accent1">
                        <a:lumMod val="20000"/>
                        <a:lumOff val="80000"/>
                      </a:schemeClr>
                    </a:solidFill>
                  </a:tcPr>
                </a:tc>
                <a:tc>
                  <a:txBody>
                    <a:bodyPr/>
                    <a:lstStyle/>
                    <a:p>
                      <a:pPr algn="ctr">
                        <a:lnSpc>
                          <a:spcPct val="115000"/>
                        </a:lnSpc>
                        <a:spcAft>
                          <a:spcPts val="0"/>
                        </a:spcAft>
                      </a:pPr>
                      <a:r>
                        <a:rPr lang="es-ES" sz="1400" dirty="0">
                          <a:effectLst/>
                          <a:latin typeface="Arial" panose="020B0604020202020204" pitchFamily="34" charset="0"/>
                          <a:cs typeface="Arial" panose="020B0604020202020204" pitchFamily="34" charset="0"/>
                        </a:rPr>
                        <a:t>90%</a:t>
                      </a:r>
                      <a:endParaRPr lang="es-EC" sz="1400" dirty="0">
                        <a:effectLst/>
                        <a:latin typeface="Arial" panose="020B0604020202020204" pitchFamily="34" charset="0"/>
                        <a:ea typeface="Calibri"/>
                        <a:cs typeface="Arial" panose="020B0604020202020204" pitchFamily="34" charset="0"/>
                      </a:endParaRPr>
                    </a:p>
                  </a:txBody>
                  <a:tcPr marL="72009" marR="72009" marT="0" marB="0"/>
                </a:tc>
                <a:tc>
                  <a:txBody>
                    <a:bodyPr/>
                    <a:lstStyle/>
                    <a:p>
                      <a:pPr algn="ctr">
                        <a:lnSpc>
                          <a:spcPct val="115000"/>
                        </a:lnSpc>
                        <a:spcAft>
                          <a:spcPts val="0"/>
                        </a:spcAft>
                      </a:pPr>
                      <a:r>
                        <a:rPr lang="es-ES" sz="1400" dirty="0">
                          <a:effectLst/>
                          <a:latin typeface="Arial" panose="020B0604020202020204" pitchFamily="34" charset="0"/>
                          <a:cs typeface="Arial" panose="020B0604020202020204" pitchFamily="34" charset="0"/>
                        </a:rPr>
                        <a:t>90%</a:t>
                      </a:r>
                      <a:endParaRPr lang="es-EC" sz="1400" dirty="0">
                        <a:effectLst/>
                        <a:latin typeface="Arial" panose="020B0604020202020204" pitchFamily="34" charset="0"/>
                        <a:ea typeface="Calibri"/>
                        <a:cs typeface="Arial" panose="020B0604020202020204" pitchFamily="34" charset="0"/>
                      </a:endParaRPr>
                    </a:p>
                  </a:txBody>
                  <a:tcPr marL="72009" marR="72009" marT="0" marB="0"/>
                </a:tc>
                <a:tc>
                  <a:txBody>
                    <a:bodyPr/>
                    <a:lstStyle/>
                    <a:p>
                      <a:pPr algn="ctr">
                        <a:lnSpc>
                          <a:spcPct val="115000"/>
                        </a:lnSpc>
                        <a:spcAft>
                          <a:spcPts val="0"/>
                        </a:spcAft>
                      </a:pPr>
                      <a:r>
                        <a:rPr lang="es-ES" sz="1400" dirty="0">
                          <a:effectLst/>
                          <a:latin typeface="Arial" panose="020B0604020202020204" pitchFamily="34" charset="0"/>
                          <a:cs typeface="Arial" panose="020B0604020202020204" pitchFamily="34" charset="0"/>
                        </a:rPr>
                        <a:t>90%</a:t>
                      </a:r>
                      <a:endParaRPr lang="es-EC" sz="1400" dirty="0">
                        <a:effectLst/>
                        <a:latin typeface="Arial" panose="020B0604020202020204" pitchFamily="34" charset="0"/>
                        <a:ea typeface="Calibri"/>
                        <a:cs typeface="Arial" panose="020B0604020202020204" pitchFamily="34" charset="0"/>
                      </a:endParaRPr>
                    </a:p>
                  </a:txBody>
                  <a:tcPr marL="72009" marR="72009" marT="0" marB="0"/>
                </a:tc>
                <a:extLst>
                  <a:ext uri="{0D108BD9-81ED-4DB2-BD59-A6C34878D82A}">
                    <a16:rowId xmlns:a16="http://schemas.microsoft.com/office/drawing/2014/main" val="10003"/>
                  </a:ext>
                </a:extLst>
              </a:tr>
              <a:tr h="473354">
                <a:tc>
                  <a:txBody>
                    <a:bodyPr/>
                    <a:lstStyle/>
                    <a:p>
                      <a:pPr algn="ctr">
                        <a:lnSpc>
                          <a:spcPct val="115000"/>
                        </a:lnSpc>
                        <a:spcAft>
                          <a:spcPts val="0"/>
                        </a:spcAft>
                      </a:pPr>
                      <a:r>
                        <a:rPr lang="es-ES" sz="1400" b="1" dirty="0">
                          <a:effectLst/>
                          <a:latin typeface="Arial" panose="020B0604020202020204" pitchFamily="34" charset="0"/>
                          <a:cs typeface="Arial" panose="020B0604020202020204" pitchFamily="34" charset="0"/>
                        </a:rPr>
                        <a:t>Traslapo transversal</a:t>
                      </a:r>
                      <a:endParaRPr lang="es-EC" sz="1400" b="1" dirty="0">
                        <a:effectLst/>
                        <a:latin typeface="Arial" panose="020B0604020202020204" pitchFamily="34" charset="0"/>
                        <a:ea typeface="Calibri"/>
                        <a:cs typeface="Arial" panose="020B0604020202020204" pitchFamily="34" charset="0"/>
                      </a:endParaRPr>
                    </a:p>
                  </a:txBody>
                  <a:tcPr marL="72009" marR="72009" marT="0" marB="0">
                    <a:solidFill>
                      <a:schemeClr val="accent1">
                        <a:lumMod val="20000"/>
                        <a:lumOff val="80000"/>
                      </a:schemeClr>
                    </a:solidFill>
                  </a:tcPr>
                </a:tc>
                <a:tc>
                  <a:txBody>
                    <a:bodyPr/>
                    <a:lstStyle/>
                    <a:p>
                      <a:pPr algn="ctr">
                        <a:lnSpc>
                          <a:spcPct val="115000"/>
                        </a:lnSpc>
                        <a:spcAft>
                          <a:spcPts val="0"/>
                        </a:spcAft>
                      </a:pPr>
                      <a:r>
                        <a:rPr lang="es-ES" sz="1400" dirty="0">
                          <a:effectLst/>
                          <a:latin typeface="Arial" panose="020B0604020202020204" pitchFamily="34" charset="0"/>
                          <a:cs typeface="Arial" panose="020B0604020202020204" pitchFamily="34" charset="0"/>
                        </a:rPr>
                        <a:t>90%</a:t>
                      </a:r>
                      <a:endParaRPr lang="es-EC" sz="1400" dirty="0">
                        <a:effectLst/>
                        <a:latin typeface="Arial" panose="020B0604020202020204" pitchFamily="34" charset="0"/>
                        <a:ea typeface="Calibri"/>
                        <a:cs typeface="Arial" panose="020B0604020202020204" pitchFamily="34" charset="0"/>
                      </a:endParaRPr>
                    </a:p>
                  </a:txBody>
                  <a:tcPr marL="72009" marR="72009" marT="0" marB="0"/>
                </a:tc>
                <a:tc>
                  <a:txBody>
                    <a:bodyPr/>
                    <a:lstStyle/>
                    <a:p>
                      <a:pPr algn="ctr">
                        <a:lnSpc>
                          <a:spcPct val="115000"/>
                        </a:lnSpc>
                        <a:spcAft>
                          <a:spcPts val="0"/>
                        </a:spcAft>
                      </a:pPr>
                      <a:r>
                        <a:rPr lang="es-ES" sz="1400" dirty="0">
                          <a:effectLst/>
                          <a:latin typeface="Arial" panose="020B0604020202020204" pitchFamily="34" charset="0"/>
                          <a:cs typeface="Arial" panose="020B0604020202020204" pitchFamily="34" charset="0"/>
                        </a:rPr>
                        <a:t>90%</a:t>
                      </a:r>
                      <a:endParaRPr lang="es-EC" sz="1400" dirty="0">
                        <a:effectLst/>
                        <a:latin typeface="Arial" panose="020B0604020202020204" pitchFamily="34" charset="0"/>
                        <a:ea typeface="Calibri"/>
                        <a:cs typeface="Arial" panose="020B0604020202020204" pitchFamily="34" charset="0"/>
                      </a:endParaRPr>
                    </a:p>
                  </a:txBody>
                  <a:tcPr marL="72009" marR="72009" marT="0" marB="0"/>
                </a:tc>
                <a:tc>
                  <a:txBody>
                    <a:bodyPr/>
                    <a:lstStyle/>
                    <a:p>
                      <a:pPr algn="ctr">
                        <a:lnSpc>
                          <a:spcPct val="115000"/>
                        </a:lnSpc>
                        <a:spcAft>
                          <a:spcPts val="0"/>
                        </a:spcAft>
                      </a:pPr>
                      <a:r>
                        <a:rPr lang="es-ES" sz="1400" dirty="0">
                          <a:effectLst/>
                          <a:latin typeface="Arial" panose="020B0604020202020204" pitchFamily="34" charset="0"/>
                          <a:cs typeface="Arial" panose="020B0604020202020204" pitchFamily="34" charset="0"/>
                        </a:rPr>
                        <a:t>90%</a:t>
                      </a:r>
                      <a:endParaRPr lang="es-EC" sz="1400" dirty="0">
                        <a:effectLst/>
                        <a:latin typeface="Arial" panose="020B0604020202020204" pitchFamily="34" charset="0"/>
                        <a:ea typeface="Calibri"/>
                        <a:cs typeface="Arial" panose="020B0604020202020204" pitchFamily="34" charset="0"/>
                      </a:endParaRPr>
                    </a:p>
                  </a:txBody>
                  <a:tcPr marL="72009" marR="72009" marT="0" marB="0"/>
                </a:tc>
                <a:extLst>
                  <a:ext uri="{0D108BD9-81ED-4DB2-BD59-A6C34878D82A}">
                    <a16:rowId xmlns:a16="http://schemas.microsoft.com/office/drawing/2014/main" val="2975120369"/>
                  </a:ext>
                </a:extLst>
              </a:tr>
            </a:tbl>
          </a:graphicData>
        </a:graphic>
      </p:graphicFrame>
      <p:pic>
        <p:nvPicPr>
          <p:cNvPr id="9" name="Picture 3" descr="C:\Users\Usuario\Downloads\WhatsApp Image 2022-01-27 at 10.45.14 AM(1).jpeg">
            <a:extLst>
              <a:ext uri="{FF2B5EF4-FFF2-40B4-BE49-F238E27FC236}">
                <a16:creationId xmlns:a16="http://schemas.microsoft.com/office/drawing/2014/main" id="{7BBBC169-E2BF-4718-A495-69A647947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3" y="5123035"/>
            <a:ext cx="4718498" cy="306472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90AC7222-2FB1-4A5E-9634-0C0EC3756309}"/>
              </a:ext>
            </a:extLst>
          </p:cNvPr>
          <p:cNvSpPr txBox="1"/>
          <p:nvPr/>
        </p:nvSpPr>
        <p:spPr>
          <a:xfrm>
            <a:off x="833681" y="1216984"/>
            <a:ext cx="6565820" cy="434414"/>
          </a:xfrm>
          <a:prstGeom prst="rect">
            <a:avLst/>
          </a:prstGeom>
          <a:noFill/>
        </p:spPr>
        <p:txBody>
          <a:bodyPr wrap="square">
            <a:spAutoFit/>
          </a:bodyPr>
          <a:lstStyle/>
          <a:p>
            <a:r>
              <a:rPr lang="es-MX" sz="2223" b="1" dirty="0">
                <a:solidFill>
                  <a:schemeClr val="accent1">
                    <a:lumMod val="50000"/>
                  </a:schemeClr>
                </a:solidFill>
                <a:latin typeface="Unna"/>
              </a:rPr>
              <a:t>Plan de vuelo</a:t>
            </a:r>
          </a:p>
        </p:txBody>
      </p:sp>
      <p:pic>
        <p:nvPicPr>
          <p:cNvPr id="11" name="Imagen 10">
            <a:extLst>
              <a:ext uri="{FF2B5EF4-FFF2-40B4-BE49-F238E27FC236}">
                <a16:creationId xmlns:a16="http://schemas.microsoft.com/office/drawing/2014/main" id="{8063E3D4-7557-43D3-B261-4669B206E864}"/>
              </a:ext>
            </a:extLst>
          </p:cNvPr>
          <p:cNvPicPr/>
          <p:nvPr/>
        </p:nvPicPr>
        <p:blipFill rotWithShape="1">
          <a:blip r:embed="rId5" cstate="print">
            <a:extLst>
              <a:ext uri="{28A0092B-C50C-407E-A947-70E740481C1C}">
                <a14:useLocalDpi xmlns:a14="http://schemas.microsoft.com/office/drawing/2010/main" val="0"/>
              </a:ext>
            </a:extLst>
          </a:blip>
          <a:srcRect l="14044" r="20061"/>
          <a:stretch/>
        </p:blipFill>
        <p:spPr bwMode="auto">
          <a:xfrm>
            <a:off x="122080" y="1889234"/>
            <a:ext cx="3082444" cy="2401104"/>
          </a:xfrm>
          <a:prstGeom prst="rect">
            <a:avLst/>
          </a:prstGeom>
          <a:noFill/>
          <a:ln>
            <a:noFill/>
          </a:ln>
          <a:extLst>
            <a:ext uri="{53640926-AAD7-44D8-BBD7-CCE9431645EC}">
              <a14:shadowObscured xmlns:a14="http://schemas.microsoft.com/office/drawing/2010/main"/>
            </a:ext>
          </a:extLst>
        </p:spPr>
      </p:pic>
      <p:cxnSp>
        <p:nvCxnSpPr>
          <p:cNvPr id="20" name="Conector recto de flecha 19">
            <a:extLst>
              <a:ext uri="{FF2B5EF4-FFF2-40B4-BE49-F238E27FC236}">
                <a16:creationId xmlns:a16="http://schemas.microsoft.com/office/drawing/2014/main" id="{5BD11BD0-EFCB-4795-A964-5D7C73644FFA}"/>
              </a:ext>
            </a:extLst>
          </p:cNvPr>
          <p:cNvCxnSpPr>
            <a:cxnSpLocks/>
          </p:cNvCxnSpPr>
          <p:nvPr/>
        </p:nvCxnSpPr>
        <p:spPr>
          <a:xfrm>
            <a:off x="3377570" y="3085568"/>
            <a:ext cx="789987" cy="4218"/>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pic>
        <p:nvPicPr>
          <p:cNvPr id="23" name="Imagen 22">
            <a:extLst>
              <a:ext uri="{FF2B5EF4-FFF2-40B4-BE49-F238E27FC236}">
                <a16:creationId xmlns:a16="http://schemas.microsoft.com/office/drawing/2014/main" id="{24F74F52-7FC6-4627-B5C8-B8F3ECDE3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2625" y="5213794"/>
            <a:ext cx="2062488" cy="15468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5" name="Imagen 24">
            <a:extLst>
              <a:ext uri="{FF2B5EF4-FFF2-40B4-BE49-F238E27FC236}">
                <a16:creationId xmlns:a16="http://schemas.microsoft.com/office/drawing/2014/main" id="{49F3B16E-21D4-4D73-932D-3B33CA3911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7257" y="5489745"/>
            <a:ext cx="2152902" cy="16146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Imagen 32">
            <a:extLst>
              <a:ext uri="{FF2B5EF4-FFF2-40B4-BE49-F238E27FC236}">
                <a16:creationId xmlns:a16="http://schemas.microsoft.com/office/drawing/2014/main" id="{C29DAAE3-8EEA-43F3-9EF3-693883824CCC}"/>
              </a:ext>
            </a:extLst>
          </p:cNvPr>
          <p:cNvPicPr>
            <a:picLocks noChangeAspect="1"/>
          </p:cNvPicPr>
          <p:nvPr/>
        </p:nvPicPr>
        <p:blipFill>
          <a:blip r:embed="rId8"/>
          <a:stretch>
            <a:fillRect/>
          </a:stretch>
        </p:blipFill>
        <p:spPr>
          <a:xfrm>
            <a:off x="9306486" y="5684622"/>
            <a:ext cx="3310415" cy="2152075"/>
          </a:xfrm>
          <a:prstGeom prst="rect">
            <a:avLst/>
          </a:prstGeom>
        </p:spPr>
      </p:pic>
      <p:sp>
        <p:nvSpPr>
          <p:cNvPr id="34" name="2 CuadroTexto">
            <a:extLst>
              <a:ext uri="{FF2B5EF4-FFF2-40B4-BE49-F238E27FC236}">
                <a16:creationId xmlns:a16="http://schemas.microsoft.com/office/drawing/2014/main" id="{59ABBDCB-24E1-4998-A73B-688CA93EF69D}"/>
              </a:ext>
            </a:extLst>
          </p:cNvPr>
          <p:cNvSpPr txBox="1"/>
          <p:nvPr/>
        </p:nvSpPr>
        <p:spPr>
          <a:xfrm>
            <a:off x="482451" y="502094"/>
            <a:ext cx="2895119"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FFA33A33-B93D-4423-9E7D-231B752F0B30}"/>
              </a:ext>
            </a:extLst>
          </p:cNvPr>
          <p:cNvSpPr txBox="1"/>
          <p:nvPr/>
        </p:nvSpPr>
        <p:spPr>
          <a:xfrm>
            <a:off x="416045" y="4583393"/>
            <a:ext cx="6565820" cy="434414"/>
          </a:xfrm>
          <a:prstGeom prst="rect">
            <a:avLst/>
          </a:prstGeom>
          <a:noFill/>
        </p:spPr>
        <p:txBody>
          <a:bodyPr wrap="square">
            <a:spAutoFit/>
          </a:bodyPr>
          <a:lstStyle/>
          <a:p>
            <a:r>
              <a:rPr lang="es-MX" sz="2223" b="1" dirty="0">
                <a:solidFill>
                  <a:schemeClr val="accent1">
                    <a:lumMod val="50000"/>
                  </a:schemeClr>
                </a:solidFill>
                <a:latin typeface="Unna"/>
              </a:rPr>
              <a:t>Ejecución del plan de vuelo</a:t>
            </a:r>
          </a:p>
        </p:txBody>
      </p:sp>
    </p:spTree>
    <p:extLst>
      <p:ext uri="{BB962C8B-B14F-4D97-AF65-F5344CB8AC3E}">
        <p14:creationId xmlns:p14="http://schemas.microsoft.com/office/powerpoint/2010/main" val="217210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384C08A-7492-4754-9407-650B8D94F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1026" name="Picture 2" descr="Software que genera ortofotos Agisoft MetaShape | Grupo ACRE Perú">
            <a:extLst>
              <a:ext uri="{FF2B5EF4-FFF2-40B4-BE49-F238E27FC236}">
                <a16:creationId xmlns:a16="http://schemas.microsoft.com/office/drawing/2014/main" id="{F36F6672-D6BF-49E3-A7C8-BB2752E59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13" y="1642613"/>
            <a:ext cx="2085823" cy="13774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C6199C4E-9C51-4320-99E5-0D68CC5BACB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13978" y="1514677"/>
            <a:ext cx="4869507" cy="689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BC567262-5B9C-445B-9E5E-C36A31255E67}"/>
              </a:ext>
            </a:extLst>
          </p:cNvPr>
          <p:cNvPicPr>
            <a:picLocks noChangeAspect="1"/>
          </p:cNvPicPr>
          <p:nvPr/>
        </p:nvPicPr>
        <p:blipFill rotWithShape="1">
          <a:blip r:embed="rId5"/>
          <a:srcRect l="31190" t="17128" r="33893" b="4709"/>
          <a:stretch/>
        </p:blipFill>
        <p:spPr>
          <a:xfrm>
            <a:off x="2686040" y="1691857"/>
            <a:ext cx="4869505" cy="6506018"/>
          </a:xfrm>
          <a:prstGeom prst="rect">
            <a:avLst/>
          </a:prstGeom>
        </p:spPr>
      </p:pic>
      <p:pic>
        <p:nvPicPr>
          <p:cNvPr id="15" name="Imagen 14">
            <a:extLst>
              <a:ext uri="{FF2B5EF4-FFF2-40B4-BE49-F238E27FC236}">
                <a16:creationId xmlns:a16="http://schemas.microsoft.com/office/drawing/2014/main" id="{68E09844-DD11-49B2-941B-67A7AD008A6D}"/>
              </a:ext>
            </a:extLst>
          </p:cNvPr>
          <p:cNvPicPr>
            <a:picLocks noChangeAspect="1"/>
          </p:cNvPicPr>
          <p:nvPr/>
        </p:nvPicPr>
        <p:blipFill rotWithShape="1">
          <a:blip r:embed="rId6">
            <a:extLst>
              <a:ext uri="{28A0092B-C50C-407E-A947-70E740481C1C}">
                <a14:useLocalDpi xmlns:a14="http://schemas.microsoft.com/office/drawing/2010/main" val="0"/>
              </a:ext>
            </a:extLst>
          </a:blip>
          <a:srcRect l="15883" t="5990" r="19082" b="28548"/>
          <a:stretch/>
        </p:blipFill>
        <p:spPr>
          <a:xfrm rot="10800000">
            <a:off x="286132" y="3674107"/>
            <a:ext cx="2283228" cy="1723654"/>
          </a:xfrm>
          <a:prstGeom prst="rect">
            <a:avLst/>
          </a:prstGeom>
        </p:spPr>
      </p:pic>
      <p:cxnSp>
        <p:nvCxnSpPr>
          <p:cNvPr id="3" name="Conector: angular 2">
            <a:extLst>
              <a:ext uri="{FF2B5EF4-FFF2-40B4-BE49-F238E27FC236}">
                <a16:creationId xmlns:a16="http://schemas.microsoft.com/office/drawing/2014/main" id="{96D5406C-D16D-40F9-B01F-4936237B6234}"/>
              </a:ext>
            </a:extLst>
          </p:cNvPr>
          <p:cNvCxnSpPr>
            <a:cxnSpLocks/>
          </p:cNvCxnSpPr>
          <p:nvPr/>
        </p:nvCxnSpPr>
        <p:spPr>
          <a:xfrm>
            <a:off x="1066803" y="5397761"/>
            <a:ext cx="1237137" cy="1102355"/>
          </a:xfrm>
          <a:prstGeom prst="bentConnector3">
            <a:avLst>
              <a:gd name="adj1" fmla="val 725"/>
            </a:avLst>
          </a:prstGeom>
          <a:ln w="28575">
            <a:tailEnd type="triangle"/>
          </a:ln>
        </p:spPr>
        <p:style>
          <a:lnRef idx="3">
            <a:schemeClr val="dk1"/>
          </a:lnRef>
          <a:fillRef idx="0">
            <a:schemeClr val="dk1"/>
          </a:fillRef>
          <a:effectRef idx="2">
            <a:schemeClr val="dk1"/>
          </a:effectRef>
          <a:fontRef idx="minor">
            <a:schemeClr val="tx1"/>
          </a:fontRef>
        </p:style>
      </p:cxnSp>
      <p:cxnSp>
        <p:nvCxnSpPr>
          <p:cNvPr id="6" name="Conector recto de flecha 5">
            <a:extLst>
              <a:ext uri="{FF2B5EF4-FFF2-40B4-BE49-F238E27FC236}">
                <a16:creationId xmlns:a16="http://schemas.microsoft.com/office/drawing/2014/main" id="{6C2A1BE4-0822-44AB-88A5-90DEA7EC5CC9}"/>
              </a:ext>
            </a:extLst>
          </p:cNvPr>
          <p:cNvCxnSpPr/>
          <p:nvPr/>
        </p:nvCxnSpPr>
        <p:spPr>
          <a:xfrm>
            <a:off x="1261026" y="2662169"/>
            <a:ext cx="0" cy="60960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20" name="2 CuadroTexto">
            <a:extLst>
              <a:ext uri="{FF2B5EF4-FFF2-40B4-BE49-F238E27FC236}">
                <a16:creationId xmlns:a16="http://schemas.microsoft.com/office/drawing/2014/main" id="{4F1001D9-AA18-4B06-9F26-AD57F4372457}"/>
              </a:ext>
            </a:extLst>
          </p:cNvPr>
          <p:cNvSpPr txBox="1"/>
          <p:nvPr/>
        </p:nvSpPr>
        <p:spPr>
          <a:xfrm>
            <a:off x="237811" y="823876"/>
            <a:ext cx="2895119"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848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5B1980D-49CE-4B10-A406-13DD11573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12801600" cy="9601200"/>
          </a:xfrm>
          <a:prstGeom prst="rect">
            <a:avLst/>
          </a:prstGeom>
        </p:spPr>
      </p:pic>
      <p:sp>
        <p:nvSpPr>
          <p:cNvPr id="2" name="1 Rectángulo"/>
          <p:cNvSpPr/>
          <p:nvPr/>
        </p:nvSpPr>
        <p:spPr>
          <a:xfrm>
            <a:off x="1533217" y="3368046"/>
            <a:ext cx="10497165" cy="1758366"/>
          </a:xfrm>
          <a:prstGeom prst="rect">
            <a:avLst/>
          </a:prstGeom>
        </p:spPr>
        <p:txBody>
          <a:bodyPr wrap="square">
            <a:spAutoFit/>
          </a:bodyPr>
          <a:lstStyle/>
          <a:p>
            <a:pPr lvl="0" algn="just">
              <a:lnSpc>
                <a:spcPct val="150000"/>
              </a:lnSpc>
            </a:pPr>
            <a:r>
              <a:rPr lang="es-ES" sz="2509" dirty="0">
                <a:latin typeface="Arial" pitchFamily="34" charset="0"/>
                <a:cs typeface="Arial" pitchFamily="34" charset="0"/>
              </a:rPr>
              <a:t>Aplicar diversos métodos de clasificación de imágenes mediante el uso de un software especializado con el fin de reconocer la sintomatología de FOC R1 en las plantaciones de banano.</a:t>
            </a:r>
            <a:endParaRPr lang="es-EC" sz="2509" dirty="0">
              <a:latin typeface="Arial" pitchFamily="34" charset="0"/>
              <a:cs typeface="Arial" pitchFamily="34" charset="0"/>
            </a:endParaRPr>
          </a:p>
        </p:txBody>
      </p:sp>
      <p:sp>
        <p:nvSpPr>
          <p:cNvPr id="4" name="2 CuadroTexto">
            <a:extLst>
              <a:ext uri="{FF2B5EF4-FFF2-40B4-BE49-F238E27FC236}">
                <a16:creationId xmlns:a16="http://schemas.microsoft.com/office/drawing/2014/main" id="{1411B98F-3B5A-4E21-A903-2EBDF2610D5F}"/>
              </a:ext>
            </a:extLst>
          </p:cNvPr>
          <p:cNvSpPr txBox="1"/>
          <p:nvPr/>
        </p:nvSpPr>
        <p:spPr>
          <a:xfrm>
            <a:off x="4953240" y="1507934"/>
            <a:ext cx="2895119"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Objetivo 2</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5548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27DF2FC5-BADC-4E52-9363-55DE468B4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a:ln w="28575">
            <a:solidFill>
              <a:schemeClr val="tx1"/>
            </a:solidFill>
          </a:ln>
        </p:spPr>
      </p:pic>
      <p:sp>
        <p:nvSpPr>
          <p:cNvPr id="2" name="1 CuadroTexto"/>
          <p:cNvSpPr txBox="1"/>
          <p:nvPr/>
        </p:nvSpPr>
        <p:spPr>
          <a:xfrm>
            <a:off x="260327" y="938173"/>
            <a:ext cx="7699169" cy="864596"/>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500" b="1" dirty="0">
                <a:latin typeface="Arial" panose="020B0604020202020204" pitchFamily="34" charset="0"/>
                <a:cs typeface="Arial" panose="020B0604020202020204" pitchFamily="34" charset="0"/>
              </a:rPr>
              <a:t>Identificación de plantas con sintomatología de FOC R1</a:t>
            </a:r>
          </a:p>
        </p:txBody>
      </p:sp>
      <p:pic>
        <p:nvPicPr>
          <p:cNvPr id="3" name="2 Imagen" descr="C:\Users\Usuario\Downloads\fot.jpg"/>
          <p:cNvPicPr/>
          <p:nvPr/>
        </p:nvPicPr>
        <p:blipFill rotWithShape="1">
          <a:blip r:embed="rId3" cstate="print">
            <a:extLst>
              <a:ext uri="{28A0092B-C50C-407E-A947-70E740481C1C}">
                <a14:useLocalDpi xmlns:a14="http://schemas.microsoft.com/office/drawing/2010/main" val="0"/>
              </a:ext>
            </a:extLst>
          </a:blip>
          <a:srcRect t="25034" b="24074"/>
          <a:stretch/>
        </p:blipFill>
        <p:spPr bwMode="auto">
          <a:xfrm>
            <a:off x="702746" y="3509625"/>
            <a:ext cx="2645627" cy="3413713"/>
          </a:xfrm>
          <a:prstGeom prst="rect">
            <a:avLst/>
          </a:prstGeom>
          <a:noFill/>
          <a:ln>
            <a:noFill/>
          </a:ln>
          <a:extLst>
            <a:ext uri="{53640926-AAD7-44D8-BBD7-CCE9431645EC}">
              <a14:shadowObscured xmlns:a14="http://schemas.microsoft.com/office/drawing/2010/main"/>
            </a:ext>
          </a:extLst>
        </p:spPr>
      </p:pic>
      <p:pic>
        <p:nvPicPr>
          <p:cNvPr id="4" name="3 Imagen" descr="C:\TESIS C\GIS\MAPAS FINALES\MAPAS FINALES DEFINITIVOS\3 PLANTAS CON FOC.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9912" y="2581687"/>
            <a:ext cx="3669741" cy="5269589"/>
          </a:xfrm>
          <a:prstGeom prst="rect">
            <a:avLst/>
          </a:prstGeom>
          <a:noFill/>
          <a:ln>
            <a:solidFill>
              <a:schemeClr val="tx1"/>
            </a:solidFill>
          </a:ln>
        </p:spPr>
      </p:pic>
      <p:pic>
        <p:nvPicPr>
          <p:cNvPr id="3077" name="Picture 5" descr="C:\Users\Usuario\Downloads\WhatsApp Image 2022-02-20 at 12.17.47 AM.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29209" y="1808457"/>
            <a:ext cx="1620690" cy="2042360"/>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C:\Users\Usuario\Downloads\WhatsApp Image 2022-02-20 at 12.17.47 AM(2).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5912" y="3947173"/>
            <a:ext cx="1620690" cy="2041423"/>
          </a:xfrm>
          <a:prstGeom prst="ellipse">
            <a:avLst/>
          </a:prstGeom>
          <a:noFill/>
          <a:extLst>
            <a:ext uri="{909E8E84-426E-40DD-AFC4-6F175D3DCCD1}">
              <a14:hiddenFill xmlns:a14="http://schemas.microsoft.com/office/drawing/2010/main">
                <a:solidFill>
                  <a:srgbClr val="FFFFFF"/>
                </a:solidFill>
              </a14:hiddenFill>
            </a:ext>
          </a:extLst>
        </p:spPr>
      </p:pic>
      <p:pic>
        <p:nvPicPr>
          <p:cNvPr id="3079" name="Picture 7" descr="C:\Users\Usuario\Downloads\WhatsApp Image 2022-02-20 at 12.17.47 AM(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393486" y="6096451"/>
            <a:ext cx="1578021" cy="2022233"/>
          </a:xfrm>
          <a:prstGeom prst="ellipse">
            <a:avLst/>
          </a:prstGeom>
          <a:noFill/>
          <a:extLst>
            <a:ext uri="{909E8E84-426E-40DD-AFC4-6F175D3DCCD1}">
              <a14:hiddenFill xmlns:a14="http://schemas.microsoft.com/office/drawing/2010/main">
                <a:solidFill>
                  <a:srgbClr val="FFFFFF"/>
                </a:solidFill>
              </a14:hiddenFill>
            </a:ext>
          </a:extLst>
        </p:spPr>
      </p:pic>
      <p:cxnSp>
        <p:nvCxnSpPr>
          <p:cNvPr id="6" name="5 Conector recto de flecha"/>
          <p:cNvCxnSpPr>
            <a:stCxn id="3" idx="3"/>
            <a:endCxn id="4" idx="1"/>
          </p:cNvCxnSpPr>
          <p:nvPr/>
        </p:nvCxnSpPr>
        <p:spPr>
          <a:xfrm>
            <a:off x="3348374" y="5216481"/>
            <a:ext cx="76153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p:cNvCxnSpPr>
            <a:stCxn id="4" idx="3"/>
          </p:cNvCxnSpPr>
          <p:nvPr/>
        </p:nvCxnSpPr>
        <p:spPr>
          <a:xfrm flipV="1">
            <a:off x="7779653" y="4032515"/>
            <a:ext cx="3058974" cy="11839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13 Conector recto"/>
          <p:cNvCxnSpPr>
            <a:stCxn id="4" idx="3"/>
          </p:cNvCxnSpPr>
          <p:nvPr/>
        </p:nvCxnSpPr>
        <p:spPr>
          <a:xfrm>
            <a:off x="7779653" y="5216482"/>
            <a:ext cx="3058974" cy="6935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V="1">
            <a:off x="7779653" y="1898944"/>
            <a:ext cx="3058974" cy="15361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7779654" y="3435115"/>
            <a:ext cx="3144316" cy="3413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V="1">
            <a:off x="7779654" y="6166085"/>
            <a:ext cx="3144316" cy="5120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7779653" y="6678142"/>
            <a:ext cx="3229659" cy="144054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239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EBDDB403-36F8-416F-A699-A39B9DE6D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2" name="1 CuadroTexto"/>
          <p:cNvSpPr txBox="1"/>
          <p:nvPr/>
        </p:nvSpPr>
        <p:spPr>
          <a:xfrm>
            <a:off x="668397" y="1084608"/>
            <a:ext cx="4035578" cy="47846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509" b="1" dirty="0">
                <a:latin typeface="Arial" panose="020B0604020202020204" pitchFamily="34" charset="0"/>
                <a:cs typeface="Arial" panose="020B0604020202020204" pitchFamily="34" charset="0"/>
              </a:rPr>
              <a:t>Métodos de clasificación</a:t>
            </a:r>
          </a:p>
        </p:txBody>
      </p:sp>
      <p:sp>
        <p:nvSpPr>
          <p:cNvPr id="3" name="2 Rectángulo"/>
          <p:cNvSpPr/>
          <p:nvPr/>
        </p:nvSpPr>
        <p:spPr>
          <a:xfrm>
            <a:off x="1602977" y="3470332"/>
            <a:ext cx="2633496" cy="32931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pic>
        <p:nvPicPr>
          <p:cNvPr id="4" name="Picture 5" descr="C:\TESIS C\FOTOS DIAPOSITIVAS\RED E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892" y="5215996"/>
            <a:ext cx="1692962" cy="23923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TESIS C\FOTOS DIAPOSITIVAS\GREE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677" y="2518154"/>
            <a:ext cx="1692962" cy="23923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TESIS C\FOTOS DIAPOSITIVAS\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8495" y="2518155"/>
            <a:ext cx="1692962" cy="2392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TESIS C\FOTOS DIAPOSITIVAS\NI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3806" y="5215997"/>
            <a:ext cx="1692962" cy="2392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47373" y="2468423"/>
            <a:ext cx="3477705" cy="492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1287424" y="2292163"/>
            <a:ext cx="642676" cy="311175"/>
          </a:xfrm>
          <a:prstGeom prst="rect">
            <a:avLst/>
          </a:prstGeom>
        </p:spPr>
        <p:txBody>
          <a:bodyPr wrap="none">
            <a:spAutoFit/>
          </a:bodyPr>
          <a:lstStyle/>
          <a:p>
            <a:pPr algn="ctr"/>
            <a:r>
              <a:rPr lang="es-EC" sz="1422" b="1" dirty="0">
                <a:latin typeface="Unna"/>
              </a:rPr>
              <a:t>Green</a:t>
            </a:r>
          </a:p>
        </p:txBody>
      </p:sp>
      <p:sp>
        <p:nvSpPr>
          <p:cNvPr id="10" name="9 Rectángulo"/>
          <p:cNvSpPr/>
          <p:nvPr/>
        </p:nvSpPr>
        <p:spPr>
          <a:xfrm>
            <a:off x="3575617" y="2278393"/>
            <a:ext cx="473719" cy="311175"/>
          </a:xfrm>
          <a:prstGeom prst="rect">
            <a:avLst/>
          </a:prstGeom>
        </p:spPr>
        <p:txBody>
          <a:bodyPr wrap="none">
            <a:spAutoFit/>
          </a:bodyPr>
          <a:lstStyle/>
          <a:p>
            <a:pPr algn="ctr"/>
            <a:r>
              <a:rPr lang="es-EC" sz="1422" b="1" dirty="0">
                <a:latin typeface="Unna"/>
              </a:rPr>
              <a:t>Red</a:t>
            </a:r>
          </a:p>
        </p:txBody>
      </p:sp>
      <p:sp>
        <p:nvSpPr>
          <p:cNvPr id="11" name="10 Rectángulo"/>
          <p:cNvSpPr/>
          <p:nvPr/>
        </p:nvSpPr>
        <p:spPr>
          <a:xfrm>
            <a:off x="1171463" y="7616913"/>
            <a:ext cx="874598" cy="311175"/>
          </a:xfrm>
          <a:prstGeom prst="rect">
            <a:avLst/>
          </a:prstGeom>
        </p:spPr>
        <p:txBody>
          <a:bodyPr wrap="none">
            <a:spAutoFit/>
          </a:bodyPr>
          <a:lstStyle/>
          <a:p>
            <a:pPr algn="ctr"/>
            <a:r>
              <a:rPr lang="es-EC" sz="1422" b="1" dirty="0">
                <a:latin typeface="Unna"/>
              </a:rPr>
              <a:t>Red Edge</a:t>
            </a:r>
          </a:p>
        </p:txBody>
      </p:sp>
      <p:sp>
        <p:nvSpPr>
          <p:cNvPr id="12" name="11 Rectángulo"/>
          <p:cNvSpPr/>
          <p:nvPr/>
        </p:nvSpPr>
        <p:spPr>
          <a:xfrm>
            <a:off x="3599889" y="7616912"/>
            <a:ext cx="455573" cy="311175"/>
          </a:xfrm>
          <a:prstGeom prst="rect">
            <a:avLst/>
          </a:prstGeom>
        </p:spPr>
        <p:txBody>
          <a:bodyPr wrap="none">
            <a:spAutoFit/>
          </a:bodyPr>
          <a:lstStyle/>
          <a:p>
            <a:pPr algn="ctr"/>
            <a:r>
              <a:rPr lang="es-EC" sz="1422" b="1" dirty="0">
                <a:latin typeface="Unna"/>
              </a:rPr>
              <a:t>NIR</a:t>
            </a:r>
          </a:p>
        </p:txBody>
      </p:sp>
      <p:sp>
        <p:nvSpPr>
          <p:cNvPr id="13" name="12 Flecha derecha"/>
          <p:cNvSpPr/>
          <p:nvPr/>
        </p:nvSpPr>
        <p:spPr>
          <a:xfrm>
            <a:off x="4864630" y="4888613"/>
            <a:ext cx="497494" cy="32604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graphicFrame>
        <p:nvGraphicFramePr>
          <p:cNvPr id="14" name="13 Diagrama"/>
          <p:cNvGraphicFramePr/>
          <p:nvPr>
            <p:extLst>
              <p:ext uri="{D42A27DB-BD31-4B8C-83A1-F6EECF244321}">
                <p14:modId xmlns:p14="http://schemas.microsoft.com/office/powerpoint/2010/main" val="2091027755"/>
              </p:ext>
            </p:extLst>
          </p:nvPr>
        </p:nvGraphicFramePr>
        <p:xfrm>
          <a:off x="9985198" y="2423160"/>
          <a:ext cx="1856282" cy="50531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4476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id="{5587FFD9-C7A2-4F5A-B28E-E7EB93B47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754"/>
            <a:ext cx="12801600" cy="9601200"/>
          </a:xfrm>
          <a:prstGeom prst="rect">
            <a:avLst/>
          </a:prstGeom>
        </p:spPr>
      </p:pic>
      <p:sp>
        <p:nvSpPr>
          <p:cNvPr id="2" name="1 CuadroTexto"/>
          <p:cNvSpPr txBox="1"/>
          <p:nvPr/>
        </p:nvSpPr>
        <p:spPr>
          <a:xfrm>
            <a:off x="396221" y="848225"/>
            <a:ext cx="4824921" cy="47846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509" b="1" dirty="0">
                <a:latin typeface="Arial" panose="020B0604020202020204" pitchFamily="34" charset="0"/>
                <a:cs typeface="Arial" panose="020B0604020202020204" pitchFamily="34" charset="0"/>
              </a:rPr>
              <a:t>Spectral Angle Mapper (SAM)</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780" y="2567506"/>
            <a:ext cx="2619187" cy="234692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4349" y="2870981"/>
            <a:ext cx="2048391" cy="176834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TESIS C\FOTOS DIAPOSITIVAS\zona.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311" t="14145" r="6148" b="11845"/>
          <a:stretch/>
        </p:blipFill>
        <p:spPr bwMode="auto">
          <a:xfrm>
            <a:off x="170775" y="2870980"/>
            <a:ext cx="3855145" cy="4713358"/>
          </a:xfrm>
          <a:prstGeom prst="rect">
            <a:avLst/>
          </a:prstGeom>
          <a:noFill/>
          <a:extLst>
            <a:ext uri="{909E8E84-426E-40DD-AFC4-6F175D3DCCD1}">
              <a14:hiddenFill xmlns:a14="http://schemas.microsoft.com/office/drawing/2010/main">
                <a:solidFill>
                  <a:srgbClr val="FFFFFF"/>
                </a:solidFill>
              </a14:hiddenFill>
            </a:ext>
          </a:extLst>
        </p:spPr>
      </p:pic>
      <p:sp>
        <p:nvSpPr>
          <p:cNvPr id="3" name="2 Elipse"/>
          <p:cNvSpPr/>
          <p:nvPr/>
        </p:nvSpPr>
        <p:spPr>
          <a:xfrm>
            <a:off x="630999" y="3861829"/>
            <a:ext cx="426714" cy="42671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cxnSp>
        <p:nvCxnSpPr>
          <p:cNvPr id="7" name="6 Conector recto"/>
          <p:cNvCxnSpPr>
            <a:endCxn id="1027" idx="1"/>
          </p:cNvCxnSpPr>
          <p:nvPr/>
        </p:nvCxnSpPr>
        <p:spPr>
          <a:xfrm flipV="1">
            <a:off x="986525" y="2911206"/>
            <a:ext cx="5674825" cy="1033510"/>
          </a:xfrm>
          <a:prstGeom prst="line">
            <a:avLst/>
          </a:prstGeom>
          <a:ln/>
        </p:spPr>
        <p:style>
          <a:lnRef idx="3">
            <a:schemeClr val="dk1"/>
          </a:lnRef>
          <a:fillRef idx="0">
            <a:schemeClr val="dk1"/>
          </a:fillRef>
          <a:effectRef idx="2">
            <a:schemeClr val="dk1"/>
          </a:effectRef>
          <a:fontRef idx="minor">
            <a:schemeClr val="tx1"/>
          </a:fontRef>
        </p:style>
      </p:cxnSp>
      <p:cxnSp>
        <p:nvCxnSpPr>
          <p:cNvPr id="8" name="7 Conector recto"/>
          <p:cNvCxnSpPr>
            <a:endCxn id="1027" idx="3"/>
          </p:cNvCxnSpPr>
          <p:nvPr/>
        </p:nvCxnSpPr>
        <p:spPr>
          <a:xfrm>
            <a:off x="900447" y="4189020"/>
            <a:ext cx="5760903" cy="381714"/>
          </a:xfrm>
          <a:prstGeom prst="line">
            <a:avLst/>
          </a:prstGeom>
          <a:ln/>
        </p:spPr>
        <p:style>
          <a:lnRef idx="3">
            <a:schemeClr val="dk1"/>
          </a:lnRef>
          <a:fillRef idx="0">
            <a:schemeClr val="dk1"/>
          </a:fillRef>
          <a:effectRef idx="2">
            <a:schemeClr val="dk1"/>
          </a:effectRef>
          <a:fontRef idx="minor">
            <a:schemeClr val="tx1"/>
          </a:fontRef>
        </p:style>
      </p:cxnSp>
      <p:pic>
        <p:nvPicPr>
          <p:cNvPr id="10" name="Picture 3" descr="C:\TESIS C\FOTOS DIAPOSITIVAS\asci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565" y="5172560"/>
            <a:ext cx="3840427" cy="2688299"/>
          </a:xfrm>
          <a:prstGeom prst="rect">
            <a:avLst/>
          </a:prstGeom>
          <a:noFill/>
          <a:extLst>
            <a:ext uri="{909E8E84-426E-40DD-AFC4-6F175D3DCCD1}">
              <a14:hiddenFill xmlns:a14="http://schemas.microsoft.com/office/drawing/2010/main">
                <a:solidFill>
                  <a:srgbClr val="FFFFFF"/>
                </a:solidFill>
              </a14:hiddenFill>
            </a:ext>
          </a:extLst>
        </p:spPr>
      </p:pic>
      <p:sp>
        <p:nvSpPr>
          <p:cNvPr id="12" name="11 Flecha derecha"/>
          <p:cNvSpPr/>
          <p:nvPr/>
        </p:nvSpPr>
        <p:spPr>
          <a:xfrm>
            <a:off x="9175605" y="3727953"/>
            <a:ext cx="383820" cy="26775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sz="2509"/>
          </a:p>
        </p:txBody>
      </p:sp>
      <p:grpSp>
        <p:nvGrpSpPr>
          <p:cNvPr id="50" name="49 Grupo"/>
          <p:cNvGrpSpPr/>
          <p:nvPr/>
        </p:nvGrpSpPr>
        <p:grpSpPr>
          <a:xfrm>
            <a:off x="9643827" y="5739371"/>
            <a:ext cx="2218913" cy="1621513"/>
            <a:chOff x="8136979" y="3582119"/>
            <a:chExt cx="1872208" cy="1368152"/>
          </a:xfrm>
        </p:grpSpPr>
        <p:cxnSp>
          <p:nvCxnSpPr>
            <p:cNvPr id="45" name="44 Conector recto"/>
            <p:cNvCxnSpPr/>
            <p:nvPr/>
          </p:nvCxnSpPr>
          <p:spPr>
            <a:xfrm>
              <a:off x="8136979" y="4734247"/>
              <a:ext cx="1224136" cy="2160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flipV="1">
              <a:off x="9361115" y="3582119"/>
              <a:ext cx="648072" cy="13681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9" name="48 Conector recto"/>
          <p:cNvCxnSpPr/>
          <p:nvPr/>
        </p:nvCxnSpPr>
        <p:spPr>
          <a:xfrm flipV="1">
            <a:off x="11862740" y="5312657"/>
            <a:ext cx="682743" cy="4267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3" name="52 Grupo"/>
          <p:cNvGrpSpPr/>
          <p:nvPr/>
        </p:nvGrpSpPr>
        <p:grpSpPr>
          <a:xfrm>
            <a:off x="9729170" y="5995400"/>
            <a:ext cx="2218913" cy="1621513"/>
            <a:chOff x="8136979" y="3582119"/>
            <a:chExt cx="1872208" cy="1368152"/>
          </a:xfrm>
        </p:grpSpPr>
        <p:cxnSp>
          <p:nvCxnSpPr>
            <p:cNvPr id="54" name="53 Conector recto"/>
            <p:cNvCxnSpPr/>
            <p:nvPr/>
          </p:nvCxnSpPr>
          <p:spPr>
            <a:xfrm>
              <a:off x="8136979" y="4734247"/>
              <a:ext cx="1224136" cy="2160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flipV="1">
              <a:off x="9361115" y="3582119"/>
              <a:ext cx="648072" cy="136815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56" name="55 Conector recto"/>
          <p:cNvCxnSpPr/>
          <p:nvPr/>
        </p:nvCxnSpPr>
        <p:spPr>
          <a:xfrm flipV="1">
            <a:off x="11945142" y="5587147"/>
            <a:ext cx="682743" cy="426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57" name="56 Grupo"/>
          <p:cNvGrpSpPr/>
          <p:nvPr/>
        </p:nvGrpSpPr>
        <p:grpSpPr>
          <a:xfrm>
            <a:off x="9558484" y="5480887"/>
            <a:ext cx="2218913" cy="1621513"/>
            <a:chOff x="8136979" y="3582119"/>
            <a:chExt cx="1872208" cy="1368152"/>
          </a:xfrm>
        </p:grpSpPr>
        <p:cxnSp>
          <p:nvCxnSpPr>
            <p:cNvPr id="58" name="57 Conector recto"/>
            <p:cNvCxnSpPr/>
            <p:nvPr/>
          </p:nvCxnSpPr>
          <p:spPr>
            <a:xfrm>
              <a:off x="8136979" y="4734247"/>
              <a:ext cx="1224136" cy="2160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flipV="1">
              <a:off x="9361115" y="3582119"/>
              <a:ext cx="648072" cy="136815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60" name="59 Conector recto"/>
          <p:cNvCxnSpPr/>
          <p:nvPr/>
        </p:nvCxnSpPr>
        <p:spPr>
          <a:xfrm flipV="1">
            <a:off x="11756464" y="5073605"/>
            <a:ext cx="682743" cy="42671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61" name="60 Grupo"/>
          <p:cNvGrpSpPr/>
          <p:nvPr/>
        </p:nvGrpSpPr>
        <p:grpSpPr>
          <a:xfrm>
            <a:off x="9473141" y="5153128"/>
            <a:ext cx="2218913" cy="1621513"/>
            <a:chOff x="8136979" y="3582119"/>
            <a:chExt cx="1872208" cy="1368152"/>
          </a:xfrm>
        </p:grpSpPr>
        <p:cxnSp>
          <p:nvCxnSpPr>
            <p:cNvPr id="62" name="61 Conector recto"/>
            <p:cNvCxnSpPr/>
            <p:nvPr/>
          </p:nvCxnSpPr>
          <p:spPr>
            <a:xfrm>
              <a:off x="8136979" y="4734247"/>
              <a:ext cx="1224136" cy="216024"/>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flipV="1">
              <a:off x="9361115" y="3582119"/>
              <a:ext cx="648072" cy="1368152"/>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64" name="63 Conector recto"/>
          <p:cNvCxnSpPr/>
          <p:nvPr/>
        </p:nvCxnSpPr>
        <p:spPr>
          <a:xfrm flipV="1">
            <a:off x="11671122" y="4745846"/>
            <a:ext cx="682743" cy="426714"/>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5" name="64 Grupo"/>
          <p:cNvGrpSpPr/>
          <p:nvPr/>
        </p:nvGrpSpPr>
        <p:grpSpPr>
          <a:xfrm>
            <a:off x="9803664" y="6273182"/>
            <a:ext cx="2218913" cy="1621513"/>
            <a:chOff x="8136979" y="3582119"/>
            <a:chExt cx="1872208" cy="1368152"/>
          </a:xfrm>
        </p:grpSpPr>
        <p:cxnSp>
          <p:nvCxnSpPr>
            <p:cNvPr id="66" name="65 Conector recto"/>
            <p:cNvCxnSpPr/>
            <p:nvPr/>
          </p:nvCxnSpPr>
          <p:spPr>
            <a:xfrm>
              <a:off x="8136979" y="4734247"/>
              <a:ext cx="1224136" cy="216024"/>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V="1">
              <a:off x="9361115" y="3582119"/>
              <a:ext cx="648072" cy="1368152"/>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68" name="67 Conector recto"/>
          <p:cNvCxnSpPr/>
          <p:nvPr/>
        </p:nvCxnSpPr>
        <p:spPr>
          <a:xfrm flipV="1">
            <a:off x="12019636" y="5864930"/>
            <a:ext cx="682743" cy="426714"/>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51 CuadroTexto"/>
          <p:cNvSpPr txBox="1"/>
          <p:nvPr/>
        </p:nvSpPr>
        <p:spPr>
          <a:xfrm>
            <a:off x="9844852" y="5739372"/>
            <a:ext cx="1130681" cy="311175"/>
          </a:xfrm>
          <a:prstGeom prst="rect">
            <a:avLst/>
          </a:prstGeom>
          <a:noFill/>
        </p:spPr>
        <p:txBody>
          <a:bodyPr wrap="square" rtlCol="0">
            <a:spAutoFit/>
          </a:bodyPr>
          <a:lstStyle/>
          <a:p>
            <a:r>
              <a:rPr lang="es-EC" sz="1422" dirty="0">
                <a:latin typeface="Arial" pitchFamily="34" charset="0"/>
                <a:cs typeface="Arial" pitchFamily="34" charset="0"/>
              </a:rPr>
              <a:t>Tolerancia</a:t>
            </a:r>
          </a:p>
        </p:txBody>
      </p:sp>
      <p:sp>
        <p:nvSpPr>
          <p:cNvPr id="73" name="72 Flecha derecha"/>
          <p:cNvSpPr/>
          <p:nvPr/>
        </p:nvSpPr>
        <p:spPr>
          <a:xfrm>
            <a:off x="8705056" y="6950063"/>
            <a:ext cx="383820" cy="26775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sz="2509"/>
          </a:p>
        </p:txBody>
      </p:sp>
    </p:spTree>
    <p:extLst>
      <p:ext uri="{BB962C8B-B14F-4D97-AF65-F5344CB8AC3E}">
        <p14:creationId xmlns:p14="http://schemas.microsoft.com/office/powerpoint/2010/main" val="4287602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D1D2A5F-658D-4DE6-BEBA-0269B3F61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2" name="1 CuadroTexto"/>
          <p:cNvSpPr txBox="1"/>
          <p:nvPr/>
        </p:nvSpPr>
        <p:spPr>
          <a:xfrm>
            <a:off x="256117" y="654657"/>
            <a:ext cx="4267141" cy="47846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500" b="1" dirty="0">
                <a:latin typeface="Unna"/>
              </a:rPr>
              <a:t>Spectral Angle Mapper (SAM)</a:t>
            </a:r>
          </a:p>
        </p:txBody>
      </p:sp>
      <p:pic>
        <p:nvPicPr>
          <p:cNvPr id="4098" name="Picture 2" descr="C:\TESIS C\FOTOS DIAPOSITIVAS\SAM.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6117" y="2714010"/>
            <a:ext cx="3755084" cy="530630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856527" y="4332046"/>
            <a:ext cx="2554265" cy="864596"/>
          </a:xfrm>
          <a:prstGeom prst="rect">
            <a:avLst/>
          </a:prstGeom>
          <a:noFill/>
          <a:ln w="28575">
            <a:solidFill>
              <a:srgbClr val="FF0000"/>
            </a:solidFill>
          </a:ln>
        </p:spPr>
        <p:txBody>
          <a:bodyPr wrap="square" rtlCol="0">
            <a:spAutoFit/>
          </a:bodyPr>
          <a:lstStyle/>
          <a:p>
            <a:endParaRPr lang="es-EC" sz="2509" dirty="0"/>
          </a:p>
          <a:p>
            <a:endParaRPr lang="es-EC" sz="2509" dirty="0"/>
          </a:p>
        </p:txBody>
      </p:sp>
      <p:pic>
        <p:nvPicPr>
          <p:cNvPr id="4101" name="Picture 5"/>
          <p:cNvPicPr>
            <a:picLocks noChangeAspect="1" noChangeArrowheads="1"/>
          </p:cNvPicPr>
          <p:nvPr/>
        </p:nvPicPr>
        <p:blipFill>
          <a:blip r:embed="rId5">
            <a:lum bright="40000" contrast="40000"/>
            <a:extLst>
              <a:ext uri="{28A0092B-C50C-407E-A947-70E740481C1C}">
                <a14:useLocalDpi xmlns:a14="http://schemas.microsoft.com/office/drawing/2010/main" val="0"/>
              </a:ext>
            </a:extLst>
          </a:blip>
          <a:srcRect/>
          <a:stretch>
            <a:fillRect/>
          </a:stretch>
        </p:blipFill>
        <p:spPr bwMode="auto">
          <a:xfrm>
            <a:off x="4437915" y="3206767"/>
            <a:ext cx="7893132" cy="432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4 Conector recto de flecha"/>
          <p:cNvCxnSpPr>
            <a:stCxn id="3" idx="3"/>
          </p:cNvCxnSpPr>
          <p:nvPr/>
        </p:nvCxnSpPr>
        <p:spPr>
          <a:xfrm flipV="1">
            <a:off x="3410792" y="4715057"/>
            <a:ext cx="1083732" cy="492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4 CuadroTexto">
            <a:extLst>
              <a:ext uri="{FF2B5EF4-FFF2-40B4-BE49-F238E27FC236}">
                <a16:creationId xmlns:a16="http://schemas.microsoft.com/office/drawing/2014/main" id="{FCA54C4C-E23A-40A7-8552-38EFD9FA0559}"/>
              </a:ext>
            </a:extLst>
          </p:cNvPr>
          <p:cNvSpPr txBox="1"/>
          <p:nvPr/>
        </p:nvSpPr>
        <p:spPr>
          <a:xfrm>
            <a:off x="256117" y="1707506"/>
            <a:ext cx="2124315" cy="43441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2223" b="1" dirty="0">
                <a:latin typeface="Unna"/>
              </a:rPr>
              <a:t>Resultados</a:t>
            </a:r>
            <a:endParaRPr lang="es-EC" sz="2223" b="1" dirty="0">
              <a:latin typeface="Unna"/>
            </a:endParaRPr>
          </a:p>
        </p:txBody>
      </p:sp>
    </p:spTree>
    <p:extLst>
      <p:ext uri="{BB962C8B-B14F-4D97-AF65-F5344CB8AC3E}">
        <p14:creationId xmlns:p14="http://schemas.microsoft.com/office/powerpoint/2010/main" val="3383324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C311971-9934-47A3-A5E6-F0C272077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2" name="1 CuadroTexto"/>
          <p:cNvSpPr txBox="1"/>
          <p:nvPr/>
        </p:nvSpPr>
        <p:spPr>
          <a:xfrm>
            <a:off x="512146" y="743833"/>
            <a:ext cx="8192910" cy="864596"/>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500" b="1" dirty="0">
                <a:latin typeface="Arial" panose="020B0604020202020204" pitchFamily="34" charset="0"/>
                <a:cs typeface="Arial" panose="020B0604020202020204" pitchFamily="34" charset="0"/>
              </a:rPr>
              <a:t>Segmentación de imágenes a partir de índices de vegetación</a:t>
            </a:r>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597489" y="2923058"/>
            <a:ext cx="7254139" cy="4693855"/>
          </a:xfrm>
          <a:prstGeom prst="rect">
            <a:avLst/>
          </a:prstGeom>
          <a:noFill/>
          <a:ln>
            <a:solidFill>
              <a:schemeClr val="tx1"/>
            </a:solidFill>
          </a:ln>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4441" y="2923058"/>
            <a:ext cx="2474942" cy="234692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5045" y="5995400"/>
            <a:ext cx="2048391" cy="176834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Flecha derecha"/>
          <p:cNvSpPr/>
          <p:nvPr/>
        </p:nvSpPr>
        <p:spPr>
          <a:xfrm>
            <a:off x="8107656" y="3691144"/>
            <a:ext cx="597400" cy="3413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5" name="4 Flecha abajo"/>
          <p:cNvSpPr/>
          <p:nvPr/>
        </p:nvSpPr>
        <p:spPr>
          <a:xfrm>
            <a:off x="10241227" y="5471627"/>
            <a:ext cx="341371" cy="42671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1" name="4 CuadroTexto">
            <a:extLst>
              <a:ext uri="{FF2B5EF4-FFF2-40B4-BE49-F238E27FC236}">
                <a16:creationId xmlns:a16="http://schemas.microsoft.com/office/drawing/2014/main" id="{FD067688-C969-4BFA-8027-8089BF88DF55}"/>
              </a:ext>
            </a:extLst>
          </p:cNvPr>
          <p:cNvSpPr txBox="1"/>
          <p:nvPr/>
        </p:nvSpPr>
        <p:spPr>
          <a:xfrm>
            <a:off x="597489" y="1855470"/>
            <a:ext cx="2124315" cy="43441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2223" b="1" dirty="0">
                <a:latin typeface="Arial" panose="020B0604020202020204" pitchFamily="34" charset="0"/>
                <a:cs typeface="Arial" panose="020B0604020202020204" pitchFamily="34" charset="0"/>
              </a:rPr>
              <a:t>Metodología</a:t>
            </a:r>
            <a:endParaRPr lang="es-EC" sz="222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945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786D70C-CA46-4299-B8D1-D7F611CDB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2" name="1 CuadroTexto"/>
          <p:cNvSpPr txBox="1"/>
          <p:nvPr/>
        </p:nvSpPr>
        <p:spPr>
          <a:xfrm>
            <a:off x="475569" y="1028796"/>
            <a:ext cx="8192910" cy="864596"/>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509" b="1" dirty="0">
                <a:latin typeface="Arial" panose="020B0604020202020204" pitchFamily="34" charset="0"/>
                <a:cs typeface="Arial" panose="020B0604020202020204" pitchFamily="34" charset="0"/>
              </a:rPr>
              <a:t>Segmentación de imágenes a partir de índices de vegetación</a:t>
            </a:r>
          </a:p>
        </p:txBody>
      </p:sp>
      <p:pic>
        <p:nvPicPr>
          <p:cNvPr id="5122" name="Picture 2" descr="C:\TESIS C\FOTOS DIAPOSITIVAS\NDVI S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302" y="3349772"/>
            <a:ext cx="3026354" cy="42765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3" name="Picture 3" descr="C:\TESIS C\FOTOS DIAPOSITIVAS\CIGREEN SE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767" y="3349773"/>
            <a:ext cx="3030372" cy="42822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4" name="Picture 4" descr="C:\TESIS C\FOTOS DIAPOSITIVAS\NDRE SE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1139" y="3349773"/>
            <a:ext cx="3030372" cy="42822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5" name="Picture 5" descr="C:\TESIS C\FOTOS DIAPOSITIVAS\CIRE SE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1511" y="3349773"/>
            <a:ext cx="3028966" cy="42802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4 CuadroTexto">
            <a:extLst>
              <a:ext uri="{FF2B5EF4-FFF2-40B4-BE49-F238E27FC236}">
                <a16:creationId xmlns:a16="http://schemas.microsoft.com/office/drawing/2014/main" id="{057A4D1F-6408-4E2A-A585-EEAF118E736F}"/>
              </a:ext>
            </a:extLst>
          </p:cNvPr>
          <p:cNvSpPr txBox="1"/>
          <p:nvPr/>
        </p:nvSpPr>
        <p:spPr>
          <a:xfrm>
            <a:off x="475569" y="2164365"/>
            <a:ext cx="2124315" cy="47705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451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B39713A4-AD25-4D45-83EB-D6ACCB7E8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4" name="Google Shape;237;p38"/>
          <p:cNvSpPr txBox="1">
            <a:spLocks/>
          </p:cNvSpPr>
          <p:nvPr/>
        </p:nvSpPr>
        <p:spPr>
          <a:xfrm>
            <a:off x="5025196" y="1647491"/>
            <a:ext cx="2344724" cy="614860"/>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spcFirstLastPara="1" vert="horz" wrap="square" lIns="108356" tIns="108356" rIns="108356" bIns="108356"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s-EC" sz="3000" b="1" dirty="0">
                <a:latin typeface="Arial" pitchFamily="34" charset="0"/>
                <a:cs typeface="Arial" pitchFamily="34" charset="0"/>
              </a:rPr>
              <a:t>Contenido</a:t>
            </a:r>
          </a:p>
        </p:txBody>
      </p:sp>
      <p:sp>
        <p:nvSpPr>
          <p:cNvPr id="5" name="Google Shape;238;p38"/>
          <p:cNvSpPr txBox="1">
            <a:spLocks noGrp="1"/>
          </p:cNvSpPr>
          <p:nvPr>
            <p:ph type="subTitle" idx="1"/>
          </p:nvPr>
        </p:nvSpPr>
        <p:spPr>
          <a:xfrm>
            <a:off x="1879689" y="4448022"/>
            <a:ext cx="3359160" cy="430093"/>
          </a:xfrm>
          <a:prstGeom prst="rect">
            <a:avLst/>
          </a:prstGeom>
        </p:spPr>
        <p:txBody>
          <a:bodyPr spcFirstLastPara="1" vert="horz" wrap="square" lIns="108356" tIns="108356" rIns="108356" bIns="108356" rtlCol="0" anchor="ctr" anchorCtr="0">
            <a:noAutofit/>
          </a:bodyPr>
          <a:lstStyle/>
          <a:p>
            <a:pPr algn="l">
              <a:spcBef>
                <a:spcPts val="0"/>
              </a:spcBef>
            </a:pPr>
            <a:r>
              <a:rPr lang="en" sz="2370" b="1" dirty="0">
                <a:latin typeface="Arial" pitchFamily="34" charset="0"/>
                <a:cs typeface="Arial" pitchFamily="34" charset="0"/>
              </a:rPr>
              <a:t>Introducción</a:t>
            </a:r>
            <a:endParaRPr sz="2370" b="1" dirty="0">
              <a:latin typeface="Arial" pitchFamily="34" charset="0"/>
              <a:cs typeface="Arial" pitchFamily="34" charset="0"/>
            </a:endParaRPr>
          </a:p>
        </p:txBody>
      </p:sp>
      <p:sp>
        <p:nvSpPr>
          <p:cNvPr id="6" name="Google Shape;240;p38"/>
          <p:cNvSpPr txBox="1">
            <a:spLocks/>
          </p:cNvSpPr>
          <p:nvPr/>
        </p:nvSpPr>
        <p:spPr>
          <a:xfrm>
            <a:off x="1803213" y="3506443"/>
            <a:ext cx="3359160" cy="614860"/>
          </a:xfrm>
          <a:prstGeom prst="rect">
            <a:avLst/>
          </a:prstGeom>
        </p:spPr>
        <p:txBody>
          <a:bodyPr spcFirstLastPara="1" wrap="square" lIns="108356" tIns="108356" rIns="108356" bIns="108356"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 sz="5215" dirty="0"/>
              <a:t>01</a:t>
            </a:r>
          </a:p>
        </p:txBody>
      </p:sp>
      <p:sp>
        <p:nvSpPr>
          <p:cNvPr id="7" name="Google Shape;241;p38"/>
          <p:cNvSpPr txBox="1">
            <a:spLocks/>
          </p:cNvSpPr>
          <p:nvPr/>
        </p:nvSpPr>
        <p:spPr>
          <a:xfrm>
            <a:off x="1937523" y="6659284"/>
            <a:ext cx="3359160" cy="430093"/>
          </a:xfrm>
          <a:prstGeom prst="rect">
            <a:avLst/>
          </a:prstGeom>
        </p:spPr>
        <p:txBody>
          <a:bodyPr spcFirstLastPara="1" wrap="square" lIns="108356" tIns="108356" rIns="108356" bIns="108356"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s-EC" sz="2370" b="1" dirty="0">
                <a:latin typeface="Arial" pitchFamily="34" charset="0"/>
                <a:cs typeface="Arial" pitchFamily="34" charset="0"/>
              </a:rPr>
              <a:t>Conclusiones</a:t>
            </a:r>
          </a:p>
        </p:txBody>
      </p:sp>
      <p:sp>
        <p:nvSpPr>
          <p:cNvPr id="8" name="Google Shape;243;p38"/>
          <p:cNvSpPr txBox="1">
            <a:spLocks/>
          </p:cNvSpPr>
          <p:nvPr/>
        </p:nvSpPr>
        <p:spPr>
          <a:xfrm>
            <a:off x="1937523" y="5826007"/>
            <a:ext cx="3359160" cy="614860"/>
          </a:xfrm>
          <a:prstGeom prst="rect">
            <a:avLst/>
          </a:prstGeom>
        </p:spPr>
        <p:txBody>
          <a:bodyPr spcFirstLastPara="1" wrap="square" lIns="108356" tIns="108356" rIns="108356" bIns="108356"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 sz="5215" dirty="0"/>
              <a:t>03</a:t>
            </a:r>
          </a:p>
        </p:txBody>
      </p:sp>
      <p:sp>
        <p:nvSpPr>
          <p:cNvPr id="9" name="Google Shape;250;p38"/>
          <p:cNvSpPr txBox="1">
            <a:spLocks/>
          </p:cNvSpPr>
          <p:nvPr/>
        </p:nvSpPr>
        <p:spPr>
          <a:xfrm>
            <a:off x="7520903" y="4342015"/>
            <a:ext cx="4011112" cy="430093"/>
          </a:xfrm>
          <a:prstGeom prst="rect">
            <a:avLst/>
          </a:prstGeom>
        </p:spPr>
        <p:txBody>
          <a:bodyPr spcFirstLastPara="1" wrap="square" lIns="108356" tIns="108356" rIns="108356" bIns="108356"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s-EC" sz="2370" b="1" dirty="0">
                <a:latin typeface="Arial" pitchFamily="34" charset="0"/>
                <a:cs typeface="Arial" pitchFamily="34" charset="0"/>
              </a:rPr>
              <a:t>Planteamiento y desarrollo de objetivos</a:t>
            </a:r>
          </a:p>
        </p:txBody>
      </p:sp>
      <p:sp>
        <p:nvSpPr>
          <p:cNvPr id="10" name="Google Shape;252;p38"/>
          <p:cNvSpPr txBox="1">
            <a:spLocks/>
          </p:cNvSpPr>
          <p:nvPr/>
        </p:nvSpPr>
        <p:spPr>
          <a:xfrm>
            <a:off x="7497711" y="3400435"/>
            <a:ext cx="3359160" cy="614860"/>
          </a:xfrm>
          <a:prstGeom prst="rect">
            <a:avLst/>
          </a:prstGeom>
        </p:spPr>
        <p:txBody>
          <a:bodyPr spcFirstLastPara="1" wrap="square" lIns="108356" tIns="108356" rIns="108356" bIns="108356"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 sz="5215" dirty="0"/>
              <a:t>02</a:t>
            </a:r>
          </a:p>
        </p:txBody>
      </p:sp>
      <p:sp>
        <p:nvSpPr>
          <p:cNvPr id="11" name="Google Shape;253;p38"/>
          <p:cNvSpPr txBox="1">
            <a:spLocks/>
          </p:cNvSpPr>
          <p:nvPr/>
        </p:nvSpPr>
        <p:spPr>
          <a:xfrm>
            <a:off x="7611047" y="6659283"/>
            <a:ext cx="3830825" cy="430093"/>
          </a:xfrm>
          <a:prstGeom prst="rect">
            <a:avLst/>
          </a:prstGeom>
        </p:spPr>
        <p:txBody>
          <a:bodyPr spcFirstLastPara="1" wrap="square" lIns="108356" tIns="108356" rIns="108356" bIns="108356"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s-EC" sz="2370" b="1" dirty="0">
                <a:latin typeface="Arial" pitchFamily="34" charset="0"/>
                <a:cs typeface="Arial" pitchFamily="34" charset="0"/>
              </a:rPr>
              <a:t>Recomendaciones</a:t>
            </a:r>
          </a:p>
        </p:txBody>
      </p:sp>
      <p:sp>
        <p:nvSpPr>
          <p:cNvPr id="12" name="Google Shape;255;p38"/>
          <p:cNvSpPr txBox="1">
            <a:spLocks/>
          </p:cNvSpPr>
          <p:nvPr/>
        </p:nvSpPr>
        <p:spPr>
          <a:xfrm>
            <a:off x="7611046" y="5826006"/>
            <a:ext cx="3359160" cy="614860"/>
          </a:xfrm>
          <a:prstGeom prst="rect">
            <a:avLst/>
          </a:prstGeom>
        </p:spPr>
        <p:txBody>
          <a:bodyPr spcFirstLastPara="1" wrap="square" lIns="108356" tIns="108356" rIns="108356" bIns="108356"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 sz="5215" dirty="0"/>
              <a:t>04</a:t>
            </a:r>
          </a:p>
        </p:txBody>
      </p:sp>
      <p:grpSp>
        <p:nvGrpSpPr>
          <p:cNvPr id="13" name="Google Shape;7822;p83"/>
          <p:cNvGrpSpPr/>
          <p:nvPr/>
        </p:nvGrpSpPr>
        <p:grpSpPr>
          <a:xfrm>
            <a:off x="8730639" y="3493897"/>
            <a:ext cx="496077" cy="455604"/>
            <a:chOff x="-49027775" y="3183175"/>
            <a:chExt cx="299325" cy="299325"/>
          </a:xfrm>
          <a:solidFill>
            <a:schemeClr val="tx1"/>
          </a:solidFill>
        </p:grpSpPr>
        <p:sp>
          <p:nvSpPr>
            <p:cNvPr id="14" name="Google Shape;7823;p83"/>
            <p:cNvSpPr/>
            <p:nvPr/>
          </p:nvSpPr>
          <p:spPr>
            <a:xfrm>
              <a:off x="-48870250" y="3183175"/>
              <a:ext cx="141800" cy="185900"/>
            </a:xfrm>
            <a:custGeom>
              <a:avLst/>
              <a:gdLst/>
              <a:ahLst/>
              <a:cxnLst/>
              <a:rect l="l" t="t" r="r" b="b"/>
              <a:pathLst>
                <a:path w="5672" h="7436" extrusionOk="0">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grpFill/>
            <a:ln>
              <a:noFill/>
            </a:ln>
          </p:spPr>
          <p:txBody>
            <a:bodyPr spcFirstLastPara="1" wrap="square" lIns="108356" tIns="108356" rIns="108356" bIns="108356" anchor="ctr" anchorCtr="0">
              <a:noAutofit/>
            </a:bodyPr>
            <a:lstStyle/>
            <a:p>
              <a:endParaRPr sz="2509"/>
            </a:p>
          </p:txBody>
        </p:sp>
        <p:sp>
          <p:nvSpPr>
            <p:cNvPr id="15" name="Google Shape;7824;p83"/>
            <p:cNvSpPr/>
            <p:nvPr/>
          </p:nvSpPr>
          <p:spPr>
            <a:xfrm>
              <a:off x="-49027775" y="3183175"/>
              <a:ext cx="185900" cy="141800"/>
            </a:xfrm>
            <a:custGeom>
              <a:avLst/>
              <a:gdLst/>
              <a:ahLst/>
              <a:cxnLst/>
              <a:rect l="l" t="t" r="r" b="b"/>
              <a:pathLst>
                <a:path w="7436" h="5672" extrusionOk="0">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grpFill/>
            <a:ln>
              <a:noFill/>
            </a:ln>
          </p:spPr>
          <p:txBody>
            <a:bodyPr spcFirstLastPara="1" wrap="square" lIns="108356" tIns="108356" rIns="108356" bIns="108356" anchor="ctr" anchorCtr="0">
              <a:noAutofit/>
            </a:bodyPr>
            <a:lstStyle/>
            <a:p>
              <a:endParaRPr sz="2509"/>
            </a:p>
          </p:txBody>
        </p:sp>
        <p:sp>
          <p:nvSpPr>
            <p:cNvPr id="16" name="Google Shape;7825;p83"/>
            <p:cNvSpPr/>
            <p:nvPr/>
          </p:nvSpPr>
          <p:spPr>
            <a:xfrm>
              <a:off x="-49027775" y="3295800"/>
              <a:ext cx="141800" cy="186700"/>
            </a:xfrm>
            <a:custGeom>
              <a:avLst/>
              <a:gdLst/>
              <a:ahLst/>
              <a:cxnLst/>
              <a:rect l="l" t="t" r="r" b="b"/>
              <a:pathLst>
                <a:path w="5672" h="7468" extrusionOk="0">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grpFill/>
            <a:ln>
              <a:noFill/>
            </a:ln>
          </p:spPr>
          <p:txBody>
            <a:bodyPr spcFirstLastPara="1" wrap="square" lIns="108356" tIns="108356" rIns="108356" bIns="108356" anchor="ctr" anchorCtr="0">
              <a:noAutofit/>
            </a:bodyPr>
            <a:lstStyle/>
            <a:p>
              <a:endParaRPr sz="2509"/>
            </a:p>
          </p:txBody>
        </p:sp>
        <p:sp>
          <p:nvSpPr>
            <p:cNvPr id="17" name="Google Shape;7826;p83"/>
            <p:cNvSpPr/>
            <p:nvPr/>
          </p:nvSpPr>
          <p:spPr>
            <a:xfrm>
              <a:off x="-48914350" y="3340700"/>
              <a:ext cx="185900" cy="141800"/>
            </a:xfrm>
            <a:custGeom>
              <a:avLst/>
              <a:gdLst/>
              <a:ahLst/>
              <a:cxnLst/>
              <a:rect l="l" t="t" r="r" b="b"/>
              <a:pathLst>
                <a:path w="7436" h="5672" extrusionOk="0">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grpFill/>
            <a:ln>
              <a:noFill/>
            </a:ln>
          </p:spPr>
          <p:txBody>
            <a:bodyPr spcFirstLastPara="1" wrap="square" lIns="108356" tIns="108356" rIns="108356" bIns="108356" anchor="ctr" anchorCtr="0">
              <a:noAutofit/>
            </a:bodyPr>
            <a:lstStyle/>
            <a:p>
              <a:endParaRPr sz="2509"/>
            </a:p>
          </p:txBody>
        </p:sp>
      </p:grpSp>
      <p:grpSp>
        <p:nvGrpSpPr>
          <p:cNvPr id="18" name="Google Shape;8591;p85"/>
          <p:cNvGrpSpPr/>
          <p:nvPr/>
        </p:nvGrpSpPr>
        <p:grpSpPr>
          <a:xfrm>
            <a:off x="3248070" y="5854769"/>
            <a:ext cx="589084" cy="506033"/>
            <a:chOff x="-4118225" y="3990475"/>
            <a:chExt cx="292225" cy="273325"/>
          </a:xfrm>
          <a:solidFill>
            <a:schemeClr val="tx1"/>
          </a:solidFill>
        </p:grpSpPr>
        <p:sp>
          <p:nvSpPr>
            <p:cNvPr id="19" name="Google Shape;8592;p85"/>
            <p:cNvSpPr/>
            <p:nvPr/>
          </p:nvSpPr>
          <p:spPr>
            <a:xfrm>
              <a:off x="-3963850" y="4040100"/>
              <a:ext cx="51200" cy="51225"/>
            </a:xfrm>
            <a:custGeom>
              <a:avLst/>
              <a:gdLst/>
              <a:ahLst/>
              <a:cxnLst/>
              <a:rect l="l" t="t" r="r" b="b"/>
              <a:pathLst>
                <a:path w="2048" h="2049" extrusionOk="0">
                  <a:moveTo>
                    <a:pt x="1008" y="0"/>
                  </a:moveTo>
                  <a:cubicBezTo>
                    <a:pt x="473" y="0"/>
                    <a:pt x="0" y="473"/>
                    <a:pt x="0" y="1040"/>
                  </a:cubicBezTo>
                  <a:cubicBezTo>
                    <a:pt x="0" y="1607"/>
                    <a:pt x="473" y="2048"/>
                    <a:pt x="1008" y="2048"/>
                  </a:cubicBezTo>
                  <a:cubicBezTo>
                    <a:pt x="1575" y="2048"/>
                    <a:pt x="2048" y="1607"/>
                    <a:pt x="2048" y="1040"/>
                  </a:cubicBezTo>
                  <a:cubicBezTo>
                    <a:pt x="2048" y="473"/>
                    <a:pt x="1575" y="0"/>
                    <a:pt x="1008" y="0"/>
                  </a:cubicBezTo>
                  <a:close/>
                </a:path>
              </a:pathLst>
            </a:custGeom>
            <a:grpFill/>
            <a:ln>
              <a:noFill/>
            </a:ln>
          </p:spPr>
          <p:txBody>
            <a:bodyPr spcFirstLastPara="1" wrap="square" lIns="108356" tIns="108356" rIns="108356" bIns="108356" anchor="ctr" anchorCtr="0">
              <a:noAutofit/>
            </a:bodyPr>
            <a:lstStyle/>
            <a:p>
              <a:endParaRPr sz="2509"/>
            </a:p>
          </p:txBody>
        </p:sp>
        <p:sp>
          <p:nvSpPr>
            <p:cNvPr id="20" name="Google Shape;8593;p85"/>
            <p:cNvSpPr/>
            <p:nvPr/>
          </p:nvSpPr>
          <p:spPr>
            <a:xfrm>
              <a:off x="-4015050" y="3990475"/>
              <a:ext cx="153600" cy="153625"/>
            </a:xfrm>
            <a:custGeom>
              <a:avLst/>
              <a:gdLst/>
              <a:ahLst/>
              <a:cxnLst/>
              <a:rect l="l" t="t" r="r" b="b"/>
              <a:pathLst>
                <a:path w="6144" h="6145" extrusionOk="0">
                  <a:moveTo>
                    <a:pt x="3056" y="1324"/>
                  </a:moveTo>
                  <a:cubicBezTo>
                    <a:pt x="4001" y="1324"/>
                    <a:pt x="4757" y="2080"/>
                    <a:pt x="4757" y="3025"/>
                  </a:cubicBezTo>
                  <a:cubicBezTo>
                    <a:pt x="4757" y="3970"/>
                    <a:pt x="4033" y="4726"/>
                    <a:pt x="3056" y="4726"/>
                  </a:cubicBezTo>
                  <a:cubicBezTo>
                    <a:pt x="2111" y="4726"/>
                    <a:pt x="1386" y="3970"/>
                    <a:pt x="1386" y="3025"/>
                  </a:cubicBezTo>
                  <a:cubicBezTo>
                    <a:pt x="1386" y="2080"/>
                    <a:pt x="2111" y="1324"/>
                    <a:pt x="3056" y="1324"/>
                  </a:cubicBezTo>
                  <a:close/>
                  <a:moveTo>
                    <a:pt x="3056" y="1"/>
                  </a:moveTo>
                  <a:cubicBezTo>
                    <a:pt x="1386" y="1"/>
                    <a:pt x="0" y="1355"/>
                    <a:pt x="0" y="3057"/>
                  </a:cubicBezTo>
                  <a:cubicBezTo>
                    <a:pt x="0" y="4758"/>
                    <a:pt x="1323" y="6144"/>
                    <a:pt x="3056" y="6144"/>
                  </a:cubicBezTo>
                  <a:cubicBezTo>
                    <a:pt x="4757" y="6144"/>
                    <a:pt x="6144" y="4758"/>
                    <a:pt x="6144" y="3057"/>
                  </a:cubicBezTo>
                  <a:cubicBezTo>
                    <a:pt x="6144" y="1355"/>
                    <a:pt x="4757" y="1"/>
                    <a:pt x="3056" y="1"/>
                  </a:cubicBezTo>
                  <a:close/>
                </a:path>
              </a:pathLst>
            </a:custGeom>
            <a:grpFill/>
            <a:ln>
              <a:noFill/>
            </a:ln>
          </p:spPr>
          <p:txBody>
            <a:bodyPr spcFirstLastPara="1" wrap="square" lIns="108356" tIns="108356" rIns="108356" bIns="108356" anchor="ctr" anchorCtr="0">
              <a:noAutofit/>
            </a:bodyPr>
            <a:lstStyle/>
            <a:p>
              <a:endParaRPr sz="2509"/>
            </a:p>
          </p:txBody>
        </p:sp>
        <p:sp>
          <p:nvSpPr>
            <p:cNvPr id="21" name="Google Shape;8594;p85"/>
            <p:cNvSpPr/>
            <p:nvPr/>
          </p:nvSpPr>
          <p:spPr>
            <a:xfrm>
              <a:off x="-4118225" y="4144075"/>
              <a:ext cx="33875" cy="119725"/>
            </a:xfrm>
            <a:custGeom>
              <a:avLst/>
              <a:gdLst/>
              <a:ahLst/>
              <a:cxnLst/>
              <a:rect l="l" t="t" r="r" b="b"/>
              <a:pathLst>
                <a:path w="1355" h="4789" extrusionOk="0">
                  <a:moveTo>
                    <a:pt x="347" y="0"/>
                  </a:moveTo>
                  <a:cubicBezTo>
                    <a:pt x="158" y="0"/>
                    <a:pt x="0" y="158"/>
                    <a:pt x="0" y="347"/>
                  </a:cubicBezTo>
                  <a:lnTo>
                    <a:pt x="0" y="4442"/>
                  </a:lnTo>
                  <a:cubicBezTo>
                    <a:pt x="0" y="4631"/>
                    <a:pt x="158" y="4789"/>
                    <a:pt x="347" y="4789"/>
                  </a:cubicBezTo>
                  <a:lnTo>
                    <a:pt x="1008" y="4789"/>
                  </a:lnTo>
                  <a:cubicBezTo>
                    <a:pt x="1134" y="4789"/>
                    <a:pt x="1260" y="4757"/>
                    <a:pt x="1355" y="4726"/>
                  </a:cubicBezTo>
                  <a:lnTo>
                    <a:pt x="1355" y="63"/>
                  </a:lnTo>
                  <a:cubicBezTo>
                    <a:pt x="1260" y="32"/>
                    <a:pt x="1134" y="0"/>
                    <a:pt x="1008" y="0"/>
                  </a:cubicBezTo>
                  <a:close/>
                </a:path>
              </a:pathLst>
            </a:custGeom>
            <a:grpFill/>
            <a:ln>
              <a:noFill/>
            </a:ln>
          </p:spPr>
          <p:txBody>
            <a:bodyPr spcFirstLastPara="1" wrap="square" lIns="108356" tIns="108356" rIns="108356" bIns="108356" anchor="ctr" anchorCtr="0">
              <a:noAutofit/>
            </a:bodyPr>
            <a:lstStyle/>
            <a:p>
              <a:endParaRPr sz="2509"/>
            </a:p>
          </p:txBody>
        </p:sp>
        <p:sp>
          <p:nvSpPr>
            <p:cNvPr id="22" name="Google Shape;8595;p85"/>
            <p:cNvSpPr/>
            <p:nvPr/>
          </p:nvSpPr>
          <p:spPr>
            <a:xfrm>
              <a:off x="-4067050" y="4143750"/>
              <a:ext cx="241050" cy="120050"/>
            </a:xfrm>
            <a:custGeom>
              <a:avLst/>
              <a:gdLst/>
              <a:ahLst/>
              <a:cxnLst/>
              <a:rect l="l" t="t" r="r" b="b"/>
              <a:pathLst>
                <a:path w="9642" h="4802" extrusionOk="0">
                  <a:moveTo>
                    <a:pt x="1750" y="1"/>
                  </a:moveTo>
                  <a:cubicBezTo>
                    <a:pt x="1124" y="1"/>
                    <a:pt x="537" y="197"/>
                    <a:pt x="1" y="549"/>
                  </a:cubicBezTo>
                  <a:lnTo>
                    <a:pt x="1" y="4550"/>
                  </a:lnTo>
                  <a:cubicBezTo>
                    <a:pt x="410" y="4707"/>
                    <a:pt x="883" y="4802"/>
                    <a:pt x="1356" y="4802"/>
                  </a:cubicBezTo>
                  <a:lnTo>
                    <a:pt x="5294" y="4802"/>
                  </a:lnTo>
                  <a:cubicBezTo>
                    <a:pt x="5735" y="4802"/>
                    <a:pt x="6144" y="4644"/>
                    <a:pt x="6459" y="4392"/>
                  </a:cubicBezTo>
                  <a:cubicBezTo>
                    <a:pt x="6459" y="4392"/>
                    <a:pt x="8507" y="2502"/>
                    <a:pt x="9169" y="1872"/>
                  </a:cubicBezTo>
                  <a:cubicBezTo>
                    <a:pt x="9169" y="1872"/>
                    <a:pt x="9547" y="1399"/>
                    <a:pt x="9547" y="1021"/>
                  </a:cubicBezTo>
                  <a:cubicBezTo>
                    <a:pt x="9641" y="454"/>
                    <a:pt x="9169" y="13"/>
                    <a:pt x="8602" y="13"/>
                  </a:cubicBezTo>
                  <a:cubicBezTo>
                    <a:pt x="8413" y="13"/>
                    <a:pt x="7751" y="202"/>
                    <a:pt x="6711" y="1777"/>
                  </a:cubicBezTo>
                  <a:cubicBezTo>
                    <a:pt x="6333" y="2376"/>
                    <a:pt x="5766" y="2754"/>
                    <a:pt x="5199" y="2754"/>
                  </a:cubicBezTo>
                  <a:lnTo>
                    <a:pt x="2710" y="2754"/>
                  </a:lnTo>
                  <a:cubicBezTo>
                    <a:pt x="2584" y="2754"/>
                    <a:pt x="2458" y="2849"/>
                    <a:pt x="2395" y="2975"/>
                  </a:cubicBezTo>
                  <a:cubicBezTo>
                    <a:pt x="2333" y="3099"/>
                    <a:pt x="2223" y="3152"/>
                    <a:pt x="2110" y="3152"/>
                  </a:cubicBezTo>
                  <a:cubicBezTo>
                    <a:pt x="1880" y="3152"/>
                    <a:pt x="1638" y="2934"/>
                    <a:pt x="1765" y="2660"/>
                  </a:cubicBezTo>
                  <a:cubicBezTo>
                    <a:pt x="1923" y="2344"/>
                    <a:pt x="2238" y="2092"/>
                    <a:pt x="2616" y="2092"/>
                  </a:cubicBezTo>
                  <a:lnTo>
                    <a:pt x="5231" y="2092"/>
                  </a:lnTo>
                  <a:cubicBezTo>
                    <a:pt x="6081" y="2061"/>
                    <a:pt x="6081" y="706"/>
                    <a:pt x="5136" y="706"/>
                  </a:cubicBezTo>
                  <a:lnTo>
                    <a:pt x="3844" y="706"/>
                  </a:lnTo>
                  <a:cubicBezTo>
                    <a:pt x="3116" y="220"/>
                    <a:pt x="2412" y="1"/>
                    <a:pt x="1750" y="1"/>
                  </a:cubicBezTo>
                  <a:close/>
                </a:path>
              </a:pathLst>
            </a:custGeom>
            <a:grpFill/>
            <a:ln>
              <a:noFill/>
            </a:ln>
          </p:spPr>
          <p:txBody>
            <a:bodyPr spcFirstLastPara="1" wrap="square" lIns="108356" tIns="108356" rIns="108356" bIns="108356" anchor="ctr" anchorCtr="0">
              <a:noAutofit/>
            </a:bodyPr>
            <a:lstStyle/>
            <a:p>
              <a:endParaRPr sz="2509"/>
            </a:p>
          </p:txBody>
        </p:sp>
      </p:grpSp>
      <p:grpSp>
        <p:nvGrpSpPr>
          <p:cNvPr id="23" name="Google Shape;7804;p83"/>
          <p:cNvGrpSpPr/>
          <p:nvPr/>
        </p:nvGrpSpPr>
        <p:grpSpPr>
          <a:xfrm>
            <a:off x="3072240" y="3600872"/>
            <a:ext cx="496077" cy="459790"/>
            <a:chOff x="-45673275" y="3199325"/>
            <a:chExt cx="299325" cy="302075"/>
          </a:xfrm>
          <a:solidFill>
            <a:schemeClr val="tx1"/>
          </a:solidFill>
        </p:grpSpPr>
        <p:sp>
          <p:nvSpPr>
            <p:cNvPr id="24" name="Google Shape;7805;p83"/>
            <p:cNvSpPr/>
            <p:nvPr/>
          </p:nvSpPr>
          <p:spPr>
            <a:xfrm>
              <a:off x="-45672500" y="3199325"/>
              <a:ext cx="298550" cy="194175"/>
            </a:xfrm>
            <a:custGeom>
              <a:avLst/>
              <a:gdLst/>
              <a:ahLst/>
              <a:cxnLst/>
              <a:rect l="l" t="t" r="r" b="b"/>
              <a:pathLst>
                <a:path w="11942" h="7767" extrusionOk="0">
                  <a:moveTo>
                    <a:pt x="5947" y="0"/>
                  </a:moveTo>
                  <a:cubicBezTo>
                    <a:pt x="5884" y="0"/>
                    <a:pt x="5829" y="16"/>
                    <a:pt x="5798" y="47"/>
                  </a:cubicBezTo>
                  <a:lnTo>
                    <a:pt x="158" y="3607"/>
                  </a:lnTo>
                  <a:cubicBezTo>
                    <a:pt x="32" y="3670"/>
                    <a:pt x="1" y="3765"/>
                    <a:pt x="1" y="3922"/>
                  </a:cubicBezTo>
                  <a:cubicBezTo>
                    <a:pt x="1" y="4017"/>
                    <a:pt x="64" y="4143"/>
                    <a:pt x="158" y="4237"/>
                  </a:cubicBezTo>
                  <a:lnTo>
                    <a:pt x="5735" y="7735"/>
                  </a:lnTo>
                  <a:cubicBezTo>
                    <a:pt x="5798" y="7766"/>
                    <a:pt x="5861" y="7766"/>
                    <a:pt x="5955" y="7766"/>
                  </a:cubicBezTo>
                  <a:cubicBezTo>
                    <a:pt x="6018" y="7766"/>
                    <a:pt x="6050" y="7766"/>
                    <a:pt x="6144" y="7735"/>
                  </a:cubicBezTo>
                  <a:lnTo>
                    <a:pt x="11784" y="4237"/>
                  </a:lnTo>
                  <a:cubicBezTo>
                    <a:pt x="11878" y="4143"/>
                    <a:pt x="11941" y="4080"/>
                    <a:pt x="11941" y="3922"/>
                  </a:cubicBezTo>
                  <a:cubicBezTo>
                    <a:pt x="11941" y="3796"/>
                    <a:pt x="11847" y="3670"/>
                    <a:pt x="11784" y="3607"/>
                  </a:cubicBezTo>
                  <a:lnTo>
                    <a:pt x="6144" y="47"/>
                  </a:lnTo>
                  <a:cubicBezTo>
                    <a:pt x="6081" y="16"/>
                    <a:pt x="6010" y="0"/>
                    <a:pt x="5947" y="0"/>
                  </a:cubicBezTo>
                  <a:close/>
                </a:path>
              </a:pathLst>
            </a:custGeom>
            <a:grpFill/>
            <a:ln>
              <a:noFill/>
            </a:ln>
          </p:spPr>
          <p:txBody>
            <a:bodyPr spcFirstLastPara="1" wrap="square" lIns="108356" tIns="108356" rIns="108356" bIns="108356" anchor="ctr" anchorCtr="0">
              <a:noAutofit/>
            </a:bodyPr>
            <a:lstStyle/>
            <a:p>
              <a:endParaRPr sz="2509"/>
            </a:p>
          </p:txBody>
        </p:sp>
        <p:sp>
          <p:nvSpPr>
            <p:cNvPr id="25" name="Google Shape;7806;p83"/>
            <p:cNvSpPr/>
            <p:nvPr/>
          </p:nvSpPr>
          <p:spPr>
            <a:xfrm>
              <a:off x="-45673275" y="3387150"/>
              <a:ext cx="299325" cy="114250"/>
            </a:xfrm>
            <a:custGeom>
              <a:avLst/>
              <a:gdLst/>
              <a:ahLst/>
              <a:cxnLst/>
              <a:rect l="l" t="t" r="r" b="b"/>
              <a:pathLst>
                <a:path w="11973" h="4570" extrusionOk="0">
                  <a:moveTo>
                    <a:pt x="693" y="1"/>
                  </a:moveTo>
                  <a:lnTo>
                    <a:pt x="158" y="348"/>
                  </a:lnTo>
                  <a:cubicBezTo>
                    <a:pt x="32" y="411"/>
                    <a:pt x="0" y="505"/>
                    <a:pt x="0" y="663"/>
                  </a:cubicBezTo>
                  <a:cubicBezTo>
                    <a:pt x="0" y="789"/>
                    <a:pt x="63" y="883"/>
                    <a:pt x="158" y="978"/>
                  </a:cubicBezTo>
                  <a:lnTo>
                    <a:pt x="5797" y="4506"/>
                  </a:lnTo>
                  <a:cubicBezTo>
                    <a:pt x="5829" y="4569"/>
                    <a:pt x="5892" y="4569"/>
                    <a:pt x="5986" y="4569"/>
                  </a:cubicBezTo>
                  <a:cubicBezTo>
                    <a:pt x="6049" y="4569"/>
                    <a:pt x="6112" y="4569"/>
                    <a:pt x="6175" y="4506"/>
                  </a:cubicBezTo>
                  <a:lnTo>
                    <a:pt x="11815" y="978"/>
                  </a:lnTo>
                  <a:cubicBezTo>
                    <a:pt x="11941" y="883"/>
                    <a:pt x="11972" y="820"/>
                    <a:pt x="11972" y="663"/>
                  </a:cubicBezTo>
                  <a:cubicBezTo>
                    <a:pt x="11972" y="537"/>
                    <a:pt x="11878" y="411"/>
                    <a:pt x="11815" y="348"/>
                  </a:cubicBezTo>
                  <a:lnTo>
                    <a:pt x="11248" y="1"/>
                  </a:lnTo>
                  <a:lnTo>
                    <a:pt x="6175" y="3151"/>
                  </a:lnTo>
                  <a:cubicBezTo>
                    <a:pt x="6144" y="3183"/>
                    <a:pt x="6049" y="3183"/>
                    <a:pt x="5986" y="3183"/>
                  </a:cubicBezTo>
                  <a:cubicBezTo>
                    <a:pt x="5892" y="3183"/>
                    <a:pt x="5860" y="3183"/>
                    <a:pt x="5797" y="3151"/>
                  </a:cubicBezTo>
                  <a:lnTo>
                    <a:pt x="693" y="1"/>
                  </a:lnTo>
                  <a:close/>
                </a:path>
              </a:pathLst>
            </a:custGeom>
            <a:grpFill/>
            <a:ln>
              <a:noFill/>
            </a:ln>
          </p:spPr>
          <p:txBody>
            <a:bodyPr spcFirstLastPara="1" wrap="square" lIns="108356" tIns="108356" rIns="108356" bIns="108356" anchor="ctr" anchorCtr="0">
              <a:noAutofit/>
            </a:bodyPr>
            <a:lstStyle/>
            <a:p>
              <a:endParaRPr sz="2509"/>
            </a:p>
          </p:txBody>
        </p:sp>
        <p:sp>
          <p:nvSpPr>
            <p:cNvPr id="26" name="Google Shape;7807;p83"/>
            <p:cNvSpPr/>
            <p:nvPr/>
          </p:nvSpPr>
          <p:spPr>
            <a:xfrm>
              <a:off x="-45673275" y="3334400"/>
              <a:ext cx="299325" cy="113425"/>
            </a:xfrm>
            <a:custGeom>
              <a:avLst/>
              <a:gdLst/>
              <a:ahLst/>
              <a:cxnLst/>
              <a:rect l="l" t="t" r="r" b="b"/>
              <a:pathLst>
                <a:path w="11973" h="4537" extrusionOk="0">
                  <a:moveTo>
                    <a:pt x="693" y="0"/>
                  </a:moveTo>
                  <a:lnTo>
                    <a:pt x="158" y="378"/>
                  </a:lnTo>
                  <a:cubicBezTo>
                    <a:pt x="32" y="441"/>
                    <a:pt x="0" y="536"/>
                    <a:pt x="0" y="693"/>
                  </a:cubicBezTo>
                  <a:cubicBezTo>
                    <a:pt x="0" y="851"/>
                    <a:pt x="63" y="914"/>
                    <a:pt x="158" y="1008"/>
                  </a:cubicBezTo>
                  <a:lnTo>
                    <a:pt x="5797" y="4505"/>
                  </a:lnTo>
                  <a:cubicBezTo>
                    <a:pt x="5829" y="4537"/>
                    <a:pt x="5892" y="4537"/>
                    <a:pt x="5986" y="4537"/>
                  </a:cubicBezTo>
                  <a:cubicBezTo>
                    <a:pt x="6049" y="4537"/>
                    <a:pt x="6112" y="4537"/>
                    <a:pt x="6175" y="4505"/>
                  </a:cubicBezTo>
                  <a:lnTo>
                    <a:pt x="11815" y="1008"/>
                  </a:lnTo>
                  <a:cubicBezTo>
                    <a:pt x="11941" y="914"/>
                    <a:pt x="11972" y="851"/>
                    <a:pt x="11972" y="693"/>
                  </a:cubicBezTo>
                  <a:cubicBezTo>
                    <a:pt x="11972" y="536"/>
                    <a:pt x="11878" y="441"/>
                    <a:pt x="11815" y="378"/>
                  </a:cubicBezTo>
                  <a:lnTo>
                    <a:pt x="11248" y="0"/>
                  </a:lnTo>
                  <a:lnTo>
                    <a:pt x="6175" y="3214"/>
                  </a:lnTo>
                  <a:cubicBezTo>
                    <a:pt x="6144" y="3245"/>
                    <a:pt x="6049" y="3245"/>
                    <a:pt x="5986" y="3245"/>
                  </a:cubicBezTo>
                  <a:cubicBezTo>
                    <a:pt x="5892" y="3245"/>
                    <a:pt x="5860" y="3245"/>
                    <a:pt x="5797" y="3214"/>
                  </a:cubicBezTo>
                  <a:lnTo>
                    <a:pt x="693" y="0"/>
                  </a:lnTo>
                  <a:close/>
                </a:path>
              </a:pathLst>
            </a:custGeom>
            <a:grpFill/>
            <a:ln>
              <a:noFill/>
            </a:ln>
          </p:spPr>
          <p:txBody>
            <a:bodyPr spcFirstLastPara="1" wrap="square" lIns="108356" tIns="108356" rIns="108356" bIns="108356" anchor="ctr" anchorCtr="0">
              <a:noAutofit/>
            </a:bodyPr>
            <a:lstStyle/>
            <a:p>
              <a:endParaRPr sz="2509"/>
            </a:p>
          </p:txBody>
        </p:sp>
      </p:grpSp>
      <p:grpSp>
        <p:nvGrpSpPr>
          <p:cNvPr id="27" name="Google Shape;8541;p85"/>
          <p:cNvGrpSpPr/>
          <p:nvPr/>
        </p:nvGrpSpPr>
        <p:grpSpPr>
          <a:xfrm>
            <a:off x="8842642" y="5946642"/>
            <a:ext cx="592311" cy="539589"/>
            <a:chOff x="-4475825" y="3612425"/>
            <a:chExt cx="293825" cy="291450"/>
          </a:xfrm>
          <a:solidFill>
            <a:schemeClr val="tx1"/>
          </a:solidFill>
        </p:grpSpPr>
        <p:sp>
          <p:nvSpPr>
            <p:cNvPr id="28" name="Google Shape;8542;p85"/>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grpFill/>
            <a:ln>
              <a:noFill/>
            </a:ln>
          </p:spPr>
          <p:txBody>
            <a:bodyPr spcFirstLastPara="1" wrap="square" lIns="108356" tIns="108356" rIns="108356" bIns="108356" anchor="ctr" anchorCtr="0">
              <a:noAutofit/>
            </a:bodyPr>
            <a:lstStyle/>
            <a:p>
              <a:endParaRPr sz="2509"/>
            </a:p>
          </p:txBody>
        </p:sp>
        <p:sp>
          <p:nvSpPr>
            <p:cNvPr id="29" name="Google Shape;8543;p85"/>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grpFill/>
            <a:ln>
              <a:noFill/>
            </a:ln>
          </p:spPr>
          <p:txBody>
            <a:bodyPr spcFirstLastPara="1" wrap="square" lIns="108356" tIns="108356" rIns="108356" bIns="108356" anchor="ctr" anchorCtr="0">
              <a:noAutofit/>
            </a:bodyPr>
            <a:lstStyle/>
            <a:p>
              <a:endParaRPr sz="2509"/>
            </a:p>
          </p:txBody>
        </p:sp>
        <p:sp>
          <p:nvSpPr>
            <p:cNvPr id="30" name="Google Shape;8544;p85"/>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grpFill/>
            <a:ln>
              <a:noFill/>
            </a:ln>
          </p:spPr>
          <p:txBody>
            <a:bodyPr spcFirstLastPara="1" wrap="square" lIns="108356" tIns="108356" rIns="108356" bIns="108356" anchor="ctr" anchorCtr="0">
              <a:noAutofit/>
            </a:bodyPr>
            <a:lstStyle/>
            <a:p>
              <a:endParaRPr sz="2509"/>
            </a:p>
          </p:txBody>
        </p:sp>
      </p:grpSp>
      <p:cxnSp>
        <p:nvCxnSpPr>
          <p:cNvPr id="41" name="Google Shape;236;p38"/>
          <p:cNvCxnSpPr/>
          <p:nvPr/>
        </p:nvCxnSpPr>
        <p:spPr>
          <a:xfrm flipV="1">
            <a:off x="5974086" y="2902813"/>
            <a:ext cx="0" cy="4628757"/>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96676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EE1269F6-9F27-4D80-8268-C99E066D9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5122" name="Picture 2" descr="C:\TESIS C\FOTOS DIAPOSITIVAS\NDVI SEG.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493896"/>
            <a:ext cx="4693944" cy="66330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3" name="Picture 3" descr="C:\TESIS C\FOTOS DIAPOSITIVAS\CIGREEN SEG.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079141" y="1493896"/>
            <a:ext cx="4693943" cy="66330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7" cstate="print">
            <a:lum bright="40000" contrast="40000"/>
            <a:extLst>
              <a:ext uri="{28A0092B-C50C-407E-A947-70E740481C1C}">
                <a14:useLocalDpi xmlns:a14="http://schemas.microsoft.com/office/drawing/2010/main" val="0"/>
              </a:ext>
            </a:extLst>
          </a:blip>
          <a:srcRect r="39498"/>
          <a:stretch/>
        </p:blipFill>
        <p:spPr bwMode="auto">
          <a:xfrm>
            <a:off x="5069427" y="2411002"/>
            <a:ext cx="2730970" cy="22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cstate="print">
            <a:lum bright="40000" contrast="40000"/>
            <a:extLst>
              <a:ext uri="{28A0092B-C50C-407E-A947-70E740481C1C}">
                <a14:useLocalDpi xmlns:a14="http://schemas.microsoft.com/office/drawing/2010/main" val="0"/>
              </a:ext>
            </a:extLst>
          </a:blip>
          <a:srcRect/>
          <a:stretch>
            <a:fillRect/>
          </a:stretch>
        </p:blipFill>
        <p:spPr bwMode="auto">
          <a:xfrm>
            <a:off x="5035316" y="5056628"/>
            <a:ext cx="2700455" cy="226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derecha"/>
          <p:cNvSpPr/>
          <p:nvPr/>
        </p:nvSpPr>
        <p:spPr>
          <a:xfrm>
            <a:off x="4523258" y="3349772"/>
            <a:ext cx="512057" cy="341371"/>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EC" sz="2509"/>
          </a:p>
        </p:txBody>
      </p:sp>
      <p:sp>
        <p:nvSpPr>
          <p:cNvPr id="4" name="3 Flecha izquierda"/>
          <p:cNvSpPr/>
          <p:nvPr/>
        </p:nvSpPr>
        <p:spPr>
          <a:xfrm>
            <a:off x="7723614" y="6336771"/>
            <a:ext cx="554728" cy="341371"/>
          </a:xfrm>
          <a:prstGeom prst="lef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EC" sz="2509"/>
          </a:p>
        </p:txBody>
      </p:sp>
      <p:sp>
        <p:nvSpPr>
          <p:cNvPr id="12" name="11 CuadroTexto"/>
          <p:cNvSpPr txBox="1"/>
          <p:nvPr/>
        </p:nvSpPr>
        <p:spPr>
          <a:xfrm>
            <a:off x="10426112" y="6295131"/>
            <a:ext cx="1180600" cy="864596"/>
          </a:xfrm>
          <a:prstGeom prst="rect">
            <a:avLst/>
          </a:prstGeom>
          <a:noFill/>
          <a:ln w="28575">
            <a:solidFill>
              <a:srgbClr val="FF0000"/>
            </a:solidFill>
          </a:ln>
        </p:spPr>
        <p:txBody>
          <a:bodyPr wrap="square" rtlCol="0">
            <a:spAutoFit/>
          </a:bodyPr>
          <a:lstStyle/>
          <a:p>
            <a:endParaRPr lang="es-EC" sz="2509" dirty="0"/>
          </a:p>
          <a:p>
            <a:endParaRPr lang="es-EC" sz="2509" dirty="0"/>
          </a:p>
        </p:txBody>
      </p:sp>
      <p:sp>
        <p:nvSpPr>
          <p:cNvPr id="13" name="12 CuadroTexto"/>
          <p:cNvSpPr txBox="1"/>
          <p:nvPr/>
        </p:nvSpPr>
        <p:spPr>
          <a:xfrm>
            <a:off x="1756671" y="5953759"/>
            <a:ext cx="1180600" cy="864596"/>
          </a:xfrm>
          <a:prstGeom prst="rect">
            <a:avLst/>
          </a:prstGeom>
          <a:noFill/>
          <a:ln w="28575">
            <a:solidFill>
              <a:srgbClr val="FF0000"/>
            </a:solidFill>
          </a:ln>
        </p:spPr>
        <p:txBody>
          <a:bodyPr wrap="square" rtlCol="0">
            <a:spAutoFit/>
          </a:bodyPr>
          <a:lstStyle/>
          <a:p>
            <a:endParaRPr lang="es-EC" sz="2509" dirty="0"/>
          </a:p>
          <a:p>
            <a:endParaRPr lang="es-EC" sz="2509" dirty="0"/>
          </a:p>
        </p:txBody>
      </p:sp>
      <p:cxnSp>
        <p:nvCxnSpPr>
          <p:cNvPr id="6" name="5 Conector recto"/>
          <p:cNvCxnSpPr/>
          <p:nvPr/>
        </p:nvCxnSpPr>
        <p:spPr>
          <a:xfrm flipH="1" flipV="1">
            <a:off x="2346971" y="3520458"/>
            <a:ext cx="1" cy="24333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2346971" y="3520458"/>
            <a:ext cx="21762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8278343" y="6507456"/>
            <a:ext cx="21762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4 CuadroTexto">
            <a:extLst>
              <a:ext uri="{FF2B5EF4-FFF2-40B4-BE49-F238E27FC236}">
                <a16:creationId xmlns:a16="http://schemas.microsoft.com/office/drawing/2014/main" id="{8238E6E2-E54F-425A-A218-84E0F38AFB08}"/>
              </a:ext>
            </a:extLst>
          </p:cNvPr>
          <p:cNvSpPr txBox="1"/>
          <p:nvPr/>
        </p:nvSpPr>
        <p:spPr>
          <a:xfrm>
            <a:off x="399369" y="848631"/>
            <a:ext cx="2124315" cy="47705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283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0E29CB1A-C327-45D0-879C-5DA624E59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6" name="Picture 4" descr="C:\TESIS C\FOTOS DIAPOSITIVAS\NDRE S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 y="1504097"/>
            <a:ext cx="4686046" cy="66218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5" descr="C:\TESIS C\FOTOS DIAPOSITIVAS\CIRE SE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7745" y="1474425"/>
            <a:ext cx="4693856" cy="66328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658" y="2506751"/>
            <a:ext cx="2566869" cy="211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1574" y="5141971"/>
            <a:ext cx="2625036" cy="211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2048317" y="6080742"/>
            <a:ext cx="1180600" cy="864596"/>
          </a:xfrm>
          <a:prstGeom prst="rect">
            <a:avLst/>
          </a:prstGeom>
          <a:noFill/>
          <a:ln w="28575">
            <a:solidFill>
              <a:srgbClr val="FF0000"/>
            </a:solidFill>
          </a:ln>
        </p:spPr>
        <p:txBody>
          <a:bodyPr wrap="square" rtlCol="0">
            <a:spAutoFit/>
          </a:bodyPr>
          <a:lstStyle/>
          <a:p>
            <a:endParaRPr lang="es-EC" sz="2509" dirty="0"/>
          </a:p>
          <a:p>
            <a:endParaRPr lang="es-EC" sz="2509" dirty="0"/>
          </a:p>
        </p:txBody>
      </p:sp>
      <p:sp>
        <p:nvSpPr>
          <p:cNvPr id="11" name="10 CuadroTexto"/>
          <p:cNvSpPr txBox="1"/>
          <p:nvPr/>
        </p:nvSpPr>
        <p:spPr>
          <a:xfrm>
            <a:off x="10241227" y="5878353"/>
            <a:ext cx="1180600" cy="864596"/>
          </a:xfrm>
          <a:prstGeom prst="rect">
            <a:avLst/>
          </a:prstGeom>
          <a:noFill/>
          <a:ln w="28575">
            <a:solidFill>
              <a:srgbClr val="FF0000"/>
            </a:solidFill>
          </a:ln>
        </p:spPr>
        <p:txBody>
          <a:bodyPr wrap="square" rtlCol="0">
            <a:spAutoFit/>
          </a:bodyPr>
          <a:lstStyle/>
          <a:p>
            <a:endParaRPr lang="es-EC" sz="2509" dirty="0"/>
          </a:p>
          <a:p>
            <a:endParaRPr lang="es-EC" sz="2509" dirty="0"/>
          </a:p>
        </p:txBody>
      </p:sp>
      <p:cxnSp>
        <p:nvCxnSpPr>
          <p:cNvPr id="12" name="11 Conector recto"/>
          <p:cNvCxnSpPr/>
          <p:nvPr/>
        </p:nvCxnSpPr>
        <p:spPr>
          <a:xfrm flipH="1" flipV="1">
            <a:off x="2638616" y="3632800"/>
            <a:ext cx="1" cy="24333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2638617" y="3632800"/>
            <a:ext cx="21762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13 Flecha derecha"/>
          <p:cNvSpPr/>
          <p:nvPr/>
        </p:nvSpPr>
        <p:spPr>
          <a:xfrm>
            <a:off x="4579518" y="3462115"/>
            <a:ext cx="512057" cy="34137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sz="2509"/>
          </a:p>
        </p:txBody>
      </p:sp>
      <p:cxnSp>
        <p:nvCxnSpPr>
          <p:cNvPr id="15" name="14 Conector recto"/>
          <p:cNvCxnSpPr/>
          <p:nvPr/>
        </p:nvCxnSpPr>
        <p:spPr>
          <a:xfrm>
            <a:off x="8064939" y="6237569"/>
            <a:ext cx="21762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15 Flecha izquierda"/>
          <p:cNvSpPr/>
          <p:nvPr/>
        </p:nvSpPr>
        <p:spPr>
          <a:xfrm>
            <a:off x="7787575" y="6090678"/>
            <a:ext cx="554728" cy="341371"/>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sz="2509"/>
          </a:p>
        </p:txBody>
      </p:sp>
      <p:sp>
        <p:nvSpPr>
          <p:cNvPr id="19" name="4 CuadroTexto">
            <a:extLst>
              <a:ext uri="{FF2B5EF4-FFF2-40B4-BE49-F238E27FC236}">
                <a16:creationId xmlns:a16="http://schemas.microsoft.com/office/drawing/2014/main" id="{79454EBC-76FF-465B-B935-0AF4ED9DEAC7}"/>
              </a:ext>
            </a:extLst>
          </p:cNvPr>
          <p:cNvSpPr txBox="1"/>
          <p:nvPr/>
        </p:nvSpPr>
        <p:spPr>
          <a:xfrm>
            <a:off x="226605" y="997371"/>
            <a:ext cx="2124315" cy="47705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64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2EABD7F5-AC29-403D-A0A8-743A83A4E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style>
          <a:lnRef idx="2">
            <a:schemeClr val="accent3">
              <a:shade val="50000"/>
            </a:schemeClr>
          </a:lnRef>
          <a:fillRef idx="1">
            <a:schemeClr val="accent3"/>
          </a:fillRef>
          <a:effectRef idx="0">
            <a:schemeClr val="accent3"/>
          </a:effectRef>
          <a:fontRef idx="minor">
            <a:schemeClr val="lt1"/>
          </a:fontRef>
        </p:style>
      </p:pic>
      <p:graphicFrame>
        <p:nvGraphicFramePr>
          <p:cNvPr id="2" name="1 Diagrama"/>
          <p:cNvGraphicFramePr/>
          <p:nvPr>
            <p:extLst>
              <p:ext uri="{D42A27DB-BD31-4B8C-83A1-F6EECF244321}">
                <p14:modId xmlns:p14="http://schemas.microsoft.com/office/powerpoint/2010/main" val="3852650551"/>
              </p:ext>
            </p:extLst>
          </p:nvPr>
        </p:nvGraphicFramePr>
        <p:xfrm>
          <a:off x="2048316" y="2581687"/>
          <a:ext cx="8448939" cy="1792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3 Imagen"/>
          <p:cNvPicPr/>
          <p:nvPr/>
        </p:nvPicPr>
        <p:blipFill>
          <a:blip r:embed="rId8">
            <a:extLst>
              <a:ext uri="{28A0092B-C50C-407E-A947-70E740481C1C}">
                <a14:useLocalDpi xmlns:a14="http://schemas.microsoft.com/office/drawing/2010/main" val="0"/>
              </a:ext>
            </a:extLst>
          </a:blip>
          <a:srcRect/>
          <a:stretch>
            <a:fillRect/>
          </a:stretch>
        </p:blipFill>
        <p:spPr bwMode="auto">
          <a:xfrm>
            <a:off x="9505027" y="4787671"/>
            <a:ext cx="2986999" cy="2330519"/>
          </a:xfrm>
          <a:prstGeom prst="rect">
            <a:avLst/>
          </a:prstGeom>
          <a:noFill/>
          <a:ln>
            <a:noFill/>
          </a:ln>
        </p:spPr>
      </p:pic>
      <p:pic>
        <p:nvPicPr>
          <p:cNvPr id="5" name="Picture 2" descr="C:\TESIS C\FOTOS DIAPOSITIVAS\NDVI SE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8459" y="4529385"/>
            <a:ext cx="2143736" cy="3029307"/>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 name="Picture 3" descr="C:\TESIS C\FOTOS DIAPOSITIVAS\CIGREEN SE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58217" y="4543748"/>
            <a:ext cx="2143735" cy="3029307"/>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7" name="Picture 2" descr="C:\TESIS C\FOTOS DIAPOSITIVAS\SAM.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118" y="4543748"/>
            <a:ext cx="2133570" cy="301494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grpSp>
        <p:nvGrpSpPr>
          <p:cNvPr id="8" name="7 Grupo"/>
          <p:cNvGrpSpPr/>
          <p:nvPr/>
        </p:nvGrpSpPr>
        <p:grpSpPr>
          <a:xfrm>
            <a:off x="2427409" y="5559920"/>
            <a:ext cx="786023" cy="786023"/>
            <a:chOff x="1240425" y="424480"/>
            <a:chExt cx="663207" cy="663207"/>
          </a:xfrm>
        </p:grpSpPr>
        <p:sp>
          <p:nvSpPr>
            <p:cNvPr id="9" name="8 Más"/>
            <p:cNvSpPr/>
            <p:nvPr/>
          </p:nvSpPr>
          <p:spPr>
            <a:xfrm>
              <a:off x="1240425" y="424480"/>
              <a:ext cx="663207" cy="663207"/>
            </a:xfrm>
            <a:prstGeom prst="mathPlus">
              <a:avLst/>
            </a:prstGeom>
          </p:spPr>
          <p:style>
            <a:lnRef idx="2">
              <a:schemeClr val="accent3">
                <a:shade val="50000"/>
              </a:schemeClr>
            </a:lnRef>
            <a:fillRef idx="1">
              <a:schemeClr val="accent3"/>
            </a:fillRef>
            <a:effectRef idx="0">
              <a:schemeClr val="accent3"/>
            </a:effectRef>
            <a:fontRef idx="minor">
              <a:schemeClr val="lt1"/>
            </a:fontRef>
          </p:style>
        </p:sp>
        <p:sp>
          <p:nvSpPr>
            <p:cNvPr id="10" name="Más 4"/>
            <p:cNvSpPr/>
            <p:nvPr/>
          </p:nvSpPr>
          <p:spPr>
            <a:xfrm>
              <a:off x="1328333" y="678090"/>
              <a:ext cx="487391" cy="15598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0" tIns="0" rIns="0" bIns="0" numCol="1" spcCol="1270" anchor="ctr" anchorCtr="0">
              <a:noAutofit/>
            </a:bodyPr>
            <a:lstStyle/>
            <a:p>
              <a:pPr algn="ctr" defTabSz="579504">
                <a:lnSpc>
                  <a:spcPct val="90000"/>
                </a:lnSpc>
                <a:spcBef>
                  <a:spcPct val="0"/>
                </a:spcBef>
                <a:spcAft>
                  <a:spcPct val="35000"/>
                </a:spcAft>
              </a:pPr>
              <a:endParaRPr lang="es-EC" sz="1304"/>
            </a:p>
          </p:txBody>
        </p:sp>
      </p:grpSp>
      <p:grpSp>
        <p:nvGrpSpPr>
          <p:cNvPr id="11" name="10 Grupo"/>
          <p:cNvGrpSpPr/>
          <p:nvPr/>
        </p:nvGrpSpPr>
        <p:grpSpPr>
          <a:xfrm>
            <a:off x="5472195" y="5620922"/>
            <a:ext cx="786023" cy="786023"/>
            <a:chOff x="3232792" y="424480"/>
            <a:chExt cx="663207" cy="663207"/>
          </a:xfrm>
        </p:grpSpPr>
        <p:sp>
          <p:nvSpPr>
            <p:cNvPr id="12" name="11 Más"/>
            <p:cNvSpPr/>
            <p:nvPr/>
          </p:nvSpPr>
          <p:spPr>
            <a:xfrm>
              <a:off x="3232792" y="424480"/>
              <a:ext cx="663207" cy="663207"/>
            </a:xfrm>
            <a:prstGeom prst="mathPlus">
              <a:avLst/>
            </a:prstGeom>
          </p:spPr>
          <p:style>
            <a:lnRef idx="2">
              <a:schemeClr val="accent3">
                <a:shade val="50000"/>
              </a:schemeClr>
            </a:lnRef>
            <a:fillRef idx="1">
              <a:schemeClr val="accent3"/>
            </a:fillRef>
            <a:effectRef idx="0">
              <a:schemeClr val="accent3"/>
            </a:effectRef>
            <a:fontRef idx="minor">
              <a:schemeClr val="lt1"/>
            </a:fontRef>
          </p:style>
        </p:sp>
        <p:sp>
          <p:nvSpPr>
            <p:cNvPr id="13" name="Más 4"/>
            <p:cNvSpPr/>
            <p:nvPr/>
          </p:nvSpPr>
          <p:spPr>
            <a:xfrm>
              <a:off x="3320700" y="678090"/>
              <a:ext cx="487391" cy="15598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0" tIns="0" rIns="0" bIns="0" numCol="1" spcCol="1270" anchor="ctr" anchorCtr="0">
              <a:noAutofit/>
            </a:bodyPr>
            <a:lstStyle/>
            <a:p>
              <a:pPr algn="ctr" defTabSz="579504">
                <a:lnSpc>
                  <a:spcPct val="90000"/>
                </a:lnSpc>
                <a:spcBef>
                  <a:spcPct val="0"/>
                </a:spcBef>
                <a:spcAft>
                  <a:spcPct val="35000"/>
                </a:spcAft>
              </a:pPr>
              <a:endParaRPr lang="es-EC" sz="1304"/>
            </a:p>
          </p:txBody>
        </p:sp>
      </p:grpSp>
      <p:grpSp>
        <p:nvGrpSpPr>
          <p:cNvPr id="14" name="13 Grupo"/>
          <p:cNvGrpSpPr/>
          <p:nvPr/>
        </p:nvGrpSpPr>
        <p:grpSpPr>
          <a:xfrm>
            <a:off x="8510917" y="5613242"/>
            <a:ext cx="786023" cy="786023"/>
            <a:chOff x="5225158" y="424480"/>
            <a:chExt cx="663207" cy="663207"/>
          </a:xfrm>
        </p:grpSpPr>
        <p:sp>
          <p:nvSpPr>
            <p:cNvPr id="15" name="14 Igual que"/>
            <p:cNvSpPr/>
            <p:nvPr/>
          </p:nvSpPr>
          <p:spPr>
            <a:xfrm>
              <a:off x="5225158" y="424480"/>
              <a:ext cx="663207" cy="663207"/>
            </a:xfrm>
            <a:prstGeom prst="mathEqual">
              <a:avLst/>
            </a:prstGeom>
          </p:spPr>
          <p:style>
            <a:lnRef idx="0">
              <a:schemeClr val="lt1">
                <a:hueOff val="0"/>
                <a:satOff val="0"/>
                <a:lumOff val="0"/>
                <a:alphaOff val="0"/>
              </a:schemeClr>
            </a:lnRef>
            <a:fillRef idx="2">
              <a:schemeClr val="accent5">
                <a:hueOff val="-9933876"/>
                <a:satOff val="39811"/>
                <a:lumOff val="8628"/>
                <a:alphaOff val="0"/>
              </a:schemeClr>
            </a:fillRef>
            <a:effectRef idx="1">
              <a:schemeClr val="accent5">
                <a:hueOff val="-9933876"/>
                <a:satOff val="39811"/>
                <a:lumOff val="8628"/>
                <a:alphaOff val="0"/>
              </a:schemeClr>
            </a:effectRef>
            <a:fontRef idx="minor">
              <a:schemeClr val="dk1"/>
            </a:fontRef>
          </p:style>
        </p:sp>
        <p:sp>
          <p:nvSpPr>
            <p:cNvPr id="16" name="Igual que 4"/>
            <p:cNvSpPr/>
            <p:nvPr/>
          </p:nvSpPr>
          <p:spPr>
            <a:xfrm>
              <a:off x="5313066" y="561101"/>
              <a:ext cx="487391" cy="38996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algn="ctr" defTabSz="1422418">
                <a:lnSpc>
                  <a:spcPct val="90000"/>
                </a:lnSpc>
                <a:spcBef>
                  <a:spcPct val="0"/>
                </a:spcBef>
                <a:spcAft>
                  <a:spcPct val="35000"/>
                </a:spcAft>
              </a:pPr>
              <a:endParaRPr lang="es-EC" sz="3200"/>
            </a:p>
          </p:txBody>
        </p:sp>
      </p:grpSp>
      <p:sp>
        <p:nvSpPr>
          <p:cNvPr id="19" name="4 CuadroTexto">
            <a:extLst>
              <a:ext uri="{FF2B5EF4-FFF2-40B4-BE49-F238E27FC236}">
                <a16:creationId xmlns:a16="http://schemas.microsoft.com/office/drawing/2014/main" id="{BCDAB305-30DE-4CA3-94B9-805B4B8EE4F4}"/>
              </a:ext>
            </a:extLst>
          </p:cNvPr>
          <p:cNvSpPr txBox="1"/>
          <p:nvPr/>
        </p:nvSpPr>
        <p:spPr>
          <a:xfrm>
            <a:off x="407281" y="2104633"/>
            <a:ext cx="2124315" cy="47705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Metodología</a:t>
            </a:r>
            <a:endParaRPr lang="es-EC" sz="2500" b="1" dirty="0">
              <a:latin typeface="Arial" panose="020B0604020202020204" pitchFamily="34" charset="0"/>
              <a:cs typeface="Arial" panose="020B0604020202020204" pitchFamily="34" charset="0"/>
            </a:endParaRPr>
          </a:p>
        </p:txBody>
      </p:sp>
      <p:sp>
        <p:nvSpPr>
          <p:cNvPr id="20" name="4 CuadroTexto">
            <a:extLst>
              <a:ext uri="{FF2B5EF4-FFF2-40B4-BE49-F238E27FC236}">
                <a16:creationId xmlns:a16="http://schemas.microsoft.com/office/drawing/2014/main" id="{FB956296-2E9C-4ABF-8800-56EF54D02100}"/>
              </a:ext>
            </a:extLst>
          </p:cNvPr>
          <p:cNvSpPr txBox="1"/>
          <p:nvPr/>
        </p:nvSpPr>
        <p:spPr>
          <a:xfrm>
            <a:off x="407281" y="1017259"/>
            <a:ext cx="2921178" cy="4770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Random Forest</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575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D8B1B54-7507-4A3F-A8B5-D0152B578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3" y="-198120"/>
            <a:ext cx="12801600" cy="9601200"/>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88" y="2411001"/>
            <a:ext cx="4864540" cy="530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6941780" y="3187004"/>
            <a:ext cx="4352484" cy="19613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723" y="2411001"/>
            <a:ext cx="1487571" cy="138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2608" y="2411001"/>
            <a:ext cx="1450828" cy="138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08157" y="2411001"/>
            <a:ext cx="1528343" cy="138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9723" y="4288543"/>
            <a:ext cx="1487571" cy="136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2609" y="4296175"/>
            <a:ext cx="1486719" cy="136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5367" y="4311438"/>
            <a:ext cx="1461132" cy="136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3685" y="5972572"/>
            <a:ext cx="1904365" cy="176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51704" y="6013126"/>
            <a:ext cx="1853272" cy="17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59429" y="5972573"/>
            <a:ext cx="2048391" cy="176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4 CuadroTexto">
            <a:extLst>
              <a:ext uri="{FF2B5EF4-FFF2-40B4-BE49-F238E27FC236}">
                <a16:creationId xmlns:a16="http://schemas.microsoft.com/office/drawing/2014/main" id="{16CDDE94-69CE-4E01-961C-72587AF553F1}"/>
              </a:ext>
            </a:extLst>
          </p:cNvPr>
          <p:cNvSpPr txBox="1"/>
          <p:nvPr/>
        </p:nvSpPr>
        <p:spPr>
          <a:xfrm>
            <a:off x="675188" y="1810215"/>
            <a:ext cx="2124315" cy="47705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
        <p:nvSpPr>
          <p:cNvPr id="22" name="4 CuadroTexto">
            <a:extLst>
              <a:ext uri="{FF2B5EF4-FFF2-40B4-BE49-F238E27FC236}">
                <a16:creationId xmlns:a16="http://schemas.microsoft.com/office/drawing/2014/main" id="{9BEEC912-9D6B-4997-A027-60BB7C41449F}"/>
              </a:ext>
            </a:extLst>
          </p:cNvPr>
          <p:cNvSpPr txBox="1"/>
          <p:nvPr/>
        </p:nvSpPr>
        <p:spPr>
          <a:xfrm>
            <a:off x="675188" y="722841"/>
            <a:ext cx="2921178"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Random Forest</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5272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40DCB13-9A1A-4996-9EF8-9CE652A4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3" name="Marcador de contenido 2">
            <a:extLst>
              <a:ext uri="{FF2B5EF4-FFF2-40B4-BE49-F238E27FC236}">
                <a16:creationId xmlns:a16="http://schemas.microsoft.com/office/drawing/2014/main" id="{BBD20367-5BB4-43C8-8605-264E20743995}"/>
              </a:ext>
            </a:extLst>
          </p:cNvPr>
          <p:cNvSpPr>
            <a:spLocks noGrp="1"/>
          </p:cNvSpPr>
          <p:nvPr>
            <p:ph idx="1"/>
          </p:nvPr>
        </p:nvSpPr>
        <p:spPr>
          <a:xfrm>
            <a:off x="1972627" y="3439085"/>
            <a:ext cx="9320213" cy="1680845"/>
          </a:xfrm>
        </p:spPr>
        <p:txBody>
          <a:bodyPr>
            <a:normAutofit fontScale="92500"/>
          </a:bodyPr>
          <a:lstStyle/>
          <a:p>
            <a:pPr marL="0" indent="0" algn="just">
              <a:lnSpc>
                <a:spcPct val="150000"/>
              </a:lnSpc>
              <a:buNone/>
            </a:pPr>
            <a:r>
              <a:rPr lang="es-ES" sz="2500" dirty="0">
                <a:latin typeface="Arial" panose="020B0604020202020204" pitchFamily="34" charset="0"/>
                <a:ea typeface="Times New Roman" panose="02020603050405020304" pitchFamily="18" charset="0"/>
                <a:cs typeface="Arial" panose="020B0604020202020204" pitchFamily="34" charset="0"/>
              </a:rPr>
              <a:t>Obtener los índices de vegetación a partir de las imágenes tomadas por el UAV a diferentes alturas mediante álgebra de mapas.</a:t>
            </a:r>
            <a:endParaRPr lang="es-EC" sz="2500" dirty="0">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pPr>
            <a:endParaRPr lang="es-EC" dirty="0"/>
          </a:p>
        </p:txBody>
      </p:sp>
      <p:sp>
        <p:nvSpPr>
          <p:cNvPr id="8" name="4 CuadroTexto">
            <a:extLst>
              <a:ext uri="{FF2B5EF4-FFF2-40B4-BE49-F238E27FC236}">
                <a16:creationId xmlns:a16="http://schemas.microsoft.com/office/drawing/2014/main" id="{CC9BA4E8-F7CC-4965-BE84-EC6E937C983E}"/>
              </a:ext>
            </a:extLst>
          </p:cNvPr>
          <p:cNvSpPr txBox="1"/>
          <p:nvPr/>
        </p:nvSpPr>
        <p:spPr>
          <a:xfrm>
            <a:off x="4562544" y="2404099"/>
            <a:ext cx="2921178"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Objetivo 3</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874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70E0947-291D-43A9-8C6A-9FA046386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9" y="-2"/>
            <a:ext cx="12801600" cy="9601200"/>
          </a:xfrm>
          <a:prstGeom prst="rect">
            <a:avLst/>
          </a:prstGeom>
        </p:spPr>
      </p:pic>
      <mc:AlternateContent xmlns:mc="http://schemas.openxmlformats.org/markup-compatibility/2006" xmlns:a14="http://schemas.microsoft.com/office/drawing/2010/main">
        <mc:Choice Requires="a14">
          <p:graphicFrame>
            <p:nvGraphicFramePr>
              <p:cNvPr id="5" name="Marcador de contenido 3">
                <a:extLst>
                  <a:ext uri="{FF2B5EF4-FFF2-40B4-BE49-F238E27FC236}">
                    <a16:creationId xmlns:a16="http://schemas.microsoft.com/office/drawing/2014/main" id="{EB2E31C7-2B1F-465F-92A7-61965882ED73}"/>
                  </a:ext>
                </a:extLst>
              </p:cNvPr>
              <p:cNvGraphicFramePr>
                <a:graphicFrameLocks/>
              </p:cNvGraphicFramePr>
              <p:nvPr>
                <p:extLst>
                  <p:ext uri="{D42A27DB-BD31-4B8C-83A1-F6EECF244321}">
                    <p14:modId xmlns:p14="http://schemas.microsoft.com/office/powerpoint/2010/main" val="3824106142"/>
                  </p:ext>
                </p:extLst>
              </p:nvPr>
            </p:nvGraphicFramePr>
            <p:xfrm>
              <a:off x="-15675" y="1971206"/>
              <a:ext cx="6822381" cy="5760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5" name="Marcador de contenido 3">
                <a:extLst>
                  <a:ext uri="{FF2B5EF4-FFF2-40B4-BE49-F238E27FC236}">
                    <a16:creationId xmlns:a16="http://schemas.microsoft.com/office/drawing/2014/main" id="{EB2E31C7-2B1F-465F-92A7-61965882ED73}"/>
                  </a:ext>
                </a:extLst>
              </p:cNvPr>
              <p:cNvGraphicFramePr>
                <a:graphicFrameLocks/>
              </p:cNvGraphicFramePr>
              <p:nvPr>
                <p:extLst>
                  <p:ext uri="{D42A27DB-BD31-4B8C-83A1-F6EECF244321}">
                    <p14:modId xmlns:p14="http://schemas.microsoft.com/office/powerpoint/2010/main" val="3824106142"/>
                  </p:ext>
                </p:extLst>
              </p:nvPr>
            </p:nvGraphicFramePr>
            <p:xfrm>
              <a:off x="-15675" y="1971206"/>
              <a:ext cx="6822381" cy="57606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pic>
        <p:nvPicPr>
          <p:cNvPr id="7" name="Imagen 6">
            <a:extLst>
              <a:ext uri="{FF2B5EF4-FFF2-40B4-BE49-F238E27FC236}">
                <a16:creationId xmlns:a16="http://schemas.microsoft.com/office/drawing/2014/main" id="{E82F514D-DE51-49DA-9C66-B98A2F80E4FE}"/>
              </a:ext>
            </a:extLst>
          </p:cNvPr>
          <p:cNvPicPr>
            <a:picLocks noChangeAspect="1"/>
          </p:cNvPicPr>
          <p:nvPr/>
        </p:nvPicPr>
        <p:blipFill rotWithShape="1">
          <a:blip r:embed="rId12"/>
          <a:srcRect l="34167" t="30371" r="35333" b="29926"/>
          <a:stretch/>
        </p:blipFill>
        <p:spPr>
          <a:xfrm>
            <a:off x="1385641" y="1267100"/>
            <a:ext cx="1619046" cy="1185531"/>
          </a:xfrm>
          <a:prstGeom prst="rect">
            <a:avLst/>
          </a:prstGeom>
        </p:spPr>
      </p:pic>
      <p:sp>
        <p:nvSpPr>
          <p:cNvPr id="6" name="2 CuadroTexto">
            <a:extLst>
              <a:ext uri="{FF2B5EF4-FFF2-40B4-BE49-F238E27FC236}">
                <a16:creationId xmlns:a16="http://schemas.microsoft.com/office/drawing/2014/main" id="{747FB88D-D4CA-4165-AAFE-FAF24B5B18B5}"/>
              </a:ext>
            </a:extLst>
          </p:cNvPr>
          <p:cNvSpPr txBox="1"/>
          <p:nvPr/>
        </p:nvSpPr>
        <p:spPr>
          <a:xfrm>
            <a:off x="528901" y="645429"/>
            <a:ext cx="2192644" cy="434414"/>
          </a:xfrm>
          <a:prstGeom prst="rect">
            <a:avLst/>
          </a:prstGeom>
          <a:solidFill>
            <a:schemeClr val="bg2">
              <a:lumMod val="20000"/>
              <a:lumOff val="80000"/>
            </a:schemeClr>
          </a:solidFill>
          <a:ln w="28575">
            <a:solidFill>
              <a:schemeClr val="tx1"/>
            </a:solidFill>
          </a:ln>
        </p:spPr>
        <p:txBody>
          <a:bodyPr wrap="square" rtlCol="0">
            <a:spAutoFit/>
          </a:bodyPr>
          <a:lstStyle/>
          <a:p>
            <a:pPr algn="ctr"/>
            <a:r>
              <a:rPr lang="es-MX" sz="2223" b="1" dirty="0">
                <a:latin typeface="Unna"/>
              </a:rPr>
              <a:t>Metodología</a:t>
            </a:r>
            <a:endParaRPr lang="es-EC" sz="2223" b="1" dirty="0">
              <a:latin typeface="Unna"/>
            </a:endParaRPr>
          </a:p>
        </p:txBody>
      </p:sp>
      <p:sp>
        <p:nvSpPr>
          <p:cNvPr id="8" name="2 CuadroTexto">
            <a:extLst>
              <a:ext uri="{FF2B5EF4-FFF2-40B4-BE49-F238E27FC236}">
                <a16:creationId xmlns:a16="http://schemas.microsoft.com/office/drawing/2014/main" id="{01C2BE60-FC3B-4887-9423-BF725967125D}"/>
              </a:ext>
            </a:extLst>
          </p:cNvPr>
          <p:cNvSpPr txBox="1"/>
          <p:nvPr/>
        </p:nvSpPr>
        <p:spPr>
          <a:xfrm>
            <a:off x="7809297" y="645429"/>
            <a:ext cx="2192644" cy="434414"/>
          </a:xfrm>
          <a:prstGeom prst="rect">
            <a:avLst/>
          </a:prstGeom>
          <a:solidFill>
            <a:schemeClr val="bg2">
              <a:lumMod val="20000"/>
              <a:lumOff val="80000"/>
            </a:schemeClr>
          </a:solidFill>
          <a:ln w="28575">
            <a:solidFill>
              <a:schemeClr val="tx1"/>
            </a:solidFill>
          </a:ln>
        </p:spPr>
        <p:txBody>
          <a:bodyPr wrap="square" rtlCol="0">
            <a:spAutoFit/>
          </a:bodyPr>
          <a:lstStyle/>
          <a:p>
            <a:pPr algn="ctr"/>
            <a:r>
              <a:rPr lang="es-MX" sz="2223" b="1" dirty="0">
                <a:latin typeface="Unna"/>
              </a:rPr>
              <a:t>Resultados</a:t>
            </a:r>
            <a:endParaRPr lang="es-EC" sz="2223" b="1" dirty="0">
              <a:latin typeface="Unna"/>
            </a:endParaRPr>
          </a:p>
        </p:txBody>
      </p:sp>
      <p:cxnSp>
        <p:nvCxnSpPr>
          <p:cNvPr id="13" name="Conector: angular 12">
            <a:extLst>
              <a:ext uri="{FF2B5EF4-FFF2-40B4-BE49-F238E27FC236}">
                <a16:creationId xmlns:a16="http://schemas.microsoft.com/office/drawing/2014/main" id="{56DF2FF5-6BA5-4835-9A1D-0B1FBED3361A}"/>
              </a:ext>
            </a:extLst>
          </p:cNvPr>
          <p:cNvCxnSpPr>
            <a:cxnSpLocks/>
          </p:cNvCxnSpPr>
          <p:nvPr/>
        </p:nvCxnSpPr>
        <p:spPr>
          <a:xfrm>
            <a:off x="3373484" y="2174789"/>
            <a:ext cx="591302" cy="320787"/>
          </a:xfrm>
          <a:prstGeom prst="bentConnector3">
            <a:avLst>
              <a:gd name="adj1" fmla="val 98064"/>
            </a:avLst>
          </a:prstGeom>
          <a:ln>
            <a:tailEnd type="triangle"/>
          </a:ln>
        </p:spPr>
        <p:style>
          <a:lnRef idx="3">
            <a:schemeClr val="dk1"/>
          </a:lnRef>
          <a:fillRef idx="0">
            <a:schemeClr val="dk1"/>
          </a:fillRef>
          <a:effectRef idx="2">
            <a:schemeClr val="dk1"/>
          </a:effectRef>
          <a:fontRef idx="minor">
            <a:schemeClr val="tx1"/>
          </a:fontRef>
        </p:style>
      </p:cxnSp>
      <p:pic>
        <p:nvPicPr>
          <p:cNvPr id="18" name="Imagen 17">
            <a:extLst>
              <a:ext uri="{FF2B5EF4-FFF2-40B4-BE49-F238E27FC236}">
                <a16:creationId xmlns:a16="http://schemas.microsoft.com/office/drawing/2014/main" id="{AEC02579-1501-45A6-990C-3CA2C9697BF7}"/>
              </a:ext>
            </a:extLst>
          </p:cNvPr>
          <p:cNvPicPr>
            <a:picLocks noChangeAspect="1"/>
          </p:cNvPicPr>
          <p:nvPr/>
        </p:nvPicPr>
        <p:blipFill rotWithShape="1">
          <a:blip r:embed="rId13">
            <a:extLst>
              <a:ext uri="{28A0092B-C50C-407E-A947-70E740481C1C}">
                <a14:useLocalDpi xmlns:a14="http://schemas.microsoft.com/office/drawing/2010/main" val="0"/>
              </a:ext>
            </a:extLst>
          </a:blip>
          <a:srcRect l="12733" t="50328" r="50966" b="1028"/>
          <a:stretch/>
        </p:blipFill>
        <p:spPr>
          <a:xfrm>
            <a:off x="10277700" y="1792702"/>
            <a:ext cx="2571658" cy="5513998"/>
          </a:xfrm>
          <a:prstGeom prst="rect">
            <a:avLst/>
          </a:prstGeom>
        </p:spPr>
      </p:pic>
      <p:pic>
        <p:nvPicPr>
          <p:cNvPr id="21" name="Imagen 20">
            <a:extLst>
              <a:ext uri="{FF2B5EF4-FFF2-40B4-BE49-F238E27FC236}">
                <a16:creationId xmlns:a16="http://schemas.microsoft.com/office/drawing/2014/main" id="{517D30D5-FD49-44DE-82DB-A057FEA5087C}"/>
              </a:ext>
            </a:extLst>
          </p:cNvPr>
          <p:cNvPicPr>
            <a:picLocks noChangeAspect="1"/>
          </p:cNvPicPr>
          <p:nvPr/>
        </p:nvPicPr>
        <p:blipFill rotWithShape="1">
          <a:blip r:embed="rId14"/>
          <a:srcRect l="56128" t="9292" r="31284" b="45299"/>
          <a:stretch/>
        </p:blipFill>
        <p:spPr>
          <a:xfrm>
            <a:off x="7506082" y="1792702"/>
            <a:ext cx="2717479" cy="5513999"/>
          </a:xfrm>
          <a:prstGeom prst="rect">
            <a:avLst/>
          </a:prstGeom>
        </p:spPr>
      </p:pic>
      <p:pic>
        <p:nvPicPr>
          <p:cNvPr id="23" name="Imagen 22">
            <a:extLst>
              <a:ext uri="{FF2B5EF4-FFF2-40B4-BE49-F238E27FC236}">
                <a16:creationId xmlns:a16="http://schemas.microsoft.com/office/drawing/2014/main" id="{25C5D044-5AB7-4107-9E60-E13ED683107F}"/>
              </a:ext>
            </a:extLst>
          </p:cNvPr>
          <p:cNvPicPr>
            <a:picLocks noChangeAspect="1"/>
          </p:cNvPicPr>
          <p:nvPr/>
        </p:nvPicPr>
        <p:blipFill rotWithShape="1">
          <a:blip r:embed="rId15"/>
          <a:srcRect l="58861" t="9292" r="21870" b="19259"/>
          <a:stretch/>
        </p:blipFill>
        <p:spPr>
          <a:xfrm>
            <a:off x="7328734" y="2420280"/>
            <a:ext cx="2781633" cy="5801534"/>
          </a:xfrm>
          <a:prstGeom prst="rect">
            <a:avLst/>
          </a:prstGeom>
        </p:spPr>
      </p:pic>
      <p:pic>
        <p:nvPicPr>
          <p:cNvPr id="25" name="Imagen 24">
            <a:extLst>
              <a:ext uri="{FF2B5EF4-FFF2-40B4-BE49-F238E27FC236}">
                <a16:creationId xmlns:a16="http://schemas.microsoft.com/office/drawing/2014/main" id="{9E8A3EE8-51AF-4773-A0DA-BCBA2A400B19}"/>
              </a:ext>
            </a:extLst>
          </p:cNvPr>
          <p:cNvPicPr>
            <a:picLocks noChangeAspect="1"/>
          </p:cNvPicPr>
          <p:nvPr/>
        </p:nvPicPr>
        <p:blipFill rotWithShape="1">
          <a:blip r:embed="rId16">
            <a:extLst>
              <a:ext uri="{28A0092B-C50C-407E-A947-70E740481C1C}">
                <a14:useLocalDpi xmlns:a14="http://schemas.microsoft.com/office/drawing/2010/main" val="0"/>
              </a:ext>
            </a:extLst>
          </a:blip>
          <a:srcRect l="65858" r="-506" b="48885"/>
          <a:stretch/>
        </p:blipFill>
        <p:spPr>
          <a:xfrm>
            <a:off x="10230659" y="2420280"/>
            <a:ext cx="2717479" cy="5670424"/>
          </a:xfrm>
          <a:prstGeom prst="rect">
            <a:avLst/>
          </a:prstGeom>
        </p:spPr>
      </p:pic>
      <p:sp>
        <p:nvSpPr>
          <p:cNvPr id="2" name="CuadroTexto 1">
            <a:extLst>
              <a:ext uri="{FF2B5EF4-FFF2-40B4-BE49-F238E27FC236}">
                <a16:creationId xmlns:a16="http://schemas.microsoft.com/office/drawing/2014/main" id="{DDA0DD4C-A434-41F7-85B9-02D3CE52449D}"/>
              </a:ext>
            </a:extLst>
          </p:cNvPr>
          <p:cNvSpPr txBox="1"/>
          <p:nvPr/>
        </p:nvSpPr>
        <p:spPr>
          <a:xfrm>
            <a:off x="4352275" y="1965850"/>
            <a:ext cx="1855055" cy="369332"/>
          </a:xfrm>
          <a:prstGeom prst="rect">
            <a:avLst/>
          </a:prstGeom>
          <a:noFill/>
        </p:spPr>
        <p:txBody>
          <a:bodyPr wrap="square" rtlCol="0">
            <a:spAutoFit/>
          </a:bodyPr>
          <a:lstStyle/>
          <a:p>
            <a:r>
              <a:rPr lang="es-MX" dirty="0"/>
              <a:t>“</a:t>
            </a:r>
            <a:r>
              <a:rPr lang="es-MX" sz="1500" i="1" dirty="0">
                <a:latin typeface="Arial" panose="020B0604020202020204" pitchFamily="34" charset="0"/>
                <a:cs typeface="Arial" panose="020B0604020202020204" pitchFamily="34" charset="0"/>
              </a:rPr>
              <a:t>Band </a:t>
            </a:r>
            <a:r>
              <a:rPr lang="es-MX" sz="1500" i="1" dirty="0" err="1">
                <a:latin typeface="Arial" panose="020B0604020202020204" pitchFamily="34" charset="0"/>
                <a:cs typeface="Arial" panose="020B0604020202020204" pitchFamily="34" charset="0"/>
              </a:rPr>
              <a:t>Math</a:t>
            </a:r>
            <a:r>
              <a:rPr lang="es-MX" dirty="0"/>
              <a:t>”</a:t>
            </a:r>
            <a:endParaRPr lang="es-EC" dirty="0"/>
          </a:p>
        </p:txBody>
      </p:sp>
    </p:spTree>
    <p:extLst>
      <p:ext uri="{BB962C8B-B14F-4D97-AF65-F5344CB8AC3E}">
        <p14:creationId xmlns:p14="http://schemas.microsoft.com/office/powerpoint/2010/main" val="28083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2DB86B4-0F0F-4651-A39E-AE91B5B8E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4" name="Imagen 3">
            <a:extLst>
              <a:ext uri="{FF2B5EF4-FFF2-40B4-BE49-F238E27FC236}">
                <a16:creationId xmlns:a16="http://schemas.microsoft.com/office/drawing/2014/main" id="{B271978E-4B48-4B91-B12A-45FDF2D4AD9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2702" y="1902938"/>
            <a:ext cx="7930321" cy="6311544"/>
          </a:xfrm>
          <a:prstGeom prst="rect">
            <a:avLst/>
          </a:prstGeom>
          <a:noFill/>
          <a:ln>
            <a:noFill/>
          </a:ln>
        </p:spPr>
      </p:pic>
      <p:graphicFrame>
        <p:nvGraphicFramePr>
          <p:cNvPr id="6" name="Gráfico 5">
            <a:extLst>
              <a:ext uri="{FF2B5EF4-FFF2-40B4-BE49-F238E27FC236}">
                <a16:creationId xmlns:a16="http://schemas.microsoft.com/office/drawing/2014/main" id="{4213FAF3-12AD-441C-99D2-39C140997D3F}"/>
              </a:ext>
            </a:extLst>
          </p:cNvPr>
          <p:cNvGraphicFramePr/>
          <p:nvPr>
            <p:extLst>
              <p:ext uri="{D42A27DB-BD31-4B8C-83A1-F6EECF244321}">
                <p14:modId xmlns:p14="http://schemas.microsoft.com/office/powerpoint/2010/main" val="132555288"/>
              </p:ext>
            </p:extLst>
          </p:nvPr>
        </p:nvGraphicFramePr>
        <p:xfrm>
          <a:off x="178614" y="1767238"/>
          <a:ext cx="2157095" cy="24834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a:extLst>
              <a:ext uri="{FF2B5EF4-FFF2-40B4-BE49-F238E27FC236}">
                <a16:creationId xmlns:a16="http://schemas.microsoft.com/office/drawing/2014/main" id="{B3063754-79C7-42A4-8C86-B6BFE858726A}"/>
              </a:ext>
            </a:extLst>
          </p:cNvPr>
          <p:cNvGraphicFramePr/>
          <p:nvPr>
            <p:extLst>
              <p:ext uri="{D42A27DB-BD31-4B8C-83A1-F6EECF244321}">
                <p14:modId xmlns:p14="http://schemas.microsoft.com/office/powerpoint/2010/main" val="816320226"/>
              </p:ext>
            </p:extLst>
          </p:nvPr>
        </p:nvGraphicFramePr>
        <p:xfrm>
          <a:off x="10557821" y="2188527"/>
          <a:ext cx="2151380" cy="24809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áfico 9">
            <a:extLst>
              <a:ext uri="{FF2B5EF4-FFF2-40B4-BE49-F238E27FC236}">
                <a16:creationId xmlns:a16="http://schemas.microsoft.com/office/drawing/2014/main" id="{2B5705D6-21BE-48E8-806E-B8A0FCDA0127}"/>
              </a:ext>
            </a:extLst>
          </p:cNvPr>
          <p:cNvGraphicFramePr/>
          <p:nvPr>
            <p:extLst>
              <p:ext uri="{D42A27DB-BD31-4B8C-83A1-F6EECF244321}">
                <p14:modId xmlns:p14="http://schemas.microsoft.com/office/powerpoint/2010/main" val="1436242320"/>
              </p:ext>
            </p:extLst>
          </p:nvPr>
        </p:nvGraphicFramePr>
        <p:xfrm>
          <a:off x="178613" y="5350478"/>
          <a:ext cx="2157095" cy="248094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áfico 10">
            <a:extLst>
              <a:ext uri="{FF2B5EF4-FFF2-40B4-BE49-F238E27FC236}">
                <a16:creationId xmlns:a16="http://schemas.microsoft.com/office/drawing/2014/main" id="{A05449F7-FD9C-41E3-B09B-5447C65DE5EB}"/>
              </a:ext>
            </a:extLst>
          </p:cNvPr>
          <p:cNvGraphicFramePr/>
          <p:nvPr>
            <p:extLst>
              <p:ext uri="{D42A27DB-BD31-4B8C-83A1-F6EECF244321}">
                <p14:modId xmlns:p14="http://schemas.microsoft.com/office/powerpoint/2010/main" val="3631347540"/>
              </p:ext>
            </p:extLst>
          </p:nvPr>
        </p:nvGraphicFramePr>
        <p:xfrm>
          <a:off x="10549953" y="5437084"/>
          <a:ext cx="2153920" cy="2483485"/>
        </p:xfrm>
        <a:graphic>
          <a:graphicData uri="http://schemas.openxmlformats.org/drawingml/2006/chart">
            <c:chart xmlns:c="http://schemas.openxmlformats.org/drawingml/2006/chart" xmlns:r="http://schemas.openxmlformats.org/officeDocument/2006/relationships" r:id="rId7"/>
          </a:graphicData>
        </a:graphic>
      </p:graphicFrame>
      <p:sp>
        <p:nvSpPr>
          <p:cNvPr id="14" name="CuadroTexto 13">
            <a:extLst>
              <a:ext uri="{FF2B5EF4-FFF2-40B4-BE49-F238E27FC236}">
                <a16:creationId xmlns:a16="http://schemas.microsoft.com/office/drawing/2014/main" id="{2E91CBE7-1B67-44A4-A54B-7C2EB3A61C13}"/>
              </a:ext>
            </a:extLst>
          </p:cNvPr>
          <p:cNvSpPr txBox="1"/>
          <p:nvPr/>
        </p:nvSpPr>
        <p:spPr>
          <a:xfrm>
            <a:off x="2442702" y="1399075"/>
            <a:ext cx="4581660" cy="323165"/>
          </a:xfrm>
          <a:prstGeom prst="rect">
            <a:avLst/>
          </a:prstGeom>
          <a:noFill/>
        </p:spPr>
        <p:txBody>
          <a:bodyPr wrap="square" rtlCol="0">
            <a:spAutoFit/>
          </a:bodyPr>
          <a:lstStyle/>
          <a:p>
            <a:r>
              <a:rPr lang="es-MX" sz="1500" dirty="0">
                <a:latin typeface="Arial" panose="020B0604020202020204" pitchFamily="34" charset="0"/>
                <a:cs typeface="Arial" panose="020B0604020202020204" pitchFamily="34" charset="0"/>
              </a:rPr>
              <a:t>Índices de vegetación en la zona de Caluma</a:t>
            </a:r>
            <a:endParaRPr lang="es-EC"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012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837DCCE-0462-4678-AFA2-54A38A9AC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3" name="Marcador de contenido 2">
            <a:extLst>
              <a:ext uri="{FF2B5EF4-FFF2-40B4-BE49-F238E27FC236}">
                <a16:creationId xmlns:a16="http://schemas.microsoft.com/office/drawing/2014/main" id="{5AA13800-7017-468B-9B88-97BBF3733348}"/>
              </a:ext>
            </a:extLst>
          </p:cNvPr>
          <p:cNvSpPr>
            <a:spLocks noGrp="1"/>
          </p:cNvSpPr>
          <p:nvPr>
            <p:ph idx="1"/>
          </p:nvPr>
        </p:nvSpPr>
        <p:spPr>
          <a:xfrm>
            <a:off x="1691640" y="3584501"/>
            <a:ext cx="9845040" cy="2351405"/>
          </a:xfrm>
        </p:spPr>
        <p:txBody>
          <a:bodyPr/>
          <a:lstStyle/>
          <a:p>
            <a:pPr marL="0" indent="0" algn="just">
              <a:lnSpc>
                <a:spcPct val="150000"/>
              </a:lnSpc>
              <a:buNone/>
            </a:pPr>
            <a:r>
              <a:rPr lang="es-ES" sz="2500" dirty="0">
                <a:latin typeface="Arial" panose="020B0604020202020204" pitchFamily="34" charset="0"/>
                <a:ea typeface="Times New Roman" panose="02020603050405020304" pitchFamily="18" charset="0"/>
                <a:cs typeface="Arial" panose="020B0604020202020204" pitchFamily="34" charset="0"/>
              </a:rPr>
              <a:t>Elaborar fichas agronómicas por unidad biológica para el registro del avance de la sintomatología de FOC R1 en plantaciones de banano.</a:t>
            </a:r>
            <a:endParaRPr lang="es-EC" sz="25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s-EC" dirty="0"/>
          </a:p>
        </p:txBody>
      </p:sp>
      <p:sp>
        <p:nvSpPr>
          <p:cNvPr id="7" name="4 CuadroTexto">
            <a:extLst>
              <a:ext uri="{FF2B5EF4-FFF2-40B4-BE49-F238E27FC236}">
                <a16:creationId xmlns:a16="http://schemas.microsoft.com/office/drawing/2014/main" id="{403930B5-4B40-496B-B1E9-A68AF0582B02}"/>
              </a:ext>
            </a:extLst>
          </p:cNvPr>
          <p:cNvSpPr txBox="1"/>
          <p:nvPr/>
        </p:nvSpPr>
        <p:spPr>
          <a:xfrm>
            <a:off x="4562544" y="2404099"/>
            <a:ext cx="2921178"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Objetivo 4</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07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DCE59099-1C62-4094-95F8-422DA0175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75" y="0"/>
            <a:ext cx="12801600" cy="9601200"/>
          </a:xfrm>
          <a:prstGeom prst="rect">
            <a:avLst/>
          </a:prstGeom>
        </p:spPr>
      </p:pic>
      <p:grpSp>
        <p:nvGrpSpPr>
          <p:cNvPr id="65" name="Grupo 64">
            <a:extLst>
              <a:ext uri="{FF2B5EF4-FFF2-40B4-BE49-F238E27FC236}">
                <a16:creationId xmlns:a16="http://schemas.microsoft.com/office/drawing/2014/main" id="{9C910F8E-8C82-404D-B747-62982427B922}"/>
              </a:ext>
            </a:extLst>
          </p:cNvPr>
          <p:cNvGrpSpPr/>
          <p:nvPr/>
        </p:nvGrpSpPr>
        <p:grpSpPr>
          <a:xfrm>
            <a:off x="381237" y="2399466"/>
            <a:ext cx="5547089" cy="4477088"/>
            <a:chOff x="381237" y="2399466"/>
            <a:chExt cx="5547089" cy="4477088"/>
          </a:xfrm>
        </p:grpSpPr>
        <p:pic>
          <p:nvPicPr>
            <p:cNvPr id="12" name="Imagen 11">
              <a:extLst>
                <a:ext uri="{FF2B5EF4-FFF2-40B4-BE49-F238E27FC236}">
                  <a16:creationId xmlns:a16="http://schemas.microsoft.com/office/drawing/2014/main" id="{0F05C95A-45D0-44D5-8E40-A5175678608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13266" b="15561"/>
            <a:stretch/>
          </p:blipFill>
          <p:spPr>
            <a:xfrm>
              <a:off x="381237" y="2399467"/>
              <a:ext cx="2834199" cy="4477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8B9C8109-2215-49F7-892A-C51D036D0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t="13156" r="12485" b="15581"/>
            <a:stretch/>
          </p:blipFill>
          <p:spPr>
            <a:xfrm>
              <a:off x="3224955" y="2399466"/>
              <a:ext cx="2703371" cy="4477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50" name="Imagen 49">
            <a:extLst>
              <a:ext uri="{FF2B5EF4-FFF2-40B4-BE49-F238E27FC236}">
                <a16:creationId xmlns:a16="http://schemas.microsoft.com/office/drawing/2014/main" id="{2ACE7433-C685-4202-886B-7F16361C88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9089" b="9682"/>
          <a:stretch/>
        </p:blipFill>
        <p:spPr>
          <a:xfrm>
            <a:off x="6901003" y="3453205"/>
            <a:ext cx="2537104" cy="4467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Imagen 51">
            <a:extLst>
              <a:ext uri="{FF2B5EF4-FFF2-40B4-BE49-F238E27FC236}">
                <a16:creationId xmlns:a16="http://schemas.microsoft.com/office/drawing/2014/main" id="{43CB0B58-5DE1-48B1-B5BD-915B7C46C6B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Lst>
          </a:blip>
          <a:srcRect t="14867"/>
          <a:stretch/>
        </p:blipFill>
        <p:spPr>
          <a:xfrm>
            <a:off x="9438107" y="3439576"/>
            <a:ext cx="2417456" cy="4467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 name="Imagen 53">
            <a:extLst>
              <a:ext uri="{FF2B5EF4-FFF2-40B4-BE49-F238E27FC236}">
                <a16:creationId xmlns:a16="http://schemas.microsoft.com/office/drawing/2014/main" id="{81EB9FCF-7E54-460A-90F5-4ED5E46318B5}"/>
              </a:ext>
            </a:extLst>
          </p:cNvPr>
          <p:cNvPicPr>
            <a:picLocks noChangeAspect="1"/>
          </p:cNvPicPr>
          <p:nvPr/>
        </p:nvPicPr>
        <p:blipFill>
          <a:blip r:embed="rId11"/>
          <a:stretch>
            <a:fillRect/>
          </a:stretch>
        </p:blipFill>
        <p:spPr>
          <a:xfrm>
            <a:off x="10602847" y="865036"/>
            <a:ext cx="1765005" cy="185331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Rectángulo 54">
            <a:extLst>
              <a:ext uri="{FF2B5EF4-FFF2-40B4-BE49-F238E27FC236}">
                <a16:creationId xmlns:a16="http://schemas.microsoft.com/office/drawing/2014/main" id="{C745D22B-37FF-4C84-8929-A95CACF54088}"/>
              </a:ext>
            </a:extLst>
          </p:cNvPr>
          <p:cNvSpPr/>
          <p:nvPr/>
        </p:nvSpPr>
        <p:spPr>
          <a:xfrm>
            <a:off x="366504" y="7072172"/>
            <a:ext cx="4398569"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MX" sz="1400" dirty="0">
                <a:latin typeface="Arial" panose="020B0604020202020204" pitchFamily="34" charset="0"/>
                <a:cs typeface="Arial" panose="020B0604020202020204" pitchFamily="34" charset="0"/>
              </a:rPr>
              <a:t>Estimación de diámetro y altura de la planta</a:t>
            </a:r>
            <a:endParaRPr lang="es-EC" sz="1400" dirty="0">
              <a:latin typeface="Arial" panose="020B0604020202020204" pitchFamily="34" charset="0"/>
              <a:cs typeface="Arial" panose="020B0604020202020204" pitchFamily="34" charset="0"/>
            </a:endParaRPr>
          </a:p>
        </p:txBody>
      </p:sp>
      <p:sp>
        <p:nvSpPr>
          <p:cNvPr id="56" name="Rectángulo 55">
            <a:extLst>
              <a:ext uri="{FF2B5EF4-FFF2-40B4-BE49-F238E27FC236}">
                <a16:creationId xmlns:a16="http://schemas.microsoft.com/office/drawing/2014/main" id="{AB6AF82F-0B85-4395-B620-BE5955762610}"/>
              </a:ext>
            </a:extLst>
          </p:cNvPr>
          <p:cNvSpPr/>
          <p:nvPr/>
        </p:nvSpPr>
        <p:spPr>
          <a:xfrm>
            <a:off x="6551270" y="2426460"/>
            <a:ext cx="5013283" cy="914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MX" sz="1400" dirty="0">
                <a:latin typeface="Arial" panose="020B0604020202020204" pitchFamily="34" charset="0"/>
                <a:cs typeface="Arial" panose="020B0604020202020204" pitchFamily="34" charset="0"/>
              </a:rPr>
              <a:t>Análisis de las características y botánicas y la planta</a:t>
            </a:r>
            <a:endParaRPr lang="es-EC" sz="1400" dirty="0">
              <a:latin typeface="Arial" panose="020B0604020202020204" pitchFamily="34" charset="0"/>
              <a:cs typeface="Arial" panose="020B0604020202020204" pitchFamily="34" charset="0"/>
            </a:endParaRPr>
          </a:p>
        </p:txBody>
      </p:sp>
      <p:cxnSp>
        <p:nvCxnSpPr>
          <p:cNvPr id="58" name="Conector: angular 57">
            <a:extLst>
              <a:ext uri="{FF2B5EF4-FFF2-40B4-BE49-F238E27FC236}">
                <a16:creationId xmlns:a16="http://schemas.microsoft.com/office/drawing/2014/main" id="{1F255573-AE54-4EF2-91B0-40988568E82C}"/>
              </a:ext>
            </a:extLst>
          </p:cNvPr>
          <p:cNvCxnSpPr>
            <a:cxnSpLocks/>
          </p:cNvCxnSpPr>
          <p:nvPr/>
        </p:nvCxnSpPr>
        <p:spPr>
          <a:xfrm flipV="1">
            <a:off x="9250680" y="1620101"/>
            <a:ext cx="1082154" cy="657577"/>
          </a:xfrm>
          <a:prstGeom prst="bentConnector3">
            <a:avLst>
              <a:gd name="adj1" fmla="val 2118"/>
            </a:avLst>
          </a:prstGeom>
          <a:ln w="28575">
            <a:tailEnd type="triangle"/>
          </a:ln>
        </p:spPr>
        <p:style>
          <a:lnRef idx="3">
            <a:schemeClr val="dk1"/>
          </a:lnRef>
          <a:fillRef idx="0">
            <a:schemeClr val="dk1"/>
          </a:fillRef>
          <a:effectRef idx="2">
            <a:schemeClr val="dk1"/>
          </a:effectRef>
          <a:fontRef idx="minor">
            <a:schemeClr val="tx1"/>
          </a:fontRef>
        </p:style>
      </p:cxnSp>
      <p:sp>
        <p:nvSpPr>
          <p:cNvPr id="63" name="2 CuadroTexto">
            <a:extLst>
              <a:ext uri="{FF2B5EF4-FFF2-40B4-BE49-F238E27FC236}">
                <a16:creationId xmlns:a16="http://schemas.microsoft.com/office/drawing/2014/main" id="{21751439-8571-455E-9236-DB7C78BD02F8}"/>
              </a:ext>
            </a:extLst>
          </p:cNvPr>
          <p:cNvSpPr txBox="1"/>
          <p:nvPr/>
        </p:nvSpPr>
        <p:spPr>
          <a:xfrm>
            <a:off x="640080" y="1025010"/>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Metodología</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358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110000"/>
                <a:satMod val="105000"/>
                <a:tint val="67000"/>
              </a:schemeClr>
            </a:gs>
            <a:gs pos="0">
              <a:schemeClr val="accent3">
                <a:lumMod val="105000"/>
                <a:satMod val="103000"/>
                <a:tint val="73000"/>
              </a:schemeClr>
            </a:gs>
            <a:gs pos="0">
              <a:schemeClr val="bg1"/>
            </a:gs>
          </a:gsLst>
          <a:lin ang="5400000" scaled="0"/>
        </a:gradFill>
        <a:effectLst/>
      </p:bgPr>
    </p:bg>
    <p:spTree>
      <p:nvGrpSpPr>
        <p:cNvPr id="1" name="Shape 259"/>
        <p:cNvGrpSpPr/>
        <p:nvPr/>
      </p:nvGrpSpPr>
      <p:grpSpPr>
        <a:xfrm>
          <a:off x="0" y="0"/>
          <a:ext cx="0" cy="0"/>
          <a:chOff x="0" y="0"/>
          <a:chExt cx="0" cy="0"/>
        </a:xfrm>
      </p:grpSpPr>
      <p:pic>
        <p:nvPicPr>
          <p:cNvPr id="30" name="Imagen 29">
            <a:extLst>
              <a:ext uri="{FF2B5EF4-FFF2-40B4-BE49-F238E27FC236}">
                <a16:creationId xmlns:a16="http://schemas.microsoft.com/office/drawing/2014/main" id="{157469D5-1585-4D97-A443-D297AAD61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0" y="37071"/>
            <a:ext cx="12919810" cy="9601200"/>
          </a:xfrm>
          <a:prstGeom prst="rect">
            <a:avLst/>
          </a:prstGeom>
        </p:spPr>
      </p:pic>
      <p:sp>
        <p:nvSpPr>
          <p:cNvPr id="10" name="9 CuadroTexto"/>
          <p:cNvSpPr txBox="1"/>
          <p:nvPr/>
        </p:nvSpPr>
        <p:spPr>
          <a:xfrm>
            <a:off x="6956618" y="1413367"/>
            <a:ext cx="5076807" cy="478464"/>
          </a:xfrm>
          <a:prstGeom prst="rect">
            <a:avLst/>
          </a:prstGeom>
          <a:solidFill>
            <a:schemeClr val="bg2">
              <a:lumMod val="20000"/>
              <a:lumOff val="80000"/>
            </a:schemeClr>
          </a:solidFill>
          <a:ln w="28575">
            <a:solidFill>
              <a:schemeClr val="bg2"/>
            </a:solidFill>
          </a:ln>
        </p:spPr>
        <p:txBody>
          <a:bodyPr wrap="square" rtlCol="0">
            <a:spAutoFit/>
          </a:bodyPr>
          <a:lstStyle/>
          <a:p>
            <a:pPr algn="ctr"/>
            <a:r>
              <a:rPr lang="es-EC" sz="2509" b="1" dirty="0">
                <a:latin typeface="Unna"/>
              </a:rPr>
              <a:t>Distribución de unidades biológicas</a:t>
            </a:r>
          </a:p>
        </p:txBody>
      </p:sp>
      <p:pic>
        <p:nvPicPr>
          <p:cNvPr id="4100" name="Picture 4" descr="C:\Users\Usuario\Downloads\WhatsApp Image 2022-01-27 at 10.45.14 AM(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287" y="4560787"/>
            <a:ext cx="7254139" cy="33414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Usuario\Downloads\WhatsApp Image 2022-02-13 at 10.20.19 PM.jpeg"/>
          <p:cNvPicPr>
            <a:picLocks noChangeAspect="1" noChangeArrowheads="1"/>
          </p:cNvPicPr>
          <p:nvPr/>
        </p:nvPicPr>
        <p:blipFill rotWithShape="1">
          <a:blip r:embed="rId5">
            <a:extLst>
              <a:ext uri="{28A0092B-C50C-407E-A947-70E740481C1C}">
                <a14:useLocalDpi xmlns:a14="http://schemas.microsoft.com/office/drawing/2010/main" val="0"/>
              </a:ext>
            </a:extLst>
          </a:blip>
          <a:srcRect t="12191" b="32730"/>
          <a:stretch/>
        </p:blipFill>
        <p:spPr bwMode="auto">
          <a:xfrm>
            <a:off x="4775570" y="2240315"/>
            <a:ext cx="2054559" cy="246300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Usuario\Downloads\WhatsApp Image 2022-01-27 at 10.45.48 AM(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4791" y="2240315"/>
            <a:ext cx="5258634" cy="2431715"/>
          </a:xfrm>
          <a:prstGeom prst="rect">
            <a:avLst/>
          </a:prstGeom>
          <a:noFill/>
          <a:extLst>
            <a:ext uri="{909E8E84-426E-40DD-AFC4-6F175D3DCCD1}">
              <a14:hiddenFill xmlns:a14="http://schemas.microsoft.com/office/drawing/2010/main">
                <a:solidFill>
                  <a:srgbClr val="FFFFFF"/>
                </a:solidFill>
              </a14:hiddenFill>
            </a:ext>
          </a:extLst>
        </p:spPr>
      </p:pic>
      <p:sp>
        <p:nvSpPr>
          <p:cNvPr id="3" name="2 Elipse"/>
          <p:cNvSpPr/>
          <p:nvPr/>
        </p:nvSpPr>
        <p:spPr>
          <a:xfrm>
            <a:off x="9424570" y="6046330"/>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5" name="14 Elipse"/>
          <p:cNvSpPr/>
          <p:nvPr/>
        </p:nvSpPr>
        <p:spPr>
          <a:xfrm>
            <a:off x="7541124" y="6170368"/>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6" name="15 Elipse"/>
          <p:cNvSpPr/>
          <p:nvPr/>
        </p:nvSpPr>
        <p:spPr>
          <a:xfrm>
            <a:off x="6739346" y="6046330"/>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7" name="16 Elipse"/>
          <p:cNvSpPr/>
          <p:nvPr/>
        </p:nvSpPr>
        <p:spPr>
          <a:xfrm>
            <a:off x="6026657" y="6157153"/>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8" name="17 Elipse"/>
          <p:cNvSpPr/>
          <p:nvPr/>
        </p:nvSpPr>
        <p:spPr>
          <a:xfrm>
            <a:off x="5313967" y="6235611"/>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9" name="18 Elipse"/>
          <p:cNvSpPr/>
          <p:nvPr/>
        </p:nvSpPr>
        <p:spPr>
          <a:xfrm>
            <a:off x="4779450" y="6056743"/>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24" name="23 Elipse"/>
          <p:cNvSpPr/>
          <p:nvPr/>
        </p:nvSpPr>
        <p:spPr>
          <a:xfrm>
            <a:off x="10748228" y="3449678"/>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25" name="24 Elipse"/>
          <p:cNvSpPr/>
          <p:nvPr/>
        </p:nvSpPr>
        <p:spPr>
          <a:xfrm>
            <a:off x="9799770" y="3402959"/>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26" name="25 Elipse"/>
          <p:cNvSpPr/>
          <p:nvPr/>
        </p:nvSpPr>
        <p:spPr>
          <a:xfrm>
            <a:off x="8788330" y="3415747"/>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27" name="26 Elipse"/>
          <p:cNvSpPr/>
          <p:nvPr/>
        </p:nvSpPr>
        <p:spPr>
          <a:xfrm>
            <a:off x="7452036" y="3313525"/>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28" name="27 Elipse"/>
          <p:cNvSpPr/>
          <p:nvPr/>
        </p:nvSpPr>
        <p:spPr>
          <a:xfrm>
            <a:off x="5675006" y="3681674"/>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29" name="28 Elipse"/>
          <p:cNvSpPr/>
          <p:nvPr/>
        </p:nvSpPr>
        <p:spPr>
          <a:xfrm>
            <a:off x="6447580" y="2687486"/>
            <a:ext cx="356345" cy="357736"/>
          </a:xfrm>
          <a:prstGeom prst="ellipse">
            <a:avLst/>
          </a:prstGeom>
          <a:noFill/>
          <a:ln w="28575">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74" y="1728258"/>
            <a:ext cx="3048000" cy="603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7" name="46 Conector recto de flecha"/>
          <p:cNvCxnSpPr/>
          <p:nvPr/>
        </p:nvCxnSpPr>
        <p:spPr>
          <a:xfrm>
            <a:off x="2816402" y="3349772"/>
            <a:ext cx="597400"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p:nvPr/>
        </p:nvCxnSpPr>
        <p:spPr>
          <a:xfrm>
            <a:off x="2133659" y="2642792"/>
            <a:ext cx="597400"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p:nvPr/>
        </p:nvCxnSpPr>
        <p:spPr>
          <a:xfrm>
            <a:off x="2133659" y="4032514"/>
            <a:ext cx="597400"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p:nvPr/>
        </p:nvCxnSpPr>
        <p:spPr>
          <a:xfrm>
            <a:off x="2819875" y="4971285"/>
            <a:ext cx="597400"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p:nvPr/>
        </p:nvCxnSpPr>
        <p:spPr>
          <a:xfrm>
            <a:off x="1834959" y="5872218"/>
            <a:ext cx="597400"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0" name="59 Conector recto de flecha"/>
          <p:cNvCxnSpPr/>
          <p:nvPr/>
        </p:nvCxnSpPr>
        <p:spPr>
          <a:xfrm>
            <a:off x="2660746" y="7019513"/>
            <a:ext cx="597400" cy="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834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F2EFD26-4DDB-4340-A410-577B1CB63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4" name="3 CuadroTexto"/>
          <p:cNvSpPr txBox="1"/>
          <p:nvPr/>
        </p:nvSpPr>
        <p:spPr>
          <a:xfrm>
            <a:off x="544777" y="952228"/>
            <a:ext cx="2217847" cy="478464"/>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509" b="1" dirty="0">
                <a:latin typeface="Arial" panose="020B0604020202020204" pitchFamily="34" charset="0"/>
                <a:cs typeface="Arial" panose="020B0604020202020204" pitchFamily="34" charset="0"/>
              </a:rPr>
              <a:t>Problema</a:t>
            </a:r>
          </a:p>
        </p:txBody>
      </p:sp>
      <p:sp>
        <p:nvSpPr>
          <p:cNvPr id="5" name="4 CuadroTexto"/>
          <p:cNvSpPr txBox="1"/>
          <p:nvPr/>
        </p:nvSpPr>
        <p:spPr>
          <a:xfrm>
            <a:off x="6852469" y="952228"/>
            <a:ext cx="2217847" cy="478464"/>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509" b="1" dirty="0">
                <a:latin typeface="Arial" panose="020B0604020202020204" pitchFamily="34" charset="0"/>
                <a:cs typeface="Arial" panose="020B0604020202020204" pitchFamily="34" charset="0"/>
              </a:rPr>
              <a:t>Justificación</a:t>
            </a:r>
          </a:p>
        </p:txBody>
      </p:sp>
      <p:graphicFrame>
        <p:nvGraphicFramePr>
          <p:cNvPr id="7" name="6 Diagrama"/>
          <p:cNvGraphicFramePr/>
          <p:nvPr>
            <p:extLst>
              <p:ext uri="{D42A27DB-BD31-4B8C-83A1-F6EECF244321}">
                <p14:modId xmlns:p14="http://schemas.microsoft.com/office/powerpoint/2010/main" val="3996441889"/>
              </p:ext>
            </p:extLst>
          </p:nvPr>
        </p:nvGraphicFramePr>
        <p:xfrm>
          <a:off x="6852469" y="2654727"/>
          <a:ext cx="5674811" cy="4814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upo 7">
            <a:extLst>
              <a:ext uri="{FF2B5EF4-FFF2-40B4-BE49-F238E27FC236}">
                <a16:creationId xmlns:a16="http://schemas.microsoft.com/office/drawing/2014/main" id="{BFC09E64-1AB8-443D-8439-CA448C67D2A7}"/>
              </a:ext>
            </a:extLst>
          </p:cNvPr>
          <p:cNvGrpSpPr/>
          <p:nvPr/>
        </p:nvGrpSpPr>
        <p:grpSpPr>
          <a:xfrm>
            <a:off x="274320" y="2026920"/>
            <a:ext cx="5954243" cy="6382820"/>
            <a:chOff x="805778" y="2311482"/>
            <a:chExt cx="4838938" cy="5225409"/>
          </a:xfrm>
        </p:grpSpPr>
        <p:graphicFrame>
          <p:nvGraphicFramePr>
            <p:cNvPr id="6" name="5 Diagrama"/>
            <p:cNvGraphicFramePr/>
            <p:nvPr>
              <p:extLst>
                <p:ext uri="{D42A27DB-BD31-4B8C-83A1-F6EECF244321}">
                  <p14:modId xmlns:p14="http://schemas.microsoft.com/office/powerpoint/2010/main" val="1626402320"/>
                </p:ext>
              </p:extLst>
            </p:nvPr>
          </p:nvGraphicFramePr>
          <p:xfrm>
            <a:off x="805778" y="2311482"/>
            <a:ext cx="4838938" cy="52254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Picture 4" descr="Uav Vectores Libres de Derechos - iSto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71185" y="5633879"/>
              <a:ext cx="604868" cy="555518"/>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6" descr="5,737 Mapa Ecuador Imágenes y Fotos - 123RF"/>
            <p:cNvPicPr>
              <a:picLocks noChangeAspect="1" noChangeArrowheads="1"/>
            </p:cNvPicPr>
            <p:nvPr/>
          </p:nvPicPr>
          <p:blipFill>
            <a:blip r:embed="rId14" cstate="print">
              <a:extLst>
                <a:ext uri="{BEBA8EAE-BF5A-486C-A8C5-ECC9F3942E4B}">
                  <a14:imgProps xmlns:a14="http://schemas.microsoft.com/office/drawing/2010/main">
                    <a14:imgLayer r:embed="rId1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624350" y="4615985"/>
              <a:ext cx="604868" cy="616403"/>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descr="Banana definición y significado | Diccionario Inglés Collins"/>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5049" y="6592799"/>
              <a:ext cx="604868" cy="5555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Usuario\Downloads\WhatsApp Image 2022-01-28 at 10.57.41 PM.jpe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9326" r="1184" b="-1"/>
            <a:stretch/>
          </p:blipFill>
          <p:spPr bwMode="auto">
            <a:xfrm>
              <a:off x="1392620" y="3545476"/>
              <a:ext cx="789487" cy="786861"/>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282" t="224" r="42527" b="39246"/>
            <a:stretch/>
          </p:blipFill>
          <p:spPr bwMode="auto">
            <a:xfrm>
              <a:off x="863646" y="2578528"/>
              <a:ext cx="909972" cy="74069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74870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8C8B87A-A7E5-4322-AC46-70F6AE1D8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graphicFrame>
        <p:nvGraphicFramePr>
          <p:cNvPr id="4" name="Tabla 3">
            <a:extLst>
              <a:ext uri="{FF2B5EF4-FFF2-40B4-BE49-F238E27FC236}">
                <a16:creationId xmlns:a16="http://schemas.microsoft.com/office/drawing/2014/main" id="{139F27B1-2137-44B8-9992-6B972878B5D3}"/>
              </a:ext>
            </a:extLst>
          </p:cNvPr>
          <p:cNvGraphicFramePr>
            <a:graphicFrameLocks noGrp="1"/>
          </p:cNvGraphicFramePr>
          <p:nvPr>
            <p:extLst>
              <p:ext uri="{D42A27DB-BD31-4B8C-83A1-F6EECF244321}">
                <p14:modId xmlns:p14="http://schemas.microsoft.com/office/powerpoint/2010/main" val="1941461427"/>
              </p:ext>
            </p:extLst>
          </p:nvPr>
        </p:nvGraphicFramePr>
        <p:xfrm>
          <a:off x="3980713" y="991590"/>
          <a:ext cx="8115640" cy="7439434"/>
        </p:xfrm>
        <a:graphic>
          <a:graphicData uri="http://schemas.openxmlformats.org/drawingml/2006/table">
            <a:tbl>
              <a:tblPr>
                <a:tableStyleId>{5940675A-B579-460E-94D1-54222C63F5DA}</a:tableStyleId>
              </a:tblPr>
              <a:tblGrid>
                <a:gridCol w="764517">
                  <a:extLst>
                    <a:ext uri="{9D8B030D-6E8A-4147-A177-3AD203B41FA5}">
                      <a16:colId xmlns:a16="http://schemas.microsoft.com/office/drawing/2014/main" val="82968118"/>
                    </a:ext>
                  </a:extLst>
                </a:gridCol>
                <a:gridCol w="980805">
                  <a:extLst>
                    <a:ext uri="{9D8B030D-6E8A-4147-A177-3AD203B41FA5}">
                      <a16:colId xmlns:a16="http://schemas.microsoft.com/office/drawing/2014/main" val="959779868"/>
                    </a:ext>
                  </a:extLst>
                </a:gridCol>
                <a:gridCol w="739355">
                  <a:extLst>
                    <a:ext uri="{9D8B030D-6E8A-4147-A177-3AD203B41FA5}">
                      <a16:colId xmlns:a16="http://schemas.microsoft.com/office/drawing/2014/main" val="602035554"/>
                    </a:ext>
                  </a:extLst>
                </a:gridCol>
                <a:gridCol w="764517">
                  <a:extLst>
                    <a:ext uri="{9D8B030D-6E8A-4147-A177-3AD203B41FA5}">
                      <a16:colId xmlns:a16="http://schemas.microsoft.com/office/drawing/2014/main" val="586942060"/>
                    </a:ext>
                  </a:extLst>
                </a:gridCol>
                <a:gridCol w="654251">
                  <a:extLst>
                    <a:ext uri="{9D8B030D-6E8A-4147-A177-3AD203B41FA5}">
                      <a16:colId xmlns:a16="http://schemas.microsoft.com/office/drawing/2014/main" val="3965105075"/>
                    </a:ext>
                  </a:extLst>
                </a:gridCol>
                <a:gridCol w="1073265">
                  <a:extLst>
                    <a:ext uri="{9D8B030D-6E8A-4147-A177-3AD203B41FA5}">
                      <a16:colId xmlns:a16="http://schemas.microsoft.com/office/drawing/2014/main" val="2687084129"/>
                    </a:ext>
                  </a:extLst>
                </a:gridCol>
                <a:gridCol w="838027">
                  <a:extLst>
                    <a:ext uri="{9D8B030D-6E8A-4147-A177-3AD203B41FA5}">
                      <a16:colId xmlns:a16="http://schemas.microsoft.com/office/drawing/2014/main" val="4121950127"/>
                    </a:ext>
                  </a:extLst>
                </a:gridCol>
                <a:gridCol w="764517">
                  <a:extLst>
                    <a:ext uri="{9D8B030D-6E8A-4147-A177-3AD203B41FA5}">
                      <a16:colId xmlns:a16="http://schemas.microsoft.com/office/drawing/2014/main" val="630230233"/>
                    </a:ext>
                  </a:extLst>
                </a:gridCol>
                <a:gridCol w="1536386">
                  <a:extLst>
                    <a:ext uri="{9D8B030D-6E8A-4147-A177-3AD203B41FA5}">
                      <a16:colId xmlns:a16="http://schemas.microsoft.com/office/drawing/2014/main" val="4225444581"/>
                    </a:ext>
                  </a:extLst>
                </a:gridCol>
              </a:tblGrid>
              <a:tr h="314114">
                <a:tc gridSpan="9">
                  <a:txBody>
                    <a:bodyPr/>
                    <a:lstStyle/>
                    <a:p>
                      <a:pPr algn="ctr" fontAlgn="b"/>
                      <a:r>
                        <a:rPr lang="es-EC" sz="1800" b="1" u="none" strike="noStrike" dirty="0">
                          <a:effectLst/>
                        </a:rPr>
                        <a:t>FICHA AGRONÓMICA - LOTE LA PAVERA</a:t>
                      </a:r>
                      <a:endParaRPr lang="es-EC" sz="1800" b="1" i="0" u="none" strike="noStrike" dirty="0">
                        <a:solidFill>
                          <a:srgbClr val="000000"/>
                        </a:solidFill>
                        <a:effectLst/>
                        <a:latin typeface="Arial" panose="020B0604020202020204" pitchFamily="34" charset="0"/>
                      </a:endParaRPr>
                    </a:p>
                  </a:txBody>
                  <a:tcPr marL="5119" marR="5119" marT="5119"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68436916"/>
                  </a:ext>
                </a:extLst>
              </a:tr>
              <a:tr h="410717">
                <a:tc>
                  <a:txBody>
                    <a:bodyPr/>
                    <a:lstStyle/>
                    <a:p>
                      <a:pPr algn="ctr" fontAlgn="b"/>
                      <a:r>
                        <a:rPr lang="es-EC" sz="1800" b="1" u="none" strike="noStrike" dirty="0">
                          <a:effectLst/>
                        </a:rPr>
                        <a:t>No</a:t>
                      </a:r>
                      <a:endParaRPr lang="es-EC" sz="1800" b="1" i="0" u="none" strike="noStrike" dirty="0">
                        <a:solidFill>
                          <a:srgbClr val="000000"/>
                        </a:solidFill>
                        <a:effectLst/>
                        <a:latin typeface="Arial" panose="020B0604020202020204" pitchFamily="34" charset="0"/>
                      </a:endParaRPr>
                    </a:p>
                  </a:txBody>
                  <a:tcPr marL="5119" marR="5119" marT="5119" marB="0" anchor="b"/>
                </a:tc>
                <a:tc>
                  <a:txBody>
                    <a:bodyPr/>
                    <a:lstStyle/>
                    <a:p>
                      <a:pPr algn="ctr" fontAlgn="b"/>
                      <a:r>
                        <a:rPr lang="es-EC" sz="1200" b="1" u="none" strike="noStrike" dirty="0">
                          <a:effectLst/>
                        </a:rPr>
                        <a:t>Ubicación</a:t>
                      </a:r>
                      <a:endParaRPr lang="es-EC" sz="1200" b="1" i="0" u="none" strike="noStrike" dirty="0">
                        <a:solidFill>
                          <a:srgbClr val="000000"/>
                        </a:solidFill>
                        <a:effectLst/>
                        <a:latin typeface="Arial" panose="020B0604020202020204" pitchFamily="34" charset="0"/>
                      </a:endParaRPr>
                    </a:p>
                  </a:txBody>
                  <a:tcPr marL="5119" marR="5119" marT="5119" marB="0" anchor="b"/>
                </a:tc>
                <a:tc>
                  <a:txBody>
                    <a:bodyPr/>
                    <a:lstStyle/>
                    <a:p>
                      <a:pPr algn="ctr" fontAlgn="b"/>
                      <a:r>
                        <a:rPr lang="es-EC" sz="1200" b="1" u="none" strike="noStrike" dirty="0">
                          <a:effectLst/>
                        </a:rPr>
                        <a:t>Semana Parición</a:t>
                      </a:r>
                      <a:endParaRPr lang="es-EC" sz="1200" b="1" i="0" u="none" strike="noStrike" dirty="0">
                        <a:solidFill>
                          <a:srgbClr val="000000"/>
                        </a:solidFill>
                        <a:effectLst/>
                        <a:latin typeface="Arial" panose="020B0604020202020204" pitchFamily="34" charset="0"/>
                      </a:endParaRPr>
                    </a:p>
                  </a:txBody>
                  <a:tcPr marL="5119" marR="5119" marT="5119" marB="0" anchor="b"/>
                </a:tc>
                <a:tc>
                  <a:txBody>
                    <a:bodyPr/>
                    <a:lstStyle/>
                    <a:p>
                      <a:pPr algn="ctr" fontAlgn="b"/>
                      <a:r>
                        <a:rPr lang="es-EC" sz="1200" b="1" u="none" strike="noStrike">
                          <a:effectLst/>
                        </a:rPr>
                        <a:t>Altura madre</a:t>
                      </a:r>
                      <a:endParaRPr lang="es-EC" sz="1200" b="1"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b="1" u="none" strike="noStrike">
                          <a:effectLst/>
                        </a:rPr>
                        <a:t>Altura hijo</a:t>
                      </a:r>
                      <a:endParaRPr lang="es-EC" sz="1200" b="1"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b="1" u="none" strike="noStrike">
                          <a:effectLst/>
                        </a:rPr>
                        <a:t>Grosor tallo madre</a:t>
                      </a:r>
                      <a:endParaRPr lang="es-EC" sz="1200" b="1"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b="1" u="none" strike="noStrike" dirty="0">
                          <a:effectLst/>
                        </a:rPr>
                        <a:t>Grosor tallo hijo</a:t>
                      </a:r>
                      <a:endParaRPr lang="es-EC" sz="1200" b="1" i="0" u="none" strike="noStrike" dirty="0">
                        <a:solidFill>
                          <a:srgbClr val="000000"/>
                        </a:solidFill>
                        <a:effectLst/>
                        <a:latin typeface="Arial" panose="020B0604020202020204" pitchFamily="34" charset="0"/>
                      </a:endParaRPr>
                    </a:p>
                  </a:txBody>
                  <a:tcPr marL="5119" marR="5119" marT="5119" marB="0" anchor="b"/>
                </a:tc>
                <a:tc>
                  <a:txBody>
                    <a:bodyPr/>
                    <a:lstStyle/>
                    <a:p>
                      <a:pPr algn="ctr" fontAlgn="b"/>
                      <a:r>
                        <a:rPr lang="es-EC" sz="1200" b="1" u="none" strike="noStrike" dirty="0">
                          <a:effectLst/>
                        </a:rPr>
                        <a:t>FOC R1</a:t>
                      </a:r>
                      <a:endParaRPr lang="es-EC" sz="1200" b="1" i="0" u="none" strike="noStrike" dirty="0">
                        <a:solidFill>
                          <a:srgbClr val="000000"/>
                        </a:solidFill>
                        <a:effectLst/>
                        <a:latin typeface="Arial" panose="020B0604020202020204" pitchFamily="34" charset="0"/>
                      </a:endParaRPr>
                    </a:p>
                  </a:txBody>
                  <a:tcPr marL="5119" marR="5119" marT="5119" marB="0" anchor="b"/>
                </a:tc>
                <a:tc>
                  <a:txBody>
                    <a:bodyPr/>
                    <a:lstStyle/>
                    <a:p>
                      <a:pPr algn="l" fontAlgn="b"/>
                      <a:r>
                        <a:rPr lang="es-EC" sz="1200" b="1" u="none" strike="noStrike" dirty="0">
                          <a:effectLst/>
                        </a:rPr>
                        <a:t>Distancia de plantas alrededor</a:t>
                      </a:r>
                      <a:endParaRPr lang="es-EC" sz="1200" b="1" i="0" u="none" strike="noStrike" dirty="0">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3475045768"/>
                  </a:ext>
                </a:extLst>
              </a:tr>
              <a:tr h="208944">
                <a:tc rowSpan="2">
                  <a:txBody>
                    <a:bodyPr/>
                    <a:lstStyle/>
                    <a:p>
                      <a:pPr algn="ctr" fontAlgn="b"/>
                      <a:r>
                        <a:rPr lang="es-EC" sz="1200" u="none" strike="noStrike" dirty="0">
                          <a:effectLst/>
                        </a:rPr>
                        <a:t>1</a:t>
                      </a:r>
                      <a:endParaRPr lang="es-EC" sz="1200" b="0" i="0" u="none" strike="noStrike" dirty="0">
                        <a:solidFill>
                          <a:srgbClr val="000000"/>
                        </a:solidFill>
                        <a:effectLst/>
                        <a:latin typeface="Arial" panose="020B0604020202020204" pitchFamily="34" charset="0"/>
                      </a:endParaRPr>
                    </a:p>
                  </a:txBody>
                  <a:tcPr marL="5119" marR="5119" marT="5119" marB="0" anchor="b"/>
                </a:tc>
                <a:tc>
                  <a:txBody>
                    <a:bodyPr/>
                    <a:lstStyle/>
                    <a:p>
                      <a:pPr algn="ctr" fontAlgn="b"/>
                      <a:r>
                        <a:rPr lang="es-EC" sz="1100" u="none" strike="noStrike">
                          <a:effectLst/>
                        </a:rPr>
                        <a:t>X: 0669216</a:t>
                      </a:r>
                      <a:endParaRPr lang="es-EC" sz="11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0.00</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3.73</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0.59</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0.7</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NO</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2.85</a:t>
                      </a:r>
                      <a:endParaRPr lang="es-EC" sz="1200" b="0" i="0" u="none" strike="noStrike" dirty="0">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1120036832"/>
                  </a:ext>
                </a:extLst>
              </a:tr>
              <a:tr h="208944">
                <a:tc vMerge="1">
                  <a:txBody>
                    <a:bodyPr/>
                    <a:lstStyle/>
                    <a:p>
                      <a:endParaRPr lang="es-EC"/>
                    </a:p>
                  </a:txBody>
                  <a:tcPr/>
                </a:tc>
                <a:tc>
                  <a:txBody>
                    <a:bodyPr/>
                    <a:lstStyle/>
                    <a:p>
                      <a:pPr algn="ctr" fontAlgn="b"/>
                      <a:r>
                        <a:rPr lang="es-EC" sz="1200" u="none" strike="noStrike" dirty="0">
                          <a:effectLst/>
                        </a:rPr>
                        <a:t>Y: 9880034</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305050169"/>
                  </a:ext>
                </a:extLst>
              </a:tr>
              <a:tr h="208944">
                <a:tc rowSpan="2">
                  <a:txBody>
                    <a:bodyPr/>
                    <a:lstStyle/>
                    <a:p>
                      <a:pPr algn="ctr" fontAlgn="b"/>
                      <a:r>
                        <a:rPr lang="es-EC" sz="1200" u="none" strike="noStrike">
                          <a:effectLst/>
                        </a:rPr>
                        <a:t>2</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0669219</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0.00</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3.0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0.5</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2.85</a:t>
                      </a:r>
                      <a:endParaRPr lang="es-EC" sz="1200" b="0" i="0" u="none" strike="noStrike">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2107622224"/>
                  </a:ext>
                </a:extLst>
              </a:tr>
              <a:tr h="208944">
                <a:tc vMerge="1">
                  <a:txBody>
                    <a:bodyPr/>
                    <a:lstStyle/>
                    <a:p>
                      <a:endParaRPr lang="es-EC"/>
                    </a:p>
                  </a:txBody>
                  <a:tcPr/>
                </a:tc>
                <a:tc>
                  <a:txBody>
                    <a:bodyPr/>
                    <a:lstStyle/>
                    <a:p>
                      <a:pPr algn="ctr" fontAlgn="b"/>
                      <a:r>
                        <a:rPr lang="es-EC" sz="1200" u="none" strike="noStrike" dirty="0">
                          <a:effectLst/>
                        </a:rPr>
                        <a:t>Y: 9880031</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822710205"/>
                  </a:ext>
                </a:extLst>
              </a:tr>
              <a:tr h="208944">
                <a:tc rowSpan="2">
                  <a:txBody>
                    <a:bodyPr/>
                    <a:lstStyle/>
                    <a:p>
                      <a:pPr algn="ctr" fontAlgn="b"/>
                      <a:r>
                        <a:rPr lang="es-EC" sz="1200" u="none" strike="noStrike">
                          <a:effectLst/>
                        </a:rPr>
                        <a:t>3</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0669214</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0.00</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3.33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1.30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0.8</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0.25</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2.85</a:t>
                      </a:r>
                      <a:endParaRPr lang="es-EC" sz="1200" b="0" i="0" u="none" strike="noStrike" dirty="0">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1429320871"/>
                  </a:ext>
                </a:extLst>
              </a:tr>
              <a:tr h="237339">
                <a:tc vMerge="1">
                  <a:txBody>
                    <a:bodyPr/>
                    <a:lstStyle/>
                    <a:p>
                      <a:endParaRPr lang="es-EC"/>
                    </a:p>
                  </a:txBody>
                  <a:tcPr/>
                </a:tc>
                <a:tc>
                  <a:txBody>
                    <a:bodyPr/>
                    <a:lstStyle/>
                    <a:p>
                      <a:pPr algn="ctr" fontAlgn="b"/>
                      <a:r>
                        <a:rPr lang="es-EC" sz="1200" u="none" strike="noStrike" dirty="0">
                          <a:effectLst/>
                        </a:rPr>
                        <a:t>Y: 9880030</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117141469"/>
                  </a:ext>
                </a:extLst>
              </a:tr>
              <a:tr h="208944">
                <a:tc rowSpan="2">
                  <a:txBody>
                    <a:bodyPr/>
                    <a:lstStyle/>
                    <a:p>
                      <a:pPr algn="ctr" fontAlgn="b"/>
                      <a:r>
                        <a:rPr lang="es-EC" sz="1200" u="none" strike="noStrike">
                          <a:effectLst/>
                        </a:rPr>
                        <a:t>4</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0669211</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8.00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4.73</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3.25</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0.85</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0.57</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2.85</a:t>
                      </a:r>
                      <a:endParaRPr lang="es-EC" sz="1200" b="0" i="0" u="none" strike="noStrike">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2837906933"/>
                  </a:ext>
                </a:extLst>
              </a:tr>
              <a:tr h="208944">
                <a:tc vMerge="1">
                  <a:txBody>
                    <a:bodyPr/>
                    <a:lstStyle/>
                    <a:p>
                      <a:endParaRPr lang="es-EC"/>
                    </a:p>
                  </a:txBody>
                  <a:tcPr/>
                </a:tc>
                <a:tc>
                  <a:txBody>
                    <a:bodyPr/>
                    <a:lstStyle/>
                    <a:p>
                      <a:pPr algn="ctr" fontAlgn="b"/>
                      <a:r>
                        <a:rPr lang="es-EC" sz="1200" u="none" strike="noStrike" dirty="0">
                          <a:effectLst/>
                        </a:rPr>
                        <a:t>Y: 9880031</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735814002"/>
                  </a:ext>
                </a:extLst>
              </a:tr>
              <a:tr h="208944">
                <a:tc rowSpan="2">
                  <a:txBody>
                    <a:bodyPr/>
                    <a:lstStyle/>
                    <a:p>
                      <a:pPr algn="ctr" fontAlgn="b"/>
                      <a:r>
                        <a:rPr lang="es-EC" sz="1200" u="none" strike="noStrike">
                          <a:effectLst/>
                        </a:rPr>
                        <a:t>5</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0669211</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7.00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4.13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3.30</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0.90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0.60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2.85</a:t>
                      </a:r>
                      <a:endParaRPr lang="es-EC" sz="1200" b="0" i="0" u="none" strike="noStrike" dirty="0">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1164015069"/>
                  </a:ext>
                </a:extLst>
              </a:tr>
              <a:tr h="208944">
                <a:tc vMerge="1">
                  <a:txBody>
                    <a:bodyPr/>
                    <a:lstStyle/>
                    <a:p>
                      <a:endParaRPr lang="es-EC"/>
                    </a:p>
                  </a:txBody>
                  <a:tcPr/>
                </a:tc>
                <a:tc>
                  <a:txBody>
                    <a:bodyPr/>
                    <a:lstStyle/>
                    <a:p>
                      <a:pPr algn="ctr" fontAlgn="b"/>
                      <a:r>
                        <a:rPr lang="es-EC" sz="1200" u="none" strike="noStrike" dirty="0">
                          <a:effectLst/>
                        </a:rPr>
                        <a:t>Y: 9880032</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511428457"/>
                  </a:ext>
                </a:extLst>
              </a:tr>
              <a:tr h="208944">
                <a:tc rowSpan="2">
                  <a:txBody>
                    <a:bodyPr/>
                    <a:lstStyle/>
                    <a:p>
                      <a:pPr algn="ctr" fontAlgn="b"/>
                      <a:r>
                        <a:rPr lang="es-EC" sz="1200" u="none" strike="noStrike">
                          <a:effectLst/>
                        </a:rPr>
                        <a:t>6</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4.53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2.40</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0.78</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0.39</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2.85</a:t>
                      </a:r>
                      <a:endParaRPr lang="es-EC" sz="1200" b="0" i="0" u="none" strike="noStrike" dirty="0">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3128107849"/>
                  </a:ext>
                </a:extLst>
              </a:tr>
              <a:tr h="208944">
                <a:tc vMerge="1">
                  <a:txBody>
                    <a:bodyPr/>
                    <a:lstStyle/>
                    <a:p>
                      <a:endParaRPr lang="es-EC"/>
                    </a:p>
                  </a:txBody>
                  <a:tcPr/>
                </a:tc>
                <a:tc>
                  <a:txBody>
                    <a:bodyPr/>
                    <a:lstStyle/>
                    <a:p>
                      <a:pPr algn="ctr" fontAlgn="b"/>
                      <a:r>
                        <a:rPr lang="es-EC" sz="1200" u="none" strike="noStrike" dirty="0">
                          <a:effectLst/>
                        </a:rPr>
                        <a:t>Y: 9880029</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215903303"/>
                  </a:ext>
                </a:extLst>
              </a:tr>
              <a:tr h="208944">
                <a:tc rowSpan="2">
                  <a:txBody>
                    <a:bodyPr/>
                    <a:lstStyle/>
                    <a:p>
                      <a:pPr algn="ctr" fontAlgn="b"/>
                      <a:r>
                        <a:rPr lang="es-EC" sz="1200" u="none" strike="noStrike">
                          <a:effectLst/>
                        </a:rPr>
                        <a:t>7</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0669214</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4.63</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2.80</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4.83</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0.45</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2.85</a:t>
                      </a:r>
                      <a:endParaRPr lang="es-EC" sz="1200" b="0" i="0" u="none" strike="noStrike">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2049536434"/>
                  </a:ext>
                </a:extLst>
              </a:tr>
              <a:tr h="208944">
                <a:tc vMerge="1">
                  <a:txBody>
                    <a:bodyPr/>
                    <a:lstStyle/>
                    <a:p>
                      <a:endParaRPr lang="es-EC"/>
                    </a:p>
                  </a:txBody>
                  <a:tcPr/>
                </a:tc>
                <a:tc>
                  <a:txBody>
                    <a:bodyPr/>
                    <a:lstStyle/>
                    <a:p>
                      <a:pPr algn="ctr" fontAlgn="b"/>
                      <a:r>
                        <a:rPr lang="es-EC" sz="1200" u="none" strike="noStrike" dirty="0">
                          <a:effectLst/>
                        </a:rPr>
                        <a:t>Y: 9880031</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947859900"/>
                  </a:ext>
                </a:extLst>
              </a:tr>
              <a:tr h="208944">
                <a:tc rowSpan="2">
                  <a:txBody>
                    <a:bodyPr/>
                    <a:lstStyle/>
                    <a:p>
                      <a:pPr algn="ctr" fontAlgn="b"/>
                      <a:r>
                        <a:rPr lang="es-EC" sz="1200" u="none" strike="noStrike">
                          <a:effectLst/>
                        </a:rPr>
                        <a:t>8</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0669209</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2.80</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0.50</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2.85</a:t>
                      </a:r>
                      <a:endParaRPr lang="es-EC" sz="1200" b="0" i="0" u="none" strike="noStrike">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1985561420"/>
                  </a:ext>
                </a:extLst>
              </a:tr>
              <a:tr h="208944">
                <a:tc vMerge="1">
                  <a:txBody>
                    <a:bodyPr/>
                    <a:lstStyle/>
                    <a:p>
                      <a:endParaRPr lang="es-EC"/>
                    </a:p>
                  </a:txBody>
                  <a:tcPr/>
                </a:tc>
                <a:tc>
                  <a:txBody>
                    <a:bodyPr/>
                    <a:lstStyle/>
                    <a:p>
                      <a:pPr algn="ctr" fontAlgn="b"/>
                      <a:r>
                        <a:rPr lang="es-EC" sz="1200" u="none" strike="noStrike" dirty="0">
                          <a:effectLst/>
                        </a:rPr>
                        <a:t>Y: 9880030</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4173750150"/>
                  </a:ext>
                </a:extLst>
              </a:tr>
              <a:tr h="208944">
                <a:tc rowSpan="2">
                  <a:txBody>
                    <a:bodyPr/>
                    <a:lstStyle/>
                    <a:p>
                      <a:pPr algn="ctr" fontAlgn="b"/>
                      <a:r>
                        <a:rPr lang="es-EC" sz="1200" u="none" strike="noStrike">
                          <a:effectLst/>
                        </a:rPr>
                        <a:t>9</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0669216</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3.73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1.60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0.65</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0.39</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2.85</a:t>
                      </a:r>
                      <a:endParaRPr lang="es-EC" sz="1200" b="0" i="0" u="none" strike="noStrike" dirty="0">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3252560950"/>
                  </a:ext>
                </a:extLst>
              </a:tr>
              <a:tr h="208944">
                <a:tc vMerge="1">
                  <a:txBody>
                    <a:bodyPr/>
                    <a:lstStyle/>
                    <a:p>
                      <a:endParaRPr lang="es-EC"/>
                    </a:p>
                  </a:txBody>
                  <a:tcPr/>
                </a:tc>
                <a:tc>
                  <a:txBody>
                    <a:bodyPr/>
                    <a:lstStyle/>
                    <a:p>
                      <a:pPr algn="ctr" fontAlgn="b"/>
                      <a:r>
                        <a:rPr lang="es-EC" sz="1200" u="none" strike="noStrike" dirty="0">
                          <a:effectLst/>
                        </a:rPr>
                        <a:t>Y: 9880028</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519125698"/>
                  </a:ext>
                </a:extLst>
              </a:tr>
              <a:tr h="208944">
                <a:tc rowSpan="2">
                  <a:txBody>
                    <a:bodyPr/>
                    <a:lstStyle/>
                    <a:p>
                      <a:pPr algn="ctr" fontAlgn="b"/>
                      <a:r>
                        <a:rPr lang="es-EC" sz="1200" u="none" strike="noStrike">
                          <a:effectLst/>
                        </a:rPr>
                        <a:t>10</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8.00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4.93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2.85</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0.93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0.7</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2.85</a:t>
                      </a:r>
                      <a:endParaRPr lang="es-EC" sz="1200" b="0" i="0" u="none" strike="noStrike">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1468655498"/>
                  </a:ext>
                </a:extLst>
              </a:tr>
              <a:tr h="208944">
                <a:tc vMerge="1">
                  <a:txBody>
                    <a:bodyPr/>
                    <a:lstStyle/>
                    <a:p>
                      <a:endParaRPr lang="es-EC"/>
                    </a:p>
                  </a:txBody>
                  <a:tcPr/>
                </a:tc>
                <a:tc>
                  <a:txBody>
                    <a:bodyPr/>
                    <a:lstStyle/>
                    <a:p>
                      <a:pPr algn="ctr" fontAlgn="b"/>
                      <a:r>
                        <a:rPr lang="es-EC" sz="1200" u="none" strike="noStrike" dirty="0">
                          <a:effectLst/>
                        </a:rPr>
                        <a:t>Y: 9880026</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203604523"/>
                  </a:ext>
                </a:extLst>
              </a:tr>
              <a:tr h="208944">
                <a:tc rowSpan="2">
                  <a:txBody>
                    <a:bodyPr/>
                    <a:lstStyle/>
                    <a:p>
                      <a:pPr algn="ctr" fontAlgn="b"/>
                      <a:r>
                        <a:rPr lang="es-EC" sz="1200" u="none" strike="noStrike">
                          <a:effectLst/>
                        </a:rPr>
                        <a:t>11</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8.00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4.73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0.83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0.7</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NO</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2.85</a:t>
                      </a:r>
                      <a:endParaRPr lang="es-EC" sz="1200" b="0" i="0" u="none" strike="noStrike">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2217157936"/>
                  </a:ext>
                </a:extLst>
              </a:tr>
              <a:tr h="208944">
                <a:tc vMerge="1">
                  <a:txBody>
                    <a:bodyPr/>
                    <a:lstStyle/>
                    <a:p>
                      <a:endParaRPr lang="es-EC"/>
                    </a:p>
                  </a:txBody>
                  <a:tcPr/>
                </a:tc>
                <a:tc>
                  <a:txBody>
                    <a:bodyPr/>
                    <a:lstStyle/>
                    <a:p>
                      <a:pPr algn="ctr" fontAlgn="b"/>
                      <a:r>
                        <a:rPr lang="es-EC" sz="1200" u="none" strike="noStrike" dirty="0">
                          <a:effectLst/>
                        </a:rPr>
                        <a:t>Y: 9880025</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525147113"/>
                  </a:ext>
                </a:extLst>
              </a:tr>
              <a:tr h="208944">
                <a:tc rowSpan="2">
                  <a:txBody>
                    <a:bodyPr/>
                    <a:lstStyle/>
                    <a:p>
                      <a:pPr algn="ctr" fontAlgn="b"/>
                      <a:r>
                        <a:rPr lang="es-EC" sz="1200" u="none" strike="noStrike">
                          <a:effectLst/>
                        </a:rPr>
                        <a:t>12</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0669205</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3.93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0.71</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NO</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2.85</a:t>
                      </a:r>
                      <a:endParaRPr lang="es-EC" sz="1200" b="0" i="0" u="none" strike="noStrike">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648982906"/>
                  </a:ext>
                </a:extLst>
              </a:tr>
              <a:tr h="208944">
                <a:tc vMerge="1">
                  <a:txBody>
                    <a:bodyPr/>
                    <a:lstStyle/>
                    <a:p>
                      <a:endParaRPr lang="es-EC"/>
                    </a:p>
                  </a:txBody>
                  <a:tcPr/>
                </a:tc>
                <a:tc>
                  <a:txBody>
                    <a:bodyPr/>
                    <a:lstStyle/>
                    <a:p>
                      <a:pPr algn="ctr" fontAlgn="b"/>
                      <a:r>
                        <a:rPr lang="es-EC" sz="1200" u="none" strike="noStrike" dirty="0">
                          <a:effectLst/>
                        </a:rPr>
                        <a:t>Y: 9880027</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728030727"/>
                  </a:ext>
                </a:extLst>
              </a:tr>
              <a:tr h="208944">
                <a:tc rowSpan="2">
                  <a:txBody>
                    <a:bodyPr/>
                    <a:lstStyle/>
                    <a:p>
                      <a:pPr algn="ctr" fontAlgn="b"/>
                      <a:r>
                        <a:rPr lang="es-EC" sz="1200" u="none" strike="noStrike">
                          <a:effectLst/>
                        </a:rPr>
                        <a:t>13</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0669216</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4.23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0.85</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0.47</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NO</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2.85</a:t>
                      </a:r>
                      <a:endParaRPr lang="es-EC" sz="1200" b="0" i="0" u="none" strike="noStrike">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3512389907"/>
                  </a:ext>
                </a:extLst>
              </a:tr>
              <a:tr h="208944">
                <a:tc vMerge="1">
                  <a:txBody>
                    <a:bodyPr/>
                    <a:lstStyle/>
                    <a:p>
                      <a:endParaRPr lang="es-EC"/>
                    </a:p>
                  </a:txBody>
                  <a:tcPr/>
                </a:tc>
                <a:tc>
                  <a:txBody>
                    <a:bodyPr/>
                    <a:lstStyle/>
                    <a:p>
                      <a:pPr algn="ctr" fontAlgn="b"/>
                      <a:r>
                        <a:rPr lang="es-EC" sz="1200" u="none" strike="noStrike" dirty="0">
                          <a:effectLst/>
                        </a:rPr>
                        <a:t>Y:9880021</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623996911"/>
                  </a:ext>
                </a:extLst>
              </a:tr>
              <a:tr h="208944">
                <a:tc rowSpan="2">
                  <a:txBody>
                    <a:bodyPr/>
                    <a:lstStyle/>
                    <a:p>
                      <a:pPr algn="ctr" fontAlgn="b"/>
                      <a:r>
                        <a:rPr lang="es-EC" sz="1200" u="none" strike="noStrike">
                          <a:effectLst/>
                        </a:rPr>
                        <a:t>14</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3.73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0.60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NO</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2.85</a:t>
                      </a:r>
                      <a:endParaRPr lang="es-EC" sz="1200" b="0" i="0" u="none" strike="noStrike" dirty="0">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1963443351"/>
                  </a:ext>
                </a:extLst>
              </a:tr>
              <a:tr h="208944">
                <a:tc vMerge="1">
                  <a:txBody>
                    <a:bodyPr/>
                    <a:lstStyle/>
                    <a:p>
                      <a:endParaRPr lang="es-EC"/>
                    </a:p>
                  </a:txBody>
                  <a:tcPr/>
                </a:tc>
                <a:tc>
                  <a:txBody>
                    <a:bodyPr/>
                    <a:lstStyle/>
                    <a:p>
                      <a:pPr algn="ctr" fontAlgn="b"/>
                      <a:r>
                        <a:rPr lang="es-EC" sz="1200" u="none" strike="noStrike" dirty="0">
                          <a:effectLst/>
                        </a:rPr>
                        <a:t>Y: 9880023</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974372197"/>
                  </a:ext>
                </a:extLst>
              </a:tr>
              <a:tr h="208944">
                <a:tc rowSpan="2">
                  <a:txBody>
                    <a:bodyPr/>
                    <a:lstStyle/>
                    <a:p>
                      <a:pPr algn="ctr" fontAlgn="b"/>
                      <a:r>
                        <a:rPr lang="es-EC" sz="1200" u="none" strike="noStrike">
                          <a:effectLst/>
                        </a:rPr>
                        <a:t>15</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ctr" fontAlgn="b"/>
                      <a:r>
                        <a:rPr lang="es-EC" sz="1200" u="none" strike="noStrike">
                          <a:effectLst/>
                        </a:rPr>
                        <a:t>X: 0669211</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4.73</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0.87</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0.60</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NO</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2.85</a:t>
                      </a:r>
                      <a:endParaRPr lang="es-EC" sz="1200" b="0" i="0" u="none" strike="noStrike" dirty="0">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463808344"/>
                  </a:ext>
                </a:extLst>
              </a:tr>
              <a:tr h="208944">
                <a:tc vMerge="1">
                  <a:txBody>
                    <a:bodyPr/>
                    <a:lstStyle/>
                    <a:p>
                      <a:endParaRPr lang="es-EC"/>
                    </a:p>
                  </a:txBody>
                  <a:tcPr/>
                </a:tc>
                <a:tc>
                  <a:txBody>
                    <a:bodyPr/>
                    <a:lstStyle/>
                    <a:p>
                      <a:pPr algn="ctr" fontAlgn="b"/>
                      <a:r>
                        <a:rPr lang="es-EC" sz="1200" u="none" strike="noStrike" dirty="0">
                          <a:effectLst/>
                        </a:rPr>
                        <a:t>Y: 9880222</a:t>
                      </a:r>
                      <a:endParaRPr lang="es-EC" sz="12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008738770"/>
                  </a:ext>
                </a:extLst>
              </a:tr>
              <a:tr h="208944">
                <a:tc rowSpan="2">
                  <a:txBody>
                    <a:bodyPr/>
                    <a:lstStyle/>
                    <a:p>
                      <a:pPr algn="l" fontAlgn="b"/>
                      <a:r>
                        <a:rPr lang="es-EC" sz="1200" u="none" strike="noStrike">
                          <a:effectLst/>
                        </a:rPr>
                        <a:t>16</a:t>
                      </a:r>
                      <a:endParaRPr lang="es-EC" sz="1200" b="0" i="0" u="none" strike="noStrike">
                        <a:solidFill>
                          <a:srgbClr val="000000"/>
                        </a:solidFill>
                        <a:effectLst/>
                        <a:latin typeface="Arial" panose="020B0604020202020204" pitchFamily="34" charset="0"/>
                      </a:endParaRPr>
                    </a:p>
                  </a:txBody>
                  <a:tcPr marL="5119" marR="5119" marT="5119" marB="0" anchor="b"/>
                </a:tc>
                <a:tc>
                  <a:txBody>
                    <a:bodyPr/>
                    <a:lstStyle/>
                    <a:p>
                      <a:pPr algn="l" fontAlgn="b"/>
                      <a:r>
                        <a:rPr lang="es-EC" sz="1200" u="none" strike="noStrike">
                          <a:effectLst/>
                        </a:rPr>
                        <a:t>X: 0669209</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0.00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2.80</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a:effectLst/>
                        </a:rPr>
                        <a:t>0.47</a:t>
                      </a:r>
                      <a:endParaRPr lang="es-EC" sz="1200" b="0" i="0" u="none" strike="noStrike">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NO</a:t>
                      </a:r>
                      <a:endParaRPr lang="es-EC" sz="1200" b="0" i="0" u="none" strike="noStrike" dirty="0">
                        <a:solidFill>
                          <a:srgbClr val="000000"/>
                        </a:solidFill>
                        <a:effectLst/>
                        <a:latin typeface="Arial" panose="020B0604020202020204" pitchFamily="34" charset="0"/>
                      </a:endParaRPr>
                    </a:p>
                  </a:txBody>
                  <a:tcPr marL="5119" marR="5119" marT="5119" marB="0" anchor="b"/>
                </a:tc>
                <a:tc rowSpan="2">
                  <a:txBody>
                    <a:bodyPr/>
                    <a:lstStyle/>
                    <a:p>
                      <a:pPr algn="ctr" fontAlgn="b"/>
                      <a:r>
                        <a:rPr lang="es-EC" sz="1200" u="none" strike="noStrike" dirty="0">
                          <a:effectLst/>
                        </a:rPr>
                        <a:t>2.85</a:t>
                      </a:r>
                      <a:endParaRPr lang="es-EC" sz="1200" b="0" i="0" u="none" strike="noStrike" dirty="0">
                        <a:solidFill>
                          <a:srgbClr val="000000"/>
                        </a:solidFill>
                        <a:effectLst/>
                        <a:latin typeface="Arial" panose="020B0604020202020204" pitchFamily="34" charset="0"/>
                      </a:endParaRPr>
                    </a:p>
                  </a:txBody>
                  <a:tcPr marL="5119" marR="5119" marT="5119" marB="0" anchor="b"/>
                </a:tc>
                <a:extLst>
                  <a:ext uri="{0D108BD9-81ED-4DB2-BD59-A6C34878D82A}">
                    <a16:rowId xmlns:a16="http://schemas.microsoft.com/office/drawing/2014/main" val="465640838"/>
                  </a:ext>
                </a:extLst>
              </a:tr>
              <a:tr h="208944">
                <a:tc vMerge="1">
                  <a:txBody>
                    <a:bodyPr/>
                    <a:lstStyle/>
                    <a:p>
                      <a:endParaRPr lang="es-EC"/>
                    </a:p>
                  </a:txBody>
                  <a:tcPr/>
                </a:tc>
                <a:tc>
                  <a:txBody>
                    <a:bodyPr/>
                    <a:lstStyle/>
                    <a:p>
                      <a:pPr algn="l" fontAlgn="b"/>
                      <a:r>
                        <a:rPr lang="es-EC" sz="1100" u="none" strike="noStrike" dirty="0">
                          <a:effectLst/>
                        </a:rPr>
                        <a:t>Y: 9880024</a:t>
                      </a:r>
                      <a:endParaRPr lang="es-EC" sz="1100" b="0" i="0" u="none" strike="noStrike" dirty="0">
                        <a:solidFill>
                          <a:srgbClr val="000000"/>
                        </a:solidFill>
                        <a:effectLst/>
                        <a:latin typeface="Arial" panose="020B0604020202020204" pitchFamily="34" charset="0"/>
                      </a:endParaRPr>
                    </a:p>
                  </a:txBody>
                  <a:tcPr marL="5119" marR="5119" marT="5119" marB="0" anchor="b"/>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437403611"/>
                  </a:ext>
                </a:extLst>
              </a:tr>
            </a:tbl>
          </a:graphicData>
        </a:graphic>
      </p:graphicFrame>
      <p:sp>
        <p:nvSpPr>
          <p:cNvPr id="5" name="2 CuadroTexto">
            <a:extLst>
              <a:ext uri="{FF2B5EF4-FFF2-40B4-BE49-F238E27FC236}">
                <a16:creationId xmlns:a16="http://schemas.microsoft.com/office/drawing/2014/main" id="{A5B2A94A-FF75-4354-99B9-5835437DD5BE}"/>
              </a:ext>
            </a:extLst>
          </p:cNvPr>
          <p:cNvSpPr txBox="1"/>
          <p:nvPr/>
        </p:nvSpPr>
        <p:spPr>
          <a:xfrm>
            <a:off x="563880" y="968440"/>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AF30801B-B85F-40C3-872B-A5B724696086}"/>
              </a:ext>
            </a:extLst>
          </p:cNvPr>
          <p:cNvSpPr/>
          <p:nvPr/>
        </p:nvSpPr>
        <p:spPr>
          <a:xfrm>
            <a:off x="563880" y="3855721"/>
            <a:ext cx="2192644" cy="914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s-MX" sz="1600" dirty="0">
                <a:latin typeface="Arial" panose="020B0604020202020204" pitchFamily="34" charset="0"/>
                <a:cs typeface="Arial" panose="020B0604020202020204" pitchFamily="34" charset="0"/>
              </a:rPr>
              <a:t>Información obtenida </a:t>
            </a:r>
          </a:p>
          <a:p>
            <a:r>
              <a:rPr lang="es-MX" sz="1600" dirty="0">
                <a:latin typeface="Arial" panose="020B0604020202020204" pitchFamily="34" charset="0"/>
                <a:cs typeface="Arial" panose="020B0604020202020204" pitchFamily="34" charset="0"/>
              </a:rPr>
              <a:t>en campo</a:t>
            </a:r>
            <a:endParaRPr lang="es-EC" sz="1600" dirty="0">
              <a:latin typeface="Arial" panose="020B0604020202020204" pitchFamily="34" charset="0"/>
              <a:cs typeface="Arial" panose="020B0604020202020204" pitchFamily="34" charset="0"/>
            </a:endParaRPr>
          </a:p>
        </p:txBody>
      </p:sp>
      <p:cxnSp>
        <p:nvCxnSpPr>
          <p:cNvPr id="9" name="Conector recto de flecha 8">
            <a:extLst>
              <a:ext uri="{FF2B5EF4-FFF2-40B4-BE49-F238E27FC236}">
                <a16:creationId xmlns:a16="http://schemas.microsoft.com/office/drawing/2014/main" id="{9CD04BFF-81EF-4AD3-A4F4-2702EBC615C7}"/>
              </a:ext>
            </a:extLst>
          </p:cNvPr>
          <p:cNvCxnSpPr>
            <a:cxnSpLocks/>
          </p:cNvCxnSpPr>
          <p:nvPr/>
        </p:nvCxnSpPr>
        <p:spPr>
          <a:xfrm>
            <a:off x="2756524" y="4343400"/>
            <a:ext cx="1144916"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1" name="Rectángulo 10">
            <a:extLst>
              <a:ext uri="{FF2B5EF4-FFF2-40B4-BE49-F238E27FC236}">
                <a16:creationId xmlns:a16="http://schemas.microsoft.com/office/drawing/2014/main" id="{B8FDBECF-6B73-4212-9AC8-A06A667C4218}"/>
              </a:ext>
            </a:extLst>
          </p:cNvPr>
          <p:cNvSpPr/>
          <p:nvPr/>
        </p:nvSpPr>
        <p:spPr>
          <a:xfrm>
            <a:off x="9618562" y="1307938"/>
            <a:ext cx="1064871" cy="7123085"/>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902293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67D9693-1F9D-4E14-BA36-BB4202228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2" name="1 Rectángulo"/>
          <p:cNvSpPr/>
          <p:nvPr/>
        </p:nvSpPr>
        <p:spPr>
          <a:xfrm>
            <a:off x="1350335" y="3299366"/>
            <a:ext cx="10582509" cy="2337563"/>
          </a:xfrm>
          <a:prstGeom prst="rect">
            <a:avLst/>
          </a:prstGeom>
        </p:spPr>
        <p:txBody>
          <a:bodyPr wrap="square">
            <a:spAutoFit/>
          </a:bodyPr>
          <a:lstStyle/>
          <a:p>
            <a:pPr lvl="0" algn="just">
              <a:lnSpc>
                <a:spcPct val="150000"/>
              </a:lnSpc>
            </a:pPr>
            <a:r>
              <a:rPr lang="es-ES" sz="2509" dirty="0">
                <a:latin typeface="Arial" pitchFamily="34" charset="0"/>
                <a:cs typeface="Arial" pitchFamily="34" charset="0"/>
              </a:rPr>
              <a:t>Elaborar análisis estadísticos mediante pruebas ANOVA, matrices de confusión  e índice kappa para determinar qué altura de vuelo, qué métodos de clasificación y qué índice de vegetación son los más adecuados para la identificación de la sintomatología de FOC R1.</a:t>
            </a:r>
            <a:endParaRPr lang="es-EC" sz="2509" dirty="0">
              <a:latin typeface="Arial" pitchFamily="34" charset="0"/>
              <a:cs typeface="Arial" pitchFamily="34" charset="0"/>
            </a:endParaRPr>
          </a:p>
        </p:txBody>
      </p:sp>
      <p:sp>
        <p:nvSpPr>
          <p:cNvPr id="5" name="4 CuadroTexto">
            <a:extLst>
              <a:ext uri="{FF2B5EF4-FFF2-40B4-BE49-F238E27FC236}">
                <a16:creationId xmlns:a16="http://schemas.microsoft.com/office/drawing/2014/main" id="{88AFB67F-FDBD-4ECA-B060-234FE7A9FE39}"/>
              </a:ext>
            </a:extLst>
          </p:cNvPr>
          <p:cNvSpPr txBox="1"/>
          <p:nvPr/>
        </p:nvSpPr>
        <p:spPr>
          <a:xfrm>
            <a:off x="4562544" y="2404099"/>
            <a:ext cx="2921178"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Objetivo 5</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057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7101D1-39AA-48F2-9CA8-541CC6C03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2" name="1 CuadroTexto"/>
          <p:cNvSpPr txBox="1"/>
          <p:nvPr/>
        </p:nvSpPr>
        <p:spPr>
          <a:xfrm>
            <a:off x="682831" y="992764"/>
            <a:ext cx="3386249" cy="478464"/>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C" sz="2509" b="1" dirty="0">
                <a:latin typeface="Arial" panose="020B0604020202020204" pitchFamily="34" charset="0"/>
                <a:cs typeface="Arial" panose="020B0604020202020204" pitchFamily="34" charset="0"/>
              </a:rPr>
              <a:t>Análisis estadístico</a:t>
            </a:r>
          </a:p>
        </p:txBody>
      </p:sp>
      <p:graphicFrame>
        <p:nvGraphicFramePr>
          <p:cNvPr id="3" name="2 Diagrama"/>
          <p:cNvGraphicFramePr/>
          <p:nvPr>
            <p:extLst>
              <p:ext uri="{D42A27DB-BD31-4B8C-83A1-F6EECF244321}">
                <p14:modId xmlns:p14="http://schemas.microsoft.com/office/powerpoint/2010/main" val="1218238628"/>
              </p:ext>
            </p:extLst>
          </p:nvPr>
        </p:nvGraphicFramePr>
        <p:xfrm>
          <a:off x="2901745" y="2621281"/>
          <a:ext cx="7430975" cy="5033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962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901791E-79D9-41BA-9BCF-28CDF3CF7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4" name="3 Rectángulo"/>
          <p:cNvSpPr/>
          <p:nvPr/>
        </p:nvSpPr>
        <p:spPr>
          <a:xfrm>
            <a:off x="3499144" y="2496345"/>
            <a:ext cx="5376597" cy="311175"/>
          </a:xfrm>
          <a:prstGeom prst="rect">
            <a:avLst/>
          </a:prstGeom>
        </p:spPr>
        <p:txBody>
          <a:bodyPr wrap="square">
            <a:spAutoFit/>
          </a:bodyPr>
          <a:lstStyle/>
          <a:p>
            <a:pPr algn="ctr"/>
            <a:r>
              <a:rPr lang="es-MX" sz="1422" b="1" dirty="0">
                <a:latin typeface="Arial" panose="020B0604020202020204" pitchFamily="34" charset="0"/>
                <a:cs typeface="Times New Roman" panose="02020603050405020304" pitchFamily="18" charset="0"/>
              </a:rPr>
              <a:t>Ejemplo de Matriz de confusión</a:t>
            </a:r>
            <a:endParaRPr lang="es-EC" sz="1422" b="1" dirty="0"/>
          </a:p>
        </p:txBody>
      </p:sp>
      <p:graphicFrame>
        <p:nvGraphicFramePr>
          <p:cNvPr id="6" name="5 Tabla"/>
          <p:cNvGraphicFramePr>
            <a:graphicFrameLocks noGrp="1"/>
          </p:cNvGraphicFramePr>
          <p:nvPr>
            <p:extLst>
              <p:ext uri="{D42A27DB-BD31-4B8C-83A1-F6EECF244321}">
                <p14:modId xmlns:p14="http://schemas.microsoft.com/office/powerpoint/2010/main" val="2366447964"/>
              </p:ext>
            </p:extLst>
          </p:nvPr>
        </p:nvGraphicFramePr>
        <p:xfrm>
          <a:off x="1194888" y="3093744"/>
          <a:ext cx="10241138" cy="4365037"/>
        </p:xfrm>
        <a:graphic>
          <a:graphicData uri="http://schemas.openxmlformats.org/drawingml/2006/table">
            <a:tbl>
              <a:tblPr firstRow="1" firstCol="1" bandRow="1">
                <a:tableStyleId>{5C22544A-7EE6-4342-B048-85BDC9FD1C3A}</a:tableStyleId>
              </a:tblPr>
              <a:tblGrid>
                <a:gridCol w="2512014">
                  <a:extLst>
                    <a:ext uri="{9D8B030D-6E8A-4147-A177-3AD203B41FA5}">
                      <a16:colId xmlns:a16="http://schemas.microsoft.com/office/drawing/2014/main" val="20000"/>
                    </a:ext>
                  </a:extLst>
                </a:gridCol>
                <a:gridCol w="3713064">
                  <a:extLst>
                    <a:ext uri="{9D8B030D-6E8A-4147-A177-3AD203B41FA5}">
                      <a16:colId xmlns:a16="http://schemas.microsoft.com/office/drawing/2014/main" val="20001"/>
                    </a:ext>
                  </a:extLst>
                </a:gridCol>
                <a:gridCol w="764375">
                  <a:extLst>
                    <a:ext uri="{9D8B030D-6E8A-4147-A177-3AD203B41FA5}">
                      <a16:colId xmlns:a16="http://schemas.microsoft.com/office/drawing/2014/main" val="20002"/>
                    </a:ext>
                  </a:extLst>
                </a:gridCol>
                <a:gridCol w="807527">
                  <a:extLst>
                    <a:ext uri="{9D8B030D-6E8A-4147-A177-3AD203B41FA5}">
                      <a16:colId xmlns:a16="http://schemas.microsoft.com/office/drawing/2014/main" val="20003"/>
                    </a:ext>
                  </a:extLst>
                </a:gridCol>
                <a:gridCol w="642114">
                  <a:extLst>
                    <a:ext uri="{9D8B030D-6E8A-4147-A177-3AD203B41FA5}">
                      <a16:colId xmlns:a16="http://schemas.microsoft.com/office/drawing/2014/main" val="20004"/>
                    </a:ext>
                  </a:extLst>
                </a:gridCol>
                <a:gridCol w="764375">
                  <a:extLst>
                    <a:ext uri="{9D8B030D-6E8A-4147-A177-3AD203B41FA5}">
                      <a16:colId xmlns:a16="http://schemas.microsoft.com/office/drawing/2014/main" val="20005"/>
                    </a:ext>
                  </a:extLst>
                </a:gridCol>
                <a:gridCol w="1037669">
                  <a:extLst>
                    <a:ext uri="{9D8B030D-6E8A-4147-A177-3AD203B41FA5}">
                      <a16:colId xmlns:a16="http://schemas.microsoft.com/office/drawing/2014/main" val="20006"/>
                    </a:ext>
                  </a:extLst>
                </a:gridCol>
              </a:tblGrid>
              <a:tr h="752593">
                <a:tc>
                  <a:txBody>
                    <a:bodyPr/>
                    <a:lstStyle/>
                    <a:p>
                      <a:pPr algn="ctr">
                        <a:lnSpc>
                          <a:spcPct val="150000"/>
                        </a:lnSpc>
                        <a:spcAft>
                          <a:spcPts val="0"/>
                        </a:spcAft>
                      </a:pPr>
                      <a:r>
                        <a:rPr lang="es-EC" sz="1400" dirty="0">
                          <a:effectLst/>
                          <a:latin typeface="Arial" pitchFamily="34" charset="0"/>
                          <a:cs typeface="Arial" pitchFamily="34" charset="0"/>
                        </a:rPr>
                        <a:t>Altura de vuelo</a:t>
                      </a:r>
                      <a:endParaRPr lang="es-EC" sz="1400" dirty="0">
                        <a:effectLst/>
                        <a:latin typeface="Arial" pitchFamily="34" charset="0"/>
                        <a:ea typeface="Calibri"/>
                        <a:cs typeface="Arial" pitchFamily="34" charset="0"/>
                      </a:endParaRPr>
                    </a:p>
                  </a:txBody>
                  <a:tcPr marL="26606" marR="26606" marT="0" marB="0" anchor="ctr">
                    <a:solidFill>
                      <a:schemeClr val="accent4">
                        <a:lumMod val="75000"/>
                      </a:schemeClr>
                    </a:solidFill>
                  </a:tcPr>
                </a:tc>
                <a:tc>
                  <a:txBody>
                    <a:bodyPr/>
                    <a:lstStyle/>
                    <a:p>
                      <a:pPr algn="ctr">
                        <a:lnSpc>
                          <a:spcPct val="150000"/>
                        </a:lnSpc>
                        <a:spcAft>
                          <a:spcPts val="0"/>
                        </a:spcAft>
                      </a:pPr>
                      <a:r>
                        <a:rPr lang="es-EC" sz="1400">
                          <a:effectLst/>
                          <a:latin typeface="Arial" pitchFamily="34" charset="0"/>
                          <a:cs typeface="Arial" pitchFamily="34" charset="0"/>
                        </a:rPr>
                        <a:t>Método de clasificación</a:t>
                      </a:r>
                      <a:endParaRPr lang="es-EC" sz="1400">
                        <a:effectLst/>
                        <a:latin typeface="Arial" pitchFamily="34" charset="0"/>
                        <a:ea typeface="Calibri"/>
                        <a:cs typeface="Arial" pitchFamily="34" charset="0"/>
                      </a:endParaRPr>
                    </a:p>
                  </a:txBody>
                  <a:tcPr marL="26606" marR="26606" marT="0" marB="0" anchor="ctr">
                    <a:solidFill>
                      <a:schemeClr val="accent4">
                        <a:lumMod val="75000"/>
                      </a:schemeClr>
                    </a:solidFill>
                  </a:tcPr>
                </a:tc>
                <a:tc>
                  <a:txBody>
                    <a:bodyPr/>
                    <a:lstStyle/>
                    <a:p>
                      <a:pPr algn="ctr">
                        <a:lnSpc>
                          <a:spcPct val="150000"/>
                        </a:lnSpc>
                        <a:spcAft>
                          <a:spcPts val="0"/>
                        </a:spcAft>
                      </a:pPr>
                      <a:r>
                        <a:rPr lang="es-EC" sz="1400">
                          <a:effectLst/>
                          <a:latin typeface="Arial" pitchFamily="34" charset="0"/>
                          <a:cs typeface="Arial" pitchFamily="34" charset="0"/>
                        </a:rPr>
                        <a:t> VP</a:t>
                      </a:r>
                      <a:endParaRPr lang="es-EC" sz="1400">
                        <a:effectLst/>
                        <a:latin typeface="Arial" pitchFamily="34" charset="0"/>
                        <a:ea typeface="Calibri"/>
                        <a:cs typeface="Arial" pitchFamily="34" charset="0"/>
                      </a:endParaRPr>
                    </a:p>
                  </a:txBody>
                  <a:tcPr marL="26606" marR="26606" marT="0" marB="0" anchor="ctr">
                    <a:solidFill>
                      <a:schemeClr val="accent4">
                        <a:lumMod val="75000"/>
                      </a:schemeClr>
                    </a:solidFill>
                  </a:tcPr>
                </a:tc>
                <a:tc>
                  <a:txBody>
                    <a:bodyPr/>
                    <a:lstStyle/>
                    <a:p>
                      <a:pPr algn="ctr">
                        <a:lnSpc>
                          <a:spcPct val="150000"/>
                        </a:lnSpc>
                        <a:spcAft>
                          <a:spcPts val="0"/>
                        </a:spcAft>
                      </a:pPr>
                      <a:r>
                        <a:rPr lang="es-EC" sz="1400">
                          <a:effectLst/>
                          <a:latin typeface="Arial" pitchFamily="34" charset="0"/>
                          <a:cs typeface="Arial" pitchFamily="34" charset="0"/>
                        </a:rPr>
                        <a:t> VN</a:t>
                      </a:r>
                      <a:endParaRPr lang="es-EC" sz="1400">
                        <a:effectLst/>
                        <a:latin typeface="Arial" pitchFamily="34" charset="0"/>
                        <a:ea typeface="Calibri"/>
                        <a:cs typeface="Arial" pitchFamily="34" charset="0"/>
                      </a:endParaRPr>
                    </a:p>
                  </a:txBody>
                  <a:tcPr marL="26606" marR="26606" marT="0" marB="0" anchor="ctr">
                    <a:solidFill>
                      <a:schemeClr val="accent4">
                        <a:lumMod val="75000"/>
                      </a:schemeClr>
                    </a:solidFill>
                  </a:tcPr>
                </a:tc>
                <a:tc>
                  <a:txBody>
                    <a:bodyPr/>
                    <a:lstStyle/>
                    <a:p>
                      <a:pPr algn="ctr">
                        <a:lnSpc>
                          <a:spcPct val="150000"/>
                        </a:lnSpc>
                        <a:spcAft>
                          <a:spcPts val="0"/>
                        </a:spcAft>
                      </a:pPr>
                      <a:r>
                        <a:rPr lang="es-EC" sz="1400">
                          <a:effectLst/>
                          <a:latin typeface="Arial" pitchFamily="34" charset="0"/>
                          <a:cs typeface="Arial" pitchFamily="34" charset="0"/>
                        </a:rPr>
                        <a:t>FP</a:t>
                      </a:r>
                      <a:endParaRPr lang="es-EC" sz="1400">
                        <a:effectLst/>
                        <a:latin typeface="Arial" pitchFamily="34" charset="0"/>
                        <a:ea typeface="Calibri"/>
                        <a:cs typeface="Arial" pitchFamily="34" charset="0"/>
                      </a:endParaRPr>
                    </a:p>
                  </a:txBody>
                  <a:tcPr marL="26606" marR="26606" marT="0" marB="0" anchor="ctr">
                    <a:solidFill>
                      <a:schemeClr val="accent4">
                        <a:lumMod val="75000"/>
                      </a:schemeClr>
                    </a:solidFill>
                  </a:tcPr>
                </a:tc>
                <a:tc>
                  <a:txBody>
                    <a:bodyPr/>
                    <a:lstStyle/>
                    <a:p>
                      <a:pPr algn="ctr">
                        <a:lnSpc>
                          <a:spcPct val="150000"/>
                        </a:lnSpc>
                        <a:spcAft>
                          <a:spcPts val="0"/>
                        </a:spcAft>
                      </a:pPr>
                      <a:r>
                        <a:rPr lang="es-EC" sz="1400">
                          <a:effectLst/>
                          <a:latin typeface="Arial" pitchFamily="34" charset="0"/>
                          <a:cs typeface="Arial" pitchFamily="34" charset="0"/>
                        </a:rPr>
                        <a:t> FN</a:t>
                      </a:r>
                      <a:endParaRPr lang="es-EC" sz="1400">
                        <a:effectLst/>
                        <a:latin typeface="Arial" pitchFamily="34" charset="0"/>
                        <a:ea typeface="Calibri"/>
                        <a:cs typeface="Arial" pitchFamily="34" charset="0"/>
                      </a:endParaRPr>
                    </a:p>
                  </a:txBody>
                  <a:tcPr marL="26606" marR="26606" marT="0" marB="0" anchor="ctr">
                    <a:solidFill>
                      <a:schemeClr val="accent4">
                        <a:lumMod val="75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Total</a:t>
                      </a:r>
                      <a:endParaRPr lang="es-EC" sz="1400" dirty="0">
                        <a:effectLst/>
                        <a:latin typeface="Arial" pitchFamily="34" charset="0"/>
                        <a:ea typeface="Calibri"/>
                        <a:cs typeface="Arial" pitchFamily="34" charset="0"/>
                      </a:endParaRPr>
                    </a:p>
                  </a:txBody>
                  <a:tcPr marL="26606" marR="26606" marT="0" marB="0" anchor="ctr">
                    <a:solidFill>
                      <a:schemeClr val="accent4">
                        <a:lumMod val="75000"/>
                      </a:schemeClr>
                    </a:solidFill>
                  </a:tcPr>
                </a:tc>
                <a:extLst>
                  <a:ext uri="{0D108BD9-81ED-4DB2-BD59-A6C34878D82A}">
                    <a16:rowId xmlns:a16="http://schemas.microsoft.com/office/drawing/2014/main" val="10000"/>
                  </a:ext>
                </a:extLst>
              </a:tr>
              <a:tr h="301037">
                <a:tc rowSpan="6">
                  <a:txBody>
                    <a:bodyPr/>
                    <a:lstStyle/>
                    <a:p>
                      <a:pPr algn="ctr">
                        <a:lnSpc>
                          <a:spcPct val="150000"/>
                        </a:lnSpc>
                        <a:spcAft>
                          <a:spcPts val="0"/>
                        </a:spcAft>
                      </a:pPr>
                      <a:r>
                        <a:rPr lang="es-EC" sz="1400" dirty="0">
                          <a:solidFill>
                            <a:sysClr val="windowText" lastClr="000000"/>
                          </a:solidFill>
                          <a:effectLst/>
                          <a:latin typeface="Arial" pitchFamily="34" charset="0"/>
                          <a:cs typeface="Arial" pitchFamily="34" charset="0"/>
                        </a:rPr>
                        <a:t>35 m</a:t>
                      </a:r>
                      <a:endParaRPr lang="es-EC" sz="1400" dirty="0">
                        <a:solidFill>
                          <a:sysClr val="windowText" lastClr="000000"/>
                        </a:solidFill>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Spectral Angle Mapper</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3</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50</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43</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96</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extLst>
                  <a:ext uri="{0D108BD9-81ED-4DB2-BD59-A6C34878D82A}">
                    <a16:rowId xmlns:a16="http://schemas.microsoft.com/office/drawing/2014/main" val="10001"/>
                  </a:ext>
                </a:extLst>
              </a:tr>
              <a:tr h="301037">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Random Forest</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3</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67</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26</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0</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96</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extLst>
                  <a:ext uri="{0D108BD9-81ED-4DB2-BD59-A6C34878D82A}">
                    <a16:rowId xmlns:a16="http://schemas.microsoft.com/office/drawing/2014/main" val="10002"/>
                  </a:ext>
                </a:extLst>
              </a:tr>
              <a:tr h="301037">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NDVI</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92</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1</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3</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96</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extLst>
                  <a:ext uri="{0D108BD9-81ED-4DB2-BD59-A6C34878D82A}">
                    <a16:rowId xmlns:a16="http://schemas.microsoft.com/office/drawing/2014/main" val="10003"/>
                  </a:ext>
                </a:extLst>
              </a:tr>
              <a:tr h="301037">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NDRE</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1</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46</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47</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2</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96</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extLst>
                  <a:ext uri="{0D108BD9-81ED-4DB2-BD59-A6C34878D82A}">
                    <a16:rowId xmlns:a16="http://schemas.microsoft.com/office/drawing/2014/main" val="10004"/>
                  </a:ext>
                </a:extLst>
              </a:tr>
              <a:tr h="301037">
                <a:tc vMerge="1">
                  <a:txBody>
                    <a:bodyPr/>
                    <a:lstStyle/>
                    <a:p>
                      <a:endParaRPr lang="es-EC"/>
                    </a:p>
                  </a:txBody>
                  <a:tcPr/>
                </a:tc>
                <a:tc>
                  <a:txBody>
                    <a:bodyPr/>
                    <a:lstStyle/>
                    <a:p>
                      <a:pPr algn="ctr">
                        <a:lnSpc>
                          <a:spcPct val="150000"/>
                        </a:lnSpc>
                        <a:spcAft>
                          <a:spcPts val="0"/>
                        </a:spcAft>
                      </a:pPr>
                      <a:r>
                        <a:rPr lang="es-EC" sz="1400">
                          <a:effectLst/>
                          <a:latin typeface="Arial" pitchFamily="34" charset="0"/>
                          <a:cs typeface="Arial" pitchFamily="34" charset="0"/>
                        </a:rPr>
                        <a:t>Segmentación CI</a:t>
                      </a:r>
                      <a:r>
                        <a:rPr lang="es-EC" sz="1400" baseline="-25000">
                          <a:effectLst/>
                          <a:latin typeface="Arial" pitchFamily="34" charset="0"/>
                          <a:cs typeface="Arial" pitchFamily="34" charset="0"/>
                        </a:rPr>
                        <a:t>green</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0</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77</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16</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3</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96</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extLst>
                  <a:ext uri="{0D108BD9-81ED-4DB2-BD59-A6C34878D82A}">
                    <a16:rowId xmlns:a16="http://schemas.microsoft.com/office/drawing/2014/main" val="10005"/>
                  </a:ext>
                </a:extLst>
              </a:tr>
              <a:tr h="301037">
                <a:tc vMerge="1">
                  <a:txBody>
                    <a:bodyPr/>
                    <a:lstStyle/>
                    <a:p>
                      <a:endParaRPr lang="es-EC"/>
                    </a:p>
                  </a:txBody>
                  <a:tcPr/>
                </a:tc>
                <a:tc>
                  <a:txBody>
                    <a:bodyPr/>
                    <a:lstStyle/>
                    <a:p>
                      <a:pPr algn="ctr">
                        <a:lnSpc>
                          <a:spcPct val="150000"/>
                        </a:lnSpc>
                        <a:spcAft>
                          <a:spcPts val="0"/>
                        </a:spcAft>
                      </a:pPr>
                      <a:r>
                        <a:rPr lang="es-EC" sz="1400">
                          <a:effectLst/>
                          <a:latin typeface="Arial" pitchFamily="34" charset="0"/>
                          <a:cs typeface="Arial" pitchFamily="34" charset="0"/>
                        </a:rPr>
                        <a:t>Segmentación CIRE</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0</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33</a:t>
                      </a:r>
                      <a:endParaRPr lang="es-EC" sz="140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60</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3</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96</a:t>
                      </a:r>
                      <a:endParaRPr lang="es-EC" sz="1400" dirty="0">
                        <a:effectLst/>
                        <a:latin typeface="Arial" pitchFamily="34" charset="0"/>
                        <a:ea typeface="Calibri"/>
                        <a:cs typeface="Arial" pitchFamily="34" charset="0"/>
                      </a:endParaRPr>
                    </a:p>
                  </a:txBody>
                  <a:tcPr marL="26606" marR="26606" marT="0" marB="0" anchor="ctr">
                    <a:solidFill>
                      <a:schemeClr val="accent5">
                        <a:lumMod val="20000"/>
                        <a:lumOff val="80000"/>
                      </a:schemeClr>
                    </a:solidFill>
                  </a:tcPr>
                </a:tc>
                <a:extLst>
                  <a:ext uri="{0D108BD9-81ED-4DB2-BD59-A6C34878D82A}">
                    <a16:rowId xmlns:a16="http://schemas.microsoft.com/office/drawing/2014/main" val="10006"/>
                  </a:ext>
                </a:extLst>
              </a:tr>
              <a:tr h="301037">
                <a:tc rowSpan="6">
                  <a:txBody>
                    <a:bodyPr/>
                    <a:lstStyle/>
                    <a:p>
                      <a:pPr algn="ctr">
                        <a:lnSpc>
                          <a:spcPct val="150000"/>
                        </a:lnSpc>
                        <a:spcAft>
                          <a:spcPts val="0"/>
                        </a:spcAft>
                      </a:pPr>
                      <a:r>
                        <a:rPr lang="es-EC" sz="1400" dirty="0">
                          <a:solidFill>
                            <a:sysClr val="windowText" lastClr="000000"/>
                          </a:solidFill>
                          <a:effectLst/>
                          <a:latin typeface="Arial" pitchFamily="34" charset="0"/>
                          <a:cs typeface="Arial" pitchFamily="34" charset="0"/>
                        </a:rPr>
                        <a:t>25 m</a:t>
                      </a:r>
                      <a:endParaRPr lang="es-EC" sz="1400" dirty="0">
                        <a:solidFill>
                          <a:sysClr val="windowText" lastClr="000000"/>
                        </a:solidFill>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Spectral Angle Mapper</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6</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21</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68</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1</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96</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extLst>
                  <a:ext uri="{0D108BD9-81ED-4DB2-BD59-A6C34878D82A}">
                    <a16:rowId xmlns:a16="http://schemas.microsoft.com/office/drawing/2014/main" val="10007"/>
                  </a:ext>
                </a:extLst>
              </a:tr>
              <a:tr h="301037">
                <a:tc vMerge="1">
                  <a:txBody>
                    <a:bodyPr/>
                    <a:lstStyle/>
                    <a:p>
                      <a:endParaRPr lang="es-EC"/>
                    </a:p>
                  </a:txBody>
                  <a:tcPr/>
                </a:tc>
                <a:tc>
                  <a:txBody>
                    <a:bodyPr/>
                    <a:lstStyle/>
                    <a:p>
                      <a:pPr algn="ctr">
                        <a:lnSpc>
                          <a:spcPct val="150000"/>
                        </a:lnSpc>
                        <a:spcAft>
                          <a:spcPts val="0"/>
                        </a:spcAft>
                      </a:pPr>
                      <a:r>
                        <a:rPr lang="es-EC" sz="1400">
                          <a:effectLst/>
                          <a:latin typeface="Arial" pitchFamily="34" charset="0"/>
                          <a:cs typeface="Arial" pitchFamily="34" charset="0"/>
                        </a:rPr>
                        <a:t>Random Forest</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5</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62</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27</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2</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96</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extLst>
                  <a:ext uri="{0D108BD9-81ED-4DB2-BD59-A6C34878D82A}">
                    <a16:rowId xmlns:a16="http://schemas.microsoft.com/office/drawing/2014/main" val="10008"/>
                  </a:ext>
                </a:extLst>
              </a:tr>
              <a:tr h="301037">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NDVI</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87</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2</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7</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96</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extLst>
                  <a:ext uri="{0D108BD9-81ED-4DB2-BD59-A6C34878D82A}">
                    <a16:rowId xmlns:a16="http://schemas.microsoft.com/office/drawing/2014/main" val="10009"/>
                  </a:ext>
                </a:extLst>
              </a:tr>
              <a:tr h="301037">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NDRE</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2</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57</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31</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6</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96</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extLst>
                  <a:ext uri="{0D108BD9-81ED-4DB2-BD59-A6C34878D82A}">
                    <a16:rowId xmlns:a16="http://schemas.microsoft.com/office/drawing/2014/main" val="10010"/>
                  </a:ext>
                </a:extLst>
              </a:tr>
              <a:tr h="301037">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CI</a:t>
                      </a:r>
                      <a:r>
                        <a:rPr lang="es-EC" sz="1400" baseline="-25000" dirty="0">
                          <a:effectLst/>
                          <a:latin typeface="Arial" pitchFamily="34" charset="0"/>
                          <a:cs typeface="Arial" pitchFamily="34" charset="0"/>
                        </a:rPr>
                        <a:t>green</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2</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60</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29</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5</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96</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extLst>
                  <a:ext uri="{0D108BD9-81ED-4DB2-BD59-A6C34878D82A}">
                    <a16:rowId xmlns:a16="http://schemas.microsoft.com/office/drawing/2014/main" val="10011"/>
                  </a:ext>
                </a:extLst>
              </a:tr>
              <a:tr h="301037">
                <a:tc vMerge="1">
                  <a:txBody>
                    <a:bodyPr/>
                    <a:lstStyle/>
                    <a:p>
                      <a:endParaRPr lang="es-EC"/>
                    </a:p>
                  </a:txBody>
                  <a:tcPr/>
                </a:tc>
                <a:tc>
                  <a:txBody>
                    <a:bodyPr/>
                    <a:lstStyle/>
                    <a:p>
                      <a:pPr algn="ctr">
                        <a:lnSpc>
                          <a:spcPct val="150000"/>
                        </a:lnSpc>
                        <a:spcAft>
                          <a:spcPts val="0"/>
                        </a:spcAft>
                      </a:pPr>
                      <a:r>
                        <a:rPr lang="es-EC" sz="1400">
                          <a:effectLst/>
                          <a:latin typeface="Arial" pitchFamily="34" charset="0"/>
                          <a:cs typeface="Arial" pitchFamily="34" charset="0"/>
                        </a:rPr>
                        <a:t>Segmentación CIRE</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2</a:t>
                      </a:r>
                      <a:endParaRPr lang="es-EC" sz="140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43</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46</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5</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96</a:t>
                      </a:r>
                      <a:endParaRPr lang="es-EC" sz="1400" dirty="0">
                        <a:effectLst/>
                        <a:latin typeface="Arial" pitchFamily="34" charset="0"/>
                        <a:ea typeface="Calibri"/>
                        <a:cs typeface="Arial" pitchFamily="34" charset="0"/>
                      </a:endParaRPr>
                    </a:p>
                  </a:txBody>
                  <a:tcPr marL="26606" marR="26606" marT="0" marB="0" anchor="ctr">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
        <p:nvSpPr>
          <p:cNvPr id="7" name="2 CuadroTexto">
            <a:extLst>
              <a:ext uri="{FF2B5EF4-FFF2-40B4-BE49-F238E27FC236}">
                <a16:creationId xmlns:a16="http://schemas.microsoft.com/office/drawing/2014/main" id="{5D4278FB-3516-4B9E-AB80-98BCA964682E}"/>
              </a:ext>
            </a:extLst>
          </p:cNvPr>
          <p:cNvSpPr txBox="1"/>
          <p:nvPr/>
        </p:nvSpPr>
        <p:spPr>
          <a:xfrm>
            <a:off x="1055886" y="1902500"/>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Metodología</a:t>
            </a:r>
            <a:endParaRPr lang="es-EC" sz="2500" b="1" dirty="0">
              <a:latin typeface="Arial" panose="020B0604020202020204" pitchFamily="34" charset="0"/>
              <a:cs typeface="Arial" panose="020B0604020202020204" pitchFamily="34" charset="0"/>
            </a:endParaRPr>
          </a:p>
        </p:txBody>
      </p:sp>
      <p:sp>
        <p:nvSpPr>
          <p:cNvPr id="9" name="4 CuadroTexto">
            <a:extLst>
              <a:ext uri="{FF2B5EF4-FFF2-40B4-BE49-F238E27FC236}">
                <a16:creationId xmlns:a16="http://schemas.microsoft.com/office/drawing/2014/main" id="{373724D9-7E22-40C3-ACFC-8D064407EA4E}"/>
              </a:ext>
            </a:extLst>
          </p:cNvPr>
          <p:cNvSpPr txBox="1"/>
          <p:nvPr/>
        </p:nvSpPr>
        <p:spPr>
          <a:xfrm>
            <a:off x="650821" y="1069818"/>
            <a:ext cx="4063296"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Matriz de confusión</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583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4D1DB092-5A32-4696-9BB3-F0D94C156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2662949002"/>
              </p:ext>
            </p:extLst>
          </p:nvPr>
        </p:nvGraphicFramePr>
        <p:xfrm>
          <a:off x="725502" y="2862345"/>
          <a:ext cx="10923882" cy="4825135"/>
        </p:xfrm>
        <a:graphic>
          <a:graphicData uri="http://schemas.openxmlformats.org/drawingml/2006/table">
            <a:tbl>
              <a:tblPr firstRow="1" firstCol="1" bandRow="1">
                <a:tableStyleId>{5C22544A-7EE6-4342-B048-85BDC9FD1C3A}</a:tableStyleId>
              </a:tblPr>
              <a:tblGrid>
                <a:gridCol w="1998080">
                  <a:extLst>
                    <a:ext uri="{9D8B030D-6E8A-4147-A177-3AD203B41FA5}">
                      <a16:colId xmlns:a16="http://schemas.microsoft.com/office/drawing/2014/main" val="20000"/>
                    </a:ext>
                  </a:extLst>
                </a:gridCol>
                <a:gridCol w="2953412">
                  <a:extLst>
                    <a:ext uri="{9D8B030D-6E8A-4147-A177-3AD203B41FA5}">
                      <a16:colId xmlns:a16="http://schemas.microsoft.com/office/drawing/2014/main" val="20001"/>
                    </a:ext>
                  </a:extLst>
                </a:gridCol>
                <a:gridCol w="1314361">
                  <a:extLst>
                    <a:ext uri="{9D8B030D-6E8A-4147-A177-3AD203B41FA5}">
                      <a16:colId xmlns:a16="http://schemas.microsoft.com/office/drawing/2014/main" val="20002"/>
                    </a:ext>
                  </a:extLst>
                </a:gridCol>
                <a:gridCol w="1623442">
                  <a:extLst>
                    <a:ext uri="{9D8B030D-6E8A-4147-A177-3AD203B41FA5}">
                      <a16:colId xmlns:a16="http://schemas.microsoft.com/office/drawing/2014/main" val="20003"/>
                    </a:ext>
                  </a:extLst>
                </a:gridCol>
                <a:gridCol w="1286266">
                  <a:extLst>
                    <a:ext uri="{9D8B030D-6E8A-4147-A177-3AD203B41FA5}">
                      <a16:colId xmlns:a16="http://schemas.microsoft.com/office/drawing/2014/main" val="20004"/>
                    </a:ext>
                  </a:extLst>
                </a:gridCol>
                <a:gridCol w="1748321">
                  <a:extLst>
                    <a:ext uri="{9D8B030D-6E8A-4147-A177-3AD203B41FA5}">
                      <a16:colId xmlns:a16="http://schemas.microsoft.com/office/drawing/2014/main" val="20005"/>
                    </a:ext>
                  </a:extLst>
                </a:gridCol>
              </a:tblGrid>
              <a:tr h="374195">
                <a:tc>
                  <a:txBody>
                    <a:bodyPr/>
                    <a:lstStyle/>
                    <a:p>
                      <a:pPr algn="ctr">
                        <a:lnSpc>
                          <a:spcPct val="150000"/>
                        </a:lnSpc>
                        <a:spcAft>
                          <a:spcPts val="0"/>
                        </a:spcAft>
                      </a:pPr>
                      <a:r>
                        <a:rPr lang="es-EC" sz="1400" dirty="0">
                          <a:effectLst/>
                          <a:latin typeface="Arial" pitchFamily="34" charset="0"/>
                          <a:cs typeface="Arial" pitchFamily="34" charset="0"/>
                        </a:rPr>
                        <a:t>Altura de vuelo</a:t>
                      </a:r>
                      <a:endParaRPr lang="es-EC" sz="1400" dirty="0">
                        <a:effectLst/>
                        <a:latin typeface="Arial" pitchFamily="34" charset="0"/>
                        <a:ea typeface="Calibri"/>
                        <a:cs typeface="Arial" pitchFamily="34" charset="0"/>
                      </a:endParaRPr>
                    </a:p>
                  </a:txBody>
                  <a:tcPr marL="52681" marR="52681" marT="0" marB="0" anchor="ctr">
                    <a:solidFill>
                      <a:schemeClr val="accent4">
                        <a:lumMod val="75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Método de clasificación</a:t>
                      </a:r>
                      <a:endParaRPr lang="es-EC" sz="1400" dirty="0">
                        <a:effectLst/>
                        <a:latin typeface="Arial" pitchFamily="34" charset="0"/>
                        <a:ea typeface="Calibri"/>
                        <a:cs typeface="Arial" pitchFamily="34" charset="0"/>
                      </a:endParaRPr>
                    </a:p>
                  </a:txBody>
                  <a:tcPr marL="52681" marR="52681" marT="0" marB="0" anchor="ctr">
                    <a:solidFill>
                      <a:schemeClr val="accent4">
                        <a:lumMod val="75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Exactitud</a:t>
                      </a:r>
                      <a:endParaRPr lang="es-EC" sz="1400" dirty="0">
                        <a:effectLst/>
                        <a:latin typeface="Arial" pitchFamily="34" charset="0"/>
                        <a:ea typeface="Calibri"/>
                        <a:cs typeface="Arial" pitchFamily="34" charset="0"/>
                      </a:endParaRPr>
                    </a:p>
                  </a:txBody>
                  <a:tcPr marL="52681" marR="52681" marT="0" marB="0" anchor="ctr">
                    <a:solidFill>
                      <a:schemeClr val="accent4">
                        <a:lumMod val="75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Sensibilidad</a:t>
                      </a:r>
                      <a:endParaRPr lang="es-EC" sz="1400" dirty="0">
                        <a:effectLst/>
                        <a:latin typeface="Arial" pitchFamily="34" charset="0"/>
                        <a:ea typeface="Calibri"/>
                        <a:cs typeface="Arial" pitchFamily="34" charset="0"/>
                      </a:endParaRPr>
                    </a:p>
                  </a:txBody>
                  <a:tcPr marL="52681" marR="52681" marT="0" marB="0" anchor="ctr">
                    <a:solidFill>
                      <a:schemeClr val="accent4">
                        <a:lumMod val="75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Precisión</a:t>
                      </a:r>
                      <a:endParaRPr lang="es-EC" sz="1400" dirty="0">
                        <a:effectLst/>
                        <a:latin typeface="Arial" pitchFamily="34" charset="0"/>
                        <a:ea typeface="Calibri"/>
                        <a:cs typeface="Arial" pitchFamily="34" charset="0"/>
                      </a:endParaRPr>
                    </a:p>
                  </a:txBody>
                  <a:tcPr marL="52681" marR="52681" marT="0" marB="0" anchor="ctr">
                    <a:solidFill>
                      <a:schemeClr val="accent4">
                        <a:lumMod val="75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Tasa de error</a:t>
                      </a:r>
                      <a:endParaRPr lang="es-EC" sz="1400" dirty="0">
                        <a:effectLst/>
                        <a:latin typeface="Arial" pitchFamily="34" charset="0"/>
                        <a:ea typeface="Calibri"/>
                        <a:cs typeface="Arial" pitchFamily="34" charset="0"/>
                      </a:endParaRPr>
                    </a:p>
                  </a:txBody>
                  <a:tcPr marL="52681" marR="52681" marT="0" marB="0" anchor="ctr">
                    <a:solidFill>
                      <a:schemeClr val="accent4">
                        <a:lumMod val="75000"/>
                      </a:schemeClr>
                    </a:solidFill>
                  </a:tcPr>
                </a:tc>
                <a:extLst>
                  <a:ext uri="{0D108BD9-81ED-4DB2-BD59-A6C34878D82A}">
                    <a16:rowId xmlns:a16="http://schemas.microsoft.com/office/drawing/2014/main" val="10000"/>
                  </a:ext>
                </a:extLst>
              </a:tr>
              <a:tr h="374195">
                <a:tc rowSpan="6">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35 m</a:t>
                      </a:r>
                      <a:endParaRPr lang="es-EC" sz="1400" dirty="0">
                        <a:solidFill>
                          <a:schemeClr val="tx1"/>
                        </a:solidFill>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Spectral Angle Mapper</a:t>
                      </a:r>
                      <a:endParaRPr lang="es-EC" sz="1400" dirty="0">
                        <a:effectLst/>
                        <a:latin typeface="Arial" pitchFamily="34" charset="0"/>
                        <a:ea typeface="Calibri"/>
                        <a:cs typeface="Arial" pitchFamily="34" charset="0"/>
                      </a:endParaRPr>
                    </a:p>
                  </a:txBody>
                  <a:tcPr marL="52681" marR="52681" marT="0" marB="0" anchor="ctr">
                    <a:solidFill>
                      <a:srgbClr val="FFC000"/>
                    </a:solidFill>
                  </a:tcPr>
                </a:tc>
                <a:tc>
                  <a:txBody>
                    <a:bodyPr/>
                    <a:lstStyle/>
                    <a:p>
                      <a:pPr algn="ctr">
                        <a:lnSpc>
                          <a:spcPct val="150000"/>
                        </a:lnSpc>
                        <a:spcAft>
                          <a:spcPts val="0"/>
                        </a:spcAft>
                      </a:pPr>
                      <a:r>
                        <a:rPr lang="es-EC" sz="1400" dirty="0">
                          <a:effectLst/>
                          <a:latin typeface="Arial" pitchFamily="34" charset="0"/>
                          <a:cs typeface="Arial" pitchFamily="34" charset="0"/>
                        </a:rPr>
                        <a:t>0.552</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1</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0.065</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0.448</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extLst>
                  <a:ext uri="{0D108BD9-81ED-4DB2-BD59-A6C34878D82A}">
                    <a16:rowId xmlns:a16="http://schemas.microsoft.com/office/drawing/2014/main" val="10001"/>
                  </a:ext>
                </a:extLst>
              </a:tr>
              <a:tr h="374195">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Random Forest</a:t>
                      </a:r>
                      <a:endParaRPr lang="es-EC" sz="1400" dirty="0">
                        <a:effectLst/>
                        <a:latin typeface="Arial" pitchFamily="34" charset="0"/>
                        <a:ea typeface="Calibri"/>
                        <a:cs typeface="Arial" pitchFamily="34" charset="0"/>
                      </a:endParaRPr>
                    </a:p>
                  </a:txBody>
                  <a:tcPr marL="52681" marR="52681" marT="0" marB="0" anchor="ctr">
                    <a:solidFill>
                      <a:srgbClr val="FFC000"/>
                    </a:solidFill>
                  </a:tcPr>
                </a:tc>
                <a:tc>
                  <a:txBody>
                    <a:bodyPr/>
                    <a:lstStyle/>
                    <a:p>
                      <a:pPr algn="ctr">
                        <a:lnSpc>
                          <a:spcPct val="150000"/>
                        </a:lnSpc>
                        <a:spcAft>
                          <a:spcPts val="0"/>
                        </a:spcAft>
                      </a:pPr>
                      <a:r>
                        <a:rPr lang="es-EC" sz="1400" dirty="0">
                          <a:effectLst/>
                          <a:latin typeface="Arial" pitchFamily="34" charset="0"/>
                          <a:cs typeface="Arial" pitchFamily="34" charset="0"/>
                        </a:rPr>
                        <a:t>0.729</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1</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0.103</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0.271</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extLst>
                  <a:ext uri="{0D108BD9-81ED-4DB2-BD59-A6C34878D82A}">
                    <a16:rowId xmlns:a16="http://schemas.microsoft.com/office/drawing/2014/main" val="10002"/>
                  </a:ext>
                </a:extLst>
              </a:tr>
              <a:tr h="374195">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NDVI</a:t>
                      </a:r>
                      <a:endParaRPr lang="es-EC" sz="1400" dirty="0">
                        <a:effectLst/>
                        <a:latin typeface="Arial" pitchFamily="34" charset="0"/>
                        <a:ea typeface="Calibri"/>
                        <a:cs typeface="Arial" pitchFamily="34" charset="0"/>
                      </a:endParaRPr>
                    </a:p>
                  </a:txBody>
                  <a:tcPr marL="52681" marR="52681" marT="0" marB="0" anchor="ctr">
                    <a:solidFill>
                      <a:srgbClr val="FFC000"/>
                    </a:solidFill>
                  </a:tcPr>
                </a:tc>
                <a:tc>
                  <a:txBody>
                    <a:bodyPr/>
                    <a:lstStyle/>
                    <a:p>
                      <a:pPr algn="ctr">
                        <a:lnSpc>
                          <a:spcPct val="150000"/>
                        </a:lnSpc>
                        <a:spcAft>
                          <a:spcPts val="0"/>
                        </a:spcAft>
                      </a:pPr>
                      <a:r>
                        <a:rPr lang="es-EC" sz="1400" dirty="0">
                          <a:effectLst/>
                          <a:latin typeface="Arial" pitchFamily="34" charset="0"/>
                          <a:cs typeface="Arial" pitchFamily="34" charset="0"/>
                        </a:rPr>
                        <a:t>0.958</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0</a:t>
                      </a:r>
                      <a:endParaRPr lang="es-EC" sz="140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0.042</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extLst>
                  <a:ext uri="{0D108BD9-81ED-4DB2-BD59-A6C34878D82A}">
                    <a16:rowId xmlns:a16="http://schemas.microsoft.com/office/drawing/2014/main" val="10003"/>
                  </a:ext>
                </a:extLst>
              </a:tr>
              <a:tr h="334795">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NDRE</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0.49</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0.333</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0.021</a:t>
                      </a:r>
                      <a:endParaRPr lang="es-EC" sz="140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0.51</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extLst>
                  <a:ext uri="{0D108BD9-81ED-4DB2-BD59-A6C34878D82A}">
                    <a16:rowId xmlns:a16="http://schemas.microsoft.com/office/drawing/2014/main" val="10004"/>
                  </a:ext>
                </a:extLst>
              </a:tr>
              <a:tr h="374195">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CI</a:t>
                      </a:r>
                      <a:r>
                        <a:rPr lang="es-EC" sz="1400" baseline="-25000" dirty="0">
                          <a:effectLst/>
                          <a:latin typeface="Arial" pitchFamily="34" charset="0"/>
                          <a:cs typeface="Arial" pitchFamily="34" charset="0"/>
                        </a:rPr>
                        <a:t>green</a:t>
                      </a:r>
                      <a:endParaRPr lang="es-EC" sz="1400" dirty="0">
                        <a:effectLst/>
                        <a:latin typeface="Arial" pitchFamily="34" charset="0"/>
                        <a:ea typeface="Calibri"/>
                        <a:cs typeface="Arial" pitchFamily="34" charset="0"/>
                      </a:endParaRPr>
                    </a:p>
                  </a:txBody>
                  <a:tcPr marL="52681" marR="52681" marT="0" marB="0" anchor="ctr">
                    <a:solidFill>
                      <a:srgbClr val="FFC000"/>
                    </a:solidFill>
                  </a:tcPr>
                </a:tc>
                <a:tc>
                  <a:txBody>
                    <a:bodyPr/>
                    <a:lstStyle/>
                    <a:p>
                      <a:pPr algn="ctr">
                        <a:lnSpc>
                          <a:spcPct val="150000"/>
                        </a:lnSpc>
                        <a:spcAft>
                          <a:spcPts val="0"/>
                        </a:spcAft>
                      </a:pPr>
                      <a:r>
                        <a:rPr lang="es-EC" sz="1400" dirty="0">
                          <a:effectLst/>
                          <a:latin typeface="Arial" pitchFamily="34" charset="0"/>
                          <a:cs typeface="Arial" pitchFamily="34" charset="0"/>
                        </a:rPr>
                        <a:t>0.802</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0.198</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extLst>
                  <a:ext uri="{0D108BD9-81ED-4DB2-BD59-A6C34878D82A}">
                    <a16:rowId xmlns:a16="http://schemas.microsoft.com/office/drawing/2014/main" val="10005"/>
                  </a:ext>
                </a:extLst>
              </a:tr>
              <a:tr h="374195">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CIRE</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0.344</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0.656</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extLst>
                  <a:ext uri="{0D108BD9-81ED-4DB2-BD59-A6C34878D82A}">
                    <a16:rowId xmlns:a16="http://schemas.microsoft.com/office/drawing/2014/main" val="10006"/>
                  </a:ext>
                </a:extLst>
              </a:tr>
              <a:tr h="374195">
                <a:tc rowSpan="6">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25 m</a:t>
                      </a:r>
                      <a:endParaRPr lang="es-EC" sz="1400" dirty="0">
                        <a:solidFill>
                          <a:schemeClr val="tx1"/>
                        </a:solidFill>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Spectral Angle Mapper</a:t>
                      </a:r>
                      <a:endParaRPr lang="es-EC" sz="1400" dirty="0">
                        <a:effectLst/>
                        <a:latin typeface="Arial" pitchFamily="34" charset="0"/>
                        <a:ea typeface="Calibri"/>
                        <a:cs typeface="Arial" pitchFamily="34" charset="0"/>
                      </a:endParaRPr>
                    </a:p>
                  </a:txBody>
                  <a:tcPr marL="52681" marR="52681" marT="0" marB="0" anchor="ctr">
                    <a:solidFill>
                      <a:srgbClr val="FFC000"/>
                    </a:solidFill>
                  </a:tcPr>
                </a:tc>
                <a:tc>
                  <a:txBody>
                    <a:bodyPr/>
                    <a:lstStyle/>
                    <a:p>
                      <a:pPr algn="ctr">
                        <a:lnSpc>
                          <a:spcPct val="150000"/>
                        </a:lnSpc>
                        <a:spcAft>
                          <a:spcPts val="0"/>
                        </a:spcAft>
                      </a:pPr>
                      <a:r>
                        <a:rPr lang="es-EC" sz="1400" dirty="0">
                          <a:effectLst/>
                          <a:latin typeface="Arial" pitchFamily="34" charset="0"/>
                          <a:cs typeface="Arial" pitchFamily="34" charset="0"/>
                        </a:rPr>
                        <a:t>0.281</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0.857</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0.081</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0.719</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extLst>
                  <a:ext uri="{0D108BD9-81ED-4DB2-BD59-A6C34878D82A}">
                    <a16:rowId xmlns:a16="http://schemas.microsoft.com/office/drawing/2014/main" val="10007"/>
                  </a:ext>
                </a:extLst>
              </a:tr>
              <a:tr h="374195">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Random Forest</a:t>
                      </a:r>
                      <a:endParaRPr lang="es-EC" sz="1400" dirty="0">
                        <a:effectLst/>
                        <a:latin typeface="Arial" pitchFamily="34" charset="0"/>
                        <a:ea typeface="Calibri"/>
                        <a:cs typeface="Arial" pitchFamily="34" charset="0"/>
                      </a:endParaRPr>
                    </a:p>
                  </a:txBody>
                  <a:tcPr marL="52681" marR="52681" marT="0" marB="0" anchor="ctr">
                    <a:solidFill>
                      <a:srgbClr val="FFC000"/>
                    </a:solidFill>
                  </a:tcPr>
                </a:tc>
                <a:tc>
                  <a:txBody>
                    <a:bodyPr/>
                    <a:lstStyle/>
                    <a:p>
                      <a:pPr algn="ctr">
                        <a:lnSpc>
                          <a:spcPct val="150000"/>
                        </a:lnSpc>
                        <a:spcAft>
                          <a:spcPts val="0"/>
                        </a:spcAft>
                      </a:pPr>
                      <a:r>
                        <a:rPr lang="es-EC" sz="1400" dirty="0">
                          <a:effectLst/>
                          <a:latin typeface="Arial" pitchFamily="34" charset="0"/>
                          <a:cs typeface="Arial" pitchFamily="34" charset="0"/>
                        </a:rPr>
                        <a:t>0.698</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0.714</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0.156</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0.302</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extLst>
                  <a:ext uri="{0D108BD9-81ED-4DB2-BD59-A6C34878D82A}">
                    <a16:rowId xmlns:a16="http://schemas.microsoft.com/office/drawing/2014/main" val="10008"/>
                  </a:ext>
                </a:extLst>
              </a:tr>
              <a:tr h="374195">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NDVI</a:t>
                      </a:r>
                      <a:endParaRPr lang="es-EC" sz="1400" dirty="0">
                        <a:effectLst/>
                        <a:latin typeface="Arial" pitchFamily="34" charset="0"/>
                        <a:ea typeface="Calibri"/>
                        <a:cs typeface="Arial" pitchFamily="34" charset="0"/>
                      </a:endParaRPr>
                    </a:p>
                  </a:txBody>
                  <a:tcPr marL="52681" marR="52681" marT="0" marB="0" anchor="ctr">
                    <a:solidFill>
                      <a:srgbClr val="FFC000"/>
                    </a:solidFill>
                  </a:tcPr>
                </a:tc>
                <a:tc>
                  <a:txBody>
                    <a:bodyPr/>
                    <a:lstStyle/>
                    <a:p>
                      <a:pPr algn="ctr">
                        <a:lnSpc>
                          <a:spcPct val="150000"/>
                        </a:lnSpc>
                        <a:spcAft>
                          <a:spcPts val="0"/>
                        </a:spcAft>
                      </a:pPr>
                      <a:r>
                        <a:rPr lang="es-EC" sz="1400">
                          <a:effectLst/>
                          <a:latin typeface="Arial" pitchFamily="34" charset="0"/>
                          <a:cs typeface="Arial" pitchFamily="34" charset="0"/>
                        </a:rPr>
                        <a:t>0.906</a:t>
                      </a:r>
                      <a:endParaRPr lang="es-EC" sz="140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0.000</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0.000</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0.094</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extLst>
                  <a:ext uri="{0D108BD9-81ED-4DB2-BD59-A6C34878D82A}">
                    <a16:rowId xmlns:a16="http://schemas.microsoft.com/office/drawing/2014/main" val="10009"/>
                  </a:ext>
                </a:extLst>
              </a:tr>
              <a:tr h="374195">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NDRE</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0.615</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0.250</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0.061</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0.354</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extLst>
                  <a:ext uri="{0D108BD9-81ED-4DB2-BD59-A6C34878D82A}">
                    <a16:rowId xmlns:a16="http://schemas.microsoft.com/office/drawing/2014/main" val="10010"/>
                  </a:ext>
                </a:extLst>
              </a:tr>
              <a:tr h="374195">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CI</a:t>
                      </a:r>
                      <a:r>
                        <a:rPr lang="es-EC" sz="1400" baseline="-25000" dirty="0">
                          <a:effectLst/>
                          <a:latin typeface="Arial" pitchFamily="34" charset="0"/>
                          <a:cs typeface="Arial" pitchFamily="34" charset="0"/>
                        </a:rPr>
                        <a:t>green</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0.646</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0.286</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0.065</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0.354</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extLst>
                  <a:ext uri="{0D108BD9-81ED-4DB2-BD59-A6C34878D82A}">
                    <a16:rowId xmlns:a16="http://schemas.microsoft.com/office/drawing/2014/main" val="10011"/>
                  </a:ext>
                </a:extLst>
              </a:tr>
              <a:tr h="374195">
                <a:tc vMerge="1">
                  <a:txBody>
                    <a:bodyPr/>
                    <a:lstStyle/>
                    <a:p>
                      <a:endParaRPr lang="es-EC"/>
                    </a:p>
                  </a:txBody>
                  <a:tcPr/>
                </a:tc>
                <a:tc>
                  <a:txBody>
                    <a:bodyPr/>
                    <a:lstStyle/>
                    <a:p>
                      <a:pPr algn="ctr">
                        <a:lnSpc>
                          <a:spcPct val="150000"/>
                        </a:lnSpc>
                        <a:spcAft>
                          <a:spcPts val="0"/>
                        </a:spcAft>
                      </a:pPr>
                      <a:r>
                        <a:rPr lang="es-EC" sz="1400">
                          <a:effectLst/>
                          <a:latin typeface="Arial" pitchFamily="34" charset="0"/>
                          <a:cs typeface="Arial" pitchFamily="34" charset="0"/>
                        </a:rPr>
                        <a:t>Segmentación CIRE</a:t>
                      </a:r>
                      <a:endParaRPr lang="es-EC" sz="140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0.469</a:t>
                      </a:r>
                      <a:endParaRPr lang="es-EC" sz="140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0.286</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0.042</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0.531</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
        <p:nvSpPr>
          <p:cNvPr id="3" name="2 Rectángulo"/>
          <p:cNvSpPr/>
          <p:nvPr/>
        </p:nvSpPr>
        <p:spPr>
          <a:xfrm>
            <a:off x="3840516" y="2168050"/>
            <a:ext cx="5376597" cy="311175"/>
          </a:xfrm>
          <a:prstGeom prst="rect">
            <a:avLst/>
          </a:prstGeom>
        </p:spPr>
        <p:txBody>
          <a:bodyPr wrap="square">
            <a:spAutoFit/>
          </a:bodyPr>
          <a:lstStyle/>
          <a:p>
            <a:pPr algn="ctr"/>
            <a:r>
              <a:rPr lang="es-MX" sz="1422" b="1" dirty="0">
                <a:latin typeface="Arial" panose="020B0604020202020204" pitchFamily="34" charset="0"/>
                <a:cs typeface="Times New Roman" panose="02020603050405020304" pitchFamily="18" charset="0"/>
              </a:rPr>
              <a:t>Parámetros considerados en la matriz de confusión</a:t>
            </a:r>
            <a:endParaRPr lang="es-EC" sz="1422" b="1" dirty="0"/>
          </a:p>
        </p:txBody>
      </p:sp>
      <p:sp>
        <p:nvSpPr>
          <p:cNvPr id="4" name="3 Rectángulo"/>
          <p:cNvSpPr/>
          <p:nvPr/>
        </p:nvSpPr>
        <p:spPr>
          <a:xfrm>
            <a:off x="5926952" y="4715257"/>
            <a:ext cx="853428" cy="4267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7" name="6 Rectángulo"/>
          <p:cNvSpPr/>
          <p:nvPr/>
        </p:nvSpPr>
        <p:spPr>
          <a:xfrm>
            <a:off x="5962392" y="5824714"/>
            <a:ext cx="853428" cy="7680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9" name="8 Rectángulo"/>
          <p:cNvSpPr/>
          <p:nvPr/>
        </p:nvSpPr>
        <p:spPr>
          <a:xfrm>
            <a:off x="7424914" y="3264429"/>
            <a:ext cx="853428" cy="7254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0" name="9 Rectángulo"/>
          <p:cNvSpPr/>
          <p:nvPr/>
        </p:nvSpPr>
        <p:spPr>
          <a:xfrm>
            <a:off x="7339571" y="5483342"/>
            <a:ext cx="853428" cy="7254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1" name="10 Rectángulo"/>
          <p:cNvSpPr/>
          <p:nvPr/>
        </p:nvSpPr>
        <p:spPr>
          <a:xfrm>
            <a:off x="8875742" y="3280186"/>
            <a:ext cx="853428" cy="7254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2" name="11 Rectángulo"/>
          <p:cNvSpPr/>
          <p:nvPr/>
        </p:nvSpPr>
        <p:spPr>
          <a:xfrm>
            <a:off x="8868492" y="5483342"/>
            <a:ext cx="853428" cy="7254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3" name="12 Rectángulo"/>
          <p:cNvSpPr/>
          <p:nvPr/>
        </p:nvSpPr>
        <p:spPr>
          <a:xfrm>
            <a:off x="5926952" y="3989843"/>
            <a:ext cx="853428" cy="4267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4" name="13 Rectángulo"/>
          <p:cNvSpPr/>
          <p:nvPr/>
        </p:nvSpPr>
        <p:spPr>
          <a:xfrm>
            <a:off x="10326570" y="3957108"/>
            <a:ext cx="853428" cy="4267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5" name="14 Rectángulo"/>
          <p:cNvSpPr/>
          <p:nvPr/>
        </p:nvSpPr>
        <p:spPr>
          <a:xfrm>
            <a:off x="10326570" y="4715257"/>
            <a:ext cx="853428" cy="4267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6" name="15 Rectángulo"/>
          <p:cNvSpPr/>
          <p:nvPr/>
        </p:nvSpPr>
        <p:spPr>
          <a:xfrm>
            <a:off x="10331014" y="5867385"/>
            <a:ext cx="853428" cy="7254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20" name="2 CuadroTexto">
            <a:extLst>
              <a:ext uri="{FF2B5EF4-FFF2-40B4-BE49-F238E27FC236}">
                <a16:creationId xmlns:a16="http://schemas.microsoft.com/office/drawing/2014/main" id="{A74400D3-0C6D-4576-9D4C-B515368E15CB}"/>
              </a:ext>
            </a:extLst>
          </p:cNvPr>
          <p:cNvSpPr txBox="1"/>
          <p:nvPr/>
        </p:nvSpPr>
        <p:spPr>
          <a:xfrm>
            <a:off x="1130567" y="1675193"/>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
        <p:nvSpPr>
          <p:cNvPr id="21" name="4 CuadroTexto">
            <a:extLst>
              <a:ext uri="{FF2B5EF4-FFF2-40B4-BE49-F238E27FC236}">
                <a16:creationId xmlns:a16="http://schemas.microsoft.com/office/drawing/2014/main" id="{8ADFEF12-C8AD-4D2E-83B0-B165209CC4DB}"/>
              </a:ext>
            </a:extLst>
          </p:cNvPr>
          <p:cNvSpPr txBox="1"/>
          <p:nvPr/>
        </p:nvSpPr>
        <p:spPr>
          <a:xfrm>
            <a:off x="725502" y="842511"/>
            <a:ext cx="4063296"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Matriz de confusión</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068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AA3EA2C6-BE3D-4166-B6D9-9F70A0DD7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542297219"/>
              </p:ext>
            </p:extLst>
          </p:nvPr>
        </p:nvGraphicFramePr>
        <p:xfrm>
          <a:off x="654410" y="3093744"/>
          <a:ext cx="4815789" cy="4706579"/>
        </p:xfrm>
        <a:graphic>
          <a:graphicData uri="http://schemas.openxmlformats.org/drawingml/2006/table">
            <a:tbl>
              <a:tblPr firstRow="1" firstCol="1" bandRow="1">
                <a:tableStyleId>{5C22544A-7EE6-4342-B048-85BDC9FD1C3A}</a:tableStyleId>
              </a:tblPr>
              <a:tblGrid>
                <a:gridCol w="1338812">
                  <a:extLst>
                    <a:ext uri="{9D8B030D-6E8A-4147-A177-3AD203B41FA5}">
                      <a16:colId xmlns:a16="http://schemas.microsoft.com/office/drawing/2014/main" val="20000"/>
                    </a:ext>
                  </a:extLst>
                </a:gridCol>
                <a:gridCol w="2195689">
                  <a:extLst>
                    <a:ext uri="{9D8B030D-6E8A-4147-A177-3AD203B41FA5}">
                      <a16:colId xmlns:a16="http://schemas.microsoft.com/office/drawing/2014/main" val="20001"/>
                    </a:ext>
                  </a:extLst>
                </a:gridCol>
                <a:gridCol w="1281288">
                  <a:extLst>
                    <a:ext uri="{9D8B030D-6E8A-4147-A177-3AD203B41FA5}">
                      <a16:colId xmlns:a16="http://schemas.microsoft.com/office/drawing/2014/main" val="20002"/>
                    </a:ext>
                  </a:extLst>
                </a:gridCol>
              </a:tblGrid>
              <a:tr h="610127">
                <a:tc>
                  <a:txBody>
                    <a:bodyPr/>
                    <a:lstStyle/>
                    <a:p>
                      <a:pPr algn="ctr">
                        <a:lnSpc>
                          <a:spcPct val="150000"/>
                        </a:lnSpc>
                        <a:spcAft>
                          <a:spcPts val="0"/>
                        </a:spcAft>
                      </a:pPr>
                      <a:r>
                        <a:rPr lang="es-EC" sz="1400" dirty="0">
                          <a:effectLst/>
                          <a:latin typeface="Arial" pitchFamily="34" charset="0"/>
                          <a:cs typeface="Arial" pitchFamily="34" charset="0"/>
                        </a:rPr>
                        <a:t>Altura de vuelo</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Método de clasificación</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Índice Kappa</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extLst>
                  <a:ext uri="{0D108BD9-81ED-4DB2-BD59-A6C34878D82A}">
                    <a16:rowId xmlns:a16="http://schemas.microsoft.com/office/drawing/2014/main" val="10000"/>
                  </a:ext>
                </a:extLst>
              </a:tr>
              <a:tr h="341371">
                <a:tc rowSpan="6">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35 m</a:t>
                      </a:r>
                      <a:endParaRPr lang="es-EC" sz="1400" dirty="0">
                        <a:solidFill>
                          <a:schemeClr val="tx1"/>
                        </a:solidFill>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Spectral Angle Mapper</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0.068</a:t>
                      </a:r>
                      <a:endParaRPr lang="es-EC" sz="1400" dirty="0">
                        <a:effectLst/>
                        <a:latin typeface="Arial" pitchFamily="34" charset="0"/>
                        <a:ea typeface="Calibri"/>
                        <a:cs typeface="Arial" pitchFamily="34" charset="0"/>
                      </a:endParaRPr>
                    </a:p>
                  </a:txBody>
                  <a:tcPr marL="52681" marR="52681" marT="0" marB="0" anchor="b">
                    <a:solidFill>
                      <a:schemeClr val="accent5">
                        <a:lumMod val="20000"/>
                        <a:lumOff val="80000"/>
                      </a:schemeClr>
                    </a:solidFill>
                  </a:tcPr>
                </a:tc>
                <a:extLst>
                  <a:ext uri="{0D108BD9-81ED-4DB2-BD59-A6C34878D82A}">
                    <a16:rowId xmlns:a16="http://schemas.microsoft.com/office/drawing/2014/main" val="10001"/>
                  </a:ext>
                </a:extLst>
              </a:tr>
              <a:tr h="341371">
                <a:tc vMerge="1">
                  <a:txBody>
                    <a:bodyPr/>
                    <a:lstStyle/>
                    <a:p>
                      <a:endParaRPr lang="es-EC"/>
                    </a:p>
                  </a:txBody>
                  <a:tcPr/>
                </a:tc>
                <a:tc>
                  <a:txBody>
                    <a:bodyPr/>
                    <a:lstStyle/>
                    <a:p>
                      <a:pPr algn="ctr">
                        <a:lnSpc>
                          <a:spcPct val="150000"/>
                        </a:lnSpc>
                        <a:spcAft>
                          <a:spcPts val="0"/>
                        </a:spcAft>
                      </a:pPr>
                      <a:r>
                        <a:rPr lang="es-EC" sz="1400" dirty="0" err="1">
                          <a:effectLst/>
                          <a:latin typeface="Arial" pitchFamily="34" charset="0"/>
                          <a:cs typeface="Arial" pitchFamily="34" charset="0"/>
                        </a:rPr>
                        <a:t>Random</a:t>
                      </a:r>
                      <a:r>
                        <a:rPr lang="es-EC" sz="1400" dirty="0">
                          <a:effectLst/>
                          <a:latin typeface="Arial" pitchFamily="34" charset="0"/>
                          <a:cs typeface="Arial" pitchFamily="34" charset="0"/>
                        </a:rPr>
                        <a:t> Forest</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0.139</a:t>
                      </a:r>
                      <a:endParaRPr lang="es-EC" sz="1400" dirty="0">
                        <a:effectLst/>
                        <a:latin typeface="Arial" pitchFamily="34" charset="0"/>
                        <a:ea typeface="Calibri"/>
                        <a:cs typeface="Arial" pitchFamily="34" charset="0"/>
                      </a:endParaRPr>
                    </a:p>
                  </a:txBody>
                  <a:tcPr marL="52681" marR="52681" marT="0" marB="0" anchor="b">
                    <a:solidFill>
                      <a:srgbClr val="FFC000"/>
                    </a:solidFill>
                  </a:tcPr>
                </a:tc>
                <a:extLst>
                  <a:ext uri="{0D108BD9-81ED-4DB2-BD59-A6C34878D82A}">
                    <a16:rowId xmlns:a16="http://schemas.microsoft.com/office/drawing/2014/main" val="10002"/>
                  </a:ext>
                </a:extLst>
              </a:tr>
              <a:tr h="341371">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NDVI</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-0.016</a:t>
                      </a:r>
                      <a:endParaRPr lang="es-EC" sz="1400">
                        <a:effectLst/>
                        <a:latin typeface="Arial" pitchFamily="34" charset="0"/>
                        <a:ea typeface="Calibri"/>
                        <a:cs typeface="Arial" pitchFamily="34" charset="0"/>
                      </a:endParaRPr>
                    </a:p>
                  </a:txBody>
                  <a:tcPr marL="52681" marR="52681" marT="0" marB="0" anchor="b">
                    <a:solidFill>
                      <a:schemeClr val="accent5">
                        <a:lumMod val="20000"/>
                        <a:lumOff val="80000"/>
                      </a:schemeClr>
                    </a:solidFill>
                  </a:tcPr>
                </a:tc>
                <a:extLst>
                  <a:ext uri="{0D108BD9-81ED-4DB2-BD59-A6C34878D82A}">
                    <a16:rowId xmlns:a16="http://schemas.microsoft.com/office/drawing/2014/main" val="10003"/>
                  </a:ext>
                </a:extLst>
              </a:tr>
              <a:tr h="341371">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NDRE</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a:effectLst/>
                          <a:latin typeface="Arial" pitchFamily="34" charset="0"/>
                          <a:cs typeface="Arial" pitchFamily="34" charset="0"/>
                        </a:rPr>
                        <a:t>-0.021</a:t>
                      </a:r>
                      <a:endParaRPr lang="es-EC" sz="1400">
                        <a:effectLst/>
                        <a:latin typeface="Arial" pitchFamily="34" charset="0"/>
                        <a:ea typeface="Calibri"/>
                        <a:cs typeface="Arial" pitchFamily="34" charset="0"/>
                      </a:endParaRPr>
                    </a:p>
                  </a:txBody>
                  <a:tcPr marL="52681" marR="52681" marT="0" marB="0" anchor="b">
                    <a:solidFill>
                      <a:schemeClr val="accent5">
                        <a:lumMod val="20000"/>
                        <a:lumOff val="80000"/>
                      </a:schemeClr>
                    </a:solidFill>
                  </a:tcPr>
                </a:tc>
                <a:extLst>
                  <a:ext uri="{0D108BD9-81ED-4DB2-BD59-A6C34878D82A}">
                    <a16:rowId xmlns:a16="http://schemas.microsoft.com/office/drawing/2014/main" val="10004"/>
                  </a:ext>
                </a:extLst>
              </a:tr>
              <a:tr h="341371">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CI</a:t>
                      </a:r>
                      <a:r>
                        <a:rPr lang="es-EC" sz="1400" baseline="-25000" dirty="0">
                          <a:effectLst/>
                          <a:latin typeface="Arial" pitchFamily="34" charset="0"/>
                          <a:cs typeface="Arial" pitchFamily="34" charset="0"/>
                        </a:rPr>
                        <a:t>green</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-0.056</a:t>
                      </a:r>
                      <a:endParaRPr lang="es-EC" sz="1400" dirty="0">
                        <a:effectLst/>
                        <a:latin typeface="Arial" pitchFamily="34" charset="0"/>
                        <a:ea typeface="Calibri"/>
                        <a:cs typeface="Arial" pitchFamily="34" charset="0"/>
                      </a:endParaRPr>
                    </a:p>
                  </a:txBody>
                  <a:tcPr marL="52681" marR="52681" marT="0" marB="0" anchor="b">
                    <a:solidFill>
                      <a:schemeClr val="accent5">
                        <a:lumMod val="20000"/>
                        <a:lumOff val="80000"/>
                      </a:schemeClr>
                    </a:solidFill>
                  </a:tcPr>
                </a:tc>
                <a:extLst>
                  <a:ext uri="{0D108BD9-81ED-4DB2-BD59-A6C34878D82A}">
                    <a16:rowId xmlns:a16="http://schemas.microsoft.com/office/drawing/2014/main" val="10005"/>
                  </a:ext>
                </a:extLst>
              </a:tr>
              <a:tr h="341371">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CIRE</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-0.063</a:t>
                      </a:r>
                      <a:endParaRPr lang="es-EC" sz="1400" dirty="0">
                        <a:effectLst/>
                        <a:latin typeface="Arial" pitchFamily="34" charset="0"/>
                        <a:ea typeface="Calibri"/>
                        <a:cs typeface="Arial" pitchFamily="34" charset="0"/>
                      </a:endParaRPr>
                    </a:p>
                  </a:txBody>
                  <a:tcPr marL="52681" marR="52681" marT="0" marB="0" anchor="b">
                    <a:solidFill>
                      <a:schemeClr val="accent5">
                        <a:lumMod val="20000"/>
                        <a:lumOff val="80000"/>
                      </a:schemeClr>
                    </a:solidFill>
                  </a:tcPr>
                </a:tc>
                <a:extLst>
                  <a:ext uri="{0D108BD9-81ED-4DB2-BD59-A6C34878D82A}">
                    <a16:rowId xmlns:a16="http://schemas.microsoft.com/office/drawing/2014/main" val="10006"/>
                  </a:ext>
                </a:extLst>
              </a:tr>
              <a:tr h="341371">
                <a:tc rowSpan="6">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25 m</a:t>
                      </a:r>
                      <a:endParaRPr lang="es-EC" sz="1400" dirty="0">
                        <a:solidFill>
                          <a:schemeClr val="tx1"/>
                        </a:solidFill>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Spectral Angle Mapper</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0.017</a:t>
                      </a:r>
                      <a:endParaRPr lang="es-EC" sz="1400" dirty="0">
                        <a:effectLst/>
                        <a:latin typeface="Arial" pitchFamily="34" charset="0"/>
                        <a:ea typeface="Calibri"/>
                        <a:cs typeface="Arial" pitchFamily="34" charset="0"/>
                      </a:endParaRPr>
                    </a:p>
                  </a:txBody>
                  <a:tcPr marL="52681" marR="52681" marT="0" marB="0" anchor="b">
                    <a:solidFill>
                      <a:schemeClr val="accent6">
                        <a:lumMod val="20000"/>
                        <a:lumOff val="80000"/>
                      </a:schemeClr>
                    </a:solidFill>
                  </a:tcPr>
                </a:tc>
                <a:extLst>
                  <a:ext uri="{0D108BD9-81ED-4DB2-BD59-A6C34878D82A}">
                    <a16:rowId xmlns:a16="http://schemas.microsoft.com/office/drawing/2014/main" val="10007"/>
                  </a:ext>
                </a:extLst>
              </a:tr>
              <a:tr h="341371">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Random Forest</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0.155</a:t>
                      </a:r>
                      <a:endParaRPr lang="es-EC" sz="1400" dirty="0">
                        <a:effectLst/>
                        <a:latin typeface="Arial" pitchFamily="34" charset="0"/>
                        <a:ea typeface="Calibri"/>
                        <a:cs typeface="Arial" pitchFamily="34" charset="0"/>
                      </a:endParaRPr>
                    </a:p>
                  </a:txBody>
                  <a:tcPr marL="52681" marR="52681" marT="0" marB="0" anchor="b">
                    <a:solidFill>
                      <a:srgbClr val="FFC000"/>
                    </a:solidFill>
                  </a:tcPr>
                </a:tc>
                <a:extLst>
                  <a:ext uri="{0D108BD9-81ED-4DB2-BD59-A6C34878D82A}">
                    <a16:rowId xmlns:a16="http://schemas.microsoft.com/office/drawing/2014/main" val="10008"/>
                  </a:ext>
                </a:extLst>
              </a:tr>
              <a:tr h="341371">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NDVI</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-0.03</a:t>
                      </a:r>
                      <a:endParaRPr lang="es-EC" sz="1400" dirty="0">
                        <a:effectLst/>
                        <a:latin typeface="Arial" pitchFamily="34" charset="0"/>
                        <a:ea typeface="Calibri"/>
                        <a:cs typeface="Arial" pitchFamily="34" charset="0"/>
                      </a:endParaRPr>
                    </a:p>
                  </a:txBody>
                  <a:tcPr marL="52681" marR="52681" marT="0" marB="0" anchor="b">
                    <a:solidFill>
                      <a:schemeClr val="accent6">
                        <a:lumMod val="20000"/>
                        <a:lumOff val="80000"/>
                      </a:schemeClr>
                    </a:solidFill>
                  </a:tcPr>
                </a:tc>
                <a:extLst>
                  <a:ext uri="{0D108BD9-81ED-4DB2-BD59-A6C34878D82A}">
                    <a16:rowId xmlns:a16="http://schemas.microsoft.com/office/drawing/2014/main" val="10009"/>
                  </a:ext>
                </a:extLst>
              </a:tr>
              <a:tr h="341371">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NDRE</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-0.01</a:t>
                      </a:r>
                      <a:endParaRPr lang="es-EC" sz="1400" dirty="0">
                        <a:effectLst/>
                        <a:latin typeface="Arial" pitchFamily="34" charset="0"/>
                        <a:ea typeface="Calibri"/>
                        <a:cs typeface="Arial" pitchFamily="34" charset="0"/>
                      </a:endParaRPr>
                    </a:p>
                  </a:txBody>
                  <a:tcPr marL="52681" marR="52681" marT="0" marB="0" anchor="b">
                    <a:solidFill>
                      <a:schemeClr val="accent6">
                        <a:lumMod val="20000"/>
                        <a:lumOff val="80000"/>
                      </a:schemeClr>
                    </a:solidFill>
                  </a:tcPr>
                </a:tc>
                <a:extLst>
                  <a:ext uri="{0D108BD9-81ED-4DB2-BD59-A6C34878D82A}">
                    <a16:rowId xmlns:a16="http://schemas.microsoft.com/office/drawing/2014/main" val="10010"/>
                  </a:ext>
                </a:extLst>
              </a:tr>
              <a:tr h="341371">
                <a:tc vMerge="1">
                  <a:txBody>
                    <a:bodyPr/>
                    <a:lstStyle/>
                    <a:p>
                      <a:endParaRPr lang="es-EC"/>
                    </a:p>
                  </a:txBody>
                  <a:tcPr/>
                </a:tc>
                <a:tc>
                  <a:txBody>
                    <a:bodyPr/>
                    <a:lstStyle/>
                    <a:p>
                      <a:pPr algn="ctr">
                        <a:lnSpc>
                          <a:spcPct val="150000"/>
                        </a:lnSpc>
                        <a:spcAft>
                          <a:spcPts val="0"/>
                        </a:spcAft>
                      </a:pPr>
                      <a:r>
                        <a:rPr lang="es-EC" sz="1400" dirty="0">
                          <a:effectLst/>
                          <a:latin typeface="Arial" pitchFamily="34" charset="0"/>
                          <a:cs typeface="Arial" pitchFamily="34" charset="0"/>
                        </a:rPr>
                        <a:t>Segmentación CI</a:t>
                      </a:r>
                      <a:r>
                        <a:rPr lang="es-EC" sz="1400" baseline="-25000" dirty="0">
                          <a:effectLst/>
                          <a:latin typeface="Arial" pitchFamily="34" charset="0"/>
                          <a:cs typeface="Arial" pitchFamily="34" charset="0"/>
                        </a:rPr>
                        <a:t>green</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-0.04</a:t>
                      </a:r>
                      <a:endParaRPr lang="es-EC" sz="1400" dirty="0">
                        <a:effectLst/>
                        <a:latin typeface="Arial" pitchFamily="34" charset="0"/>
                        <a:ea typeface="Calibri"/>
                        <a:cs typeface="Arial" pitchFamily="34" charset="0"/>
                      </a:endParaRPr>
                    </a:p>
                  </a:txBody>
                  <a:tcPr marL="52681" marR="52681" marT="0" marB="0" anchor="b">
                    <a:solidFill>
                      <a:schemeClr val="accent6">
                        <a:lumMod val="20000"/>
                        <a:lumOff val="80000"/>
                      </a:schemeClr>
                    </a:solidFill>
                  </a:tcPr>
                </a:tc>
                <a:extLst>
                  <a:ext uri="{0D108BD9-81ED-4DB2-BD59-A6C34878D82A}">
                    <a16:rowId xmlns:a16="http://schemas.microsoft.com/office/drawing/2014/main" val="10011"/>
                  </a:ext>
                </a:extLst>
              </a:tr>
              <a:tr h="341371">
                <a:tc vMerge="1">
                  <a:txBody>
                    <a:bodyPr/>
                    <a:lstStyle/>
                    <a:p>
                      <a:endParaRPr lang="es-EC"/>
                    </a:p>
                  </a:txBody>
                  <a:tcPr/>
                </a:tc>
                <a:tc>
                  <a:txBody>
                    <a:bodyPr/>
                    <a:lstStyle/>
                    <a:p>
                      <a:pPr algn="ctr">
                        <a:lnSpc>
                          <a:spcPct val="150000"/>
                        </a:lnSpc>
                        <a:spcAft>
                          <a:spcPts val="0"/>
                        </a:spcAft>
                      </a:pPr>
                      <a:r>
                        <a:rPr lang="es-EC" sz="1400">
                          <a:effectLst/>
                          <a:latin typeface="Arial" pitchFamily="34" charset="0"/>
                          <a:cs typeface="Arial" pitchFamily="34" charset="0"/>
                        </a:rPr>
                        <a:t>Segmentación CIRE</a:t>
                      </a:r>
                      <a:endParaRPr lang="es-EC" sz="140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-0.06</a:t>
                      </a:r>
                      <a:endParaRPr lang="es-EC" sz="1400" dirty="0">
                        <a:effectLst/>
                        <a:latin typeface="Arial" pitchFamily="34" charset="0"/>
                        <a:ea typeface="Calibri"/>
                        <a:cs typeface="Arial" pitchFamily="34" charset="0"/>
                      </a:endParaRPr>
                    </a:p>
                  </a:txBody>
                  <a:tcPr marL="52681" marR="52681" marT="0" marB="0" anchor="b">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
        <p:nvSpPr>
          <p:cNvPr id="4" name="3 Rectángulo"/>
          <p:cNvSpPr/>
          <p:nvPr/>
        </p:nvSpPr>
        <p:spPr>
          <a:xfrm>
            <a:off x="4437915" y="4459229"/>
            <a:ext cx="853428" cy="1314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5" name="4 Rectángulo"/>
          <p:cNvSpPr/>
          <p:nvPr/>
        </p:nvSpPr>
        <p:spPr>
          <a:xfrm>
            <a:off x="4453720" y="6507456"/>
            <a:ext cx="853428" cy="1365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6" name="5 Cerrar corchete"/>
          <p:cNvSpPr/>
          <p:nvPr/>
        </p:nvSpPr>
        <p:spPr>
          <a:xfrm>
            <a:off x="5462029" y="4238163"/>
            <a:ext cx="853428" cy="2107575"/>
          </a:xfrm>
          <a:prstGeom prst="rightBracket">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s-EC" sz="2509" dirty="0"/>
          </a:p>
        </p:txBody>
      </p:sp>
      <p:sp>
        <p:nvSpPr>
          <p:cNvPr id="7" name="6 CuadroTexto"/>
          <p:cNvSpPr txBox="1"/>
          <p:nvPr/>
        </p:nvSpPr>
        <p:spPr>
          <a:xfrm>
            <a:off x="7168885" y="1978625"/>
            <a:ext cx="4949883" cy="1405385"/>
          </a:xfrm>
          <a:prstGeom prst="rect">
            <a:avLst/>
          </a:prstGeom>
          <a:noFill/>
        </p:spPr>
        <p:txBody>
          <a:bodyPr wrap="square" rtlCol="0">
            <a:spAutoFit/>
          </a:bodyPr>
          <a:lstStyle/>
          <a:p>
            <a:pPr algn="just"/>
            <a:r>
              <a:rPr lang="es-EC" sz="1422" dirty="0">
                <a:latin typeface="Arial" pitchFamily="34" charset="0"/>
                <a:cs typeface="Arial" pitchFamily="34" charset="0"/>
              </a:rPr>
              <a:t>Se descartan totalmente los índices de vegetación.</a:t>
            </a:r>
          </a:p>
          <a:p>
            <a:pPr algn="just"/>
            <a:endParaRPr lang="es-EC" sz="1422" dirty="0">
              <a:latin typeface="Arial" pitchFamily="34" charset="0"/>
              <a:cs typeface="Arial" pitchFamily="34" charset="0"/>
            </a:endParaRPr>
          </a:p>
          <a:p>
            <a:pPr algn="just"/>
            <a:r>
              <a:rPr lang="es-EC" sz="1422" dirty="0">
                <a:latin typeface="Arial" pitchFamily="34" charset="0"/>
                <a:cs typeface="Arial" pitchFamily="34" charset="0"/>
              </a:rPr>
              <a:t>Random Forest sería el método más adecuado.</a:t>
            </a:r>
          </a:p>
          <a:p>
            <a:pPr algn="just"/>
            <a:endParaRPr lang="es-EC" sz="1422" dirty="0">
              <a:latin typeface="Arial" pitchFamily="34" charset="0"/>
              <a:cs typeface="Arial" pitchFamily="34" charset="0"/>
            </a:endParaRPr>
          </a:p>
          <a:p>
            <a:pPr algn="just"/>
            <a:endParaRPr lang="es-EC" sz="1422" dirty="0">
              <a:latin typeface="Arial" pitchFamily="34" charset="0"/>
              <a:cs typeface="Arial" pitchFamily="34" charset="0"/>
            </a:endParaRPr>
          </a:p>
          <a:p>
            <a:pPr algn="just"/>
            <a:endParaRPr lang="es-EC" sz="1422" dirty="0">
              <a:latin typeface="Arial" pitchFamily="34" charset="0"/>
              <a:cs typeface="Arial" pitchFamily="34" charset="0"/>
            </a:endParaRPr>
          </a:p>
        </p:txBody>
      </p:sp>
      <p:sp>
        <p:nvSpPr>
          <p:cNvPr id="8" name="7 Rectángulo"/>
          <p:cNvSpPr/>
          <p:nvPr/>
        </p:nvSpPr>
        <p:spPr>
          <a:xfrm>
            <a:off x="597489" y="2699891"/>
            <a:ext cx="5376597" cy="311175"/>
          </a:xfrm>
          <a:prstGeom prst="rect">
            <a:avLst/>
          </a:prstGeom>
        </p:spPr>
        <p:txBody>
          <a:bodyPr wrap="square">
            <a:spAutoFit/>
          </a:bodyPr>
          <a:lstStyle/>
          <a:p>
            <a:pPr algn="ctr"/>
            <a:r>
              <a:rPr lang="es-MX" sz="1422" b="1" dirty="0">
                <a:latin typeface="Arial" panose="020B0604020202020204" pitchFamily="34" charset="0"/>
                <a:cs typeface="Times New Roman" panose="02020603050405020304" pitchFamily="18" charset="0"/>
              </a:rPr>
              <a:t>Resultados del índice kappa</a:t>
            </a:r>
            <a:endParaRPr lang="es-EC" sz="1422" b="1" dirty="0"/>
          </a:p>
        </p:txBody>
      </p:sp>
      <p:graphicFrame>
        <p:nvGraphicFramePr>
          <p:cNvPr id="10" name="9 Tabla"/>
          <p:cNvGraphicFramePr>
            <a:graphicFrameLocks noGrp="1"/>
          </p:cNvGraphicFramePr>
          <p:nvPr>
            <p:extLst>
              <p:ext uri="{D42A27DB-BD31-4B8C-83A1-F6EECF244321}">
                <p14:modId xmlns:p14="http://schemas.microsoft.com/office/powerpoint/2010/main" val="2685919735"/>
              </p:ext>
            </p:extLst>
          </p:nvPr>
        </p:nvGraphicFramePr>
        <p:xfrm>
          <a:off x="6784843" y="3043966"/>
          <a:ext cx="5717968" cy="2099034"/>
        </p:xfrm>
        <a:graphic>
          <a:graphicData uri="http://schemas.openxmlformats.org/drawingml/2006/table">
            <a:tbl>
              <a:tblPr firstRow="1" firstCol="1" bandRow="1">
                <a:tableStyleId>{5C22544A-7EE6-4342-B048-85BDC9FD1C3A}</a:tableStyleId>
              </a:tblPr>
              <a:tblGrid>
                <a:gridCol w="1448159">
                  <a:extLst>
                    <a:ext uri="{9D8B030D-6E8A-4147-A177-3AD203B41FA5}">
                      <a16:colId xmlns:a16="http://schemas.microsoft.com/office/drawing/2014/main" val="20000"/>
                    </a:ext>
                  </a:extLst>
                </a:gridCol>
                <a:gridCol w="2140561">
                  <a:extLst>
                    <a:ext uri="{9D8B030D-6E8A-4147-A177-3AD203B41FA5}">
                      <a16:colId xmlns:a16="http://schemas.microsoft.com/office/drawing/2014/main" val="20001"/>
                    </a:ext>
                  </a:extLst>
                </a:gridCol>
                <a:gridCol w="952617">
                  <a:extLst>
                    <a:ext uri="{9D8B030D-6E8A-4147-A177-3AD203B41FA5}">
                      <a16:colId xmlns:a16="http://schemas.microsoft.com/office/drawing/2014/main" val="20002"/>
                    </a:ext>
                  </a:extLst>
                </a:gridCol>
                <a:gridCol w="1176631">
                  <a:extLst>
                    <a:ext uri="{9D8B030D-6E8A-4147-A177-3AD203B41FA5}">
                      <a16:colId xmlns:a16="http://schemas.microsoft.com/office/drawing/2014/main" val="20003"/>
                    </a:ext>
                  </a:extLst>
                </a:gridCol>
              </a:tblGrid>
              <a:tr h="870221">
                <a:tc>
                  <a:txBody>
                    <a:bodyPr/>
                    <a:lstStyle/>
                    <a:p>
                      <a:pPr algn="ctr">
                        <a:lnSpc>
                          <a:spcPct val="150000"/>
                        </a:lnSpc>
                        <a:spcAft>
                          <a:spcPts val="0"/>
                        </a:spcAft>
                      </a:pPr>
                      <a:r>
                        <a:rPr lang="es-EC" sz="1400" dirty="0">
                          <a:effectLst/>
                          <a:latin typeface="Arial" pitchFamily="34" charset="0"/>
                          <a:cs typeface="Arial" pitchFamily="34" charset="0"/>
                        </a:rPr>
                        <a:t>Altura de vuelo</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Método de clasificación</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Exactitud</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Sensibilidad</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extLst>
                  <a:ext uri="{0D108BD9-81ED-4DB2-BD59-A6C34878D82A}">
                    <a16:rowId xmlns:a16="http://schemas.microsoft.com/office/drawing/2014/main" val="10000"/>
                  </a:ext>
                </a:extLst>
              </a:tr>
              <a:tr h="631413">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35 m</a:t>
                      </a:r>
                      <a:endParaRPr lang="es-EC" sz="1400" dirty="0">
                        <a:solidFill>
                          <a:schemeClr val="tx1"/>
                        </a:solidFill>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Random Forest</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0.729</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1</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extLst>
                  <a:ext uri="{0D108BD9-81ED-4DB2-BD59-A6C34878D82A}">
                    <a16:rowId xmlns:a16="http://schemas.microsoft.com/office/drawing/2014/main" val="10001"/>
                  </a:ext>
                </a:extLst>
              </a:tr>
              <a:tr h="597400">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25 m</a:t>
                      </a:r>
                      <a:endParaRPr lang="es-EC" sz="1400" dirty="0">
                        <a:solidFill>
                          <a:schemeClr val="tx1"/>
                        </a:solidFill>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Random Forest</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0.698</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0.714</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298092691"/>
              </p:ext>
            </p:extLst>
          </p:nvPr>
        </p:nvGraphicFramePr>
        <p:xfrm>
          <a:off x="6784842" y="5116355"/>
          <a:ext cx="5717968" cy="2610663"/>
        </p:xfrm>
        <a:graphic>
          <a:graphicData uri="http://schemas.openxmlformats.org/drawingml/2006/table">
            <a:tbl>
              <a:tblPr firstRow="1" firstCol="1" bandRow="1">
                <a:tableStyleId>{5C22544A-7EE6-4342-B048-85BDC9FD1C3A}</a:tableStyleId>
              </a:tblPr>
              <a:tblGrid>
                <a:gridCol w="1430610">
                  <a:extLst>
                    <a:ext uri="{9D8B030D-6E8A-4147-A177-3AD203B41FA5}">
                      <a16:colId xmlns:a16="http://schemas.microsoft.com/office/drawing/2014/main" val="20000"/>
                    </a:ext>
                  </a:extLst>
                </a:gridCol>
                <a:gridCol w="2114619">
                  <a:extLst>
                    <a:ext uri="{9D8B030D-6E8A-4147-A177-3AD203B41FA5}">
                      <a16:colId xmlns:a16="http://schemas.microsoft.com/office/drawing/2014/main" val="20001"/>
                    </a:ext>
                  </a:extLst>
                </a:gridCol>
                <a:gridCol w="920956">
                  <a:extLst>
                    <a:ext uri="{9D8B030D-6E8A-4147-A177-3AD203B41FA5}">
                      <a16:colId xmlns:a16="http://schemas.microsoft.com/office/drawing/2014/main" val="20002"/>
                    </a:ext>
                  </a:extLst>
                </a:gridCol>
                <a:gridCol w="1251783">
                  <a:extLst>
                    <a:ext uri="{9D8B030D-6E8A-4147-A177-3AD203B41FA5}">
                      <a16:colId xmlns:a16="http://schemas.microsoft.com/office/drawing/2014/main" val="20003"/>
                    </a:ext>
                  </a:extLst>
                </a:gridCol>
              </a:tblGrid>
              <a:tr h="870221">
                <a:tc>
                  <a:txBody>
                    <a:bodyPr/>
                    <a:lstStyle/>
                    <a:p>
                      <a:pPr algn="ctr">
                        <a:lnSpc>
                          <a:spcPct val="150000"/>
                        </a:lnSpc>
                        <a:spcAft>
                          <a:spcPts val="0"/>
                        </a:spcAft>
                      </a:pPr>
                      <a:r>
                        <a:rPr lang="es-EC" sz="1400" dirty="0">
                          <a:effectLst/>
                          <a:latin typeface="Arial" pitchFamily="34" charset="0"/>
                          <a:cs typeface="Arial" pitchFamily="34" charset="0"/>
                        </a:rPr>
                        <a:t>Altura de vuelo</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Método de clasificación</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Precisión</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Tasa de error</a:t>
                      </a:r>
                      <a:endParaRPr lang="es-EC" sz="1400" dirty="0">
                        <a:effectLst/>
                        <a:latin typeface="Arial" pitchFamily="34" charset="0"/>
                        <a:ea typeface="Calibri"/>
                        <a:cs typeface="Arial" pitchFamily="34" charset="0"/>
                      </a:endParaRPr>
                    </a:p>
                  </a:txBody>
                  <a:tcPr marL="52681" marR="52681" marT="0" marB="0" anchor="ctr">
                    <a:solidFill>
                      <a:schemeClr val="accent4">
                        <a:lumMod val="50000"/>
                      </a:schemeClr>
                    </a:solidFill>
                  </a:tcPr>
                </a:tc>
                <a:extLst>
                  <a:ext uri="{0D108BD9-81ED-4DB2-BD59-A6C34878D82A}">
                    <a16:rowId xmlns:a16="http://schemas.microsoft.com/office/drawing/2014/main" val="10000"/>
                  </a:ext>
                </a:extLst>
              </a:tr>
              <a:tr h="870221">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35 m</a:t>
                      </a:r>
                      <a:endParaRPr lang="es-EC" sz="1400" dirty="0">
                        <a:solidFill>
                          <a:schemeClr val="tx1"/>
                        </a:solidFill>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Random Forest</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0.103</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0.271</a:t>
                      </a:r>
                      <a:endParaRPr lang="es-EC" sz="1400" dirty="0">
                        <a:effectLst/>
                        <a:latin typeface="Arial" pitchFamily="34" charset="0"/>
                        <a:ea typeface="Calibri"/>
                        <a:cs typeface="Arial" pitchFamily="34" charset="0"/>
                      </a:endParaRPr>
                    </a:p>
                  </a:txBody>
                  <a:tcPr marL="52681" marR="52681" marT="0" marB="0" anchor="ctr">
                    <a:solidFill>
                      <a:schemeClr val="accent5">
                        <a:lumMod val="20000"/>
                        <a:lumOff val="80000"/>
                      </a:schemeClr>
                    </a:solidFill>
                  </a:tcPr>
                </a:tc>
                <a:extLst>
                  <a:ext uri="{0D108BD9-81ED-4DB2-BD59-A6C34878D82A}">
                    <a16:rowId xmlns:a16="http://schemas.microsoft.com/office/drawing/2014/main" val="10001"/>
                  </a:ext>
                </a:extLst>
              </a:tr>
              <a:tr h="870221">
                <a:tc>
                  <a:txBody>
                    <a:bodyPr/>
                    <a:lstStyle/>
                    <a:p>
                      <a:pPr algn="ctr">
                        <a:lnSpc>
                          <a:spcPct val="150000"/>
                        </a:lnSpc>
                        <a:spcAft>
                          <a:spcPts val="0"/>
                        </a:spcAft>
                      </a:pPr>
                      <a:r>
                        <a:rPr lang="es-EC" sz="1400" dirty="0">
                          <a:solidFill>
                            <a:schemeClr val="tx1"/>
                          </a:solidFill>
                          <a:effectLst/>
                          <a:latin typeface="Arial" pitchFamily="34" charset="0"/>
                          <a:cs typeface="Arial" pitchFamily="34" charset="0"/>
                        </a:rPr>
                        <a:t>25 m</a:t>
                      </a:r>
                      <a:endParaRPr lang="es-EC" sz="1400" dirty="0">
                        <a:solidFill>
                          <a:schemeClr val="tx1"/>
                        </a:solidFill>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Random Forest</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0.156</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tc>
                  <a:txBody>
                    <a:bodyPr/>
                    <a:lstStyle/>
                    <a:p>
                      <a:pPr algn="ctr">
                        <a:lnSpc>
                          <a:spcPct val="150000"/>
                        </a:lnSpc>
                        <a:spcAft>
                          <a:spcPts val="0"/>
                        </a:spcAft>
                      </a:pPr>
                      <a:r>
                        <a:rPr lang="es-EC" sz="1400" dirty="0">
                          <a:effectLst/>
                          <a:latin typeface="Arial" pitchFamily="34" charset="0"/>
                          <a:cs typeface="Arial" pitchFamily="34" charset="0"/>
                        </a:rPr>
                        <a:t>0.302</a:t>
                      </a:r>
                      <a:endParaRPr lang="es-EC" sz="1400" dirty="0">
                        <a:effectLst/>
                        <a:latin typeface="Arial" pitchFamily="34" charset="0"/>
                        <a:ea typeface="Calibri"/>
                        <a:cs typeface="Arial" pitchFamily="34" charset="0"/>
                      </a:endParaRPr>
                    </a:p>
                  </a:txBody>
                  <a:tcPr marL="52681" marR="52681" marT="0" marB="0" anchor="c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2" name="11 Rectángulo"/>
          <p:cNvSpPr/>
          <p:nvPr/>
        </p:nvSpPr>
        <p:spPr>
          <a:xfrm>
            <a:off x="10411912" y="4032515"/>
            <a:ext cx="853428" cy="4267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3" name="12 Rectángulo"/>
          <p:cNvSpPr/>
          <p:nvPr/>
        </p:nvSpPr>
        <p:spPr>
          <a:xfrm>
            <a:off x="11521369" y="4032515"/>
            <a:ext cx="853428" cy="4267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4" name="13 Rectángulo"/>
          <p:cNvSpPr/>
          <p:nvPr/>
        </p:nvSpPr>
        <p:spPr>
          <a:xfrm>
            <a:off x="10411912" y="7104856"/>
            <a:ext cx="853428" cy="4267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5" name="14 Rectángulo"/>
          <p:cNvSpPr/>
          <p:nvPr/>
        </p:nvSpPr>
        <p:spPr>
          <a:xfrm>
            <a:off x="11482081" y="6251428"/>
            <a:ext cx="853428" cy="4267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21" name="2 CuadroTexto">
            <a:extLst>
              <a:ext uri="{FF2B5EF4-FFF2-40B4-BE49-F238E27FC236}">
                <a16:creationId xmlns:a16="http://schemas.microsoft.com/office/drawing/2014/main" id="{F15648B6-1968-4E57-91B2-74EB6918A95B}"/>
              </a:ext>
            </a:extLst>
          </p:cNvPr>
          <p:cNvSpPr txBox="1"/>
          <p:nvPr/>
        </p:nvSpPr>
        <p:spPr>
          <a:xfrm>
            <a:off x="1059475" y="1955334"/>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
        <p:nvSpPr>
          <p:cNvPr id="22" name="4 CuadroTexto">
            <a:extLst>
              <a:ext uri="{FF2B5EF4-FFF2-40B4-BE49-F238E27FC236}">
                <a16:creationId xmlns:a16="http://schemas.microsoft.com/office/drawing/2014/main" id="{4DE74475-7027-4A14-B554-5E9E5D1B2E6B}"/>
              </a:ext>
            </a:extLst>
          </p:cNvPr>
          <p:cNvSpPr txBox="1"/>
          <p:nvPr/>
        </p:nvSpPr>
        <p:spPr>
          <a:xfrm>
            <a:off x="654410" y="1122652"/>
            <a:ext cx="4063296"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Índice Kappa</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54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AAC457A-5264-46B4-AFB3-F352BF8FD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2" name="4 CuadroTexto">
            <a:extLst>
              <a:ext uri="{FF2B5EF4-FFF2-40B4-BE49-F238E27FC236}">
                <a16:creationId xmlns:a16="http://schemas.microsoft.com/office/drawing/2014/main" id="{1DF5495B-1E71-4B56-A2CB-90E5D786C04F}"/>
              </a:ext>
            </a:extLst>
          </p:cNvPr>
          <p:cNvSpPr txBox="1"/>
          <p:nvPr/>
        </p:nvSpPr>
        <p:spPr>
          <a:xfrm>
            <a:off x="272444" y="1236760"/>
            <a:ext cx="5376001"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Análisis exploratorio de datos</a:t>
            </a:r>
            <a:endParaRPr lang="es-EC" sz="2500" b="1" dirty="0">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4123FCE5-C4D0-4848-95BC-C8B1958F9360}"/>
              </a:ext>
            </a:extLst>
          </p:cNvPr>
          <p:cNvGraphicFramePr>
            <a:graphicFrameLocks noGrp="1"/>
          </p:cNvGraphicFramePr>
          <p:nvPr>
            <p:extLst>
              <p:ext uri="{D42A27DB-BD31-4B8C-83A1-F6EECF244321}">
                <p14:modId xmlns:p14="http://schemas.microsoft.com/office/powerpoint/2010/main" val="4085858940"/>
              </p:ext>
            </p:extLst>
          </p:nvPr>
        </p:nvGraphicFramePr>
        <p:xfrm>
          <a:off x="390239" y="3809690"/>
          <a:ext cx="6533909" cy="1913274"/>
        </p:xfrm>
        <a:graphic>
          <a:graphicData uri="http://schemas.openxmlformats.org/drawingml/2006/table">
            <a:tbl>
              <a:tblPr firstRow="1" firstCol="1" bandRow="1">
                <a:tableStyleId>{5940675A-B579-460E-94D1-54222C63F5DA}</a:tableStyleId>
              </a:tblPr>
              <a:tblGrid>
                <a:gridCol w="830960">
                  <a:extLst>
                    <a:ext uri="{9D8B030D-6E8A-4147-A177-3AD203B41FA5}">
                      <a16:colId xmlns:a16="http://schemas.microsoft.com/office/drawing/2014/main" val="1682704148"/>
                    </a:ext>
                  </a:extLst>
                </a:gridCol>
                <a:gridCol w="1051064">
                  <a:extLst>
                    <a:ext uri="{9D8B030D-6E8A-4147-A177-3AD203B41FA5}">
                      <a16:colId xmlns:a16="http://schemas.microsoft.com/office/drawing/2014/main" val="125941763"/>
                    </a:ext>
                  </a:extLst>
                </a:gridCol>
                <a:gridCol w="751820">
                  <a:extLst>
                    <a:ext uri="{9D8B030D-6E8A-4147-A177-3AD203B41FA5}">
                      <a16:colId xmlns:a16="http://schemas.microsoft.com/office/drawing/2014/main" val="834985487"/>
                    </a:ext>
                  </a:extLst>
                </a:gridCol>
                <a:gridCol w="1168948">
                  <a:extLst>
                    <a:ext uri="{9D8B030D-6E8A-4147-A177-3AD203B41FA5}">
                      <a16:colId xmlns:a16="http://schemas.microsoft.com/office/drawing/2014/main" val="2403335403"/>
                    </a:ext>
                  </a:extLst>
                </a:gridCol>
                <a:gridCol w="1986716">
                  <a:extLst>
                    <a:ext uri="{9D8B030D-6E8A-4147-A177-3AD203B41FA5}">
                      <a16:colId xmlns:a16="http://schemas.microsoft.com/office/drawing/2014/main" val="4031018196"/>
                    </a:ext>
                  </a:extLst>
                </a:gridCol>
                <a:gridCol w="744401">
                  <a:extLst>
                    <a:ext uri="{9D8B030D-6E8A-4147-A177-3AD203B41FA5}">
                      <a16:colId xmlns:a16="http://schemas.microsoft.com/office/drawing/2014/main" val="3819793223"/>
                    </a:ext>
                  </a:extLst>
                </a:gridCol>
              </a:tblGrid>
              <a:tr h="643122">
                <a:tc>
                  <a:txBody>
                    <a:bodyPr/>
                    <a:lstStyle/>
                    <a:p>
                      <a:pPr algn="ctr">
                        <a:lnSpc>
                          <a:spcPct val="150000"/>
                        </a:lnSpc>
                      </a:pPr>
                      <a:r>
                        <a:rPr lang="es-EC" sz="1400" b="1" dirty="0">
                          <a:effectLst/>
                        </a:rPr>
                        <a:t>Índice</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dirty="0">
                          <a:effectLst/>
                        </a:rPr>
                        <a:t>Media</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dirty="0">
                          <a:effectLst/>
                        </a:rPr>
                        <a:t>Mínimo</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dirty="0">
                          <a:effectLst/>
                        </a:rPr>
                        <a:t>Máximo</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dirty="0">
                          <a:effectLst/>
                        </a:rPr>
                        <a:t>Desviación Estándar</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dirty="0">
                          <a:effectLst/>
                        </a:rPr>
                        <a:t>Varianza</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870084569"/>
                  </a:ext>
                </a:extLst>
              </a:tr>
              <a:tr h="317538">
                <a:tc>
                  <a:txBody>
                    <a:bodyPr/>
                    <a:lstStyle/>
                    <a:p>
                      <a:pPr algn="ctr">
                        <a:lnSpc>
                          <a:spcPct val="150000"/>
                        </a:lnSpc>
                      </a:pPr>
                      <a:r>
                        <a:rPr lang="es-EC" sz="1400">
                          <a:effectLst/>
                        </a:rPr>
                        <a:t>NDVI</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rPr>
                        <a:t>0.851</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rPr>
                        <a:t>0.392</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0.892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0.068</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0.005</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896648983"/>
                  </a:ext>
                </a:extLst>
              </a:tr>
              <a:tr h="317538">
                <a:tc>
                  <a:txBody>
                    <a:bodyPr/>
                    <a:lstStyle/>
                    <a:p>
                      <a:pPr algn="ctr">
                        <a:lnSpc>
                          <a:spcPct val="150000"/>
                        </a:lnSpc>
                      </a:pPr>
                      <a:r>
                        <a:rPr lang="es-EC" sz="1400" dirty="0">
                          <a:effectLst/>
                        </a:rPr>
                        <a:t>NDRE</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0.111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0.068</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rPr>
                        <a:t>0.166</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rPr>
                        <a:t>0.02</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rPr>
                        <a:t>0.0004</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935160945"/>
                  </a:ext>
                </a:extLst>
              </a:tr>
              <a:tr h="317538">
                <a:tc>
                  <a:txBody>
                    <a:bodyPr/>
                    <a:lstStyle/>
                    <a:p>
                      <a:pPr algn="ctr">
                        <a:lnSpc>
                          <a:spcPct val="150000"/>
                        </a:lnSpc>
                      </a:pPr>
                      <a:r>
                        <a:rPr lang="es-EC" sz="1400">
                          <a:effectLst/>
                        </a:rPr>
                        <a:t>CI</a:t>
                      </a:r>
                      <a:r>
                        <a:rPr lang="es-EC" sz="1400" baseline="-25000">
                          <a:effectLst/>
                        </a:rPr>
                        <a:t>green</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3.659</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1.349</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4.852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rPr>
                        <a:t>0.561</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0.315</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926096365"/>
                  </a:ext>
                </a:extLst>
              </a:tr>
              <a:tr h="317538">
                <a:tc>
                  <a:txBody>
                    <a:bodyPr/>
                    <a:lstStyle/>
                    <a:p>
                      <a:pPr algn="ctr">
                        <a:lnSpc>
                          <a:spcPct val="150000"/>
                        </a:lnSpc>
                      </a:pPr>
                      <a:r>
                        <a:rPr lang="es-EC" sz="1400" dirty="0">
                          <a:effectLst/>
                        </a:rPr>
                        <a:t>CIRE</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0.257</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rPr>
                        <a:t>0.15</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rPr>
                        <a:t>0.406</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rPr>
                        <a:t>0.053</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rPr>
                        <a:t>0.003</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120420491"/>
                  </a:ext>
                </a:extLst>
              </a:tr>
            </a:tbl>
          </a:graphicData>
        </a:graphic>
      </p:graphicFrame>
      <p:sp>
        <p:nvSpPr>
          <p:cNvPr id="5" name="CuadroTexto 4">
            <a:extLst>
              <a:ext uri="{FF2B5EF4-FFF2-40B4-BE49-F238E27FC236}">
                <a16:creationId xmlns:a16="http://schemas.microsoft.com/office/drawing/2014/main" id="{B1DBAD94-2B40-4F54-B4BF-F67572716F9A}"/>
              </a:ext>
            </a:extLst>
          </p:cNvPr>
          <p:cNvSpPr txBox="1"/>
          <p:nvPr/>
        </p:nvSpPr>
        <p:spPr>
          <a:xfrm>
            <a:off x="390239" y="2950574"/>
            <a:ext cx="7586453" cy="677108"/>
          </a:xfrm>
          <a:prstGeom prst="rect">
            <a:avLst/>
          </a:prstGeom>
          <a:noFill/>
        </p:spPr>
        <p:txBody>
          <a:bodyPr wrap="square">
            <a:spAutoFit/>
          </a:bodyPr>
          <a:lstStyle/>
          <a:p>
            <a:pPr>
              <a:spcAft>
                <a:spcPts val="1200"/>
              </a:spcAft>
            </a:pPr>
            <a:r>
              <a:rPr lang="es-MX" sz="1400" dirty="0">
                <a:effectLst/>
                <a:latin typeface="Arial" panose="020B0604020202020204" pitchFamily="34" charset="0"/>
                <a:ea typeface="Calibri" panose="020F0502020204030204" pitchFamily="34" charset="0"/>
                <a:cs typeface="Times New Roman" panose="02020603050405020304" pitchFamily="18" charset="0"/>
              </a:rPr>
              <a:t>Resultado del Análisis exploratorio para índices de vegetación</a:t>
            </a:r>
          </a:p>
          <a:p>
            <a:pPr>
              <a:spcAft>
                <a:spcPts val="1200"/>
              </a:spcAft>
            </a:pPr>
            <a:r>
              <a:rPr lang="es-MX" sz="1400" dirty="0">
                <a:effectLst/>
                <a:latin typeface="Arial" panose="020B0604020202020204" pitchFamily="34" charset="0"/>
                <a:ea typeface="Calibri" panose="020F0502020204030204" pitchFamily="34" charset="0"/>
                <a:cs typeface="Times New Roman" panose="02020603050405020304" pitchFamily="18" charset="0"/>
              </a:rPr>
              <a:t> tomados con UAV a 35 m</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CC350DBE-0A40-49C8-9EC6-84D428D3037A}"/>
              </a:ext>
            </a:extLst>
          </p:cNvPr>
          <p:cNvPicPr>
            <a:picLocks noChangeAspect="1"/>
          </p:cNvPicPr>
          <p:nvPr/>
        </p:nvPicPr>
        <p:blipFill rotWithShape="1">
          <a:blip r:embed="rId3"/>
          <a:srcRect l="49559" t="31708" r="23745" b="15936"/>
          <a:stretch/>
        </p:blipFill>
        <p:spPr>
          <a:xfrm>
            <a:off x="7797114" y="2397211"/>
            <a:ext cx="4614247" cy="5090390"/>
          </a:xfrm>
          <a:prstGeom prst="rect">
            <a:avLst/>
          </a:prstGeom>
        </p:spPr>
      </p:pic>
    </p:spTree>
    <p:extLst>
      <p:ext uri="{BB962C8B-B14F-4D97-AF65-F5344CB8AC3E}">
        <p14:creationId xmlns:p14="http://schemas.microsoft.com/office/powerpoint/2010/main" val="1929436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23AFFFB-0447-40B8-91B5-F22FE7887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3" name="Imagen 2">
            <a:extLst>
              <a:ext uri="{FF2B5EF4-FFF2-40B4-BE49-F238E27FC236}">
                <a16:creationId xmlns:a16="http://schemas.microsoft.com/office/drawing/2014/main" id="{EF1C503F-586B-49BA-8CE2-3E832ED64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256"/>
            <a:ext cx="12801600" cy="9601200"/>
          </a:xfrm>
          <a:prstGeom prst="rect">
            <a:avLst/>
          </a:prstGeom>
        </p:spPr>
      </p:pic>
      <p:sp>
        <p:nvSpPr>
          <p:cNvPr id="4" name="2 CuadroTexto">
            <a:extLst>
              <a:ext uri="{FF2B5EF4-FFF2-40B4-BE49-F238E27FC236}">
                <a16:creationId xmlns:a16="http://schemas.microsoft.com/office/drawing/2014/main" id="{18C4E844-12D3-4800-B83D-470A042731BA}"/>
              </a:ext>
            </a:extLst>
          </p:cNvPr>
          <p:cNvSpPr txBox="1"/>
          <p:nvPr/>
        </p:nvSpPr>
        <p:spPr>
          <a:xfrm>
            <a:off x="827981" y="1480345"/>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
        <p:nvSpPr>
          <p:cNvPr id="5" name="4 CuadroTexto">
            <a:extLst>
              <a:ext uri="{FF2B5EF4-FFF2-40B4-BE49-F238E27FC236}">
                <a16:creationId xmlns:a16="http://schemas.microsoft.com/office/drawing/2014/main" id="{2514DAD6-47D7-4C2D-BAA4-CAB20F67571A}"/>
              </a:ext>
            </a:extLst>
          </p:cNvPr>
          <p:cNvSpPr txBox="1"/>
          <p:nvPr/>
        </p:nvSpPr>
        <p:spPr>
          <a:xfrm>
            <a:off x="561812" y="715898"/>
            <a:ext cx="523999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Análisis exploratorio de datos </a:t>
            </a:r>
            <a:endParaRPr lang="es-EC" sz="250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D04B2FEA-3510-4BF7-B6EB-FB0E87ED0DBB}"/>
              </a:ext>
            </a:extLst>
          </p:cNvPr>
          <p:cNvSpPr txBox="1"/>
          <p:nvPr/>
        </p:nvSpPr>
        <p:spPr>
          <a:xfrm>
            <a:off x="827981" y="3018660"/>
            <a:ext cx="5112166" cy="1041119"/>
          </a:xfrm>
          <a:prstGeom prst="rect">
            <a:avLst/>
          </a:prstGeom>
          <a:noFill/>
        </p:spPr>
        <p:txBody>
          <a:bodyPr wrap="square" rtlCol="0">
            <a:spAutoFit/>
          </a:bodyPr>
          <a:lstStyle/>
          <a:p>
            <a:pPr algn="ctr">
              <a:lnSpc>
                <a:spcPct val="200000"/>
              </a:lnSpc>
              <a:spcAft>
                <a:spcPts val="120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H</a:t>
            </a:r>
            <a:r>
              <a:rPr lang="es-ES" sz="1400" baseline="-25000" dirty="0">
                <a:effectLst/>
                <a:latin typeface="Arial" panose="020B0604020202020204" pitchFamily="34" charset="0"/>
                <a:ea typeface="Calibri" panose="020F0502020204030204" pitchFamily="34" charset="0"/>
                <a:cs typeface="Times New Roman" panose="02020603050405020304" pitchFamily="18" charset="0"/>
              </a:rPr>
              <a:t>0</a:t>
            </a:r>
            <a:r>
              <a:rPr lang="es-ES" sz="1400" dirty="0">
                <a:effectLst/>
                <a:latin typeface="Arial" panose="020B0604020202020204" pitchFamily="34" charset="0"/>
                <a:ea typeface="Calibri" panose="020F0502020204030204" pitchFamily="34" charset="0"/>
                <a:cs typeface="Times New Roman" panose="02020603050405020304" pitchFamily="18" charset="0"/>
              </a:rPr>
              <a:t>: Los datos siguen una distribución normal</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20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H</a:t>
            </a:r>
            <a:r>
              <a:rPr lang="es-ES" sz="14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es-ES" sz="1400" dirty="0">
                <a:effectLst/>
                <a:latin typeface="Arial" panose="020B0604020202020204" pitchFamily="34" charset="0"/>
                <a:ea typeface="Calibri" panose="020F0502020204030204" pitchFamily="34" charset="0"/>
                <a:cs typeface="Times New Roman" panose="02020603050405020304" pitchFamily="18" charset="0"/>
              </a:rPr>
              <a:t>: Los datos no siguen una distribución normal</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474F340C-1D47-4D5F-87A5-767852C1DAF0}"/>
              </a:ext>
            </a:extLst>
          </p:cNvPr>
          <p:cNvSpPr txBox="1"/>
          <p:nvPr/>
        </p:nvSpPr>
        <p:spPr>
          <a:xfrm>
            <a:off x="7518312" y="3018659"/>
            <a:ext cx="3952200" cy="1041119"/>
          </a:xfrm>
          <a:prstGeom prst="rect">
            <a:avLst/>
          </a:prstGeom>
          <a:noFill/>
        </p:spPr>
        <p:txBody>
          <a:bodyPr wrap="square">
            <a:spAutoFit/>
          </a:bodyPr>
          <a:lstStyle/>
          <a:p>
            <a:pPr algn="ctr">
              <a:lnSpc>
                <a:spcPct val="200000"/>
              </a:lnSpc>
              <a:spcAft>
                <a:spcPts val="120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H</a:t>
            </a:r>
            <a:r>
              <a:rPr lang="es-ES" sz="1400" baseline="-25000" dirty="0">
                <a:effectLst/>
                <a:latin typeface="Arial" panose="020B0604020202020204" pitchFamily="34" charset="0"/>
                <a:ea typeface="Calibri" panose="020F0502020204030204" pitchFamily="34" charset="0"/>
                <a:cs typeface="Times New Roman" panose="02020603050405020304" pitchFamily="18" charset="0"/>
              </a:rPr>
              <a:t>0</a:t>
            </a:r>
            <a:r>
              <a:rPr lang="es-ES" sz="1400" dirty="0">
                <a:effectLst/>
                <a:latin typeface="Arial" panose="020B0604020202020204" pitchFamily="34" charset="0"/>
                <a:ea typeface="Calibri" panose="020F0502020204030204" pitchFamily="34" charset="0"/>
                <a:cs typeface="Times New Roman" panose="02020603050405020304" pitchFamily="18" charset="0"/>
              </a:rPr>
              <a:t>: Las varianzas son homogéneas</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20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     H</a:t>
            </a:r>
            <a:r>
              <a:rPr lang="es-ES" sz="14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es-ES" sz="1400" dirty="0">
                <a:effectLst/>
                <a:latin typeface="Arial" panose="020B0604020202020204" pitchFamily="34" charset="0"/>
                <a:ea typeface="Calibri" panose="020F0502020204030204" pitchFamily="34" charset="0"/>
                <a:cs typeface="Times New Roman" panose="02020603050405020304" pitchFamily="18" charset="0"/>
              </a:rPr>
              <a:t>: Las varianzas no son homogéneas</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CC640900-707E-4748-B7B2-9F18245D9142}"/>
              </a:ext>
            </a:extLst>
          </p:cNvPr>
          <p:cNvSpPr txBox="1"/>
          <p:nvPr/>
        </p:nvSpPr>
        <p:spPr>
          <a:xfrm>
            <a:off x="6993114" y="2278920"/>
            <a:ext cx="5002596" cy="482376"/>
          </a:xfrm>
          <a:prstGeom prst="rect">
            <a:avLst/>
          </a:prstGeom>
          <a:noFill/>
        </p:spPr>
        <p:txBody>
          <a:bodyPr wrap="square">
            <a:spAutoFit/>
          </a:bodyPr>
          <a:lstStyle/>
          <a:p>
            <a:pPr marL="457200">
              <a:lnSpc>
                <a:spcPct val="200000"/>
              </a:lnSpc>
              <a:spcAft>
                <a:spcPts val="1200"/>
              </a:spcAft>
            </a:pPr>
            <a:r>
              <a:rPr lang="es-ES" sz="1500" b="1" dirty="0">
                <a:effectLst/>
                <a:latin typeface="Arial" panose="020B0604020202020204" pitchFamily="34" charset="0"/>
                <a:ea typeface="Calibri" panose="020F0502020204030204" pitchFamily="34" charset="0"/>
              </a:rPr>
              <a:t>Prueba de homogeneidad de varianzas</a:t>
            </a:r>
            <a:endParaRPr lang="es-EC" sz="1500" b="1" dirty="0">
              <a:effectLst/>
              <a:latin typeface="Arial" panose="020B0604020202020204" pitchFamily="34" charset="0"/>
              <a:ea typeface="Calibri" panose="020F0502020204030204" pitchFamily="34" charset="0"/>
            </a:endParaRPr>
          </a:p>
        </p:txBody>
      </p:sp>
      <p:sp>
        <p:nvSpPr>
          <p:cNvPr id="12" name="CuadroTexto 11">
            <a:extLst>
              <a:ext uri="{FF2B5EF4-FFF2-40B4-BE49-F238E27FC236}">
                <a16:creationId xmlns:a16="http://schemas.microsoft.com/office/drawing/2014/main" id="{D15A637C-9059-4B3F-A6C1-1CC07BA645DB}"/>
              </a:ext>
            </a:extLst>
          </p:cNvPr>
          <p:cNvSpPr txBox="1"/>
          <p:nvPr/>
        </p:nvSpPr>
        <p:spPr>
          <a:xfrm>
            <a:off x="627903" y="2308124"/>
            <a:ext cx="6493396" cy="482376"/>
          </a:xfrm>
          <a:prstGeom prst="rect">
            <a:avLst/>
          </a:prstGeom>
          <a:noFill/>
        </p:spPr>
        <p:txBody>
          <a:bodyPr wrap="square">
            <a:spAutoFit/>
          </a:bodyPr>
          <a:lstStyle/>
          <a:p>
            <a:pPr marL="457200">
              <a:lnSpc>
                <a:spcPct val="200000"/>
              </a:lnSpc>
              <a:spcAft>
                <a:spcPts val="1200"/>
              </a:spcAft>
            </a:pPr>
            <a:r>
              <a:rPr lang="es-ES" sz="1500" b="1" dirty="0">
                <a:effectLst/>
                <a:latin typeface="Arial" panose="020B0604020202020204" pitchFamily="34" charset="0"/>
                <a:ea typeface="Calibri" panose="020F0502020204030204" pitchFamily="34" charset="0"/>
              </a:rPr>
              <a:t>Prueba de normalidad</a:t>
            </a:r>
            <a:endParaRPr lang="es-EC" sz="1500" b="1" dirty="0">
              <a:effectLst/>
              <a:latin typeface="Arial" panose="020B0604020202020204" pitchFamily="34" charset="0"/>
              <a:ea typeface="Calibri" panose="020F0502020204030204" pitchFamily="34" charset="0"/>
            </a:endParaRPr>
          </a:p>
        </p:txBody>
      </p:sp>
      <p:graphicFrame>
        <p:nvGraphicFramePr>
          <p:cNvPr id="13" name="Tabla 12">
            <a:extLst>
              <a:ext uri="{FF2B5EF4-FFF2-40B4-BE49-F238E27FC236}">
                <a16:creationId xmlns:a16="http://schemas.microsoft.com/office/drawing/2014/main" id="{8D95BE3A-DA46-42C1-ABED-250071C26631}"/>
              </a:ext>
            </a:extLst>
          </p:cNvPr>
          <p:cNvGraphicFramePr>
            <a:graphicFrameLocks noGrp="1"/>
          </p:cNvGraphicFramePr>
          <p:nvPr>
            <p:extLst>
              <p:ext uri="{D42A27DB-BD31-4B8C-83A1-F6EECF244321}">
                <p14:modId xmlns:p14="http://schemas.microsoft.com/office/powerpoint/2010/main" val="2381386726"/>
              </p:ext>
            </p:extLst>
          </p:nvPr>
        </p:nvGraphicFramePr>
        <p:xfrm>
          <a:off x="1427621" y="5675931"/>
          <a:ext cx="4278696" cy="1842641"/>
        </p:xfrm>
        <a:graphic>
          <a:graphicData uri="http://schemas.openxmlformats.org/drawingml/2006/table">
            <a:tbl>
              <a:tblPr firstRow="1" firstCol="1" bandRow="1">
                <a:tableStyleId>{5940675A-B579-460E-94D1-54222C63F5DA}</a:tableStyleId>
              </a:tblPr>
              <a:tblGrid>
                <a:gridCol w="1069674">
                  <a:extLst>
                    <a:ext uri="{9D8B030D-6E8A-4147-A177-3AD203B41FA5}">
                      <a16:colId xmlns:a16="http://schemas.microsoft.com/office/drawing/2014/main" val="1894838292"/>
                    </a:ext>
                  </a:extLst>
                </a:gridCol>
                <a:gridCol w="1069674">
                  <a:extLst>
                    <a:ext uri="{9D8B030D-6E8A-4147-A177-3AD203B41FA5}">
                      <a16:colId xmlns:a16="http://schemas.microsoft.com/office/drawing/2014/main" val="2231603178"/>
                    </a:ext>
                  </a:extLst>
                </a:gridCol>
                <a:gridCol w="1069674">
                  <a:extLst>
                    <a:ext uri="{9D8B030D-6E8A-4147-A177-3AD203B41FA5}">
                      <a16:colId xmlns:a16="http://schemas.microsoft.com/office/drawing/2014/main" val="3542877226"/>
                    </a:ext>
                  </a:extLst>
                </a:gridCol>
                <a:gridCol w="1069674">
                  <a:extLst>
                    <a:ext uri="{9D8B030D-6E8A-4147-A177-3AD203B41FA5}">
                      <a16:colId xmlns:a16="http://schemas.microsoft.com/office/drawing/2014/main" val="557689930"/>
                    </a:ext>
                  </a:extLst>
                </a:gridCol>
              </a:tblGrid>
              <a:tr h="612669">
                <a:tc>
                  <a:txBody>
                    <a:bodyPr/>
                    <a:lstStyle/>
                    <a:p>
                      <a:pPr algn="ctr">
                        <a:lnSpc>
                          <a:spcPct val="150000"/>
                        </a:lnSpc>
                      </a:pPr>
                      <a:r>
                        <a:rPr lang="es-EC" sz="1400" b="1" dirty="0">
                          <a:effectLst/>
                          <a:latin typeface="Arial" panose="020B0604020202020204" pitchFamily="34" charset="0"/>
                          <a:cs typeface="Arial" panose="020B0604020202020204" pitchFamily="34" charset="0"/>
                        </a:rPr>
                        <a:t>Índice</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dirty="0">
                          <a:effectLst/>
                          <a:latin typeface="Arial" panose="020B0604020202020204" pitchFamily="34" charset="0"/>
                          <a:cs typeface="Arial" panose="020B0604020202020204" pitchFamily="34" charset="0"/>
                        </a:rPr>
                        <a:t>Estadístico</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a:effectLst/>
                          <a:latin typeface="Arial" panose="020B0604020202020204" pitchFamily="34" charset="0"/>
                          <a:cs typeface="Arial" panose="020B0604020202020204" pitchFamily="34" charset="0"/>
                        </a:rPr>
                        <a:t>gl</a:t>
                      </a:r>
                      <a:endParaRPr lang="es-EC" sz="1400" b="1">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dirty="0">
                          <a:effectLst/>
                          <a:latin typeface="Arial" panose="020B0604020202020204" pitchFamily="34" charset="0"/>
                          <a:cs typeface="Arial" panose="020B0604020202020204" pitchFamily="34" charset="0"/>
                        </a:rPr>
                        <a:t>Sig.</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8049859"/>
                  </a:ext>
                </a:extLst>
              </a:tr>
              <a:tr h="307493">
                <a:tc>
                  <a:txBody>
                    <a:bodyPr/>
                    <a:lstStyle/>
                    <a:p>
                      <a:pPr algn="ctr">
                        <a:lnSpc>
                          <a:spcPct val="150000"/>
                        </a:lnSpc>
                      </a:pPr>
                      <a:r>
                        <a:rPr lang="es-EC" sz="1400" b="1">
                          <a:effectLst/>
                          <a:latin typeface="Arial" panose="020B0604020202020204" pitchFamily="34" charset="0"/>
                          <a:cs typeface="Arial" panose="020B0604020202020204" pitchFamily="34" charset="0"/>
                        </a:rPr>
                        <a:t>NDVI</a:t>
                      </a:r>
                      <a:endParaRPr lang="es-EC" sz="1400" b="1">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0.279</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latin typeface="Arial" panose="020B0604020202020204" pitchFamily="34" charset="0"/>
                          <a:cs typeface="Arial" panose="020B0604020202020204" pitchFamily="34" charset="0"/>
                        </a:rPr>
                        <a:t>96</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latin typeface="Arial" panose="020B0604020202020204" pitchFamily="34" charset="0"/>
                          <a:cs typeface="Arial" panose="020B0604020202020204" pitchFamily="34" charset="0"/>
                        </a:rPr>
                        <a:t>0</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915998619"/>
                  </a:ext>
                </a:extLst>
              </a:tr>
              <a:tr h="307493">
                <a:tc>
                  <a:txBody>
                    <a:bodyPr/>
                    <a:lstStyle/>
                    <a:p>
                      <a:pPr algn="ctr">
                        <a:lnSpc>
                          <a:spcPct val="150000"/>
                        </a:lnSpc>
                      </a:pPr>
                      <a:r>
                        <a:rPr lang="es-EC" sz="1400" b="1">
                          <a:effectLst/>
                          <a:latin typeface="Arial" panose="020B0604020202020204" pitchFamily="34" charset="0"/>
                          <a:cs typeface="Arial" panose="020B0604020202020204" pitchFamily="34" charset="0"/>
                        </a:rPr>
                        <a:t>NDRE</a:t>
                      </a:r>
                      <a:endParaRPr lang="es-EC" sz="1400" b="1">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0.082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latin typeface="Arial" panose="020B0604020202020204" pitchFamily="34" charset="0"/>
                          <a:cs typeface="Arial" panose="020B0604020202020204" pitchFamily="34" charset="0"/>
                        </a:rPr>
                        <a:t>96</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0.11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83578384"/>
                  </a:ext>
                </a:extLst>
              </a:tr>
              <a:tr h="307493">
                <a:tc>
                  <a:txBody>
                    <a:bodyPr/>
                    <a:lstStyle/>
                    <a:p>
                      <a:pPr algn="ctr">
                        <a:lnSpc>
                          <a:spcPct val="150000"/>
                        </a:lnSpc>
                      </a:pPr>
                      <a:r>
                        <a:rPr lang="es-EC" sz="1400" b="1" dirty="0" err="1">
                          <a:effectLst/>
                          <a:latin typeface="Arial" panose="020B0604020202020204" pitchFamily="34" charset="0"/>
                          <a:cs typeface="Arial" panose="020B0604020202020204" pitchFamily="34" charset="0"/>
                        </a:rPr>
                        <a:t>CI</a:t>
                      </a:r>
                      <a:r>
                        <a:rPr lang="es-EC" sz="1400" b="1" baseline="-25000" dirty="0" err="1">
                          <a:effectLst/>
                          <a:latin typeface="Arial" panose="020B0604020202020204" pitchFamily="34" charset="0"/>
                          <a:cs typeface="Arial" panose="020B0604020202020204" pitchFamily="34" charset="0"/>
                        </a:rPr>
                        <a:t>green</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latin typeface="Arial" panose="020B0604020202020204" pitchFamily="34" charset="0"/>
                          <a:cs typeface="Arial" panose="020B0604020202020204" pitchFamily="34" charset="0"/>
                        </a:rPr>
                        <a:t>0.064</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96</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latin typeface="Arial" panose="020B0604020202020204" pitchFamily="34" charset="0"/>
                          <a:cs typeface="Arial" panose="020B0604020202020204" pitchFamily="34" charset="0"/>
                        </a:rPr>
                        <a:t>0.2</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91011468"/>
                  </a:ext>
                </a:extLst>
              </a:tr>
              <a:tr h="307493">
                <a:tc>
                  <a:txBody>
                    <a:bodyPr/>
                    <a:lstStyle/>
                    <a:p>
                      <a:pPr algn="ctr">
                        <a:lnSpc>
                          <a:spcPct val="150000"/>
                        </a:lnSpc>
                      </a:pPr>
                      <a:r>
                        <a:rPr lang="es-EC" sz="1400" b="1" dirty="0">
                          <a:effectLst/>
                          <a:latin typeface="Arial" panose="020B0604020202020204" pitchFamily="34" charset="0"/>
                          <a:cs typeface="Arial" panose="020B0604020202020204" pitchFamily="34" charset="0"/>
                        </a:rPr>
                        <a:t>CIRE</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0.093</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96</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latin typeface="Arial" panose="020B0604020202020204" pitchFamily="34" charset="0"/>
                          <a:cs typeface="Arial" panose="020B0604020202020204" pitchFamily="34" charset="0"/>
                        </a:rPr>
                        <a:t>0.039</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246968142"/>
                  </a:ext>
                </a:extLst>
              </a:tr>
            </a:tbl>
          </a:graphicData>
        </a:graphic>
      </p:graphicFrame>
      <p:sp>
        <p:nvSpPr>
          <p:cNvPr id="15" name="CuadroTexto 14">
            <a:extLst>
              <a:ext uri="{FF2B5EF4-FFF2-40B4-BE49-F238E27FC236}">
                <a16:creationId xmlns:a16="http://schemas.microsoft.com/office/drawing/2014/main" id="{AB082B78-2E35-4070-B405-0B9DC626E78A}"/>
              </a:ext>
            </a:extLst>
          </p:cNvPr>
          <p:cNvSpPr txBox="1"/>
          <p:nvPr/>
        </p:nvSpPr>
        <p:spPr>
          <a:xfrm>
            <a:off x="1372155" y="4873856"/>
            <a:ext cx="6400800" cy="523220"/>
          </a:xfrm>
          <a:prstGeom prst="rect">
            <a:avLst/>
          </a:prstGeom>
          <a:noFill/>
        </p:spPr>
        <p:txBody>
          <a:bodyPr wrap="square">
            <a:spAutoFit/>
          </a:bodyPr>
          <a:lstStyle/>
          <a:p>
            <a:r>
              <a:rPr lang="es-MX" sz="1400" dirty="0">
                <a:effectLst/>
                <a:latin typeface="Arial" panose="020B0604020202020204" pitchFamily="34" charset="0"/>
                <a:ea typeface="Calibri" panose="020F0502020204030204" pitchFamily="34" charset="0"/>
                <a:cs typeface="Times New Roman" panose="02020603050405020304" pitchFamily="18" charset="0"/>
              </a:rPr>
              <a:t>Resultados de la Prueba de normalidad (K-S) para </a:t>
            </a:r>
          </a:p>
          <a:p>
            <a:r>
              <a:rPr lang="es-MX" sz="1400" dirty="0">
                <a:effectLst/>
                <a:latin typeface="Arial" panose="020B0604020202020204" pitchFamily="34" charset="0"/>
                <a:ea typeface="Calibri" panose="020F0502020204030204" pitchFamily="34" charset="0"/>
                <a:cs typeface="Times New Roman" panose="02020603050405020304" pitchFamily="18" charset="0"/>
              </a:rPr>
              <a:t>índices de vegetación</a:t>
            </a:r>
            <a:endParaRPr lang="es-EC" sz="1400" dirty="0"/>
          </a:p>
        </p:txBody>
      </p:sp>
      <p:graphicFrame>
        <p:nvGraphicFramePr>
          <p:cNvPr id="16" name="Tabla 15">
            <a:extLst>
              <a:ext uri="{FF2B5EF4-FFF2-40B4-BE49-F238E27FC236}">
                <a16:creationId xmlns:a16="http://schemas.microsoft.com/office/drawing/2014/main" id="{288764D3-02CF-483E-B19C-F0CB3B16A690}"/>
              </a:ext>
            </a:extLst>
          </p:cNvPr>
          <p:cNvGraphicFramePr>
            <a:graphicFrameLocks noGrp="1"/>
          </p:cNvGraphicFramePr>
          <p:nvPr>
            <p:extLst>
              <p:ext uri="{D42A27DB-BD31-4B8C-83A1-F6EECF244321}">
                <p14:modId xmlns:p14="http://schemas.microsoft.com/office/powerpoint/2010/main" val="3974497052"/>
              </p:ext>
            </p:extLst>
          </p:nvPr>
        </p:nvGraphicFramePr>
        <p:xfrm>
          <a:off x="7473460" y="5675931"/>
          <a:ext cx="5002596" cy="1842643"/>
        </p:xfrm>
        <a:graphic>
          <a:graphicData uri="http://schemas.openxmlformats.org/drawingml/2006/table">
            <a:tbl>
              <a:tblPr firstRow="1" firstCol="1" bandRow="1">
                <a:tableStyleId>{5940675A-B579-460E-94D1-54222C63F5DA}</a:tableStyleId>
              </a:tblPr>
              <a:tblGrid>
                <a:gridCol w="988719">
                  <a:extLst>
                    <a:ext uri="{9D8B030D-6E8A-4147-A177-3AD203B41FA5}">
                      <a16:colId xmlns:a16="http://schemas.microsoft.com/office/drawing/2014/main" val="1774351636"/>
                    </a:ext>
                  </a:extLst>
                </a:gridCol>
                <a:gridCol w="1047722">
                  <a:extLst>
                    <a:ext uri="{9D8B030D-6E8A-4147-A177-3AD203B41FA5}">
                      <a16:colId xmlns:a16="http://schemas.microsoft.com/office/drawing/2014/main" val="2603655302"/>
                    </a:ext>
                  </a:extLst>
                </a:gridCol>
                <a:gridCol w="772033">
                  <a:extLst>
                    <a:ext uri="{9D8B030D-6E8A-4147-A177-3AD203B41FA5}">
                      <a16:colId xmlns:a16="http://schemas.microsoft.com/office/drawing/2014/main" val="2353873639"/>
                    </a:ext>
                  </a:extLst>
                </a:gridCol>
                <a:gridCol w="1009296">
                  <a:extLst>
                    <a:ext uri="{9D8B030D-6E8A-4147-A177-3AD203B41FA5}">
                      <a16:colId xmlns:a16="http://schemas.microsoft.com/office/drawing/2014/main" val="4244304644"/>
                    </a:ext>
                  </a:extLst>
                </a:gridCol>
                <a:gridCol w="1184826">
                  <a:extLst>
                    <a:ext uri="{9D8B030D-6E8A-4147-A177-3AD203B41FA5}">
                      <a16:colId xmlns:a16="http://schemas.microsoft.com/office/drawing/2014/main" val="1224787975"/>
                    </a:ext>
                  </a:extLst>
                </a:gridCol>
              </a:tblGrid>
              <a:tr h="642427">
                <a:tc>
                  <a:txBody>
                    <a:bodyPr/>
                    <a:lstStyle/>
                    <a:p>
                      <a:pPr algn="ctr">
                        <a:lnSpc>
                          <a:spcPct val="150000"/>
                        </a:lnSpc>
                      </a:pPr>
                      <a:r>
                        <a:rPr lang="es-EC" sz="1400" b="1" dirty="0">
                          <a:effectLst/>
                          <a:latin typeface="Arial" panose="020B0604020202020204" pitchFamily="34" charset="0"/>
                          <a:cs typeface="Arial" panose="020B0604020202020204" pitchFamily="34" charset="0"/>
                        </a:rPr>
                        <a:t>Índice</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dirty="0">
                          <a:effectLst/>
                          <a:latin typeface="Arial" panose="020B0604020202020204" pitchFamily="34" charset="0"/>
                          <a:cs typeface="Arial" panose="020B0604020202020204" pitchFamily="34" charset="0"/>
                        </a:rPr>
                        <a:t>Estadístico</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b="1" dirty="0">
                          <a:effectLst/>
                          <a:latin typeface="Arial" panose="020B0604020202020204" pitchFamily="34" charset="0"/>
                          <a:cs typeface="Arial" panose="020B0604020202020204" pitchFamily="34" charset="0"/>
                        </a:rPr>
                        <a:t>gl1</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endParaRPr lang="es-EC" sz="1400" b="1" dirty="0">
                        <a:effectLst/>
                        <a:latin typeface="Arial" panose="020B0604020202020204" pitchFamily="34" charset="0"/>
                        <a:cs typeface="Arial" panose="020B0604020202020204" pitchFamily="34" charset="0"/>
                      </a:endParaRPr>
                    </a:p>
                    <a:p>
                      <a:pPr algn="ctr">
                        <a:lnSpc>
                          <a:spcPct val="150000"/>
                        </a:lnSpc>
                      </a:pPr>
                      <a:r>
                        <a:rPr lang="es-EC" sz="1400" b="1" dirty="0">
                          <a:effectLst/>
                          <a:latin typeface="Arial" panose="020B0604020202020204" pitchFamily="34" charset="0"/>
                          <a:cs typeface="Arial" panose="020B0604020202020204" pitchFamily="34" charset="0"/>
                        </a:rPr>
                        <a:t>gl2</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tc>
                <a:tc>
                  <a:txBody>
                    <a:bodyPr/>
                    <a:lstStyle/>
                    <a:p>
                      <a:pPr algn="ctr">
                        <a:lnSpc>
                          <a:spcPct val="150000"/>
                        </a:lnSpc>
                      </a:pPr>
                      <a:r>
                        <a:rPr lang="es-EC" sz="1400" b="1" dirty="0">
                          <a:effectLst/>
                          <a:latin typeface="Arial" panose="020B0604020202020204" pitchFamily="34" charset="0"/>
                          <a:cs typeface="Arial" panose="020B0604020202020204" pitchFamily="34" charset="0"/>
                        </a:rPr>
                        <a:t>Sig.</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914509000"/>
                  </a:ext>
                </a:extLst>
              </a:tr>
              <a:tr h="300054">
                <a:tc>
                  <a:txBody>
                    <a:bodyPr/>
                    <a:lstStyle/>
                    <a:p>
                      <a:pPr algn="ctr">
                        <a:lnSpc>
                          <a:spcPct val="150000"/>
                        </a:lnSpc>
                      </a:pPr>
                      <a:r>
                        <a:rPr lang="es-EC" sz="1400" b="1" dirty="0">
                          <a:effectLst/>
                          <a:latin typeface="Arial" panose="020B0604020202020204" pitchFamily="34" charset="0"/>
                          <a:cs typeface="Arial" panose="020B0604020202020204" pitchFamily="34" charset="0"/>
                        </a:rPr>
                        <a:t>NDVI</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latin typeface="Arial" panose="020B0604020202020204" pitchFamily="34" charset="0"/>
                          <a:cs typeface="Arial" panose="020B0604020202020204" pitchFamily="34" charset="0"/>
                        </a:rPr>
                        <a:t>52.690</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dirty="0">
                          <a:effectLst/>
                          <a:latin typeface="Arial" panose="020B0604020202020204" pitchFamily="34" charset="0"/>
                          <a:cs typeface="Arial" panose="020B0604020202020204" pitchFamily="34" charset="0"/>
                        </a:rPr>
                        <a:t>94</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tc>
                <a:tc>
                  <a:txBody>
                    <a:bodyPr/>
                    <a:lstStyle/>
                    <a:p>
                      <a:pPr algn="ctr">
                        <a:lnSpc>
                          <a:spcPct val="150000"/>
                        </a:lnSpc>
                      </a:pPr>
                      <a:r>
                        <a:rPr lang="es-EC" sz="1400" dirty="0">
                          <a:effectLst/>
                          <a:latin typeface="Arial" panose="020B0604020202020204" pitchFamily="34" charset="0"/>
                          <a:cs typeface="Arial" panose="020B0604020202020204" pitchFamily="34" charset="0"/>
                        </a:rPr>
                        <a:t>0</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518344159"/>
                  </a:ext>
                </a:extLst>
              </a:tr>
              <a:tr h="300054">
                <a:tc>
                  <a:txBody>
                    <a:bodyPr/>
                    <a:lstStyle/>
                    <a:p>
                      <a:pPr algn="ctr">
                        <a:lnSpc>
                          <a:spcPct val="150000"/>
                        </a:lnSpc>
                      </a:pPr>
                      <a:r>
                        <a:rPr lang="es-EC" sz="1400" b="1" dirty="0">
                          <a:effectLst/>
                          <a:latin typeface="Arial" panose="020B0604020202020204" pitchFamily="34" charset="0"/>
                          <a:cs typeface="Arial" panose="020B0604020202020204" pitchFamily="34" charset="0"/>
                        </a:rPr>
                        <a:t>NDRE</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0.501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94</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tc>
                <a:tc>
                  <a:txBody>
                    <a:bodyPr/>
                    <a:lstStyle/>
                    <a:p>
                      <a:pPr algn="ctr">
                        <a:lnSpc>
                          <a:spcPct val="150000"/>
                        </a:lnSpc>
                      </a:pPr>
                      <a:r>
                        <a:rPr lang="es-EC" sz="1400">
                          <a:effectLst/>
                          <a:latin typeface="Arial" panose="020B0604020202020204" pitchFamily="34" charset="0"/>
                          <a:cs typeface="Arial" panose="020B0604020202020204" pitchFamily="34" charset="0"/>
                        </a:rPr>
                        <a:t>0.481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125983047"/>
                  </a:ext>
                </a:extLst>
              </a:tr>
              <a:tr h="300054">
                <a:tc>
                  <a:txBody>
                    <a:bodyPr/>
                    <a:lstStyle/>
                    <a:p>
                      <a:pPr algn="ctr">
                        <a:lnSpc>
                          <a:spcPct val="150000"/>
                        </a:lnSpc>
                      </a:pPr>
                      <a:r>
                        <a:rPr lang="es-EC" sz="1400" b="1" dirty="0" err="1">
                          <a:effectLst/>
                          <a:latin typeface="Arial" panose="020B0604020202020204" pitchFamily="34" charset="0"/>
                          <a:cs typeface="Arial" panose="020B0604020202020204" pitchFamily="34" charset="0"/>
                        </a:rPr>
                        <a:t>CI</a:t>
                      </a:r>
                      <a:r>
                        <a:rPr lang="es-EC" sz="1400" b="1" baseline="-25000" dirty="0" err="1">
                          <a:effectLst/>
                          <a:latin typeface="Arial" panose="020B0604020202020204" pitchFamily="34" charset="0"/>
                          <a:cs typeface="Arial" panose="020B0604020202020204" pitchFamily="34" charset="0"/>
                        </a:rPr>
                        <a:t>green</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9.896</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94</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tc>
                <a:tc>
                  <a:txBody>
                    <a:bodyPr/>
                    <a:lstStyle/>
                    <a:p>
                      <a:pPr algn="ctr">
                        <a:lnSpc>
                          <a:spcPct val="150000"/>
                        </a:lnSpc>
                      </a:pPr>
                      <a:r>
                        <a:rPr lang="es-EC" sz="1400">
                          <a:effectLst/>
                          <a:latin typeface="Arial" panose="020B0604020202020204" pitchFamily="34" charset="0"/>
                          <a:cs typeface="Arial" panose="020B0604020202020204" pitchFamily="34" charset="0"/>
                        </a:rPr>
                        <a:t>0.002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2713972"/>
                  </a:ext>
                </a:extLst>
              </a:tr>
              <a:tr h="300054">
                <a:tc>
                  <a:txBody>
                    <a:bodyPr/>
                    <a:lstStyle/>
                    <a:p>
                      <a:pPr algn="ctr">
                        <a:lnSpc>
                          <a:spcPct val="150000"/>
                        </a:lnSpc>
                      </a:pPr>
                      <a:r>
                        <a:rPr lang="es-EC" sz="1400" b="1" dirty="0">
                          <a:effectLst/>
                          <a:latin typeface="Arial" panose="020B0604020202020204" pitchFamily="34" charset="0"/>
                          <a:cs typeface="Arial" panose="020B0604020202020204" pitchFamily="34" charset="0"/>
                        </a:rPr>
                        <a:t>CIRE</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1.270</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400">
                          <a:effectLst/>
                          <a:latin typeface="Arial" panose="020B0604020202020204" pitchFamily="34" charset="0"/>
                          <a:cs typeface="Arial" panose="020B0604020202020204" pitchFamily="34" charset="0"/>
                        </a:rPr>
                        <a:t>94</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tc>
                <a:tc>
                  <a:txBody>
                    <a:bodyPr/>
                    <a:lstStyle/>
                    <a:p>
                      <a:pPr algn="ctr">
                        <a:lnSpc>
                          <a:spcPct val="150000"/>
                        </a:lnSpc>
                      </a:pPr>
                      <a:r>
                        <a:rPr lang="es-EC" sz="1400" dirty="0">
                          <a:effectLst/>
                          <a:latin typeface="Arial" panose="020B0604020202020204" pitchFamily="34" charset="0"/>
                          <a:cs typeface="Arial" panose="020B0604020202020204" pitchFamily="34" charset="0"/>
                        </a:rPr>
                        <a:t>0.263</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474224308"/>
                  </a:ext>
                </a:extLst>
              </a:tr>
            </a:tbl>
          </a:graphicData>
        </a:graphic>
      </p:graphicFrame>
      <p:sp>
        <p:nvSpPr>
          <p:cNvPr id="22" name="CuadroTexto 21">
            <a:extLst>
              <a:ext uri="{FF2B5EF4-FFF2-40B4-BE49-F238E27FC236}">
                <a16:creationId xmlns:a16="http://schemas.microsoft.com/office/drawing/2014/main" id="{A26DA308-F851-4263-B9FC-6E6D7D5640EA}"/>
              </a:ext>
            </a:extLst>
          </p:cNvPr>
          <p:cNvSpPr txBox="1"/>
          <p:nvPr/>
        </p:nvSpPr>
        <p:spPr>
          <a:xfrm>
            <a:off x="7533324" y="4873856"/>
            <a:ext cx="4425315" cy="307777"/>
          </a:xfrm>
          <a:prstGeom prst="rect">
            <a:avLst/>
          </a:prstGeom>
          <a:noFill/>
        </p:spPr>
        <p:txBody>
          <a:bodyPr wrap="square">
            <a:spAutoFit/>
          </a:bodyPr>
          <a:lstStyle/>
          <a:p>
            <a:r>
              <a:rPr lang="es-MX" sz="1400" dirty="0">
                <a:effectLst/>
                <a:latin typeface="Arial" panose="020B0604020202020204" pitchFamily="34" charset="0"/>
                <a:ea typeface="Calibri" panose="020F0502020204030204" pitchFamily="34" charset="0"/>
                <a:cs typeface="Times New Roman" panose="02020603050405020304" pitchFamily="18" charset="0"/>
              </a:rPr>
              <a:t>Resultados de la prueba de  Levene</a:t>
            </a:r>
            <a:endParaRPr lang="es-EC" sz="1400" dirty="0"/>
          </a:p>
        </p:txBody>
      </p:sp>
      <p:sp>
        <p:nvSpPr>
          <p:cNvPr id="23" name="Rectángulo 22">
            <a:extLst>
              <a:ext uri="{FF2B5EF4-FFF2-40B4-BE49-F238E27FC236}">
                <a16:creationId xmlns:a16="http://schemas.microsoft.com/office/drawing/2014/main" id="{0856AA09-25C5-47CE-AF88-815BDD142826}"/>
              </a:ext>
            </a:extLst>
          </p:cNvPr>
          <p:cNvSpPr/>
          <p:nvPr/>
        </p:nvSpPr>
        <p:spPr>
          <a:xfrm>
            <a:off x="4572555" y="6597251"/>
            <a:ext cx="1229251" cy="63999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4" name="Rectángulo 23">
            <a:extLst>
              <a:ext uri="{FF2B5EF4-FFF2-40B4-BE49-F238E27FC236}">
                <a16:creationId xmlns:a16="http://schemas.microsoft.com/office/drawing/2014/main" id="{CFB37E81-F9BC-4CFF-A968-9385BF1F8712}"/>
              </a:ext>
            </a:extLst>
          </p:cNvPr>
          <p:cNvSpPr/>
          <p:nvPr/>
        </p:nvSpPr>
        <p:spPr>
          <a:xfrm>
            <a:off x="11397970" y="6581962"/>
            <a:ext cx="1078085" cy="39245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5" name="Rectángulo 24">
            <a:extLst>
              <a:ext uri="{FF2B5EF4-FFF2-40B4-BE49-F238E27FC236}">
                <a16:creationId xmlns:a16="http://schemas.microsoft.com/office/drawing/2014/main" id="{D48CB779-33CB-47F3-91A1-1E8FFF0BB119}"/>
              </a:ext>
            </a:extLst>
          </p:cNvPr>
          <p:cNvSpPr/>
          <p:nvPr/>
        </p:nvSpPr>
        <p:spPr>
          <a:xfrm>
            <a:off x="11397970" y="7208375"/>
            <a:ext cx="1078086" cy="34755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216807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B3B1267-86A0-4C69-B43A-0B0D6F0A9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3" name="CuadroTexto 2">
            <a:extLst>
              <a:ext uri="{FF2B5EF4-FFF2-40B4-BE49-F238E27FC236}">
                <a16:creationId xmlns:a16="http://schemas.microsoft.com/office/drawing/2014/main" id="{C12618F8-F4DD-4652-884F-07E1EC1A0D57}"/>
              </a:ext>
            </a:extLst>
          </p:cNvPr>
          <p:cNvSpPr txBox="1"/>
          <p:nvPr/>
        </p:nvSpPr>
        <p:spPr>
          <a:xfrm>
            <a:off x="752745" y="1954960"/>
            <a:ext cx="6400800" cy="560410"/>
          </a:xfrm>
          <a:prstGeom prst="rect">
            <a:avLst/>
          </a:prstGeom>
          <a:noFill/>
        </p:spPr>
        <p:txBody>
          <a:bodyPr wrap="square">
            <a:spAutoFit/>
          </a:bodyPr>
          <a:lstStyle/>
          <a:p>
            <a:pPr marL="457200">
              <a:lnSpc>
                <a:spcPct val="200000"/>
              </a:lnSpc>
              <a:spcAft>
                <a:spcPts val="1200"/>
              </a:spcAft>
            </a:pPr>
            <a:r>
              <a:rPr lang="es-ES" sz="1800" b="1" dirty="0">
                <a:effectLst/>
                <a:latin typeface="Arial" panose="020B0604020202020204" pitchFamily="34" charset="0"/>
                <a:ea typeface="Calibri" panose="020F0502020204030204" pitchFamily="34" charset="0"/>
              </a:rPr>
              <a:t>Prueba </a:t>
            </a:r>
            <a:r>
              <a:rPr lang="es-ES" sz="1500" b="1" dirty="0">
                <a:effectLst/>
                <a:latin typeface="Arial" panose="020B0604020202020204" pitchFamily="34" charset="0"/>
                <a:ea typeface="Calibri" panose="020F0502020204030204" pitchFamily="34" charset="0"/>
              </a:rPr>
              <a:t>Kruskal-Wallis</a:t>
            </a:r>
            <a:r>
              <a:rPr lang="es-ES" sz="1800" b="1" dirty="0">
                <a:effectLst/>
                <a:latin typeface="Arial" panose="020B0604020202020204" pitchFamily="34" charset="0"/>
                <a:ea typeface="Calibri" panose="020F0502020204030204" pitchFamily="34" charset="0"/>
              </a:rPr>
              <a:t>.</a:t>
            </a:r>
            <a:endParaRPr lang="es-EC" sz="1800" b="1" dirty="0">
              <a:effectLst/>
              <a:latin typeface="Arial" panose="020B0604020202020204" pitchFamily="34" charset="0"/>
              <a:ea typeface="Calibri" panose="020F0502020204030204" pitchFamily="34" charset="0"/>
            </a:endParaRPr>
          </a:p>
        </p:txBody>
      </p:sp>
      <p:sp>
        <p:nvSpPr>
          <p:cNvPr id="4" name="2 CuadroTexto">
            <a:extLst>
              <a:ext uri="{FF2B5EF4-FFF2-40B4-BE49-F238E27FC236}">
                <a16:creationId xmlns:a16="http://schemas.microsoft.com/office/drawing/2014/main" id="{F1DA2BDD-6C83-4BD0-B6BA-E233194A2497}"/>
              </a:ext>
            </a:extLst>
          </p:cNvPr>
          <p:cNvSpPr txBox="1"/>
          <p:nvPr/>
        </p:nvSpPr>
        <p:spPr>
          <a:xfrm>
            <a:off x="932153" y="1154004"/>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F9BF9BFE-9187-4D64-878C-67CAA288D2AE}"/>
              </a:ext>
            </a:extLst>
          </p:cNvPr>
          <p:cNvSpPr txBox="1"/>
          <p:nvPr/>
        </p:nvSpPr>
        <p:spPr>
          <a:xfrm>
            <a:off x="1753954" y="2851629"/>
            <a:ext cx="7130553" cy="1902893"/>
          </a:xfrm>
          <a:prstGeom prst="rect">
            <a:avLst/>
          </a:prstGeom>
          <a:noFill/>
        </p:spPr>
        <p:txBody>
          <a:bodyPr wrap="square">
            <a:spAutoFit/>
          </a:bodyPr>
          <a:lstStyle/>
          <a:p>
            <a:pPr algn="just">
              <a:lnSpc>
                <a:spcPct val="200000"/>
              </a:lnSpc>
              <a:spcAft>
                <a:spcPts val="120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H</a:t>
            </a:r>
            <a:r>
              <a:rPr lang="es-ES" sz="1400" baseline="-25000" dirty="0">
                <a:effectLst/>
                <a:latin typeface="Arial" panose="020B0604020202020204" pitchFamily="34" charset="0"/>
                <a:ea typeface="Calibri" panose="020F0502020204030204" pitchFamily="34" charset="0"/>
                <a:cs typeface="Times New Roman" panose="02020603050405020304" pitchFamily="18" charset="0"/>
              </a:rPr>
              <a:t>0</a:t>
            </a:r>
            <a:r>
              <a:rPr lang="es-ES" sz="1400" dirty="0">
                <a:effectLst/>
                <a:latin typeface="Arial" panose="020B0604020202020204" pitchFamily="34" charset="0"/>
                <a:ea typeface="Calibri" panose="020F0502020204030204" pitchFamily="34" charset="0"/>
                <a:cs typeface="Times New Roman" panose="02020603050405020304" pitchFamily="18" charset="0"/>
              </a:rPr>
              <a:t>: No existe una diferencia significativa entre una planta con sintomatología de FOC R1 y una sin sintomatología de FOC R1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120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H</a:t>
            </a:r>
            <a:r>
              <a:rPr lang="es-ES" sz="14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es-ES" sz="1400" dirty="0">
                <a:effectLst/>
                <a:latin typeface="Arial" panose="020B0604020202020204" pitchFamily="34" charset="0"/>
                <a:ea typeface="Calibri" panose="020F0502020204030204" pitchFamily="34" charset="0"/>
                <a:cs typeface="Times New Roman" panose="02020603050405020304" pitchFamily="18" charset="0"/>
              </a:rPr>
              <a:t>: Existe una diferencia significativa entre una planta con sintomatología de FOC R1 y una sin sintomatología de FOC R1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E8C1641F-3073-4D6F-8AEA-742413B38CF8}"/>
              </a:ext>
            </a:extLst>
          </p:cNvPr>
          <p:cNvGraphicFramePr>
            <a:graphicFrameLocks noGrp="1"/>
          </p:cNvGraphicFramePr>
          <p:nvPr>
            <p:extLst>
              <p:ext uri="{D42A27DB-BD31-4B8C-83A1-F6EECF244321}">
                <p14:modId xmlns:p14="http://schemas.microsoft.com/office/powerpoint/2010/main" val="3072503246"/>
              </p:ext>
            </p:extLst>
          </p:nvPr>
        </p:nvGraphicFramePr>
        <p:xfrm>
          <a:off x="4652376" y="5743346"/>
          <a:ext cx="4508339" cy="2115865"/>
        </p:xfrm>
        <a:graphic>
          <a:graphicData uri="http://schemas.openxmlformats.org/drawingml/2006/table">
            <a:tbl>
              <a:tblPr firstRow="1" firstCol="1" bandRow="1">
                <a:tableStyleId>{5940675A-B579-460E-94D1-54222C63F5DA}</a:tableStyleId>
              </a:tblPr>
              <a:tblGrid>
                <a:gridCol w="1127085">
                  <a:extLst>
                    <a:ext uri="{9D8B030D-6E8A-4147-A177-3AD203B41FA5}">
                      <a16:colId xmlns:a16="http://schemas.microsoft.com/office/drawing/2014/main" val="3062579986"/>
                    </a:ext>
                  </a:extLst>
                </a:gridCol>
                <a:gridCol w="1395021">
                  <a:extLst>
                    <a:ext uri="{9D8B030D-6E8A-4147-A177-3AD203B41FA5}">
                      <a16:colId xmlns:a16="http://schemas.microsoft.com/office/drawing/2014/main" val="2189050140"/>
                    </a:ext>
                  </a:extLst>
                </a:gridCol>
                <a:gridCol w="859148">
                  <a:extLst>
                    <a:ext uri="{9D8B030D-6E8A-4147-A177-3AD203B41FA5}">
                      <a16:colId xmlns:a16="http://schemas.microsoft.com/office/drawing/2014/main" val="3161847460"/>
                    </a:ext>
                  </a:extLst>
                </a:gridCol>
                <a:gridCol w="1127085">
                  <a:extLst>
                    <a:ext uri="{9D8B030D-6E8A-4147-A177-3AD203B41FA5}">
                      <a16:colId xmlns:a16="http://schemas.microsoft.com/office/drawing/2014/main" val="1049425887"/>
                    </a:ext>
                  </a:extLst>
                </a:gridCol>
              </a:tblGrid>
              <a:tr h="737685">
                <a:tc>
                  <a:txBody>
                    <a:bodyPr/>
                    <a:lstStyle/>
                    <a:p>
                      <a:pPr algn="ctr">
                        <a:lnSpc>
                          <a:spcPct val="150000"/>
                        </a:lnSpc>
                      </a:pPr>
                      <a:r>
                        <a:rPr lang="es-EC" sz="1500" b="1" dirty="0">
                          <a:effectLst/>
                          <a:latin typeface="Arial" panose="020B0604020202020204" pitchFamily="34" charset="0"/>
                          <a:cs typeface="Arial" panose="020B0604020202020204" pitchFamily="34" charset="0"/>
                        </a:rPr>
                        <a:t>Índice</a:t>
                      </a:r>
                      <a:endParaRPr lang="es-EC" sz="15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b="1" dirty="0">
                          <a:effectLst/>
                          <a:latin typeface="Arial" panose="020B0604020202020204" pitchFamily="34" charset="0"/>
                          <a:cs typeface="Arial" panose="020B0604020202020204" pitchFamily="34" charset="0"/>
                        </a:rPr>
                        <a:t>Estadístico</a:t>
                      </a:r>
                      <a:endParaRPr lang="es-EC" sz="15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b="1" dirty="0" err="1">
                          <a:effectLst/>
                          <a:latin typeface="Arial" panose="020B0604020202020204" pitchFamily="34" charset="0"/>
                          <a:cs typeface="Arial" panose="020B0604020202020204" pitchFamily="34" charset="0"/>
                        </a:rPr>
                        <a:t>gl</a:t>
                      </a:r>
                      <a:endParaRPr lang="es-EC" sz="15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b="1" dirty="0">
                          <a:effectLst/>
                          <a:latin typeface="Arial" panose="020B0604020202020204" pitchFamily="34" charset="0"/>
                          <a:cs typeface="Arial" panose="020B0604020202020204" pitchFamily="34" charset="0"/>
                        </a:rPr>
                        <a:t>Sig.</a:t>
                      </a:r>
                      <a:endParaRPr lang="es-EC" sz="15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355812600"/>
                  </a:ext>
                </a:extLst>
              </a:tr>
              <a:tr h="344545">
                <a:tc>
                  <a:txBody>
                    <a:bodyPr/>
                    <a:lstStyle/>
                    <a:p>
                      <a:pPr algn="ctr">
                        <a:lnSpc>
                          <a:spcPct val="150000"/>
                        </a:lnSpc>
                      </a:pPr>
                      <a:r>
                        <a:rPr lang="es-EC" sz="1500" b="1" dirty="0">
                          <a:effectLst/>
                          <a:latin typeface="Arial" panose="020B0604020202020204" pitchFamily="34" charset="0"/>
                          <a:cs typeface="Arial" panose="020B0604020202020204" pitchFamily="34" charset="0"/>
                        </a:rPr>
                        <a:t>NDVI</a:t>
                      </a:r>
                      <a:endParaRPr lang="es-EC" sz="15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a:effectLst/>
                          <a:latin typeface="Arial" panose="020B0604020202020204" pitchFamily="34" charset="0"/>
                          <a:cs typeface="Arial" panose="020B0604020202020204" pitchFamily="34" charset="0"/>
                        </a:rPr>
                        <a:t>0.25</a:t>
                      </a:r>
                      <a:endParaRPr lang="es-EC"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dirty="0">
                          <a:effectLst/>
                          <a:latin typeface="Arial" panose="020B0604020202020204" pitchFamily="34" charset="0"/>
                          <a:cs typeface="Arial" panose="020B0604020202020204" pitchFamily="34" charset="0"/>
                        </a:rPr>
                        <a:t>96</a:t>
                      </a:r>
                      <a:endParaRPr lang="es-EC"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a:effectLst/>
                          <a:latin typeface="Arial" panose="020B0604020202020204" pitchFamily="34" charset="0"/>
                          <a:cs typeface="Arial" panose="020B0604020202020204" pitchFamily="34" charset="0"/>
                        </a:rPr>
                        <a:t>0.875</a:t>
                      </a:r>
                      <a:endParaRPr lang="es-EC"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066112864"/>
                  </a:ext>
                </a:extLst>
              </a:tr>
              <a:tr h="344545">
                <a:tc>
                  <a:txBody>
                    <a:bodyPr/>
                    <a:lstStyle/>
                    <a:p>
                      <a:pPr algn="ctr">
                        <a:lnSpc>
                          <a:spcPct val="150000"/>
                        </a:lnSpc>
                      </a:pPr>
                      <a:r>
                        <a:rPr lang="es-EC" sz="1500" b="1" dirty="0">
                          <a:effectLst/>
                          <a:latin typeface="Arial" panose="020B0604020202020204" pitchFamily="34" charset="0"/>
                          <a:cs typeface="Arial" panose="020B0604020202020204" pitchFamily="34" charset="0"/>
                        </a:rPr>
                        <a:t>NDRE</a:t>
                      </a:r>
                      <a:endParaRPr lang="es-EC" sz="15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a:effectLst/>
                          <a:latin typeface="Arial" panose="020B0604020202020204" pitchFamily="34" charset="0"/>
                          <a:cs typeface="Arial" panose="020B0604020202020204" pitchFamily="34" charset="0"/>
                        </a:rPr>
                        <a:t>1.131</a:t>
                      </a:r>
                      <a:endParaRPr lang="es-EC"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dirty="0">
                          <a:effectLst/>
                          <a:latin typeface="Arial" panose="020B0604020202020204" pitchFamily="34" charset="0"/>
                          <a:cs typeface="Arial" panose="020B0604020202020204" pitchFamily="34" charset="0"/>
                        </a:rPr>
                        <a:t>96</a:t>
                      </a:r>
                      <a:endParaRPr lang="es-EC"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dirty="0">
                          <a:effectLst/>
                          <a:latin typeface="Arial" panose="020B0604020202020204" pitchFamily="34" charset="0"/>
                          <a:cs typeface="Arial" panose="020B0604020202020204" pitchFamily="34" charset="0"/>
                        </a:rPr>
                        <a:t>0.288</a:t>
                      </a:r>
                      <a:endParaRPr lang="es-EC"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160415776"/>
                  </a:ext>
                </a:extLst>
              </a:tr>
              <a:tr h="344545">
                <a:tc>
                  <a:txBody>
                    <a:bodyPr/>
                    <a:lstStyle/>
                    <a:p>
                      <a:pPr algn="ctr">
                        <a:lnSpc>
                          <a:spcPct val="150000"/>
                        </a:lnSpc>
                      </a:pPr>
                      <a:r>
                        <a:rPr lang="es-EC" sz="1500" b="1" dirty="0" err="1">
                          <a:effectLst/>
                          <a:latin typeface="Arial" panose="020B0604020202020204" pitchFamily="34" charset="0"/>
                          <a:cs typeface="Arial" panose="020B0604020202020204" pitchFamily="34" charset="0"/>
                        </a:rPr>
                        <a:t>CI</a:t>
                      </a:r>
                      <a:r>
                        <a:rPr lang="es-EC" sz="1500" b="1" baseline="-25000" dirty="0" err="1">
                          <a:effectLst/>
                          <a:latin typeface="Arial" panose="020B0604020202020204" pitchFamily="34" charset="0"/>
                          <a:cs typeface="Arial" panose="020B0604020202020204" pitchFamily="34" charset="0"/>
                        </a:rPr>
                        <a:t>green</a:t>
                      </a:r>
                      <a:endParaRPr lang="es-EC" sz="15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a:effectLst/>
                          <a:latin typeface="Arial" panose="020B0604020202020204" pitchFamily="34" charset="0"/>
                          <a:cs typeface="Arial" panose="020B0604020202020204" pitchFamily="34" charset="0"/>
                        </a:rPr>
                        <a:t>0.121</a:t>
                      </a:r>
                      <a:endParaRPr lang="es-EC"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a:effectLst/>
                          <a:latin typeface="Arial" panose="020B0604020202020204" pitchFamily="34" charset="0"/>
                          <a:cs typeface="Arial" panose="020B0604020202020204" pitchFamily="34" charset="0"/>
                        </a:rPr>
                        <a:t>96</a:t>
                      </a:r>
                      <a:endParaRPr lang="es-EC"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dirty="0">
                          <a:effectLst/>
                          <a:latin typeface="Arial" panose="020B0604020202020204" pitchFamily="34" charset="0"/>
                          <a:cs typeface="Arial" panose="020B0604020202020204" pitchFamily="34" charset="0"/>
                        </a:rPr>
                        <a:t>0.728</a:t>
                      </a:r>
                      <a:endParaRPr lang="es-EC"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936531385"/>
                  </a:ext>
                </a:extLst>
              </a:tr>
              <a:tr h="344545">
                <a:tc>
                  <a:txBody>
                    <a:bodyPr/>
                    <a:lstStyle/>
                    <a:p>
                      <a:pPr algn="ctr">
                        <a:lnSpc>
                          <a:spcPct val="150000"/>
                        </a:lnSpc>
                      </a:pPr>
                      <a:r>
                        <a:rPr lang="es-EC" sz="1500" b="1" dirty="0">
                          <a:effectLst/>
                          <a:latin typeface="Arial" panose="020B0604020202020204" pitchFamily="34" charset="0"/>
                          <a:cs typeface="Arial" panose="020B0604020202020204" pitchFamily="34" charset="0"/>
                        </a:rPr>
                        <a:t>CIRE</a:t>
                      </a:r>
                      <a:endParaRPr lang="es-EC" sz="1500" b="1"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a:effectLst/>
                          <a:latin typeface="Arial" panose="020B0604020202020204" pitchFamily="34" charset="0"/>
                          <a:cs typeface="Arial" panose="020B0604020202020204" pitchFamily="34" charset="0"/>
                        </a:rPr>
                        <a:t>1.131</a:t>
                      </a:r>
                      <a:endParaRPr lang="es-EC"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a:effectLst/>
                          <a:latin typeface="Arial" panose="020B0604020202020204" pitchFamily="34" charset="0"/>
                          <a:cs typeface="Arial" panose="020B0604020202020204" pitchFamily="34" charset="0"/>
                        </a:rPr>
                        <a:t>96</a:t>
                      </a:r>
                      <a:endParaRPr lang="es-EC" sz="15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50000"/>
                        </a:lnSpc>
                      </a:pPr>
                      <a:r>
                        <a:rPr lang="es-EC" sz="1500" dirty="0">
                          <a:effectLst/>
                          <a:latin typeface="Arial" panose="020B0604020202020204" pitchFamily="34" charset="0"/>
                          <a:cs typeface="Arial" panose="020B0604020202020204" pitchFamily="34" charset="0"/>
                        </a:rPr>
                        <a:t>0.288</a:t>
                      </a:r>
                      <a:endParaRPr lang="es-EC" sz="15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30051491"/>
                  </a:ext>
                </a:extLst>
              </a:tr>
            </a:tbl>
          </a:graphicData>
        </a:graphic>
      </p:graphicFrame>
      <p:sp>
        <p:nvSpPr>
          <p:cNvPr id="9" name="CuadroTexto 8">
            <a:extLst>
              <a:ext uri="{FF2B5EF4-FFF2-40B4-BE49-F238E27FC236}">
                <a16:creationId xmlns:a16="http://schemas.microsoft.com/office/drawing/2014/main" id="{F8051167-5373-4123-AF8B-4C161BD6893B}"/>
              </a:ext>
            </a:extLst>
          </p:cNvPr>
          <p:cNvSpPr txBox="1"/>
          <p:nvPr/>
        </p:nvSpPr>
        <p:spPr>
          <a:xfrm>
            <a:off x="4531490" y="5066067"/>
            <a:ext cx="4508340" cy="523220"/>
          </a:xfrm>
          <a:prstGeom prst="rect">
            <a:avLst/>
          </a:prstGeom>
          <a:noFill/>
        </p:spPr>
        <p:txBody>
          <a:bodyPr wrap="square">
            <a:spAutoFit/>
          </a:bodyPr>
          <a:lstStyle/>
          <a:p>
            <a:r>
              <a:rPr lang="es-MX" sz="1400" dirty="0">
                <a:effectLst/>
                <a:latin typeface="Arial" panose="020B0604020202020204" pitchFamily="34" charset="0"/>
                <a:ea typeface="Calibri" panose="020F0502020204030204" pitchFamily="34" charset="0"/>
                <a:cs typeface="Times New Roman" panose="02020603050405020304" pitchFamily="18" charset="0"/>
              </a:rPr>
              <a:t>Resultados de la Prueba de </a:t>
            </a:r>
            <a:r>
              <a:rPr lang="es-MX" sz="1400" dirty="0" err="1">
                <a:effectLst/>
                <a:latin typeface="Arial" panose="020B0604020202020204" pitchFamily="34" charset="0"/>
                <a:ea typeface="Calibri" panose="020F0502020204030204" pitchFamily="34" charset="0"/>
                <a:cs typeface="Times New Roman" panose="02020603050405020304" pitchFamily="18" charset="0"/>
              </a:rPr>
              <a:t>Kruskall</a:t>
            </a:r>
            <a:r>
              <a:rPr lang="es-MX" sz="1400" dirty="0">
                <a:effectLst/>
                <a:latin typeface="Arial" panose="020B0604020202020204" pitchFamily="34" charset="0"/>
                <a:ea typeface="Calibri" panose="020F0502020204030204" pitchFamily="34" charset="0"/>
                <a:cs typeface="Times New Roman" panose="02020603050405020304" pitchFamily="18" charset="0"/>
              </a:rPr>
              <a:t> Wallis para índices de vegetación.</a:t>
            </a:r>
            <a:endParaRPr lang="es-EC" sz="1400" dirty="0"/>
          </a:p>
        </p:txBody>
      </p:sp>
      <p:sp>
        <p:nvSpPr>
          <p:cNvPr id="10" name="Rectángulo 9">
            <a:extLst>
              <a:ext uri="{FF2B5EF4-FFF2-40B4-BE49-F238E27FC236}">
                <a16:creationId xmlns:a16="http://schemas.microsoft.com/office/drawing/2014/main" id="{653A20E0-0F59-4B37-A6A1-9E6306FF36E8}"/>
              </a:ext>
            </a:extLst>
          </p:cNvPr>
          <p:cNvSpPr/>
          <p:nvPr/>
        </p:nvSpPr>
        <p:spPr>
          <a:xfrm>
            <a:off x="7917084" y="6504971"/>
            <a:ext cx="1347804" cy="1380977"/>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458880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CB7DC15-4067-45F2-81E9-9CE421CF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2" name="1 Rectángulo"/>
          <p:cNvSpPr/>
          <p:nvPr/>
        </p:nvSpPr>
        <p:spPr>
          <a:xfrm>
            <a:off x="1661160" y="3650110"/>
            <a:ext cx="9479280" cy="1752339"/>
          </a:xfrm>
          <a:prstGeom prst="rect">
            <a:avLst/>
          </a:prstGeom>
        </p:spPr>
        <p:txBody>
          <a:bodyPr wrap="square">
            <a:spAutoFit/>
          </a:bodyPr>
          <a:lstStyle/>
          <a:p>
            <a:pPr lvl="0" algn="just">
              <a:lnSpc>
                <a:spcPct val="150000"/>
              </a:lnSpc>
            </a:pPr>
            <a:r>
              <a:rPr lang="es-ES" sz="2500" dirty="0">
                <a:latin typeface="Arial" pitchFamily="34" charset="0"/>
                <a:cs typeface="Arial" pitchFamily="34" charset="0"/>
              </a:rPr>
              <a:t>Evaluar el desarrollo temporal de la sintomatología de FOC R1 a través de imágenes multiespectrales obtenidas con tecnología UAV en un período de 5 meses.</a:t>
            </a:r>
            <a:endParaRPr lang="es-EC" sz="2500" dirty="0">
              <a:latin typeface="Arial" pitchFamily="34" charset="0"/>
              <a:cs typeface="Arial" pitchFamily="34" charset="0"/>
            </a:endParaRPr>
          </a:p>
        </p:txBody>
      </p:sp>
      <p:sp>
        <p:nvSpPr>
          <p:cNvPr id="5" name="4 CuadroTexto">
            <a:extLst>
              <a:ext uri="{FF2B5EF4-FFF2-40B4-BE49-F238E27FC236}">
                <a16:creationId xmlns:a16="http://schemas.microsoft.com/office/drawing/2014/main" id="{E7B90058-385B-41F6-9C9B-99C5B489148D}"/>
              </a:ext>
            </a:extLst>
          </p:cNvPr>
          <p:cNvSpPr txBox="1"/>
          <p:nvPr/>
        </p:nvSpPr>
        <p:spPr>
          <a:xfrm>
            <a:off x="4562544" y="2404099"/>
            <a:ext cx="2921178"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Objetivo 6</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293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5B4D84-D0A3-415B-B5B6-6D1C92678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90" y="0"/>
            <a:ext cx="12801600" cy="9601200"/>
          </a:xfrm>
          <a:prstGeom prst="rect">
            <a:avLst/>
          </a:prstGeom>
        </p:spPr>
      </p:pic>
      <p:sp>
        <p:nvSpPr>
          <p:cNvPr id="2" name="3 CuadroTexto">
            <a:extLst>
              <a:ext uri="{FF2B5EF4-FFF2-40B4-BE49-F238E27FC236}">
                <a16:creationId xmlns:a16="http://schemas.microsoft.com/office/drawing/2014/main" id="{D088BAAE-3DEB-4E5E-B4D7-25883E8A235E}"/>
              </a:ext>
            </a:extLst>
          </p:cNvPr>
          <p:cNvSpPr txBox="1"/>
          <p:nvPr/>
        </p:nvSpPr>
        <p:spPr>
          <a:xfrm>
            <a:off x="411419" y="362217"/>
            <a:ext cx="3247475" cy="478464"/>
          </a:xfrm>
          <a:prstGeom prst="rect">
            <a:avLst/>
          </a:prstGeom>
          <a:solidFill>
            <a:schemeClr val="bg2">
              <a:lumMod val="20000"/>
              <a:lumOff val="80000"/>
            </a:schemeClr>
          </a:solidFill>
          <a:ln w="28575">
            <a:solidFill>
              <a:srgbClr val="FFC000"/>
            </a:solidFill>
          </a:ln>
        </p:spPr>
        <p:txBody>
          <a:bodyPr wrap="square" rtlCol="0">
            <a:spAutoFit/>
          </a:bodyPr>
          <a:lstStyle/>
          <a:p>
            <a:pPr algn="ctr"/>
            <a:r>
              <a:rPr lang="es-MX" sz="2510" b="1" dirty="0">
                <a:latin typeface="Arial" panose="020B0604020202020204" pitchFamily="34" charset="0"/>
                <a:cs typeface="Arial" panose="020B0604020202020204" pitchFamily="34" charset="0"/>
              </a:rPr>
              <a:t>Objeto de estudio</a:t>
            </a:r>
            <a:endParaRPr lang="es-EC" sz="2510" b="1" dirty="0">
              <a:latin typeface="Arial" panose="020B0604020202020204" pitchFamily="34" charset="0"/>
              <a:cs typeface="Arial" panose="020B0604020202020204" pitchFamily="34" charset="0"/>
            </a:endParaRPr>
          </a:p>
        </p:txBody>
      </p:sp>
      <p:sp>
        <p:nvSpPr>
          <p:cNvPr id="8" name="3 CuadroTexto">
            <a:extLst>
              <a:ext uri="{FF2B5EF4-FFF2-40B4-BE49-F238E27FC236}">
                <a16:creationId xmlns:a16="http://schemas.microsoft.com/office/drawing/2014/main" id="{F38A6500-7016-4719-9CFF-4370A390D8A4}"/>
              </a:ext>
            </a:extLst>
          </p:cNvPr>
          <p:cNvSpPr txBox="1"/>
          <p:nvPr/>
        </p:nvSpPr>
        <p:spPr>
          <a:xfrm>
            <a:off x="5402805" y="946648"/>
            <a:ext cx="2217847" cy="478464"/>
          </a:xfrm>
          <a:prstGeom prst="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509" b="1" dirty="0">
                <a:latin typeface="Arial" panose="020B0604020202020204" pitchFamily="34" charset="0"/>
                <a:cs typeface="Arial" panose="020B0604020202020204" pitchFamily="34" charset="0"/>
              </a:rPr>
              <a:t>Banano</a:t>
            </a:r>
          </a:p>
        </p:txBody>
      </p:sp>
      <p:pic>
        <p:nvPicPr>
          <p:cNvPr id="7178" name="Picture 10" descr="Esperanzado éxito Hasta aquí platano arbol claridad Continente Amoroso">
            <a:extLst>
              <a:ext uri="{FF2B5EF4-FFF2-40B4-BE49-F238E27FC236}">
                <a16:creationId xmlns:a16="http://schemas.microsoft.com/office/drawing/2014/main" id="{F0494B3B-E6D3-4F64-8CE8-17AC22D176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49" t="-759" r="13350" b="1"/>
          <a:stretch/>
        </p:blipFill>
        <p:spPr bwMode="auto">
          <a:xfrm>
            <a:off x="4252294" y="2124693"/>
            <a:ext cx="4764026" cy="6242068"/>
          </a:xfrm>
          <a:prstGeom prst="rect">
            <a:avLst/>
          </a:prstGeom>
          <a:noFill/>
          <a:extLst>
            <a:ext uri="{909E8E84-426E-40DD-AFC4-6F175D3DCCD1}">
              <a14:hiddenFill xmlns:a14="http://schemas.microsoft.com/office/drawing/2010/main">
                <a:solidFill>
                  <a:srgbClr val="FFFFFF"/>
                </a:solidFill>
              </a14:hiddenFill>
            </a:ext>
          </a:extLst>
        </p:spPr>
      </p:pic>
      <p:pic>
        <p:nvPicPr>
          <p:cNvPr id="17" name="WhatsApp Video 2022-02-23 at 01.56.31">
            <a:hlinkClick r:id="" action="ppaction://media"/>
            <a:extLst>
              <a:ext uri="{FF2B5EF4-FFF2-40B4-BE49-F238E27FC236}">
                <a16:creationId xmlns:a16="http://schemas.microsoft.com/office/drawing/2014/main" id="{20305DD3-C640-4906-97BC-2DE94B5FA5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0490" y="1681362"/>
            <a:ext cx="3768192" cy="6849637"/>
          </a:xfrm>
          <a:prstGeom prst="rect">
            <a:avLst/>
          </a:prstGeom>
        </p:spPr>
      </p:pic>
      <p:sp>
        <p:nvSpPr>
          <p:cNvPr id="18" name="Rectángulo 17">
            <a:extLst>
              <a:ext uri="{FF2B5EF4-FFF2-40B4-BE49-F238E27FC236}">
                <a16:creationId xmlns:a16="http://schemas.microsoft.com/office/drawing/2014/main" id="{A15FC0BF-4CB6-4301-ADAE-D8918BD1C61F}"/>
              </a:ext>
            </a:extLst>
          </p:cNvPr>
          <p:cNvSpPr/>
          <p:nvPr/>
        </p:nvSpPr>
        <p:spPr>
          <a:xfrm>
            <a:off x="7843460" y="2497299"/>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rgbClr val="FF0000"/>
                </a:solidFill>
                <a:latin typeface="Arial" panose="020B0604020202020204" pitchFamily="34" charset="0"/>
                <a:cs typeface="Arial" panose="020B0604020202020204" pitchFamily="34" charset="0"/>
              </a:rPr>
              <a:t>Madre</a:t>
            </a:r>
            <a:endParaRPr lang="es-EC" sz="1600" dirty="0">
              <a:solidFill>
                <a:srgbClr val="FF0000"/>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FE68D06B-41BB-4844-8263-8183C32CDB61}"/>
              </a:ext>
            </a:extLst>
          </p:cNvPr>
          <p:cNvSpPr/>
          <p:nvPr/>
        </p:nvSpPr>
        <p:spPr>
          <a:xfrm>
            <a:off x="7920676" y="7435997"/>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rgbClr val="FF0000"/>
                </a:solidFill>
                <a:latin typeface="Arial" panose="020B0604020202020204" pitchFamily="34" charset="0"/>
                <a:cs typeface="Arial" panose="020B0604020202020204" pitchFamily="34" charset="0"/>
              </a:rPr>
              <a:t>Nieta</a:t>
            </a:r>
            <a:endParaRPr lang="es-EC" sz="1600" dirty="0">
              <a:solidFill>
                <a:srgbClr val="FF0000"/>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317D9012-C46C-479E-8584-22D3DA3A11A8}"/>
              </a:ext>
            </a:extLst>
          </p:cNvPr>
          <p:cNvSpPr/>
          <p:nvPr/>
        </p:nvSpPr>
        <p:spPr>
          <a:xfrm>
            <a:off x="4488405" y="7192156"/>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rgbClr val="FF0000"/>
                </a:solidFill>
                <a:latin typeface="Arial" panose="020B0604020202020204" pitchFamily="34" charset="0"/>
                <a:cs typeface="Arial" panose="020B0604020202020204" pitchFamily="34" charset="0"/>
              </a:rPr>
              <a:t>Hija</a:t>
            </a:r>
            <a:endParaRPr lang="es-EC" sz="1600" dirty="0">
              <a:solidFill>
                <a:srgbClr val="FF0000"/>
              </a:solidFill>
              <a:latin typeface="Arial" panose="020B0604020202020204" pitchFamily="34" charset="0"/>
              <a:cs typeface="Arial" panose="020B0604020202020204" pitchFamily="34" charset="0"/>
            </a:endParaRPr>
          </a:p>
        </p:txBody>
      </p:sp>
      <p:cxnSp>
        <p:nvCxnSpPr>
          <p:cNvPr id="28" name="Conector recto de flecha 27">
            <a:extLst>
              <a:ext uri="{FF2B5EF4-FFF2-40B4-BE49-F238E27FC236}">
                <a16:creationId xmlns:a16="http://schemas.microsoft.com/office/drawing/2014/main" id="{99BA171A-E80C-47DE-8AED-BC685E5F8AEC}"/>
              </a:ext>
            </a:extLst>
          </p:cNvPr>
          <p:cNvCxnSpPr/>
          <p:nvPr/>
        </p:nvCxnSpPr>
        <p:spPr>
          <a:xfrm>
            <a:off x="5227320" y="7663472"/>
            <a:ext cx="822960"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30" name="Conector recto de flecha 29">
            <a:extLst>
              <a:ext uri="{FF2B5EF4-FFF2-40B4-BE49-F238E27FC236}">
                <a16:creationId xmlns:a16="http://schemas.microsoft.com/office/drawing/2014/main" id="{A9354029-0906-476D-8C4E-931667596258}"/>
              </a:ext>
            </a:extLst>
          </p:cNvPr>
          <p:cNvCxnSpPr>
            <a:cxnSpLocks/>
          </p:cNvCxnSpPr>
          <p:nvPr/>
        </p:nvCxnSpPr>
        <p:spPr>
          <a:xfrm flipH="1">
            <a:off x="7083565" y="7905066"/>
            <a:ext cx="941386"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32" name="Conector recto de flecha 31">
            <a:extLst>
              <a:ext uri="{FF2B5EF4-FFF2-40B4-BE49-F238E27FC236}">
                <a16:creationId xmlns:a16="http://schemas.microsoft.com/office/drawing/2014/main" id="{38263C7C-7E1E-4B67-A5B3-59A0BE1DB696}"/>
              </a:ext>
            </a:extLst>
          </p:cNvPr>
          <p:cNvCxnSpPr>
            <a:cxnSpLocks/>
          </p:cNvCxnSpPr>
          <p:nvPr/>
        </p:nvCxnSpPr>
        <p:spPr>
          <a:xfrm flipH="1">
            <a:off x="7483979" y="3189033"/>
            <a:ext cx="553296" cy="554559"/>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pic>
        <p:nvPicPr>
          <p:cNvPr id="20" name="Imagen 19">
            <a:extLst>
              <a:ext uri="{FF2B5EF4-FFF2-40B4-BE49-F238E27FC236}">
                <a16:creationId xmlns:a16="http://schemas.microsoft.com/office/drawing/2014/main" id="{FF08169C-F66C-468F-852B-6196958A805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32308" y="2409568"/>
            <a:ext cx="3269292" cy="5295111"/>
          </a:xfrm>
          <a:prstGeom prst="rect">
            <a:avLst/>
          </a:prstGeom>
          <a:noFill/>
          <a:ln w="9525">
            <a:solidFill>
              <a:schemeClr val="tx1"/>
            </a:solidFill>
          </a:ln>
        </p:spPr>
      </p:pic>
      <p:sp>
        <p:nvSpPr>
          <p:cNvPr id="25" name="CuadroTexto 24">
            <a:extLst>
              <a:ext uri="{FF2B5EF4-FFF2-40B4-BE49-F238E27FC236}">
                <a16:creationId xmlns:a16="http://schemas.microsoft.com/office/drawing/2014/main" id="{0367E3B4-5CF8-4028-B241-8BF0900406DC}"/>
              </a:ext>
            </a:extLst>
          </p:cNvPr>
          <p:cNvSpPr txBox="1"/>
          <p:nvPr/>
        </p:nvSpPr>
        <p:spPr>
          <a:xfrm>
            <a:off x="9351064" y="7704679"/>
            <a:ext cx="3219145" cy="456343"/>
          </a:xfrm>
          <a:prstGeom prst="rect">
            <a:avLst/>
          </a:prstGeom>
          <a:noFill/>
        </p:spPr>
        <p:txBody>
          <a:bodyPr wrap="square">
            <a:spAutoFit/>
          </a:bodyPr>
          <a:lstStyle/>
          <a:p>
            <a:pPr>
              <a:lnSpc>
                <a:spcPct val="200000"/>
              </a:lnSpc>
              <a:spcAft>
                <a:spcPts val="1200"/>
              </a:spcAft>
            </a:pPr>
            <a:r>
              <a:rPr lang="es-ES" sz="1400" i="1" dirty="0">
                <a:effectLst/>
                <a:latin typeface="Arial" panose="020B0604020202020204" pitchFamily="34" charset="0"/>
                <a:ea typeface="Calibri" panose="020F0502020204030204" pitchFamily="34" charset="0"/>
                <a:cs typeface="Times New Roman" panose="02020603050405020304" pitchFamily="18" charset="0"/>
              </a:rPr>
              <a:t>Características botánicas del banano</a:t>
            </a:r>
            <a:endParaRPr lang="es-EC" sz="1400" i="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353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DB8D086-0067-4686-A4A2-0BF8A6888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1026" name="Picture 2" descr="C:\TESIS C\GIS\MAPAS FINALES\MAPAS FINALES DEFINITIVOS\MULTITEMPORAL.png"/>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64565" b="49152"/>
          <a:stretch/>
        </p:blipFill>
        <p:spPr bwMode="auto">
          <a:xfrm>
            <a:off x="853516" y="1781236"/>
            <a:ext cx="2992070" cy="6073203"/>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760243" y="2003959"/>
            <a:ext cx="170686" cy="5803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dirty="0"/>
          </a:p>
        </p:txBody>
      </p:sp>
      <p:pic>
        <p:nvPicPr>
          <p:cNvPr id="5" name="Picture 2" descr="C:\TESIS C\GIS\MAPAS FINALES\MAPAS FINALES DEFINITIVOS\MULTITEMPORAL.png"/>
          <p:cNvPicPr>
            <a:picLocks noChangeAspect="1" noChangeArrowheads="1"/>
          </p:cNvPicPr>
          <p:nvPr/>
        </p:nvPicPr>
        <p:blipFill rotWithShape="1">
          <a:blip r:embed="rId3">
            <a:extLst>
              <a:ext uri="{28A0092B-C50C-407E-A947-70E740481C1C}">
                <a14:useLocalDpi xmlns:a14="http://schemas.microsoft.com/office/drawing/2010/main" val="0"/>
              </a:ext>
            </a:extLst>
          </a:blip>
          <a:srcRect l="34470" t="-1" r="33558" b="49152"/>
          <a:stretch/>
        </p:blipFill>
        <p:spPr bwMode="auto">
          <a:xfrm>
            <a:off x="4779287" y="1781236"/>
            <a:ext cx="2699827" cy="607320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267229" y="1869013"/>
            <a:ext cx="170686" cy="134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pic>
        <p:nvPicPr>
          <p:cNvPr id="7" name="Picture 2" descr="C:\TESIS C\GIS\MAPAS FINALES\MAPAS FINALES DEFINITIVOS\MULTITEMPORAL.png"/>
          <p:cNvPicPr>
            <a:picLocks noChangeAspect="1" noChangeArrowheads="1"/>
          </p:cNvPicPr>
          <p:nvPr/>
        </p:nvPicPr>
        <p:blipFill rotWithShape="1">
          <a:blip r:embed="rId3">
            <a:extLst>
              <a:ext uri="{28A0092B-C50C-407E-A947-70E740481C1C}">
                <a14:useLocalDpi xmlns:a14="http://schemas.microsoft.com/office/drawing/2010/main" val="0"/>
              </a:ext>
            </a:extLst>
          </a:blip>
          <a:srcRect l="66365" b="49151"/>
          <a:stretch/>
        </p:blipFill>
        <p:spPr bwMode="auto">
          <a:xfrm>
            <a:off x="8534371" y="1781236"/>
            <a:ext cx="2840232" cy="6073203"/>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08601" y="1781236"/>
            <a:ext cx="256028" cy="222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509"/>
          </a:p>
        </p:txBody>
      </p:sp>
      <p:sp>
        <p:nvSpPr>
          <p:cNvPr id="12" name="2 CuadroTexto">
            <a:extLst>
              <a:ext uri="{FF2B5EF4-FFF2-40B4-BE49-F238E27FC236}">
                <a16:creationId xmlns:a16="http://schemas.microsoft.com/office/drawing/2014/main" id="{44A3EF3E-F3DD-4222-B3A5-4558D4B23B82}"/>
              </a:ext>
            </a:extLst>
          </p:cNvPr>
          <p:cNvSpPr txBox="1"/>
          <p:nvPr/>
        </p:nvSpPr>
        <p:spPr>
          <a:xfrm>
            <a:off x="993407" y="867473"/>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Resultados</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774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817913B-9B30-45BF-8A2F-7991ADDB3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2" name="Picture 3" descr="C:\TESIS C\GIS\MAPAS FINALES\MAPAS FINALES DEFINITIVOS\MULTITEMPORAL.png"/>
          <p:cNvPicPr>
            <a:picLocks noChangeAspect="1" noChangeArrowheads="1"/>
          </p:cNvPicPr>
          <p:nvPr/>
        </p:nvPicPr>
        <p:blipFill rotWithShape="1">
          <a:blip r:embed="rId3">
            <a:extLst>
              <a:ext uri="{28A0092B-C50C-407E-A947-70E740481C1C}">
                <a14:useLocalDpi xmlns:a14="http://schemas.microsoft.com/office/drawing/2010/main" val="0"/>
              </a:ext>
            </a:extLst>
          </a:blip>
          <a:srcRect l="7841" t="51122" r="11101"/>
          <a:stretch/>
        </p:blipFill>
        <p:spPr bwMode="auto">
          <a:xfrm>
            <a:off x="426803" y="1984288"/>
            <a:ext cx="6844632" cy="5837818"/>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8449027" y="2240316"/>
            <a:ext cx="3413713" cy="118654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sz="1422" dirty="0">
                <a:latin typeface="Arial" pitchFamily="34" charset="0"/>
                <a:cs typeface="Arial" pitchFamily="34" charset="0"/>
              </a:rPr>
              <a:t>Agosto sin presencia de sintomatología</a:t>
            </a:r>
          </a:p>
          <a:p>
            <a:endParaRPr lang="es-EC" sz="1422" dirty="0">
              <a:latin typeface="Arial" pitchFamily="34" charset="0"/>
              <a:cs typeface="Arial" pitchFamily="34" charset="0"/>
            </a:endParaRPr>
          </a:p>
          <a:p>
            <a:r>
              <a:rPr lang="es-EC" sz="1422" dirty="0">
                <a:latin typeface="Arial" pitchFamily="34" charset="0"/>
                <a:cs typeface="Arial" pitchFamily="34" charset="0"/>
              </a:rPr>
              <a:t>Octubre, Noviembre, Diciembre y Enero</a:t>
            </a:r>
          </a:p>
          <a:p>
            <a:r>
              <a:rPr lang="es-EC" sz="1422" dirty="0">
                <a:latin typeface="Arial" pitchFamily="34" charset="0"/>
                <a:cs typeface="Arial" pitchFamily="34" charset="0"/>
              </a:rPr>
              <a:t>posible aparecimiento de la sintomatología de FOC R1 </a:t>
            </a:r>
          </a:p>
        </p:txBody>
      </p:sp>
      <p:pic>
        <p:nvPicPr>
          <p:cNvPr id="5" name="Picture 6" descr="C:\Users\Usuario\Downloads\WhatsApp Image 2022-02-13 at 10.20.19 PM.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191" b="32730"/>
          <a:stretch/>
        </p:blipFill>
        <p:spPr bwMode="auto">
          <a:xfrm>
            <a:off x="9070430" y="5141972"/>
            <a:ext cx="1968225" cy="2350335"/>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9430470" y="4538034"/>
            <a:ext cx="1280142" cy="3111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sz="1422" dirty="0">
                <a:latin typeface="Arial" pitchFamily="34" charset="0"/>
                <a:cs typeface="Arial" pitchFamily="34" charset="0"/>
              </a:rPr>
              <a:t>Verificación</a:t>
            </a:r>
          </a:p>
        </p:txBody>
      </p:sp>
      <p:grpSp>
        <p:nvGrpSpPr>
          <p:cNvPr id="7" name="6 Grupo"/>
          <p:cNvGrpSpPr/>
          <p:nvPr/>
        </p:nvGrpSpPr>
        <p:grpSpPr>
          <a:xfrm rot="2747807">
            <a:off x="9661531" y="5860495"/>
            <a:ext cx="786023" cy="786023"/>
            <a:chOff x="1240425" y="424480"/>
            <a:chExt cx="663207" cy="663207"/>
          </a:xfrm>
          <a:solidFill>
            <a:srgbClr val="FF0000"/>
          </a:solidFill>
        </p:grpSpPr>
        <p:sp>
          <p:nvSpPr>
            <p:cNvPr id="8" name="7 Más"/>
            <p:cNvSpPr/>
            <p:nvPr/>
          </p:nvSpPr>
          <p:spPr>
            <a:xfrm>
              <a:off x="1240425" y="424480"/>
              <a:ext cx="663207" cy="663207"/>
            </a:xfrm>
            <a:prstGeom prst="mathPlus">
              <a:avLst/>
            </a:prstGeom>
            <a:grpFill/>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9" name="Más 4"/>
            <p:cNvSpPr/>
            <p:nvPr/>
          </p:nvSpPr>
          <p:spPr>
            <a:xfrm>
              <a:off x="1328333" y="678090"/>
              <a:ext cx="487391" cy="15598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algn="ctr" defTabSz="579504">
                <a:lnSpc>
                  <a:spcPct val="90000"/>
                </a:lnSpc>
                <a:spcBef>
                  <a:spcPct val="0"/>
                </a:spcBef>
                <a:spcAft>
                  <a:spcPct val="35000"/>
                </a:spcAft>
              </a:pPr>
              <a:endParaRPr lang="es-EC" sz="1304"/>
            </a:p>
          </p:txBody>
        </p:sp>
      </p:grpSp>
      <p:cxnSp>
        <p:nvCxnSpPr>
          <p:cNvPr id="12" name="Conector recto de flecha 11">
            <a:extLst>
              <a:ext uri="{FF2B5EF4-FFF2-40B4-BE49-F238E27FC236}">
                <a16:creationId xmlns:a16="http://schemas.microsoft.com/office/drawing/2014/main" id="{9273FF21-F75D-4A97-9CE6-2DB3B5C34A18}"/>
              </a:ext>
            </a:extLst>
          </p:cNvPr>
          <p:cNvCxnSpPr/>
          <p:nvPr/>
        </p:nvCxnSpPr>
        <p:spPr>
          <a:xfrm>
            <a:off x="9921240" y="3426859"/>
            <a:ext cx="0" cy="91654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1049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0A5BA6D-65DE-4E5B-8458-04D1EBE48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3" name="Marcador de contenido 2">
            <a:extLst>
              <a:ext uri="{FF2B5EF4-FFF2-40B4-BE49-F238E27FC236}">
                <a16:creationId xmlns:a16="http://schemas.microsoft.com/office/drawing/2014/main" id="{33CF66EA-5994-465C-A647-F06CCC5656AD}"/>
              </a:ext>
            </a:extLst>
          </p:cNvPr>
          <p:cNvSpPr>
            <a:spLocks noGrp="1"/>
          </p:cNvSpPr>
          <p:nvPr>
            <p:ph idx="1"/>
          </p:nvPr>
        </p:nvSpPr>
        <p:spPr>
          <a:xfrm>
            <a:off x="1051560" y="3509327"/>
            <a:ext cx="9936480" cy="2449513"/>
          </a:xfrm>
        </p:spPr>
        <p:txBody>
          <a:bodyPr/>
          <a:lstStyle/>
          <a:p>
            <a:pPr marL="0" indent="0" algn="just">
              <a:lnSpc>
                <a:spcPct val="150000"/>
              </a:lnSpc>
              <a:buNone/>
            </a:pPr>
            <a:r>
              <a:rPr lang="es-ES" sz="2500" dirty="0">
                <a:latin typeface="Arial" panose="020B0604020202020204" pitchFamily="34" charset="0"/>
                <a:ea typeface="Times New Roman" panose="02020603050405020304" pitchFamily="18" charset="0"/>
                <a:cs typeface="Arial" panose="020B0604020202020204" pitchFamily="34" charset="0"/>
              </a:rPr>
              <a:t>Replicar el estudio con las condiciones óptimas obtenidas, en una plantación comercial de banano para la validación de la metodología desarrollada y para la determinación de que método (clasificación o índices) es más adecuado.</a:t>
            </a:r>
            <a:endParaRPr lang="es-EC" sz="25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s-EC" dirty="0"/>
          </a:p>
        </p:txBody>
      </p:sp>
      <p:sp>
        <p:nvSpPr>
          <p:cNvPr id="7" name="2 CuadroTexto">
            <a:extLst>
              <a:ext uri="{FF2B5EF4-FFF2-40B4-BE49-F238E27FC236}">
                <a16:creationId xmlns:a16="http://schemas.microsoft.com/office/drawing/2014/main" id="{B53EE299-1ECB-411E-80D0-E14D45B8A478}"/>
              </a:ext>
            </a:extLst>
          </p:cNvPr>
          <p:cNvSpPr txBox="1"/>
          <p:nvPr/>
        </p:nvSpPr>
        <p:spPr>
          <a:xfrm>
            <a:off x="5091118" y="2559833"/>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Objetivo 7 </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096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5B3F4C51-24E7-4487-8811-6BB9E51F1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grpSp>
        <p:nvGrpSpPr>
          <p:cNvPr id="2" name="Grupo 1">
            <a:extLst>
              <a:ext uri="{FF2B5EF4-FFF2-40B4-BE49-F238E27FC236}">
                <a16:creationId xmlns:a16="http://schemas.microsoft.com/office/drawing/2014/main" id="{0DA37108-E72C-46D3-881F-A756EDE95B2B}"/>
              </a:ext>
            </a:extLst>
          </p:cNvPr>
          <p:cNvGrpSpPr/>
          <p:nvPr/>
        </p:nvGrpSpPr>
        <p:grpSpPr>
          <a:xfrm>
            <a:off x="3638335" y="1061550"/>
            <a:ext cx="8847887" cy="6722132"/>
            <a:chOff x="3638335" y="1061550"/>
            <a:chExt cx="8847887" cy="6722132"/>
          </a:xfrm>
        </p:grpSpPr>
        <p:pic>
          <p:nvPicPr>
            <p:cNvPr id="5" name="Marcador de contenido 3">
              <a:extLst>
                <a:ext uri="{FF2B5EF4-FFF2-40B4-BE49-F238E27FC236}">
                  <a16:creationId xmlns:a16="http://schemas.microsoft.com/office/drawing/2014/main" id="{B1A03107-A1A3-4A60-9BAD-353855D9486A}"/>
                </a:ext>
              </a:extLst>
            </p:cNvPr>
            <p:cNvPicPr>
              <a:picLocks/>
            </p:cNvPicPr>
            <p:nvPr/>
          </p:nvPicPr>
          <p:blipFill rotWithShape="1">
            <a:blip r:embed="rId3">
              <a:extLst>
                <a:ext uri="{28A0092B-C50C-407E-A947-70E740481C1C}">
                  <a14:useLocalDpi xmlns:a14="http://schemas.microsoft.com/office/drawing/2010/main" val="0"/>
                </a:ext>
              </a:extLst>
            </a:blip>
            <a:srcRect r="1203" b="464"/>
            <a:stretch/>
          </p:blipFill>
          <p:spPr bwMode="auto">
            <a:xfrm>
              <a:off x="3638335" y="1061550"/>
              <a:ext cx="8847887" cy="6722132"/>
            </a:xfrm>
            <a:prstGeom prst="rect">
              <a:avLst/>
            </a:prstGeom>
            <a:noFill/>
            <a:ln>
              <a:solidFill>
                <a:schemeClr val="tx1">
                  <a:lumMod val="95000"/>
                  <a:lumOff val="5000"/>
                </a:schemeClr>
              </a:solid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E7D29D7B-3B51-4E96-A9C9-4D8B12A19D42}"/>
                </a:ext>
              </a:extLst>
            </p:cNvPr>
            <p:cNvPicPr/>
            <p:nvPr/>
          </p:nvPicPr>
          <p:blipFill rotWithShape="1">
            <a:blip r:embed="rId4">
              <a:extLst>
                <a:ext uri="{28A0092B-C50C-407E-A947-70E740481C1C}">
                  <a14:useLocalDpi xmlns:a14="http://schemas.microsoft.com/office/drawing/2010/main" val="0"/>
                </a:ext>
              </a:extLst>
            </a:blip>
            <a:srcRect l="58123" t="7870" r="3351" b="24904"/>
            <a:stretch/>
          </p:blipFill>
          <p:spPr bwMode="auto">
            <a:xfrm>
              <a:off x="9596780" y="1485727"/>
              <a:ext cx="2882397" cy="4939979"/>
            </a:xfrm>
            <a:prstGeom prst="rect">
              <a:avLst/>
            </a:prstGeom>
            <a:noFill/>
            <a:ln>
              <a:noFill/>
            </a:ln>
            <a:extLst>
              <a:ext uri="{53640926-AAD7-44D8-BBD7-CCE9431645EC}">
                <a14:shadowObscured xmlns:a14="http://schemas.microsoft.com/office/drawing/2010/main"/>
              </a:ext>
            </a:extLst>
          </p:spPr>
        </p:pic>
      </p:grpSp>
      <p:sp>
        <p:nvSpPr>
          <p:cNvPr id="8" name="CuadroTexto 7">
            <a:extLst>
              <a:ext uri="{FF2B5EF4-FFF2-40B4-BE49-F238E27FC236}">
                <a16:creationId xmlns:a16="http://schemas.microsoft.com/office/drawing/2014/main" id="{3B42D2E0-F846-43F1-B0C6-3DCCF4E1D241}"/>
              </a:ext>
            </a:extLst>
          </p:cNvPr>
          <p:cNvSpPr txBox="1"/>
          <p:nvPr/>
        </p:nvSpPr>
        <p:spPr>
          <a:xfrm>
            <a:off x="3638335" y="7839696"/>
            <a:ext cx="5758340"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1400" dirty="0">
                <a:latin typeface="Arial" panose="020B0604020202020204" pitchFamily="34" charset="0"/>
                <a:ea typeface="Calibri" panose="020F0502020204030204" pitchFamily="34" charset="0"/>
                <a:cs typeface="Times New Roman" panose="02020603050405020304" pitchFamily="18" charset="0"/>
              </a:rPr>
              <a:t>A partir de la metodología aceptada se identificó 7 de 9 plantas con sintomatología de FOC R1, es decir se detectó el </a:t>
            </a:r>
            <a:r>
              <a:rPr lang="es-ES" sz="1400" dirty="0">
                <a:solidFill>
                  <a:srgbClr val="FF0000"/>
                </a:solidFill>
                <a:latin typeface="Arial" panose="020B0604020202020204" pitchFamily="34" charset="0"/>
                <a:ea typeface="Calibri" panose="020F0502020204030204" pitchFamily="34" charset="0"/>
                <a:cs typeface="Times New Roman" panose="02020603050405020304" pitchFamily="18" charset="0"/>
              </a:rPr>
              <a:t>77% </a:t>
            </a:r>
            <a:r>
              <a:rPr lang="es-ES" sz="1400" dirty="0">
                <a:solidFill>
                  <a:schemeClr val="tx1"/>
                </a:solidFill>
                <a:latin typeface="Arial" panose="020B0604020202020204" pitchFamily="34" charset="0"/>
                <a:ea typeface="Calibri" panose="020F0502020204030204" pitchFamily="34" charset="0"/>
                <a:cs typeface="Times New Roman" panose="02020603050405020304" pitchFamily="18" charset="0"/>
              </a:rPr>
              <a:t>de las unidades biológicas.</a:t>
            </a:r>
          </a:p>
        </p:txBody>
      </p:sp>
      <p:pic>
        <p:nvPicPr>
          <p:cNvPr id="17" name="Picture 11" descr="C:\Users\Usuario\Downloads\WhatsApp Image 2022-01-28 at 10.57.41 PM.jpeg">
            <a:extLst>
              <a:ext uri="{FF2B5EF4-FFF2-40B4-BE49-F238E27FC236}">
                <a16:creationId xmlns:a16="http://schemas.microsoft.com/office/drawing/2014/main" id="{C7959D50-A38E-4386-9933-693865B75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536" y="1056284"/>
            <a:ext cx="2719762" cy="2733100"/>
          </a:xfrm>
          <a:prstGeom prst="ellipse">
            <a:avLst/>
          </a:prstGeom>
          <a:noFill/>
          <a:extLst>
            <a:ext uri="{909E8E84-426E-40DD-AFC4-6F175D3DCCD1}">
              <a14:hiddenFill xmlns:a14="http://schemas.microsoft.com/office/drawing/2010/main">
                <a:solidFill>
                  <a:srgbClr val="FFFFFF"/>
                </a:solidFill>
              </a14:hiddenFill>
            </a:ext>
          </a:extLst>
        </p:spPr>
      </p:pic>
      <p:graphicFrame>
        <p:nvGraphicFramePr>
          <p:cNvPr id="18" name="Diagrama 17">
            <a:extLst>
              <a:ext uri="{FF2B5EF4-FFF2-40B4-BE49-F238E27FC236}">
                <a16:creationId xmlns:a16="http://schemas.microsoft.com/office/drawing/2014/main" id="{1AE6751F-862A-4ECC-9EE5-D8DF19BB2E78}"/>
              </a:ext>
            </a:extLst>
          </p:cNvPr>
          <p:cNvGraphicFramePr/>
          <p:nvPr>
            <p:extLst>
              <p:ext uri="{D42A27DB-BD31-4B8C-83A1-F6EECF244321}">
                <p14:modId xmlns:p14="http://schemas.microsoft.com/office/powerpoint/2010/main" val="3335973035"/>
              </p:ext>
            </p:extLst>
          </p:nvPr>
        </p:nvGraphicFramePr>
        <p:xfrm>
          <a:off x="0" y="4307063"/>
          <a:ext cx="4851140" cy="40276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Rectángulo 18">
            <a:extLst>
              <a:ext uri="{FF2B5EF4-FFF2-40B4-BE49-F238E27FC236}">
                <a16:creationId xmlns:a16="http://schemas.microsoft.com/office/drawing/2014/main" id="{1C08869B-89D4-4CC6-A970-B57F282DA63F}"/>
              </a:ext>
            </a:extLst>
          </p:cNvPr>
          <p:cNvSpPr/>
          <p:nvPr/>
        </p:nvSpPr>
        <p:spPr>
          <a:xfrm>
            <a:off x="315378" y="3960031"/>
            <a:ext cx="2331720" cy="9251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s-MX" b="1" dirty="0"/>
              <a:t>Metodología aceptada</a:t>
            </a:r>
            <a:endParaRPr lang="es-EC" b="1" dirty="0"/>
          </a:p>
        </p:txBody>
      </p:sp>
      <p:sp>
        <p:nvSpPr>
          <p:cNvPr id="20" name="2 CuadroTexto">
            <a:extLst>
              <a:ext uri="{FF2B5EF4-FFF2-40B4-BE49-F238E27FC236}">
                <a16:creationId xmlns:a16="http://schemas.microsoft.com/office/drawing/2014/main" id="{DAF0076D-46CD-440D-B126-41E36560EEC9}"/>
              </a:ext>
            </a:extLst>
          </p:cNvPr>
          <p:cNvSpPr txBox="1"/>
          <p:nvPr/>
        </p:nvSpPr>
        <p:spPr>
          <a:xfrm>
            <a:off x="315378" y="416204"/>
            <a:ext cx="2192644" cy="434414"/>
          </a:xfrm>
          <a:prstGeom prst="rect">
            <a:avLst/>
          </a:prstGeom>
          <a:solidFill>
            <a:schemeClr val="bg2">
              <a:lumMod val="20000"/>
              <a:lumOff val="80000"/>
            </a:schemeClr>
          </a:solidFill>
          <a:ln w="28575">
            <a:solidFill>
              <a:schemeClr val="tx1"/>
            </a:solidFill>
          </a:ln>
        </p:spPr>
        <p:txBody>
          <a:bodyPr wrap="square" rtlCol="0">
            <a:spAutoFit/>
          </a:bodyPr>
          <a:lstStyle/>
          <a:p>
            <a:pPr algn="ctr"/>
            <a:r>
              <a:rPr lang="es-MX" sz="2223" b="1" dirty="0">
                <a:latin typeface="Unna"/>
              </a:rPr>
              <a:t>Resultados</a:t>
            </a:r>
            <a:endParaRPr lang="es-EC" sz="2223" b="1" dirty="0">
              <a:latin typeface="Unna"/>
            </a:endParaRPr>
          </a:p>
        </p:txBody>
      </p:sp>
    </p:spTree>
    <p:extLst>
      <p:ext uri="{BB962C8B-B14F-4D97-AF65-F5344CB8AC3E}">
        <p14:creationId xmlns:p14="http://schemas.microsoft.com/office/powerpoint/2010/main" val="2829888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05C6020-18C3-40E2-AC82-34C1B73EF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4" name="2 CuadroTexto">
            <a:extLst>
              <a:ext uri="{FF2B5EF4-FFF2-40B4-BE49-F238E27FC236}">
                <a16:creationId xmlns:a16="http://schemas.microsoft.com/office/drawing/2014/main" id="{DFF4E620-DB8E-40EB-A702-065040693775}"/>
              </a:ext>
            </a:extLst>
          </p:cNvPr>
          <p:cNvSpPr txBox="1"/>
          <p:nvPr/>
        </p:nvSpPr>
        <p:spPr>
          <a:xfrm>
            <a:off x="391494" y="213361"/>
            <a:ext cx="2192644" cy="434414"/>
          </a:xfrm>
          <a:prstGeom prst="rect">
            <a:avLst/>
          </a:prstGeom>
          <a:solidFill>
            <a:schemeClr val="bg2">
              <a:lumMod val="20000"/>
              <a:lumOff val="80000"/>
            </a:schemeClr>
          </a:solidFill>
          <a:ln w="28575">
            <a:solidFill>
              <a:schemeClr val="tx1"/>
            </a:solidFill>
          </a:ln>
        </p:spPr>
        <p:txBody>
          <a:bodyPr wrap="square" rtlCol="0">
            <a:spAutoFit/>
          </a:bodyPr>
          <a:lstStyle/>
          <a:p>
            <a:pPr algn="ctr"/>
            <a:r>
              <a:rPr lang="es-MX" sz="2223" b="1" dirty="0">
                <a:latin typeface="Unna"/>
              </a:rPr>
              <a:t>Conclusiones</a:t>
            </a:r>
            <a:endParaRPr lang="es-EC" sz="2223" b="1" dirty="0">
              <a:latin typeface="Unna"/>
            </a:endParaRPr>
          </a:p>
        </p:txBody>
      </p:sp>
      <p:graphicFrame>
        <p:nvGraphicFramePr>
          <p:cNvPr id="12" name="1 Diagrama">
            <a:extLst>
              <a:ext uri="{FF2B5EF4-FFF2-40B4-BE49-F238E27FC236}">
                <a16:creationId xmlns:a16="http://schemas.microsoft.com/office/drawing/2014/main" id="{5FF340DF-0A8F-43C8-9843-1405C5AF2BC2}"/>
              </a:ext>
            </a:extLst>
          </p:cNvPr>
          <p:cNvGraphicFramePr/>
          <p:nvPr>
            <p:extLst>
              <p:ext uri="{D42A27DB-BD31-4B8C-83A1-F6EECF244321}">
                <p14:modId xmlns:p14="http://schemas.microsoft.com/office/powerpoint/2010/main" val="3235980978"/>
              </p:ext>
            </p:extLst>
          </p:nvPr>
        </p:nvGraphicFramePr>
        <p:xfrm>
          <a:off x="391494" y="1257300"/>
          <a:ext cx="11085125" cy="6408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4889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E1E249-524D-4460-94FC-96689638F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 y="0"/>
            <a:ext cx="12801600" cy="9601200"/>
          </a:xfrm>
          <a:prstGeom prst="rect">
            <a:avLst/>
          </a:prstGeom>
        </p:spPr>
      </p:pic>
      <p:graphicFrame>
        <p:nvGraphicFramePr>
          <p:cNvPr id="2" name="Diagrama 1">
            <a:extLst>
              <a:ext uri="{FF2B5EF4-FFF2-40B4-BE49-F238E27FC236}">
                <a16:creationId xmlns:a16="http://schemas.microsoft.com/office/drawing/2014/main" id="{EF4B80BB-FF1E-4C3F-8FA5-920C2C12B890}"/>
              </a:ext>
            </a:extLst>
          </p:cNvPr>
          <p:cNvGraphicFramePr/>
          <p:nvPr>
            <p:extLst>
              <p:ext uri="{D42A27DB-BD31-4B8C-83A1-F6EECF244321}">
                <p14:modId xmlns:p14="http://schemas.microsoft.com/office/powerpoint/2010/main" val="206049825"/>
              </p:ext>
            </p:extLst>
          </p:nvPr>
        </p:nvGraphicFramePr>
        <p:xfrm>
          <a:off x="1036320" y="960120"/>
          <a:ext cx="10454640" cy="801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2 CuadroTexto">
            <a:extLst>
              <a:ext uri="{FF2B5EF4-FFF2-40B4-BE49-F238E27FC236}">
                <a16:creationId xmlns:a16="http://schemas.microsoft.com/office/drawing/2014/main" id="{6B185608-066B-4BDF-8630-7A4F605CD35D}"/>
              </a:ext>
            </a:extLst>
          </p:cNvPr>
          <p:cNvSpPr txBox="1"/>
          <p:nvPr/>
        </p:nvSpPr>
        <p:spPr>
          <a:xfrm>
            <a:off x="391494" y="213361"/>
            <a:ext cx="2580306" cy="434414"/>
          </a:xfrm>
          <a:prstGeom prst="rect">
            <a:avLst/>
          </a:prstGeom>
          <a:solidFill>
            <a:schemeClr val="bg2">
              <a:lumMod val="20000"/>
              <a:lumOff val="80000"/>
            </a:schemeClr>
          </a:solidFill>
          <a:ln w="28575">
            <a:solidFill>
              <a:schemeClr val="tx1"/>
            </a:solidFill>
          </a:ln>
        </p:spPr>
        <p:txBody>
          <a:bodyPr wrap="square" rtlCol="0">
            <a:spAutoFit/>
          </a:bodyPr>
          <a:lstStyle/>
          <a:p>
            <a:pPr algn="ctr"/>
            <a:r>
              <a:rPr lang="es-MX" sz="2223" b="1" dirty="0">
                <a:latin typeface="Unna"/>
              </a:rPr>
              <a:t>Recomendaciones</a:t>
            </a:r>
            <a:endParaRPr lang="es-EC" sz="2223" b="1" dirty="0">
              <a:latin typeface="Unna"/>
            </a:endParaRPr>
          </a:p>
        </p:txBody>
      </p:sp>
    </p:spTree>
    <p:extLst>
      <p:ext uri="{BB962C8B-B14F-4D97-AF65-F5344CB8AC3E}">
        <p14:creationId xmlns:p14="http://schemas.microsoft.com/office/powerpoint/2010/main" val="1836750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46DB4CF7-CBC9-436A-AB53-5B9576D44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5" name="Imagen 4">
            <a:extLst>
              <a:ext uri="{FF2B5EF4-FFF2-40B4-BE49-F238E27FC236}">
                <a16:creationId xmlns:a16="http://schemas.microsoft.com/office/drawing/2014/main" id="{35D91C75-9154-48DF-82F0-B157C20770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630680" y="1089661"/>
            <a:ext cx="9540240" cy="7155179"/>
          </a:xfrm>
          <a:prstGeom prst="rect">
            <a:avLst/>
          </a:prstGeom>
          <a:effectLst>
            <a:outerShdw dist="50800" dir="5400000" algn="ctr" rotWithShape="0">
              <a:srgbClr val="000000">
                <a:alpha val="2000"/>
              </a:srgbClr>
            </a:outerShdw>
            <a:reflection endPos="0" dist="50800" dir="5400000" sy="-100000" algn="bl" rotWithShape="0"/>
          </a:effectLst>
        </p:spPr>
      </p:pic>
      <p:sp>
        <p:nvSpPr>
          <p:cNvPr id="7" name="Subtítulo 6">
            <a:extLst>
              <a:ext uri="{FF2B5EF4-FFF2-40B4-BE49-F238E27FC236}">
                <a16:creationId xmlns:a16="http://schemas.microsoft.com/office/drawing/2014/main" id="{4A55F560-DD49-4C19-B55B-FBB92B9C6759}"/>
              </a:ext>
            </a:extLst>
          </p:cNvPr>
          <p:cNvSpPr>
            <a:spLocks noGrp="1"/>
          </p:cNvSpPr>
          <p:nvPr>
            <p:ph type="subTitle" idx="1"/>
          </p:nvPr>
        </p:nvSpPr>
        <p:spPr>
          <a:xfrm>
            <a:off x="5950681" y="7242553"/>
            <a:ext cx="7770366" cy="697487"/>
          </a:xfrm>
        </p:spPr>
        <p:txBody>
          <a:bodyPr>
            <a:normAutofit/>
          </a:bodyPr>
          <a:lstStyle/>
          <a:p>
            <a:r>
              <a:rPr lang="es-MX" sz="4200" b="1" dirty="0"/>
              <a:t>Gracias.</a:t>
            </a:r>
            <a:endParaRPr lang="es-EC" sz="4200" b="1" dirty="0"/>
          </a:p>
        </p:txBody>
      </p:sp>
    </p:spTree>
    <p:extLst>
      <p:ext uri="{BB962C8B-B14F-4D97-AF65-F5344CB8AC3E}">
        <p14:creationId xmlns:p14="http://schemas.microsoft.com/office/powerpoint/2010/main" val="3237456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1C5F089-BF45-4469-BBB6-AE888A239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4" name="Google Shape;216;p35">
            <a:extLst>
              <a:ext uri="{FF2B5EF4-FFF2-40B4-BE49-F238E27FC236}">
                <a16:creationId xmlns:a16="http://schemas.microsoft.com/office/drawing/2014/main" id="{1AAB38AB-8D0B-4C65-905F-56D83067A3B2}"/>
              </a:ext>
            </a:extLst>
          </p:cNvPr>
          <p:cNvSpPr txBox="1">
            <a:spLocks/>
          </p:cNvSpPr>
          <p:nvPr/>
        </p:nvSpPr>
        <p:spPr>
          <a:xfrm>
            <a:off x="1988552" y="1901964"/>
            <a:ext cx="8824496" cy="3359150"/>
          </a:xfrm>
          <a:prstGeom prst="rect">
            <a:avLst/>
          </a:prstGeom>
        </p:spPr>
        <p:txBody>
          <a:bodyPr spcFirstLastPara="1" vert="horz" wrap="square" lIns="91425" tIns="91425" rIns="91425" bIns="91425" rtlCol="0" anchor="ctr" anchorCtr="0">
            <a:noAutofit/>
          </a:bodyPr>
          <a:lstStyle>
            <a:lvl1pPr algn="ctr" defTabSz="960120" rtl="0" eaLnBrk="1" latinLnBrk="0" hangingPunct="1">
              <a:lnSpc>
                <a:spcPct val="90000"/>
              </a:lnSpc>
              <a:spcBef>
                <a:spcPct val="0"/>
              </a:spcBef>
              <a:buNone/>
              <a:defRPr sz="6300" kern="1200">
                <a:solidFill>
                  <a:schemeClr val="tx1"/>
                </a:solidFill>
                <a:latin typeface="+mj-lt"/>
                <a:ea typeface="+mj-ea"/>
                <a:cs typeface="+mj-cs"/>
              </a:defRPr>
            </a:lvl1pPr>
          </a:lstStyle>
          <a:p>
            <a:pPr>
              <a:spcBef>
                <a:spcPts val="0"/>
              </a:spcBef>
            </a:pPr>
            <a:r>
              <a:rPr lang="es-MX" sz="1600" b="1" dirty="0">
                <a:latin typeface="Arial" panose="020B0604020202020204" pitchFamily="34" charset="0"/>
                <a:cs typeface="Arial" panose="020B0604020202020204" pitchFamily="34" charset="0"/>
              </a:rPr>
              <a:t>Universidad de las Fuerzas Armadas ESPE</a:t>
            </a:r>
            <a:br>
              <a:rPr lang="es-MX" sz="1600" b="1" dirty="0">
                <a:latin typeface="Arial" panose="020B0604020202020204" pitchFamily="34" charset="0"/>
                <a:cs typeface="Arial" panose="020B0604020202020204" pitchFamily="34" charset="0"/>
              </a:rPr>
            </a:br>
            <a:br>
              <a:rPr lang="es-MX" sz="1600" b="1" dirty="0">
                <a:latin typeface="Arial" panose="020B0604020202020204" pitchFamily="34" charset="0"/>
                <a:cs typeface="Arial" panose="020B0604020202020204" pitchFamily="34" charset="0"/>
              </a:rPr>
            </a:br>
            <a:br>
              <a:rPr lang="es-MX" sz="1600" b="1" dirty="0">
                <a:latin typeface="Arial" panose="020B0604020202020204" pitchFamily="34" charset="0"/>
                <a:cs typeface="Arial" panose="020B0604020202020204" pitchFamily="34" charset="0"/>
              </a:rPr>
            </a:br>
            <a:r>
              <a:rPr lang="es-MX" sz="1600" b="1" dirty="0">
                <a:latin typeface="Arial" panose="020B0604020202020204" pitchFamily="34" charset="0"/>
                <a:cs typeface="Arial" panose="020B0604020202020204" pitchFamily="34" charset="0"/>
              </a:rPr>
              <a:t>Departamento de Ciencias de la Tierra y de la Construcción</a:t>
            </a:r>
            <a:br>
              <a:rPr lang="es-MX" sz="1600" b="1" dirty="0">
                <a:latin typeface="Arial" panose="020B0604020202020204" pitchFamily="34" charset="0"/>
                <a:cs typeface="Arial" panose="020B0604020202020204" pitchFamily="34" charset="0"/>
              </a:rPr>
            </a:br>
            <a:br>
              <a:rPr lang="es-MX" sz="1600" b="1" dirty="0">
                <a:latin typeface="Arial" panose="020B0604020202020204" pitchFamily="34" charset="0"/>
                <a:cs typeface="Arial" panose="020B0604020202020204" pitchFamily="34" charset="0"/>
              </a:rPr>
            </a:br>
            <a:br>
              <a:rPr lang="es-MX" sz="1600" b="1" dirty="0">
                <a:latin typeface="Arial" panose="020B0604020202020204" pitchFamily="34" charset="0"/>
                <a:cs typeface="Arial" panose="020B0604020202020204" pitchFamily="34" charset="0"/>
              </a:rPr>
            </a:br>
            <a:r>
              <a:rPr lang="es-MX" sz="1600" b="1" dirty="0">
                <a:latin typeface="Arial" panose="020B0604020202020204" pitchFamily="34" charset="0"/>
                <a:cs typeface="Arial" panose="020B0604020202020204" pitchFamily="34" charset="0"/>
              </a:rPr>
              <a:t>Carrera de Ingeniería Geográfica y del Medio Ambiente</a:t>
            </a:r>
            <a:br>
              <a:rPr lang="es-MX" sz="1800" b="1" dirty="0"/>
            </a:br>
            <a:br>
              <a:rPr lang="es-MX" sz="1800" b="1" dirty="0"/>
            </a:br>
            <a:br>
              <a:rPr lang="es-MX" sz="1800" b="1" dirty="0">
                <a:solidFill>
                  <a:schemeClr val="accent5">
                    <a:lumMod val="60000"/>
                    <a:lumOff val="40000"/>
                  </a:schemeClr>
                </a:solidFill>
              </a:rPr>
            </a:br>
            <a:r>
              <a:rPr lang="es-MX" sz="2000" b="1" dirty="0">
                <a:solidFill>
                  <a:schemeClr val="accent1">
                    <a:lumMod val="75000"/>
                  </a:schemeClr>
                </a:solidFill>
                <a:latin typeface="Arial" panose="020B0604020202020204" pitchFamily="34" charset="0"/>
                <a:cs typeface="Arial" panose="020B0604020202020204" pitchFamily="34" charset="0"/>
              </a:rPr>
              <a:t>“Desarrollo de una metodología para la identificación de la sintomatología de fusarium raza 1 en banano mediante el uso de sensores aéreos no tripulados” </a:t>
            </a:r>
            <a:br>
              <a:rPr lang="es-MX" sz="2000" b="1" dirty="0"/>
            </a:br>
            <a:br>
              <a:rPr lang="es-MX" sz="2000" b="1" dirty="0"/>
            </a:br>
            <a:br>
              <a:rPr lang="es-MX" sz="1600" b="1" dirty="0"/>
            </a:br>
            <a:br>
              <a:rPr lang="es-MX" sz="1600" b="1" dirty="0"/>
            </a:br>
            <a:br>
              <a:rPr lang="es-MX" sz="1600" b="1" dirty="0"/>
            </a:br>
            <a:br>
              <a:rPr lang="es-MX" sz="2000" b="1" dirty="0"/>
            </a:br>
            <a:endParaRPr lang="es-MX" sz="2000" b="1" dirty="0"/>
          </a:p>
        </p:txBody>
      </p:sp>
      <p:sp>
        <p:nvSpPr>
          <p:cNvPr id="5" name="Google Shape;216;p35">
            <a:extLst>
              <a:ext uri="{FF2B5EF4-FFF2-40B4-BE49-F238E27FC236}">
                <a16:creationId xmlns:a16="http://schemas.microsoft.com/office/drawing/2014/main" id="{6E262BA2-5961-41AF-AD67-D3AF5E31DC21}"/>
              </a:ext>
            </a:extLst>
          </p:cNvPr>
          <p:cNvSpPr txBox="1">
            <a:spLocks/>
          </p:cNvSpPr>
          <p:nvPr/>
        </p:nvSpPr>
        <p:spPr>
          <a:xfrm>
            <a:off x="2468923" y="5261114"/>
            <a:ext cx="7315113" cy="10155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1pPr>
            <a:lvl2pPr marR="0" lvl="1"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2pPr>
            <a:lvl3pPr marR="0" lvl="2"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3pPr>
            <a:lvl4pPr marR="0" lvl="3"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4pPr>
            <a:lvl5pPr marR="0" lvl="4"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5pPr>
            <a:lvl6pPr marR="0" lvl="5"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6pPr>
            <a:lvl7pPr marR="0" lvl="6"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7pPr>
            <a:lvl8pPr marR="0" lvl="7"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8pPr>
            <a:lvl9pPr marR="0" lvl="8"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9pPr>
          </a:lstStyle>
          <a:p>
            <a:endParaRPr lang="es-EC" sz="1200" b="1" dirty="0"/>
          </a:p>
          <a:p>
            <a:endParaRPr lang="es-EC" sz="1200" b="1" dirty="0"/>
          </a:p>
          <a:p>
            <a:endParaRPr lang="es-EC" sz="1200" b="1" dirty="0"/>
          </a:p>
          <a:p>
            <a:endParaRPr lang="es-EC" sz="1200" b="1" dirty="0"/>
          </a:p>
          <a:p>
            <a:endParaRPr lang="es-EC" sz="1200" b="1" dirty="0"/>
          </a:p>
          <a:p>
            <a:endParaRPr lang="es-EC" sz="1200" b="1" dirty="0"/>
          </a:p>
          <a:p>
            <a:endParaRPr lang="es-EC" sz="1200" b="1" dirty="0"/>
          </a:p>
          <a:p>
            <a:r>
              <a:rPr lang="es-EC" sz="1600" b="1" dirty="0"/>
              <a:t>Autores: </a:t>
            </a:r>
          </a:p>
          <a:p>
            <a:endParaRPr lang="es-EC" sz="1600" b="1" dirty="0"/>
          </a:p>
          <a:p>
            <a:r>
              <a:rPr lang="es-EC" sz="1600" b="1" dirty="0"/>
              <a:t>Bastidas Guayasamín Galo Andrés</a:t>
            </a:r>
          </a:p>
          <a:p>
            <a:endParaRPr lang="es-EC" sz="1600" b="1" dirty="0"/>
          </a:p>
          <a:p>
            <a:r>
              <a:rPr lang="es-EC" sz="1600" b="1" dirty="0"/>
              <a:t>Naranjo Moina Emilia Martina </a:t>
            </a:r>
            <a:br>
              <a:rPr lang="es-EC" sz="2000" b="1" dirty="0"/>
            </a:br>
            <a:br>
              <a:rPr lang="es-EC" sz="2000" b="1" dirty="0"/>
            </a:br>
            <a:br>
              <a:rPr lang="es-EC" sz="1600" b="1" dirty="0"/>
            </a:br>
            <a:br>
              <a:rPr lang="es-EC" sz="1600" b="1" dirty="0"/>
            </a:br>
            <a:br>
              <a:rPr lang="es-EC" sz="1600" b="1" dirty="0"/>
            </a:br>
            <a:br>
              <a:rPr lang="es-EC" sz="2000" b="1" dirty="0"/>
            </a:br>
            <a:endParaRPr lang="es-EC" sz="2000" b="1" dirty="0"/>
          </a:p>
        </p:txBody>
      </p:sp>
      <p:sp>
        <p:nvSpPr>
          <p:cNvPr id="6" name="Google Shape;216;p35">
            <a:extLst>
              <a:ext uri="{FF2B5EF4-FFF2-40B4-BE49-F238E27FC236}">
                <a16:creationId xmlns:a16="http://schemas.microsoft.com/office/drawing/2014/main" id="{EA449EA8-B405-4BAD-B1AE-F901CA33A7A2}"/>
              </a:ext>
            </a:extLst>
          </p:cNvPr>
          <p:cNvSpPr txBox="1">
            <a:spLocks/>
          </p:cNvSpPr>
          <p:nvPr/>
        </p:nvSpPr>
        <p:spPr>
          <a:xfrm>
            <a:off x="2609019" y="6822268"/>
            <a:ext cx="9031046" cy="13057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1pPr>
            <a:lvl2pPr marR="0" lvl="1"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2pPr>
            <a:lvl3pPr marR="0" lvl="2"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3pPr>
            <a:lvl4pPr marR="0" lvl="3"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4pPr>
            <a:lvl5pPr marR="0" lvl="4"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5pPr>
            <a:lvl6pPr marR="0" lvl="5"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6pPr>
            <a:lvl7pPr marR="0" lvl="6"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7pPr>
            <a:lvl8pPr marR="0" lvl="7"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8pPr>
            <a:lvl9pPr marR="0" lvl="8" algn="ctr" rtl="0">
              <a:lnSpc>
                <a:spcPct val="80000"/>
              </a:lnSpc>
              <a:spcBef>
                <a:spcPts val="0"/>
              </a:spcBef>
              <a:spcAft>
                <a:spcPts val="0"/>
              </a:spcAft>
              <a:buClr>
                <a:schemeClr val="dk1"/>
              </a:buClr>
              <a:buSzPts val="5300"/>
              <a:buFont typeface="Unna"/>
              <a:buNone/>
              <a:defRPr sz="5300" b="0" i="0" u="none" strike="noStrike" cap="none">
                <a:solidFill>
                  <a:schemeClr val="dk1"/>
                </a:solidFill>
                <a:latin typeface="Unna"/>
                <a:ea typeface="Unna"/>
                <a:cs typeface="Unna"/>
                <a:sym typeface="Unna"/>
              </a:defRPr>
            </a:lvl9pPr>
          </a:lstStyle>
          <a:p>
            <a:endParaRPr lang="es-EC" sz="1400" b="1" dirty="0"/>
          </a:p>
          <a:p>
            <a:endParaRPr lang="es-EC" sz="1400" b="1" dirty="0"/>
          </a:p>
          <a:p>
            <a:endParaRPr lang="es-EC" sz="1400" b="1" dirty="0"/>
          </a:p>
          <a:p>
            <a:endParaRPr lang="es-EC" sz="1400" b="1" dirty="0"/>
          </a:p>
          <a:p>
            <a:endParaRPr lang="es-EC" sz="1600" b="1" dirty="0"/>
          </a:p>
          <a:p>
            <a:pPr algn="l"/>
            <a:r>
              <a:rPr lang="es-EC" sz="1600" b="1" dirty="0"/>
              <a:t>Director de Carrera: </a:t>
            </a:r>
            <a:r>
              <a:rPr lang="es-EC" sz="1600" dirty="0"/>
              <a:t>Ing. Alexander Robayo, </a:t>
            </a:r>
            <a:r>
              <a:rPr lang="es-EC" sz="1600" dirty="0" err="1"/>
              <a:t>MSc</a:t>
            </a:r>
            <a:r>
              <a:rPr lang="es-EC" sz="1600" dirty="0"/>
              <a:t>                  </a:t>
            </a:r>
            <a:r>
              <a:rPr lang="es-EC" sz="1600" b="1" dirty="0"/>
              <a:t>Director de Proyecto</a:t>
            </a:r>
            <a:r>
              <a:rPr lang="es-EC" sz="1600" dirty="0"/>
              <a:t>: Ing. Izar Sinde, MSc</a:t>
            </a:r>
          </a:p>
          <a:p>
            <a:pPr algn="l"/>
            <a:endParaRPr lang="es-EC" sz="1600" b="1" dirty="0"/>
          </a:p>
          <a:p>
            <a:pPr algn="l"/>
            <a:r>
              <a:rPr lang="es-EC" sz="1600" b="1" dirty="0"/>
              <a:t>Secretaria Académica: </a:t>
            </a:r>
            <a:r>
              <a:rPr lang="es-EC" sz="1600" dirty="0"/>
              <a:t>Abg. Michelle Benavides                     </a:t>
            </a:r>
            <a:r>
              <a:rPr lang="es-EC" sz="1600" b="1" dirty="0"/>
              <a:t>Docente Evaluador: </a:t>
            </a:r>
            <a:r>
              <a:rPr lang="es-EC" sz="1600" dirty="0"/>
              <a:t>Ing. César Leiva, </a:t>
            </a:r>
            <a:r>
              <a:rPr lang="es-EC" sz="1600" dirty="0" err="1"/>
              <a:t>MSc</a:t>
            </a:r>
            <a:endParaRPr lang="es-EC" sz="1600" dirty="0"/>
          </a:p>
          <a:p>
            <a:pPr algn="l"/>
            <a:endParaRPr lang="es-EC" sz="1400" b="1" dirty="0"/>
          </a:p>
          <a:p>
            <a:endParaRPr lang="es-EC" sz="1400" b="1" dirty="0"/>
          </a:p>
          <a:p>
            <a:r>
              <a:rPr lang="es-EC" sz="1400" b="1" dirty="0"/>
              <a:t>Febrero, 2022</a:t>
            </a:r>
            <a:br>
              <a:rPr lang="es-EC" sz="2400" b="1" dirty="0"/>
            </a:br>
            <a:br>
              <a:rPr lang="es-EC" sz="2000" b="1" dirty="0"/>
            </a:br>
            <a:br>
              <a:rPr lang="es-EC" sz="1600" b="1" dirty="0"/>
            </a:br>
            <a:br>
              <a:rPr lang="es-EC" sz="1600" b="1" dirty="0"/>
            </a:br>
            <a:br>
              <a:rPr lang="es-EC" sz="1600" b="1" dirty="0"/>
            </a:br>
            <a:br>
              <a:rPr lang="es-EC" sz="2000" b="1" dirty="0"/>
            </a:br>
            <a:endParaRPr lang="es-EC" sz="2000" b="1" dirty="0"/>
          </a:p>
        </p:txBody>
      </p:sp>
      <p:pic>
        <p:nvPicPr>
          <p:cNvPr id="12" name="Imagen 11">
            <a:extLst>
              <a:ext uri="{FF2B5EF4-FFF2-40B4-BE49-F238E27FC236}">
                <a16:creationId xmlns:a16="http://schemas.microsoft.com/office/drawing/2014/main" id="{7E414AC1-EA1A-4AC9-90E0-71F1833D6996}"/>
              </a:ext>
            </a:extLst>
          </p:cNvPr>
          <p:cNvPicPr>
            <a:picLocks noChangeAspect="1"/>
          </p:cNvPicPr>
          <p:nvPr/>
        </p:nvPicPr>
        <p:blipFill>
          <a:blip r:embed="rId3"/>
          <a:stretch>
            <a:fillRect/>
          </a:stretch>
        </p:blipFill>
        <p:spPr>
          <a:xfrm>
            <a:off x="10474027" y="1541109"/>
            <a:ext cx="1166038" cy="1168806"/>
          </a:xfrm>
          <a:prstGeom prst="rect">
            <a:avLst/>
          </a:prstGeom>
        </p:spPr>
      </p:pic>
      <p:pic>
        <p:nvPicPr>
          <p:cNvPr id="8" name="Picture 5" descr="logo Iniap 1-02 – Congreso Internacional">
            <a:extLst>
              <a:ext uri="{FF2B5EF4-FFF2-40B4-BE49-F238E27FC236}">
                <a16:creationId xmlns:a16="http://schemas.microsoft.com/office/drawing/2014/main" id="{8B2879D7-1C9E-432A-84DD-D5C4F22B2CF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020" y="7699236"/>
            <a:ext cx="1973553" cy="8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41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7B48C21A-8988-440F-B97C-E27016154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sp>
        <p:nvSpPr>
          <p:cNvPr id="3" name="4 CuadroTexto">
            <a:extLst>
              <a:ext uri="{FF2B5EF4-FFF2-40B4-BE49-F238E27FC236}">
                <a16:creationId xmlns:a16="http://schemas.microsoft.com/office/drawing/2014/main" id="{736A44AC-57CE-427F-ADB7-67125209FFA9}"/>
              </a:ext>
            </a:extLst>
          </p:cNvPr>
          <p:cNvSpPr txBox="1"/>
          <p:nvPr/>
        </p:nvSpPr>
        <p:spPr>
          <a:xfrm>
            <a:off x="885294" y="716281"/>
            <a:ext cx="2217847" cy="478464"/>
          </a:xfrm>
          <a:prstGeom prst="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9" b="1" dirty="0">
                <a:latin typeface="Arial" panose="020B0604020202020204" pitchFamily="34" charset="0"/>
                <a:cs typeface="Arial" panose="020B0604020202020204" pitchFamily="34" charset="0"/>
              </a:rPr>
              <a:t>F</a:t>
            </a:r>
            <a:r>
              <a:rPr lang="es-EC" sz="2509" b="1" dirty="0" err="1">
                <a:latin typeface="Arial" panose="020B0604020202020204" pitchFamily="34" charset="0"/>
                <a:cs typeface="Arial" panose="020B0604020202020204" pitchFamily="34" charset="0"/>
              </a:rPr>
              <a:t>usarium</a:t>
            </a:r>
            <a:endParaRPr lang="es-EC" sz="2509"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C0265741-593C-47DF-A062-DB4F438A922D}"/>
              </a:ext>
            </a:extLst>
          </p:cNvPr>
          <p:cNvPicPr>
            <a:picLocks noChangeAspect="1"/>
          </p:cNvPicPr>
          <p:nvPr/>
        </p:nvPicPr>
        <p:blipFill rotWithShape="1">
          <a:blip r:embed="rId3"/>
          <a:srcRect t="13300" b="6786"/>
          <a:stretch/>
        </p:blipFill>
        <p:spPr>
          <a:xfrm>
            <a:off x="6244082" y="2667411"/>
            <a:ext cx="2760527" cy="4777899"/>
          </a:xfrm>
          <a:prstGeom prst="rect">
            <a:avLst/>
          </a:prstGeom>
        </p:spPr>
      </p:pic>
      <p:pic>
        <p:nvPicPr>
          <p:cNvPr id="5" name="Imagen 4">
            <a:extLst>
              <a:ext uri="{FF2B5EF4-FFF2-40B4-BE49-F238E27FC236}">
                <a16:creationId xmlns:a16="http://schemas.microsoft.com/office/drawing/2014/main" id="{3EA78634-E792-4809-8649-1C7B1E9711A5}"/>
              </a:ext>
            </a:extLst>
          </p:cNvPr>
          <p:cNvPicPr>
            <a:picLocks noChangeAspect="1"/>
          </p:cNvPicPr>
          <p:nvPr/>
        </p:nvPicPr>
        <p:blipFill rotWithShape="1">
          <a:blip r:embed="rId4"/>
          <a:srcRect l="6120" b="25397"/>
          <a:stretch/>
        </p:blipFill>
        <p:spPr>
          <a:xfrm>
            <a:off x="9004609" y="2664733"/>
            <a:ext cx="2591316" cy="4777900"/>
          </a:xfrm>
          <a:prstGeom prst="rect">
            <a:avLst/>
          </a:prstGeom>
        </p:spPr>
      </p:pic>
      <p:pic>
        <p:nvPicPr>
          <p:cNvPr id="6" name="Imagen 5">
            <a:extLst>
              <a:ext uri="{FF2B5EF4-FFF2-40B4-BE49-F238E27FC236}">
                <a16:creationId xmlns:a16="http://schemas.microsoft.com/office/drawing/2014/main" id="{BBDE2FD7-49DA-40D2-A8B7-67BF92754FF8}"/>
              </a:ext>
            </a:extLst>
          </p:cNvPr>
          <p:cNvPicPr>
            <a:picLocks noChangeAspect="1"/>
          </p:cNvPicPr>
          <p:nvPr/>
        </p:nvPicPr>
        <p:blipFill rotWithShape="1">
          <a:blip r:embed="rId5"/>
          <a:srcRect l="20776" t="10001" r="7645" b="38889"/>
          <a:stretch/>
        </p:blipFill>
        <p:spPr>
          <a:xfrm>
            <a:off x="412496" y="1493520"/>
            <a:ext cx="4875784" cy="7548085"/>
          </a:xfrm>
          <a:prstGeom prst="rect">
            <a:avLst/>
          </a:prstGeom>
        </p:spPr>
      </p:pic>
      <p:sp>
        <p:nvSpPr>
          <p:cNvPr id="7" name="Elipse 6">
            <a:extLst>
              <a:ext uri="{FF2B5EF4-FFF2-40B4-BE49-F238E27FC236}">
                <a16:creationId xmlns:a16="http://schemas.microsoft.com/office/drawing/2014/main" id="{C4218E26-91E9-4499-B7EC-68192884BE90}"/>
              </a:ext>
            </a:extLst>
          </p:cNvPr>
          <p:cNvSpPr/>
          <p:nvPr/>
        </p:nvSpPr>
        <p:spPr>
          <a:xfrm>
            <a:off x="7019873" y="3520852"/>
            <a:ext cx="1836166" cy="18745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77334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3DC92B4-9360-4892-A968-5CDC661CF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46082" name="Picture 2" descr="Luchar contra la Marchitez por Fusarium del Banano">
            <a:extLst>
              <a:ext uri="{FF2B5EF4-FFF2-40B4-BE49-F238E27FC236}">
                <a16:creationId xmlns:a16="http://schemas.microsoft.com/office/drawing/2014/main" id="{6F778798-B1BA-4859-AA47-757F7DA67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355" y="1615439"/>
            <a:ext cx="4247605" cy="5887686"/>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Fusarium RT4 - CropLife Latin America">
            <a:extLst>
              <a:ext uri="{FF2B5EF4-FFF2-40B4-BE49-F238E27FC236}">
                <a16:creationId xmlns:a16="http://schemas.microsoft.com/office/drawing/2014/main" id="{BCD05D26-6E03-4290-9181-81000FDAC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834" y="1615439"/>
            <a:ext cx="3896006" cy="588768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B01E930D-A3B3-4E30-B048-10FCD5121B49}"/>
              </a:ext>
            </a:extLst>
          </p:cNvPr>
          <p:cNvSpPr txBox="1"/>
          <p:nvPr/>
        </p:nvSpPr>
        <p:spPr>
          <a:xfrm>
            <a:off x="538834" y="7772401"/>
            <a:ext cx="3896006" cy="640080"/>
          </a:xfrm>
          <a:prstGeom prst="rect">
            <a:avLst/>
          </a:prstGeom>
          <a:noFill/>
        </p:spPr>
        <p:txBody>
          <a:bodyPr wrap="square" rtlCol="0">
            <a:spAutoFit/>
          </a:bodyPr>
          <a:lstStyle/>
          <a:p>
            <a:pPr algn="ctr"/>
            <a:r>
              <a:rPr lang="es-MX" dirty="0"/>
              <a:t>Amarillamiento  de hojas desde el borde hasta la nervadura central</a:t>
            </a:r>
            <a:endParaRPr lang="es-EC" dirty="0"/>
          </a:p>
        </p:txBody>
      </p:sp>
      <p:pic>
        <p:nvPicPr>
          <p:cNvPr id="4" name="Imagen 3">
            <a:extLst>
              <a:ext uri="{FF2B5EF4-FFF2-40B4-BE49-F238E27FC236}">
                <a16:creationId xmlns:a16="http://schemas.microsoft.com/office/drawing/2014/main" id="{707E5FCF-5815-43AE-A504-9642EE0A3C2F}"/>
              </a:ext>
            </a:extLst>
          </p:cNvPr>
          <p:cNvPicPr>
            <a:picLocks noChangeAspect="1"/>
          </p:cNvPicPr>
          <p:nvPr/>
        </p:nvPicPr>
        <p:blipFill>
          <a:blip r:embed="rId5"/>
          <a:stretch>
            <a:fillRect/>
          </a:stretch>
        </p:blipFill>
        <p:spPr>
          <a:xfrm>
            <a:off x="8965475" y="1686592"/>
            <a:ext cx="2982685" cy="5821056"/>
          </a:xfrm>
          <a:prstGeom prst="rect">
            <a:avLst/>
          </a:prstGeom>
        </p:spPr>
      </p:pic>
      <p:sp>
        <p:nvSpPr>
          <p:cNvPr id="7" name="CuadroTexto 6">
            <a:extLst>
              <a:ext uri="{FF2B5EF4-FFF2-40B4-BE49-F238E27FC236}">
                <a16:creationId xmlns:a16="http://schemas.microsoft.com/office/drawing/2014/main" id="{BD0A5ED5-C897-4BD7-B7FF-62D1F7CE7600}"/>
              </a:ext>
            </a:extLst>
          </p:cNvPr>
          <p:cNvSpPr txBox="1"/>
          <p:nvPr/>
        </p:nvSpPr>
        <p:spPr>
          <a:xfrm>
            <a:off x="5809159" y="7723109"/>
            <a:ext cx="3896006" cy="369332"/>
          </a:xfrm>
          <a:prstGeom prst="rect">
            <a:avLst/>
          </a:prstGeom>
          <a:noFill/>
        </p:spPr>
        <p:txBody>
          <a:bodyPr wrap="square" rtlCol="0">
            <a:spAutoFit/>
          </a:bodyPr>
          <a:lstStyle/>
          <a:p>
            <a:r>
              <a:rPr lang="es-MX" dirty="0"/>
              <a:t>Enruanamiento</a:t>
            </a:r>
            <a:endParaRPr lang="es-EC" dirty="0"/>
          </a:p>
        </p:txBody>
      </p:sp>
      <p:sp>
        <p:nvSpPr>
          <p:cNvPr id="8" name="CuadroTexto 7">
            <a:extLst>
              <a:ext uri="{FF2B5EF4-FFF2-40B4-BE49-F238E27FC236}">
                <a16:creationId xmlns:a16="http://schemas.microsoft.com/office/drawing/2014/main" id="{EF459BC8-A826-4A2F-B8E7-5BE2B67AECBD}"/>
              </a:ext>
            </a:extLst>
          </p:cNvPr>
          <p:cNvSpPr txBox="1"/>
          <p:nvPr/>
        </p:nvSpPr>
        <p:spPr>
          <a:xfrm>
            <a:off x="8508814" y="7772401"/>
            <a:ext cx="3317426" cy="646331"/>
          </a:xfrm>
          <a:prstGeom prst="rect">
            <a:avLst/>
          </a:prstGeom>
          <a:noFill/>
        </p:spPr>
        <p:txBody>
          <a:bodyPr wrap="square" rtlCol="0">
            <a:spAutoFit/>
          </a:bodyPr>
          <a:lstStyle/>
          <a:p>
            <a:pPr algn="ctr"/>
            <a:r>
              <a:rPr lang="es-MX" dirty="0"/>
              <a:t>Coloraciones marrones y rojizas en tejidos internos</a:t>
            </a:r>
            <a:endParaRPr lang="es-EC" dirty="0"/>
          </a:p>
        </p:txBody>
      </p:sp>
      <p:sp>
        <p:nvSpPr>
          <p:cNvPr id="10" name="CuadroTexto 9">
            <a:extLst>
              <a:ext uri="{FF2B5EF4-FFF2-40B4-BE49-F238E27FC236}">
                <a16:creationId xmlns:a16="http://schemas.microsoft.com/office/drawing/2014/main" id="{C6C35645-881F-42BC-8D4F-AFE36238DCD1}"/>
              </a:ext>
            </a:extLst>
          </p:cNvPr>
          <p:cNvSpPr txBox="1"/>
          <p:nvPr/>
        </p:nvSpPr>
        <p:spPr>
          <a:xfrm>
            <a:off x="8175310" y="1254548"/>
            <a:ext cx="6499654" cy="369332"/>
          </a:xfrm>
          <a:prstGeom prst="rect">
            <a:avLst/>
          </a:prstGeom>
          <a:noFill/>
        </p:spPr>
        <p:txBody>
          <a:bodyPr wrap="square">
            <a:spAutoFit/>
          </a:bodyPr>
          <a:lstStyle/>
          <a:p>
            <a:r>
              <a:rPr lang="es-ES" sz="1800" i="1" dirty="0">
                <a:effectLst/>
                <a:latin typeface="Arial" panose="020B0604020202020204" pitchFamily="34" charset="0"/>
                <a:ea typeface="Calibri" panose="020F0502020204030204" pitchFamily="34" charset="0"/>
                <a:cs typeface="Times New Roman" panose="02020603050405020304" pitchFamily="18" charset="0"/>
              </a:rPr>
              <a:t>Fusarium </a:t>
            </a:r>
            <a:r>
              <a:rPr lang="es-ES" sz="1800" i="1" dirty="0" err="1">
                <a:effectLst/>
                <a:latin typeface="Arial" panose="020B0604020202020204" pitchFamily="34" charset="0"/>
                <a:ea typeface="Calibri" panose="020F0502020204030204" pitchFamily="34" charset="0"/>
                <a:cs typeface="Times New Roman" panose="02020603050405020304" pitchFamily="18" charset="0"/>
              </a:rPr>
              <a:t>oxysporum</a:t>
            </a:r>
            <a:r>
              <a:rPr lang="es-ES" sz="1800" i="1" dirty="0">
                <a:effectLst/>
                <a:latin typeface="Arial" panose="020B0604020202020204" pitchFamily="34" charset="0"/>
                <a:ea typeface="Calibri" panose="020F0502020204030204" pitchFamily="34" charset="0"/>
                <a:cs typeface="Times New Roman" panose="02020603050405020304" pitchFamily="18" charset="0"/>
              </a:rPr>
              <a:t> f. </a:t>
            </a:r>
            <a:r>
              <a:rPr lang="es-ES" sz="1800" i="1" dirty="0" err="1">
                <a:effectLst/>
                <a:latin typeface="Arial" panose="020B0604020202020204" pitchFamily="34" charset="0"/>
                <a:ea typeface="Calibri" panose="020F0502020204030204" pitchFamily="34" charset="0"/>
                <a:cs typeface="Times New Roman" panose="02020603050405020304" pitchFamily="18" charset="0"/>
              </a:rPr>
              <a:t>sp</a:t>
            </a:r>
            <a:r>
              <a:rPr lang="es-ES" sz="1800" i="1" dirty="0">
                <a:effectLst/>
                <a:latin typeface="Arial" panose="020B0604020202020204" pitchFamily="34" charset="0"/>
                <a:ea typeface="Calibri" panose="020F0502020204030204" pitchFamily="34" charset="0"/>
                <a:cs typeface="Times New Roman" panose="02020603050405020304" pitchFamily="18" charset="0"/>
              </a:rPr>
              <a:t>. </a:t>
            </a:r>
            <a:r>
              <a:rPr lang="es-ES" sz="1800" i="1" dirty="0" err="1">
                <a:effectLst/>
                <a:latin typeface="Arial" panose="020B0604020202020204" pitchFamily="34" charset="0"/>
                <a:ea typeface="Calibri" panose="020F0502020204030204" pitchFamily="34" charset="0"/>
                <a:cs typeface="Times New Roman" panose="02020603050405020304" pitchFamily="18" charset="0"/>
              </a:rPr>
              <a:t>cubense</a:t>
            </a:r>
            <a:r>
              <a:rPr lang="es-ES" sz="1800" dirty="0">
                <a:effectLst/>
                <a:latin typeface="Arial" panose="020B0604020202020204" pitchFamily="34" charset="0"/>
                <a:ea typeface="Calibri" panose="020F0502020204030204" pitchFamily="34" charset="0"/>
                <a:cs typeface="Times New Roman" panose="02020603050405020304" pitchFamily="18" charset="0"/>
              </a:rPr>
              <a:t> </a:t>
            </a:r>
            <a:endParaRPr lang="es-EC" dirty="0"/>
          </a:p>
        </p:txBody>
      </p:sp>
    </p:spTree>
    <p:extLst>
      <p:ext uri="{BB962C8B-B14F-4D97-AF65-F5344CB8AC3E}">
        <p14:creationId xmlns:p14="http://schemas.microsoft.com/office/powerpoint/2010/main" val="1912228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905250B-B02E-4B4A-868A-3A36BF790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 y="0"/>
            <a:ext cx="12801600" cy="9601200"/>
          </a:xfrm>
          <a:prstGeom prst="rect">
            <a:avLst/>
          </a:prstGeom>
        </p:spPr>
      </p:pic>
      <p:sp>
        <p:nvSpPr>
          <p:cNvPr id="4" name="2 CuadroTexto">
            <a:extLst>
              <a:ext uri="{FF2B5EF4-FFF2-40B4-BE49-F238E27FC236}">
                <a16:creationId xmlns:a16="http://schemas.microsoft.com/office/drawing/2014/main" id="{C56DEB5E-1D00-45E6-BE60-2D62FCF838CE}"/>
              </a:ext>
            </a:extLst>
          </p:cNvPr>
          <p:cNvSpPr txBox="1"/>
          <p:nvPr/>
        </p:nvSpPr>
        <p:spPr>
          <a:xfrm>
            <a:off x="386334" y="1093433"/>
            <a:ext cx="2192644" cy="477054"/>
          </a:xfrm>
          <a:prstGeom prst="rect">
            <a:avLst/>
          </a:prstGeom>
          <a:solidFill>
            <a:schemeClr val="bg2">
              <a:lumMod val="20000"/>
              <a:lumOff val="80000"/>
            </a:schemeClr>
          </a:solidFill>
          <a:ln w="28575">
            <a:solidFill>
              <a:srgbClr val="FFC000"/>
            </a:solidFill>
          </a:ln>
        </p:spPr>
        <p:txBody>
          <a:bodyPr wrap="square" rtlCol="0">
            <a:spAutoFit/>
          </a:bodyPr>
          <a:lstStyle/>
          <a:p>
            <a:pPr algn="ctr"/>
            <a:r>
              <a:rPr lang="es-EC" sz="2500" b="1" dirty="0">
                <a:latin typeface="Arial" panose="020B0604020202020204" pitchFamily="34" charset="0"/>
                <a:cs typeface="Arial" panose="020B0604020202020204" pitchFamily="34" charset="0"/>
              </a:rPr>
              <a:t>Objetivos</a:t>
            </a:r>
          </a:p>
        </p:txBody>
      </p:sp>
      <p:graphicFrame>
        <p:nvGraphicFramePr>
          <p:cNvPr id="7" name="Diagrama 6">
            <a:extLst>
              <a:ext uri="{FF2B5EF4-FFF2-40B4-BE49-F238E27FC236}">
                <a16:creationId xmlns:a16="http://schemas.microsoft.com/office/drawing/2014/main" id="{36EDCB4A-5695-4EE9-81CB-478427293C6E}"/>
              </a:ext>
            </a:extLst>
          </p:cNvPr>
          <p:cNvGraphicFramePr/>
          <p:nvPr>
            <p:extLst>
              <p:ext uri="{D42A27DB-BD31-4B8C-83A1-F6EECF244321}">
                <p14:modId xmlns:p14="http://schemas.microsoft.com/office/powerpoint/2010/main" val="3939918690"/>
              </p:ext>
            </p:extLst>
          </p:nvPr>
        </p:nvGraphicFramePr>
        <p:xfrm>
          <a:off x="-1959746" y="1366189"/>
          <a:ext cx="11318509" cy="7126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a:extLst>
              <a:ext uri="{FF2B5EF4-FFF2-40B4-BE49-F238E27FC236}">
                <a16:creationId xmlns:a16="http://schemas.microsoft.com/office/drawing/2014/main" id="{9345849F-4C39-4F93-A639-8C9C731CAE88}"/>
              </a:ext>
            </a:extLst>
          </p:cNvPr>
          <p:cNvPicPr>
            <a:picLocks noChangeAspect="1"/>
          </p:cNvPicPr>
          <p:nvPr/>
        </p:nvPicPr>
        <p:blipFill>
          <a:blip r:embed="rId8"/>
          <a:stretch>
            <a:fillRect/>
          </a:stretch>
        </p:blipFill>
        <p:spPr>
          <a:xfrm>
            <a:off x="9102092" y="5178269"/>
            <a:ext cx="2777012" cy="2777012"/>
          </a:xfrm>
          <a:prstGeom prst="rect">
            <a:avLst/>
          </a:prstGeom>
        </p:spPr>
      </p:pic>
      <p:pic>
        <p:nvPicPr>
          <p:cNvPr id="13" name="Imagen 12">
            <a:extLst>
              <a:ext uri="{FF2B5EF4-FFF2-40B4-BE49-F238E27FC236}">
                <a16:creationId xmlns:a16="http://schemas.microsoft.com/office/drawing/2014/main" id="{7A43E6CF-6B24-4CAB-9693-52606AF092A9}"/>
              </a:ext>
            </a:extLst>
          </p:cNvPr>
          <p:cNvPicPr>
            <a:picLocks noChangeAspect="1"/>
          </p:cNvPicPr>
          <p:nvPr/>
        </p:nvPicPr>
        <p:blipFill rotWithShape="1">
          <a:blip r:embed="rId9"/>
          <a:srcRect l="31547" t="16772" r="32582" b="8307"/>
          <a:stretch/>
        </p:blipFill>
        <p:spPr>
          <a:xfrm>
            <a:off x="9084280" y="1012685"/>
            <a:ext cx="2867785" cy="3369246"/>
          </a:xfrm>
          <a:prstGeom prst="rect">
            <a:avLst/>
          </a:prstGeom>
        </p:spPr>
      </p:pic>
      <p:cxnSp>
        <p:nvCxnSpPr>
          <p:cNvPr id="15" name="Conector recto de flecha 14">
            <a:extLst>
              <a:ext uri="{FF2B5EF4-FFF2-40B4-BE49-F238E27FC236}">
                <a16:creationId xmlns:a16="http://schemas.microsoft.com/office/drawing/2014/main" id="{F6FFCA27-1683-4BE1-8BA6-70095A377CAE}"/>
              </a:ext>
            </a:extLst>
          </p:cNvPr>
          <p:cNvCxnSpPr>
            <a:cxnSpLocks/>
          </p:cNvCxnSpPr>
          <p:nvPr/>
        </p:nvCxnSpPr>
        <p:spPr>
          <a:xfrm>
            <a:off x="10535984" y="4460459"/>
            <a:ext cx="17813" cy="68028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Conector: angular 19">
            <a:extLst>
              <a:ext uri="{FF2B5EF4-FFF2-40B4-BE49-F238E27FC236}">
                <a16:creationId xmlns:a16="http://schemas.microsoft.com/office/drawing/2014/main" id="{E78E9969-D9A8-4FE2-817D-2B13BD450191}"/>
              </a:ext>
            </a:extLst>
          </p:cNvPr>
          <p:cNvCxnSpPr>
            <a:cxnSpLocks/>
          </p:cNvCxnSpPr>
          <p:nvPr/>
        </p:nvCxnSpPr>
        <p:spPr>
          <a:xfrm flipV="1">
            <a:off x="6400800" y="2377440"/>
            <a:ext cx="2275986" cy="2087880"/>
          </a:xfrm>
          <a:prstGeom prst="bentConnector3">
            <a:avLst>
              <a:gd name="adj1" fmla="val 50000"/>
            </a:avLst>
          </a:prstGeom>
          <a:ln w="28575">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046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CE4C32C-34C9-4C6E-A7A5-ECB918470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9601200"/>
          </a:xfrm>
          <a:prstGeom prst="rect">
            <a:avLst/>
          </a:prstGeom>
        </p:spPr>
      </p:pic>
      <p:pic>
        <p:nvPicPr>
          <p:cNvPr id="5" name="Imagen 4">
            <a:extLst>
              <a:ext uri="{FF2B5EF4-FFF2-40B4-BE49-F238E27FC236}">
                <a16:creationId xmlns:a16="http://schemas.microsoft.com/office/drawing/2014/main" id="{361B08FE-ADBA-4060-883B-5288342D31F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04" y="2757679"/>
            <a:ext cx="6102096" cy="5243321"/>
          </a:xfrm>
          <a:prstGeom prst="rect">
            <a:avLst/>
          </a:prstGeom>
          <a:noFill/>
          <a:ln>
            <a:noFill/>
          </a:ln>
        </p:spPr>
      </p:pic>
      <p:sp>
        <p:nvSpPr>
          <p:cNvPr id="7" name="2 Rectángulo">
            <a:extLst>
              <a:ext uri="{FF2B5EF4-FFF2-40B4-BE49-F238E27FC236}">
                <a16:creationId xmlns:a16="http://schemas.microsoft.com/office/drawing/2014/main" id="{F2ACF945-B0C6-4B1D-AA43-54368B7194D3}"/>
              </a:ext>
            </a:extLst>
          </p:cNvPr>
          <p:cNvSpPr/>
          <p:nvPr/>
        </p:nvSpPr>
        <p:spPr>
          <a:xfrm>
            <a:off x="298704" y="2143103"/>
            <a:ext cx="4719562" cy="307777"/>
          </a:xfrm>
          <a:prstGeom prst="rect">
            <a:avLst/>
          </a:prstGeom>
        </p:spPr>
        <p:txBody>
          <a:bodyPr wrap="none">
            <a:spAutoFit/>
          </a:bodyPr>
          <a:lstStyle/>
          <a:p>
            <a:r>
              <a:rPr lang="es-MX" sz="1400" dirty="0">
                <a:latin typeface="Arial" panose="020B0604020202020204" pitchFamily="34" charset="0"/>
                <a:cs typeface="Arial" panose="020B0604020202020204" pitchFamily="34" charset="0"/>
              </a:rPr>
              <a:t>Mapa  de ubicación del área de estudio </a:t>
            </a:r>
            <a:r>
              <a:rPr lang="es-ES" sz="1400" dirty="0">
                <a:latin typeface="Arial" panose="020B0604020202020204" pitchFamily="34" charset="0"/>
                <a:ea typeface="Calibri" panose="020F0502020204030204" pitchFamily="34" charset="0"/>
                <a:cs typeface="Arial" panose="020B0604020202020204" pitchFamily="34" charset="0"/>
              </a:rPr>
              <a:t>lote “Salvatierra” </a:t>
            </a:r>
            <a:endParaRPr lang="es-EC" sz="1400" dirty="0">
              <a:latin typeface="Arial" panose="020B0604020202020204" pitchFamily="34" charset="0"/>
              <a:cs typeface="Arial" panose="020B0604020202020204" pitchFamily="34" charset="0"/>
            </a:endParaRPr>
          </a:p>
        </p:txBody>
      </p:sp>
      <p:sp>
        <p:nvSpPr>
          <p:cNvPr id="8" name="9 Rectángulo">
            <a:extLst>
              <a:ext uri="{FF2B5EF4-FFF2-40B4-BE49-F238E27FC236}">
                <a16:creationId xmlns:a16="http://schemas.microsoft.com/office/drawing/2014/main" id="{5C63665E-0129-412B-8874-DD7393C869BE}"/>
              </a:ext>
            </a:extLst>
          </p:cNvPr>
          <p:cNvSpPr/>
          <p:nvPr/>
        </p:nvSpPr>
        <p:spPr>
          <a:xfrm>
            <a:off x="6476582" y="1985560"/>
            <a:ext cx="4352474" cy="456343"/>
          </a:xfrm>
          <a:prstGeom prst="rect">
            <a:avLst/>
          </a:prstGeom>
        </p:spPr>
        <p:txBody>
          <a:bodyPr wrap="none">
            <a:spAutoFit/>
          </a:bodyPr>
          <a:lstStyle/>
          <a:p>
            <a:pPr>
              <a:lnSpc>
                <a:spcPct val="200000"/>
              </a:lnSpc>
              <a:spcAft>
                <a:spcPts val="1422"/>
              </a:spcAft>
            </a:pPr>
            <a:r>
              <a:rPr lang="es-ES" sz="1400" dirty="0">
                <a:latin typeface="Arial" panose="020B0604020202020204" pitchFamily="34" charset="0"/>
                <a:ea typeface="Calibri" panose="020F0502020204030204" pitchFamily="34" charset="0"/>
                <a:cs typeface="Arial" panose="020B0604020202020204" pitchFamily="34" charset="0"/>
              </a:rPr>
              <a:t>Mapa de ubicación de la zona de estudio en Caluma</a:t>
            </a:r>
            <a:endParaRPr lang="es-EC" sz="1400" dirty="0">
              <a:latin typeface="Arial" panose="020B0604020202020204" pitchFamily="34" charset="0"/>
              <a:ea typeface="Calibri" panose="020F0502020204030204" pitchFamily="34" charset="0"/>
              <a:cs typeface="Arial" panose="020B0604020202020204" pitchFamily="34" charset="0"/>
            </a:endParaRPr>
          </a:p>
        </p:txBody>
      </p:sp>
      <p:sp>
        <p:nvSpPr>
          <p:cNvPr id="9" name="2 CuadroTexto">
            <a:extLst>
              <a:ext uri="{FF2B5EF4-FFF2-40B4-BE49-F238E27FC236}">
                <a16:creationId xmlns:a16="http://schemas.microsoft.com/office/drawing/2014/main" id="{AA0C56A6-7AE0-4DC7-8C7C-BB76C3A6E1F9}"/>
              </a:ext>
            </a:extLst>
          </p:cNvPr>
          <p:cNvSpPr txBox="1"/>
          <p:nvPr/>
        </p:nvSpPr>
        <p:spPr>
          <a:xfrm>
            <a:off x="499110" y="1161633"/>
            <a:ext cx="2960370" cy="4770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Área de estudio</a:t>
            </a:r>
            <a:endParaRPr lang="es-EC" sz="2500" b="1" dirty="0">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id="{E47F8F71-2411-4B32-8D73-7418A8643F3F}"/>
              </a:ext>
            </a:extLst>
          </p:cNvPr>
          <p:cNvGrpSpPr/>
          <p:nvPr/>
        </p:nvGrpSpPr>
        <p:grpSpPr>
          <a:xfrm>
            <a:off x="6699504" y="2757679"/>
            <a:ext cx="5803392" cy="5243321"/>
            <a:chOff x="6699504" y="2757679"/>
            <a:chExt cx="5803392" cy="5243321"/>
          </a:xfrm>
        </p:grpSpPr>
        <p:pic>
          <p:nvPicPr>
            <p:cNvPr id="6" name="Imagen 3">
              <a:extLst>
                <a:ext uri="{FF2B5EF4-FFF2-40B4-BE49-F238E27FC236}">
                  <a16:creationId xmlns:a16="http://schemas.microsoft.com/office/drawing/2014/main" id="{7462A9FB-9E64-4DBB-9BD0-AE8D616F4FD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99504" y="2757679"/>
              <a:ext cx="5803392" cy="5243321"/>
            </a:xfrm>
            <a:prstGeom prst="rect">
              <a:avLst/>
            </a:prstGeom>
            <a:noFill/>
            <a:ln>
              <a:noFill/>
            </a:ln>
          </p:spPr>
        </p:pic>
        <p:pic>
          <p:nvPicPr>
            <p:cNvPr id="12" name="Imagen 11">
              <a:extLst>
                <a:ext uri="{FF2B5EF4-FFF2-40B4-BE49-F238E27FC236}">
                  <a16:creationId xmlns:a16="http://schemas.microsoft.com/office/drawing/2014/main" id="{72D7F621-A395-41B2-8C15-AAEA9FF42F29}"/>
                </a:ext>
              </a:extLst>
            </p:cNvPr>
            <p:cNvPicPr/>
            <p:nvPr/>
          </p:nvPicPr>
          <p:blipFill rotWithShape="1">
            <a:blip r:embed="rId5">
              <a:extLst>
                <a:ext uri="{28A0092B-C50C-407E-A947-70E740481C1C}">
                  <a14:useLocalDpi xmlns:a14="http://schemas.microsoft.com/office/drawing/2010/main" val="0"/>
                </a:ext>
              </a:extLst>
            </a:blip>
            <a:srcRect l="58123" t="7870" r="3351" b="24904"/>
            <a:stretch/>
          </p:blipFill>
          <p:spPr bwMode="auto">
            <a:xfrm>
              <a:off x="10335409" y="3266343"/>
              <a:ext cx="2071744" cy="4057822"/>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47379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8465AA3-B777-46E5-8164-0A9CF4733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12801600" cy="9601200"/>
          </a:xfrm>
          <a:prstGeom prst="rect">
            <a:avLst/>
          </a:prstGeom>
        </p:spPr>
      </p:pic>
      <p:sp>
        <p:nvSpPr>
          <p:cNvPr id="3" name="Marcador de contenido 2">
            <a:extLst>
              <a:ext uri="{FF2B5EF4-FFF2-40B4-BE49-F238E27FC236}">
                <a16:creationId xmlns:a16="http://schemas.microsoft.com/office/drawing/2014/main" id="{4205D7EA-9B81-401E-A5DE-B34E11BF3702}"/>
              </a:ext>
            </a:extLst>
          </p:cNvPr>
          <p:cNvSpPr>
            <a:spLocks noGrp="1"/>
          </p:cNvSpPr>
          <p:nvPr>
            <p:ph idx="1"/>
          </p:nvPr>
        </p:nvSpPr>
        <p:spPr>
          <a:xfrm>
            <a:off x="1513932" y="3931827"/>
            <a:ext cx="10144126" cy="1907308"/>
          </a:xfrm>
        </p:spPr>
        <p:txBody>
          <a:bodyPr>
            <a:noAutofit/>
          </a:bodyPr>
          <a:lstStyle/>
          <a:p>
            <a:pPr marL="0" indent="0" algn="just">
              <a:lnSpc>
                <a:spcPct val="150000"/>
              </a:lnSpc>
              <a:buNone/>
            </a:pPr>
            <a:r>
              <a:rPr lang="es-ES" sz="2500" dirty="0">
                <a:latin typeface="Arial" panose="020B0604020202020204" pitchFamily="34" charset="0"/>
                <a:ea typeface="Times New Roman" panose="02020603050405020304" pitchFamily="18" charset="0"/>
                <a:cs typeface="Arial" panose="020B0604020202020204" pitchFamily="34" charset="0"/>
              </a:rPr>
              <a:t>Realizar la toma de fotografías aéreas con una cámara multiespectral mediante un UAV a 3 diferentes alturas de vuelo en un período de 5 meses.</a:t>
            </a:r>
            <a:endParaRPr lang="es-EC" sz="25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s-EC" sz="2500" dirty="0"/>
          </a:p>
        </p:txBody>
      </p:sp>
      <p:sp>
        <p:nvSpPr>
          <p:cNvPr id="4" name="2 CuadroTexto">
            <a:extLst>
              <a:ext uri="{FF2B5EF4-FFF2-40B4-BE49-F238E27FC236}">
                <a16:creationId xmlns:a16="http://schemas.microsoft.com/office/drawing/2014/main" id="{4A4D7EEF-935F-4A22-93AB-BAC11C9354D5}"/>
              </a:ext>
            </a:extLst>
          </p:cNvPr>
          <p:cNvSpPr txBox="1"/>
          <p:nvPr/>
        </p:nvSpPr>
        <p:spPr>
          <a:xfrm>
            <a:off x="4760594" y="1812946"/>
            <a:ext cx="2192644" cy="4770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MX" sz="2500" b="1" dirty="0">
                <a:latin typeface="Arial" panose="020B0604020202020204" pitchFamily="34" charset="0"/>
                <a:cs typeface="Arial" panose="020B0604020202020204" pitchFamily="34" charset="0"/>
              </a:rPr>
              <a:t>Objetivo 1</a:t>
            </a:r>
            <a:endParaRPr lang="es-EC"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122018"/>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2928</TotalTime>
  <Words>2238</Words>
  <Application>Microsoft Office PowerPoint</Application>
  <PresentationFormat>Papel A3 (297 x 420 mm)</PresentationFormat>
  <Paragraphs>726</Paragraphs>
  <Slides>47</Slides>
  <Notes>1</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47</vt:i4>
      </vt:variant>
    </vt:vector>
  </HeadingPairs>
  <TitlesOfParts>
    <vt:vector size="55" baseType="lpstr">
      <vt:lpstr>Arial</vt:lpstr>
      <vt:lpstr>Calibri</vt:lpstr>
      <vt:lpstr>Calibri Light</vt:lpstr>
      <vt:lpstr>Cambria Math</vt:lpstr>
      <vt:lpstr>Symbol</vt:lpstr>
      <vt:lpstr>Unna</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EmIa NaranJOo</dc:creator>
  <cp:lastModifiedBy>EmIa NaranJOo</cp:lastModifiedBy>
  <cp:revision>11</cp:revision>
  <dcterms:created xsi:type="dcterms:W3CDTF">2022-02-22T03:38:26Z</dcterms:created>
  <dcterms:modified xsi:type="dcterms:W3CDTF">2022-03-03T00:52:24Z</dcterms:modified>
</cp:coreProperties>
</file>