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5" r:id="rId1"/>
  </p:sldMasterIdLst>
  <p:notesMasterIdLst>
    <p:notesMasterId r:id="rId20"/>
  </p:notesMasterIdLst>
  <p:sldIdLst>
    <p:sldId id="256" r:id="rId2"/>
    <p:sldId id="280" r:id="rId3"/>
    <p:sldId id="271" r:id="rId4"/>
    <p:sldId id="281" r:id="rId5"/>
    <p:sldId id="272" r:id="rId6"/>
    <p:sldId id="282" r:id="rId7"/>
    <p:sldId id="286" r:id="rId8"/>
    <p:sldId id="273" r:id="rId9"/>
    <p:sldId id="274" r:id="rId10"/>
    <p:sldId id="276" r:id="rId11"/>
    <p:sldId id="277" r:id="rId12"/>
    <p:sldId id="285" r:id="rId13"/>
    <p:sldId id="278" r:id="rId14"/>
    <p:sldId id="283" r:id="rId15"/>
    <p:sldId id="284" r:id="rId16"/>
    <p:sldId id="288" r:id="rId17"/>
    <p:sldId id="279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F54"/>
    <a:srgbClr val="94BAC6"/>
    <a:srgbClr val="C89CBC"/>
    <a:srgbClr val="D7B8AB"/>
    <a:srgbClr val="B2E2B7"/>
    <a:srgbClr val="AFDC7E"/>
    <a:srgbClr val="096347"/>
    <a:srgbClr val="0C8A63"/>
    <a:srgbClr val="08583F"/>
    <a:srgbClr val="53A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7565F-8A65-4C8D-8391-5D5B9757EA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3EA4B5-3E20-48E5-8EC6-4210CA230D9A}">
      <dgm:prSet phldrT="[Texto]"/>
      <dgm:spPr/>
      <dgm:t>
        <a:bodyPr/>
        <a:lstStyle/>
        <a:p>
          <a:r>
            <a:rPr lang="es-MX" dirty="0"/>
            <a:t>OBJETIVO GENERAL</a:t>
          </a:r>
          <a:endParaRPr lang="es-EC" dirty="0"/>
        </a:p>
      </dgm:t>
    </dgm:pt>
    <dgm:pt modelId="{7D9C5D46-941B-4679-8D8A-92E35B7A1F38}" type="parTrans" cxnId="{BAD4FEDA-0D0B-48E5-B07D-AF8CF553C6B0}">
      <dgm:prSet/>
      <dgm:spPr/>
      <dgm:t>
        <a:bodyPr/>
        <a:lstStyle/>
        <a:p>
          <a:endParaRPr lang="es-EC"/>
        </a:p>
      </dgm:t>
    </dgm:pt>
    <dgm:pt modelId="{110019C0-0A11-406B-B53B-6B848054031A}" type="sibTrans" cxnId="{BAD4FEDA-0D0B-48E5-B07D-AF8CF553C6B0}">
      <dgm:prSet/>
      <dgm:spPr/>
      <dgm:t>
        <a:bodyPr/>
        <a:lstStyle/>
        <a:p>
          <a:endParaRPr lang="es-EC"/>
        </a:p>
      </dgm:t>
    </dgm:pt>
    <dgm:pt modelId="{7014F7E7-1341-4345-BCAB-E4C4F7E6255E}">
      <dgm:prSet phldrT="[Texto]"/>
      <dgm:spPr/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/>
            <a:t>Determinar el impacto causado en la eficiencia operativa y la rentabilidad de la Cooperativa Alianza del Valle Ltda., después de la implementación del costeo ABC en sus principales procesos.</a:t>
          </a:r>
          <a:endParaRPr lang="es-EC" dirty="0"/>
        </a:p>
      </dgm:t>
    </dgm:pt>
    <dgm:pt modelId="{E6C28221-6A65-4EC8-BFCB-6E382AE6DF94}" type="parTrans" cxnId="{865F5627-5C44-4418-87D7-57E9F2781911}">
      <dgm:prSet/>
      <dgm:spPr/>
      <dgm:t>
        <a:bodyPr/>
        <a:lstStyle/>
        <a:p>
          <a:endParaRPr lang="es-EC"/>
        </a:p>
      </dgm:t>
    </dgm:pt>
    <dgm:pt modelId="{B0E2E22C-3A1D-46CB-BAB7-A48E853CC905}" type="sibTrans" cxnId="{865F5627-5C44-4418-87D7-57E9F2781911}">
      <dgm:prSet/>
      <dgm:spPr/>
      <dgm:t>
        <a:bodyPr/>
        <a:lstStyle/>
        <a:p>
          <a:endParaRPr lang="es-EC"/>
        </a:p>
      </dgm:t>
    </dgm:pt>
    <dgm:pt modelId="{DC7E7FED-F98C-4F71-A7CB-C1FE0045A602}">
      <dgm:prSet phldrT="[Texto]"/>
      <dgm:spPr/>
      <dgm:t>
        <a:bodyPr/>
        <a:lstStyle/>
        <a:p>
          <a:r>
            <a:rPr lang="es-MX" dirty="0"/>
            <a:t>OBJETIVOS ESPECÍFICOS</a:t>
          </a:r>
          <a:endParaRPr lang="es-EC" dirty="0"/>
        </a:p>
      </dgm:t>
    </dgm:pt>
    <dgm:pt modelId="{61F42235-D273-4940-B863-B408C0B8BED7}" type="parTrans" cxnId="{89231865-6E36-4C35-B0D4-831D6E6AAA53}">
      <dgm:prSet/>
      <dgm:spPr/>
      <dgm:t>
        <a:bodyPr/>
        <a:lstStyle/>
        <a:p>
          <a:endParaRPr lang="es-EC"/>
        </a:p>
      </dgm:t>
    </dgm:pt>
    <dgm:pt modelId="{89B223D5-871F-44CE-80AA-AA4602B26052}" type="sibTrans" cxnId="{89231865-6E36-4C35-B0D4-831D6E6AAA53}">
      <dgm:prSet/>
      <dgm:spPr/>
      <dgm:t>
        <a:bodyPr/>
        <a:lstStyle/>
        <a:p>
          <a:endParaRPr lang="es-EC"/>
        </a:p>
      </dgm:t>
    </dgm:pt>
    <dgm:pt modelId="{745BBE92-7579-457E-92E1-36A687313715}">
      <dgm:prSet phldrT="[Texto]"/>
      <dgm:spPr/>
      <dgm:t>
        <a:bodyPr/>
        <a:lstStyle/>
        <a:p>
          <a:r>
            <a:rPr lang="es-MX" dirty="0"/>
            <a:t>Recopilar la información histórica sobre la aplicación del costeo ABC dentro de los procesos de la Cooperativa Alianza del Valle Ltda.</a:t>
          </a:r>
          <a:endParaRPr lang="es-EC" dirty="0"/>
        </a:p>
      </dgm:t>
    </dgm:pt>
    <dgm:pt modelId="{776B3134-5ED0-4568-8AD2-25731F620198}" type="parTrans" cxnId="{B196D924-A8C9-46BD-953A-058764889DAE}">
      <dgm:prSet/>
      <dgm:spPr/>
      <dgm:t>
        <a:bodyPr/>
        <a:lstStyle/>
        <a:p>
          <a:endParaRPr lang="es-EC"/>
        </a:p>
      </dgm:t>
    </dgm:pt>
    <dgm:pt modelId="{E87AF610-81A4-4440-98BF-CEBE5680920A}" type="sibTrans" cxnId="{B196D924-A8C9-46BD-953A-058764889DAE}">
      <dgm:prSet/>
      <dgm:spPr/>
      <dgm:t>
        <a:bodyPr/>
        <a:lstStyle/>
        <a:p>
          <a:endParaRPr lang="es-EC"/>
        </a:p>
      </dgm:t>
    </dgm:pt>
    <dgm:pt modelId="{6429C409-C900-4A63-91CC-367C8EF66F5B}">
      <dgm:prSet phldrT="[Texto]"/>
      <dgm:spPr/>
      <dgm:t>
        <a:bodyPr/>
        <a:lstStyle/>
        <a:p>
          <a:r>
            <a:rPr lang="es-MX" dirty="0"/>
            <a:t>Identificar teorías y definiciones que permitan entender la aplicación del costeo ABC en los diferentes procesos y su incidencia en los costos operativos que se emplean dentro de la institución.</a:t>
          </a:r>
          <a:endParaRPr lang="es-EC" dirty="0"/>
        </a:p>
      </dgm:t>
    </dgm:pt>
    <dgm:pt modelId="{93F10FCC-69B3-47FB-A1C7-0A63A6883A7C}" type="parTrans" cxnId="{F5E23063-2BC8-4504-8E0C-8C7F114D7C9F}">
      <dgm:prSet/>
      <dgm:spPr/>
      <dgm:t>
        <a:bodyPr/>
        <a:lstStyle/>
        <a:p>
          <a:endParaRPr lang="es-EC"/>
        </a:p>
      </dgm:t>
    </dgm:pt>
    <dgm:pt modelId="{F6732DE6-9FF0-406E-80F4-06686F875F33}" type="sibTrans" cxnId="{F5E23063-2BC8-4504-8E0C-8C7F114D7C9F}">
      <dgm:prSet/>
      <dgm:spPr/>
      <dgm:t>
        <a:bodyPr/>
        <a:lstStyle/>
        <a:p>
          <a:endParaRPr lang="es-EC"/>
        </a:p>
      </dgm:t>
    </dgm:pt>
    <dgm:pt modelId="{B231C013-C321-481E-9C2F-32C6B5B9F409}">
      <dgm:prSet phldrT="[Texto]"/>
      <dgm:spPr/>
      <dgm:t>
        <a:bodyPr/>
        <a:lstStyle/>
        <a:p>
          <a:r>
            <a:rPr lang="es-MX" dirty="0"/>
            <a:t>Analizar la evolución del indicador de eficiencia operativa y niveles de rentabilidad que mantiene la institución financiera.</a:t>
          </a:r>
          <a:endParaRPr lang="es-EC" dirty="0"/>
        </a:p>
      </dgm:t>
    </dgm:pt>
    <dgm:pt modelId="{F3EEAFD4-35D9-4D1B-8E1F-1B9F0C2F4234}" type="parTrans" cxnId="{AFF3893A-F065-4F53-A4FA-A5EE2A220E5E}">
      <dgm:prSet/>
      <dgm:spPr/>
      <dgm:t>
        <a:bodyPr/>
        <a:lstStyle/>
        <a:p>
          <a:endParaRPr lang="es-EC"/>
        </a:p>
      </dgm:t>
    </dgm:pt>
    <dgm:pt modelId="{A55BA24A-8995-4F10-BB4E-010BE6905CCC}" type="sibTrans" cxnId="{AFF3893A-F065-4F53-A4FA-A5EE2A220E5E}">
      <dgm:prSet/>
      <dgm:spPr/>
      <dgm:t>
        <a:bodyPr/>
        <a:lstStyle/>
        <a:p>
          <a:endParaRPr lang="es-EC"/>
        </a:p>
      </dgm:t>
    </dgm:pt>
    <dgm:pt modelId="{DE63FB5E-499E-4B02-A995-293AF504ED42}" type="pres">
      <dgm:prSet presAssocID="{2AA7565F-8A65-4C8D-8391-5D5B9757EA5F}" presName="vert0" presStyleCnt="0">
        <dgm:presLayoutVars>
          <dgm:dir/>
          <dgm:animOne val="branch"/>
          <dgm:animLvl val="lvl"/>
        </dgm:presLayoutVars>
      </dgm:prSet>
      <dgm:spPr/>
    </dgm:pt>
    <dgm:pt modelId="{57AB794A-26FC-46DF-85BE-4541D59991AC}" type="pres">
      <dgm:prSet presAssocID="{093EA4B5-3E20-48E5-8EC6-4210CA230D9A}" presName="thickLine" presStyleLbl="alignNode1" presStyleIdx="0" presStyleCnt="2"/>
      <dgm:spPr/>
    </dgm:pt>
    <dgm:pt modelId="{E624B15A-1EC2-4A91-802D-5041A17A2296}" type="pres">
      <dgm:prSet presAssocID="{093EA4B5-3E20-48E5-8EC6-4210CA230D9A}" presName="horz1" presStyleCnt="0"/>
      <dgm:spPr/>
    </dgm:pt>
    <dgm:pt modelId="{24DF1C75-832A-4886-AECD-1D32B8FC93D3}" type="pres">
      <dgm:prSet presAssocID="{093EA4B5-3E20-48E5-8EC6-4210CA230D9A}" presName="tx1" presStyleLbl="revTx" presStyleIdx="0" presStyleCnt="6"/>
      <dgm:spPr/>
    </dgm:pt>
    <dgm:pt modelId="{16BCD93D-8A2C-43D9-A03D-5DEEEB14E4C1}" type="pres">
      <dgm:prSet presAssocID="{093EA4B5-3E20-48E5-8EC6-4210CA230D9A}" presName="vert1" presStyleCnt="0"/>
      <dgm:spPr/>
    </dgm:pt>
    <dgm:pt modelId="{3F4350ED-EDF9-40DC-A6A7-3C8BD3D90DA0}" type="pres">
      <dgm:prSet presAssocID="{7014F7E7-1341-4345-BCAB-E4C4F7E6255E}" presName="vertSpace2a" presStyleCnt="0"/>
      <dgm:spPr/>
    </dgm:pt>
    <dgm:pt modelId="{22FBCDFD-E8C8-4006-8E1C-34703570C2CE}" type="pres">
      <dgm:prSet presAssocID="{7014F7E7-1341-4345-BCAB-E4C4F7E6255E}" presName="horz2" presStyleCnt="0"/>
      <dgm:spPr/>
    </dgm:pt>
    <dgm:pt modelId="{45D784FD-ED53-4580-8A3B-F0EAD0FE67C6}" type="pres">
      <dgm:prSet presAssocID="{7014F7E7-1341-4345-BCAB-E4C4F7E6255E}" presName="horzSpace2" presStyleCnt="0"/>
      <dgm:spPr/>
    </dgm:pt>
    <dgm:pt modelId="{2DFF0D98-A905-4F7F-A08D-FD748482143E}" type="pres">
      <dgm:prSet presAssocID="{7014F7E7-1341-4345-BCAB-E4C4F7E6255E}" presName="tx2" presStyleLbl="revTx" presStyleIdx="1" presStyleCnt="6"/>
      <dgm:spPr/>
    </dgm:pt>
    <dgm:pt modelId="{69439F74-E195-4314-9F5A-A7B9C90E6A68}" type="pres">
      <dgm:prSet presAssocID="{7014F7E7-1341-4345-BCAB-E4C4F7E6255E}" presName="vert2" presStyleCnt="0"/>
      <dgm:spPr/>
    </dgm:pt>
    <dgm:pt modelId="{49C33296-BA82-4FE5-8723-761E3A0578E2}" type="pres">
      <dgm:prSet presAssocID="{7014F7E7-1341-4345-BCAB-E4C4F7E6255E}" presName="thinLine2b" presStyleLbl="callout" presStyleIdx="0" presStyleCnt="4"/>
      <dgm:spPr/>
    </dgm:pt>
    <dgm:pt modelId="{F1765475-4745-44DD-A2D9-023EFCB4A563}" type="pres">
      <dgm:prSet presAssocID="{7014F7E7-1341-4345-BCAB-E4C4F7E6255E}" presName="vertSpace2b" presStyleCnt="0"/>
      <dgm:spPr/>
    </dgm:pt>
    <dgm:pt modelId="{207E3CB1-67CC-4C00-8774-B736FE737C73}" type="pres">
      <dgm:prSet presAssocID="{DC7E7FED-F98C-4F71-A7CB-C1FE0045A602}" presName="thickLine" presStyleLbl="alignNode1" presStyleIdx="1" presStyleCnt="2"/>
      <dgm:spPr/>
    </dgm:pt>
    <dgm:pt modelId="{CECECC43-A307-46C0-8AB9-AC7F63E91AD2}" type="pres">
      <dgm:prSet presAssocID="{DC7E7FED-F98C-4F71-A7CB-C1FE0045A602}" presName="horz1" presStyleCnt="0"/>
      <dgm:spPr/>
    </dgm:pt>
    <dgm:pt modelId="{ED9D6388-091D-48A5-AB80-B067BC25F428}" type="pres">
      <dgm:prSet presAssocID="{DC7E7FED-F98C-4F71-A7CB-C1FE0045A602}" presName="tx1" presStyleLbl="revTx" presStyleIdx="2" presStyleCnt="6"/>
      <dgm:spPr/>
    </dgm:pt>
    <dgm:pt modelId="{7917621D-2F6C-4D4A-AD03-89B8B2E6BA8C}" type="pres">
      <dgm:prSet presAssocID="{DC7E7FED-F98C-4F71-A7CB-C1FE0045A602}" presName="vert1" presStyleCnt="0"/>
      <dgm:spPr/>
    </dgm:pt>
    <dgm:pt modelId="{E4BA0313-1C70-4296-BB5F-C501171DB69C}" type="pres">
      <dgm:prSet presAssocID="{745BBE92-7579-457E-92E1-36A687313715}" presName="vertSpace2a" presStyleCnt="0"/>
      <dgm:spPr/>
    </dgm:pt>
    <dgm:pt modelId="{7A3E86D8-68A3-4324-8F44-524F6AA63829}" type="pres">
      <dgm:prSet presAssocID="{745BBE92-7579-457E-92E1-36A687313715}" presName="horz2" presStyleCnt="0"/>
      <dgm:spPr/>
    </dgm:pt>
    <dgm:pt modelId="{74329F89-3893-4800-8084-F48D774F21A6}" type="pres">
      <dgm:prSet presAssocID="{745BBE92-7579-457E-92E1-36A687313715}" presName="horzSpace2" presStyleCnt="0"/>
      <dgm:spPr/>
    </dgm:pt>
    <dgm:pt modelId="{CCD4BB4C-88F3-4136-9A3D-5B4D7D5779FF}" type="pres">
      <dgm:prSet presAssocID="{745BBE92-7579-457E-92E1-36A687313715}" presName="tx2" presStyleLbl="revTx" presStyleIdx="3" presStyleCnt="6"/>
      <dgm:spPr/>
    </dgm:pt>
    <dgm:pt modelId="{7DB9BB0B-3BDB-4E52-A444-7C5795C71AE1}" type="pres">
      <dgm:prSet presAssocID="{745BBE92-7579-457E-92E1-36A687313715}" presName="vert2" presStyleCnt="0"/>
      <dgm:spPr/>
    </dgm:pt>
    <dgm:pt modelId="{6D62BA09-0220-4DCC-82D9-B80BAE438738}" type="pres">
      <dgm:prSet presAssocID="{745BBE92-7579-457E-92E1-36A687313715}" presName="thinLine2b" presStyleLbl="callout" presStyleIdx="1" presStyleCnt="4"/>
      <dgm:spPr/>
    </dgm:pt>
    <dgm:pt modelId="{D49B1C65-A9CB-4D23-9A7B-76BF4C8DC8BB}" type="pres">
      <dgm:prSet presAssocID="{745BBE92-7579-457E-92E1-36A687313715}" presName="vertSpace2b" presStyleCnt="0"/>
      <dgm:spPr/>
    </dgm:pt>
    <dgm:pt modelId="{67F61F6C-89D1-42B2-926C-FC32A184F75B}" type="pres">
      <dgm:prSet presAssocID="{6429C409-C900-4A63-91CC-367C8EF66F5B}" presName="horz2" presStyleCnt="0"/>
      <dgm:spPr/>
    </dgm:pt>
    <dgm:pt modelId="{6921B479-24BF-451C-A3A3-F24B3BE2A5F4}" type="pres">
      <dgm:prSet presAssocID="{6429C409-C900-4A63-91CC-367C8EF66F5B}" presName="horzSpace2" presStyleCnt="0"/>
      <dgm:spPr/>
    </dgm:pt>
    <dgm:pt modelId="{8AAB5E31-6516-404E-841A-5EE393C07B95}" type="pres">
      <dgm:prSet presAssocID="{6429C409-C900-4A63-91CC-367C8EF66F5B}" presName="tx2" presStyleLbl="revTx" presStyleIdx="4" presStyleCnt="6"/>
      <dgm:spPr/>
    </dgm:pt>
    <dgm:pt modelId="{D3875301-CFD6-43E6-9387-05E5B0E15FFD}" type="pres">
      <dgm:prSet presAssocID="{6429C409-C900-4A63-91CC-367C8EF66F5B}" presName="vert2" presStyleCnt="0"/>
      <dgm:spPr/>
    </dgm:pt>
    <dgm:pt modelId="{DA574FD9-41F9-4762-A2CA-3F644D3E0C22}" type="pres">
      <dgm:prSet presAssocID="{6429C409-C900-4A63-91CC-367C8EF66F5B}" presName="thinLine2b" presStyleLbl="callout" presStyleIdx="2" presStyleCnt="4"/>
      <dgm:spPr/>
    </dgm:pt>
    <dgm:pt modelId="{5E575AFE-1C3F-4713-8A4F-082B8E0F44E4}" type="pres">
      <dgm:prSet presAssocID="{6429C409-C900-4A63-91CC-367C8EF66F5B}" presName="vertSpace2b" presStyleCnt="0"/>
      <dgm:spPr/>
    </dgm:pt>
    <dgm:pt modelId="{355C1FB8-43A2-453E-814C-7ABC2D7BBDFA}" type="pres">
      <dgm:prSet presAssocID="{B231C013-C321-481E-9C2F-32C6B5B9F409}" presName="horz2" presStyleCnt="0"/>
      <dgm:spPr/>
    </dgm:pt>
    <dgm:pt modelId="{14DDFD2B-872F-49FE-9839-CC197D3547A6}" type="pres">
      <dgm:prSet presAssocID="{B231C013-C321-481E-9C2F-32C6B5B9F409}" presName="horzSpace2" presStyleCnt="0"/>
      <dgm:spPr/>
    </dgm:pt>
    <dgm:pt modelId="{CF4988DC-3661-4F07-89FD-C217A7DEBE44}" type="pres">
      <dgm:prSet presAssocID="{B231C013-C321-481E-9C2F-32C6B5B9F409}" presName="tx2" presStyleLbl="revTx" presStyleIdx="5" presStyleCnt="6"/>
      <dgm:spPr/>
    </dgm:pt>
    <dgm:pt modelId="{28326A55-8743-41C9-A88B-80BFC26D5E1F}" type="pres">
      <dgm:prSet presAssocID="{B231C013-C321-481E-9C2F-32C6B5B9F409}" presName="vert2" presStyleCnt="0"/>
      <dgm:spPr/>
    </dgm:pt>
    <dgm:pt modelId="{6D4536C6-216D-4DE6-AA17-AE38FD3DA4D1}" type="pres">
      <dgm:prSet presAssocID="{B231C013-C321-481E-9C2F-32C6B5B9F409}" presName="thinLine2b" presStyleLbl="callout" presStyleIdx="3" presStyleCnt="4"/>
      <dgm:spPr/>
    </dgm:pt>
    <dgm:pt modelId="{F0F1D652-E467-4810-8DA9-4803C78EF903}" type="pres">
      <dgm:prSet presAssocID="{B231C013-C321-481E-9C2F-32C6B5B9F409}" presName="vertSpace2b" presStyleCnt="0"/>
      <dgm:spPr/>
    </dgm:pt>
  </dgm:ptLst>
  <dgm:cxnLst>
    <dgm:cxn modelId="{B196D924-A8C9-46BD-953A-058764889DAE}" srcId="{DC7E7FED-F98C-4F71-A7CB-C1FE0045A602}" destId="{745BBE92-7579-457E-92E1-36A687313715}" srcOrd="0" destOrd="0" parTransId="{776B3134-5ED0-4568-8AD2-25731F620198}" sibTransId="{E87AF610-81A4-4440-98BF-CEBE5680920A}"/>
    <dgm:cxn modelId="{865F5627-5C44-4418-87D7-57E9F2781911}" srcId="{093EA4B5-3E20-48E5-8EC6-4210CA230D9A}" destId="{7014F7E7-1341-4345-BCAB-E4C4F7E6255E}" srcOrd="0" destOrd="0" parTransId="{E6C28221-6A65-4EC8-BFCB-6E382AE6DF94}" sibTransId="{B0E2E22C-3A1D-46CB-BAB7-A48E853CC905}"/>
    <dgm:cxn modelId="{924BE528-8370-4BB5-8750-21EE054D9486}" type="presOf" srcId="{B231C013-C321-481E-9C2F-32C6B5B9F409}" destId="{CF4988DC-3661-4F07-89FD-C217A7DEBE44}" srcOrd="0" destOrd="0" presId="urn:microsoft.com/office/officeart/2008/layout/LinedList"/>
    <dgm:cxn modelId="{16D3E239-A9B7-47C5-ABED-27BCC8E94494}" type="presOf" srcId="{7014F7E7-1341-4345-BCAB-E4C4F7E6255E}" destId="{2DFF0D98-A905-4F7F-A08D-FD748482143E}" srcOrd="0" destOrd="0" presId="urn:microsoft.com/office/officeart/2008/layout/LinedList"/>
    <dgm:cxn modelId="{AFF3893A-F065-4F53-A4FA-A5EE2A220E5E}" srcId="{DC7E7FED-F98C-4F71-A7CB-C1FE0045A602}" destId="{B231C013-C321-481E-9C2F-32C6B5B9F409}" srcOrd="2" destOrd="0" parTransId="{F3EEAFD4-35D9-4D1B-8E1F-1B9F0C2F4234}" sibTransId="{A55BA24A-8995-4F10-BB4E-010BE6905CCC}"/>
    <dgm:cxn modelId="{F5E23063-2BC8-4504-8E0C-8C7F114D7C9F}" srcId="{DC7E7FED-F98C-4F71-A7CB-C1FE0045A602}" destId="{6429C409-C900-4A63-91CC-367C8EF66F5B}" srcOrd="1" destOrd="0" parTransId="{93F10FCC-69B3-47FB-A1C7-0A63A6883A7C}" sibTransId="{F6732DE6-9FF0-406E-80F4-06686F875F33}"/>
    <dgm:cxn modelId="{89231865-6E36-4C35-B0D4-831D6E6AAA53}" srcId="{2AA7565F-8A65-4C8D-8391-5D5B9757EA5F}" destId="{DC7E7FED-F98C-4F71-A7CB-C1FE0045A602}" srcOrd="1" destOrd="0" parTransId="{61F42235-D273-4940-B863-B408C0B8BED7}" sibTransId="{89B223D5-871F-44CE-80AA-AA4602B26052}"/>
    <dgm:cxn modelId="{A9D4E454-4184-46B8-8EF2-58C2C8A151D8}" type="presOf" srcId="{2AA7565F-8A65-4C8D-8391-5D5B9757EA5F}" destId="{DE63FB5E-499E-4B02-A995-293AF504ED42}" srcOrd="0" destOrd="0" presId="urn:microsoft.com/office/officeart/2008/layout/LinedList"/>
    <dgm:cxn modelId="{022D6382-3310-43F9-A3A5-D5743006DB90}" type="presOf" srcId="{745BBE92-7579-457E-92E1-36A687313715}" destId="{CCD4BB4C-88F3-4136-9A3D-5B4D7D5779FF}" srcOrd="0" destOrd="0" presId="urn:microsoft.com/office/officeart/2008/layout/LinedList"/>
    <dgm:cxn modelId="{5FBBC6BC-4107-4917-83B3-3F75F7C7F70C}" type="presOf" srcId="{DC7E7FED-F98C-4F71-A7CB-C1FE0045A602}" destId="{ED9D6388-091D-48A5-AB80-B067BC25F428}" srcOrd="0" destOrd="0" presId="urn:microsoft.com/office/officeart/2008/layout/LinedList"/>
    <dgm:cxn modelId="{1BAB52D6-C251-4180-BAC6-AB2199D03785}" type="presOf" srcId="{6429C409-C900-4A63-91CC-367C8EF66F5B}" destId="{8AAB5E31-6516-404E-841A-5EE393C07B95}" srcOrd="0" destOrd="0" presId="urn:microsoft.com/office/officeart/2008/layout/LinedList"/>
    <dgm:cxn modelId="{BAD4FEDA-0D0B-48E5-B07D-AF8CF553C6B0}" srcId="{2AA7565F-8A65-4C8D-8391-5D5B9757EA5F}" destId="{093EA4B5-3E20-48E5-8EC6-4210CA230D9A}" srcOrd="0" destOrd="0" parTransId="{7D9C5D46-941B-4679-8D8A-92E35B7A1F38}" sibTransId="{110019C0-0A11-406B-B53B-6B848054031A}"/>
    <dgm:cxn modelId="{ED63B3FD-D7DA-47C6-B061-227C573AB32F}" type="presOf" srcId="{093EA4B5-3E20-48E5-8EC6-4210CA230D9A}" destId="{24DF1C75-832A-4886-AECD-1D32B8FC93D3}" srcOrd="0" destOrd="0" presId="urn:microsoft.com/office/officeart/2008/layout/LinedList"/>
    <dgm:cxn modelId="{5262BD3C-CA42-44F0-B749-C4B08EAC8195}" type="presParOf" srcId="{DE63FB5E-499E-4B02-A995-293AF504ED42}" destId="{57AB794A-26FC-46DF-85BE-4541D59991AC}" srcOrd="0" destOrd="0" presId="urn:microsoft.com/office/officeart/2008/layout/LinedList"/>
    <dgm:cxn modelId="{4CBEF32C-3C35-4C20-9FB9-DA9010EA8755}" type="presParOf" srcId="{DE63FB5E-499E-4B02-A995-293AF504ED42}" destId="{E624B15A-1EC2-4A91-802D-5041A17A2296}" srcOrd="1" destOrd="0" presId="urn:microsoft.com/office/officeart/2008/layout/LinedList"/>
    <dgm:cxn modelId="{20A5F957-75D6-42C5-BFD4-E84F6FD87B5B}" type="presParOf" srcId="{E624B15A-1EC2-4A91-802D-5041A17A2296}" destId="{24DF1C75-832A-4886-AECD-1D32B8FC93D3}" srcOrd="0" destOrd="0" presId="urn:microsoft.com/office/officeart/2008/layout/LinedList"/>
    <dgm:cxn modelId="{467C2B7A-7D7A-4698-B92C-F836E073571C}" type="presParOf" srcId="{E624B15A-1EC2-4A91-802D-5041A17A2296}" destId="{16BCD93D-8A2C-43D9-A03D-5DEEEB14E4C1}" srcOrd="1" destOrd="0" presId="urn:microsoft.com/office/officeart/2008/layout/LinedList"/>
    <dgm:cxn modelId="{DF81026B-6903-4481-BFC2-B6A427F4FB22}" type="presParOf" srcId="{16BCD93D-8A2C-43D9-A03D-5DEEEB14E4C1}" destId="{3F4350ED-EDF9-40DC-A6A7-3C8BD3D90DA0}" srcOrd="0" destOrd="0" presId="urn:microsoft.com/office/officeart/2008/layout/LinedList"/>
    <dgm:cxn modelId="{916DDF7E-A891-4850-ADB8-BAB90EBE13D7}" type="presParOf" srcId="{16BCD93D-8A2C-43D9-A03D-5DEEEB14E4C1}" destId="{22FBCDFD-E8C8-4006-8E1C-34703570C2CE}" srcOrd="1" destOrd="0" presId="urn:microsoft.com/office/officeart/2008/layout/LinedList"/>
    <dgm:cxn modelId="{E3B3E21A-9EE9-44F4-AB65-0099A017B904}" type="presParOf" srcId="{22FBCDFD-E8C8-4006-8E1C-34703570C2CE}" destId="{45D784FD-ED53-4580-8A3B-F0EAD0FE67C6}" srcOrd="0" destOrd="0" presId="urn:microsoft.com/office/officeart/2008/layout/LinedList"/>
    <dgm:cxn modelId="{74CF7540-36A8-43F2-A781-FF6D4EAE6607}" type="presParOf" srcId="{22FBCDFD-E8C8-4006-8E1C-34703570C2CE}" destId="{2DFF0D98-A905-4F7F-A08D-FD748482143E}" srcOrd="1" destOrd="0" presId="urn:microsoft.com/office/officeart/2008/layout/LinedList"/>
    <dgm:cxn modelId="{8F6D813C-3DE9-4276-A23A-B397A98B8090}" type="presParOf" srcId="{22FBCDFD-E8C8-4006-8E1C-34703570C2CE}" destId="{69439F74-E195-4314-9F5A-A7B9C90E6A68}" srcOrd="2" destOrd="0" presId="urn:microsoft.com/office/officeart/2008/layout/LinedList"/>
    <dgm:cxn modelId="{B004E800-BB53-4C80-B70C-515D6D518984}" type="presParOf" srcId="{16BCD93D-8A2C-43D9-A03D-5DEEEB14E4C1}" destId="{49C33296-BA82-4FE5-8723-761E3A0578E2}" srcOrd="2" destOrd="0" presId="urn:microsoft.com/office/officeart/2008/layout/LinedList"/>
    <dgm:cxn modelId="{8CEBE57D-C6BA-40EB-9E1F-664E5A4987B7}" type="presParOf" srcId="{16BCD93D-8A2C-43D9-A03D-5DEEEB14E4C1}" destId="{F1765475-4745-44DD-A2D9-023EFCB4A563}" srcOrd="3" destOrd="0" presId="urn:microsoft.com/office/officeart/2008/layout/LinedList"/>
    <dgm:cxn modelId="{5F86D7DF-D269-448F-AC81-5966BBD95879}" type="presParOf" srcId="{DE63FB5E-499E-4B02-A995-293AF504ED42}" destId="{207E3CB1-67CC-4C00-8774-B736FE737C73}" srcOrd="2" destOrd="0" presId="urn:microsoft.com/office/officeart/2008/layout/LinedList"/>
    <dgm:cxn modelId="{4152AC80-0A2F-4009-9BF3-B9C9A39D9345}" type="presParOf" srcId="{DE63FB5E-499E-4B02-A995-293AF504ED42}" destId="{CECECC43-A307-46C0-8AB9-AC7F63E91AD2}" srcOrd="3" destOrd="0" presId="urn:microsoft.com/office/officeart/2008/layout/LinedList"/>
    <dgm:cxn modelId="{2E6CA9D3-C3F3-485F-BAC2-C0F5D7BB7A1C}" type="presParOf" srcId="{CECECC43-A307-46C0-8AB9-AC7F63E91AD2}" destId="{ED9D6388-091D-48A5-AB80-B067BC25F428}" srcOrd="0" destOrd="0" presId="urn:microsoft.com/office/officeart/2008/layout/LinedList"/>
    <dgm:cxn modelId="{3F0E23A8-9350-4DD8-8D5E-0F7C7D48A626}" type="presParOf" srcId="{CECECC43-A307-46C0-8AB9-AC7F63E91AD2}" destId="{7917621D-2F6C-4D4A-AD03-89B8B2E6BA8C}" srcOrd="1" destOrd="0" presId="urn:microsoft.com/office/officeart/2008/layout/LinedList"/>
    <dgm:cxn modelId="{75A20CB8-5C29-425B-BB1A-28694526B479}" type="presParOf" srcId="{7917621D-2F6C-4D4A-AD03-89B8B2E6BA8C}" destId="{E4BA0313-1C70-4296-BB5F-C501171DB69C}" srcOrd="0" destOrd="0" presId="urn:microsoft.com/office/officeart/2008/layout/LinedList"/>
    <dgm:cxn modelId="{27F226EB-7B02-429D-A745-97084188DD5F}" type="presParOf" srcId="{7917621D-2F6C-4D4A-AD03-89B8B2E6BA8C}" destId="{7A3E86D8-68A3-4324-8F44-524F6AA63829}" srcOrd="1" destOrd="0" presId="urn:microsoft.com/office/officeart/2008/layout/LinedList"/>
    <dgm:cxn modelId="{C901DB6B-D93F-442F-91EE-81A3866A3968}" type="presParOf" srcId="{7A3E86D8-68A3-4324-8F44-524F6AA63829}" destId="{74329F89-3893-4800-8084-F48D774F21A6}" srcOrd="0" destOrd="0" presId="urn:microsoft.com/office/officeart/2008/layout/LinedList"/>
    <dgm:cxn modelId="{3DD80BD8-407C-44D5-BEFB-FD357BC75A20}" type="presParOf" srcId="{7A3E86D8-68A3-4324-8F44-524F6AA63829}" destId="{CCD4BB4C-88F3-4136-9A3D-5B4D7D5779FF}" srcOrd="1" destOrd="0" presId="urn:microsoft.com/office/officeart/2008/layout/LinedList"/>
    <dgm:cxn modelId="{2804B4FF-B67E-4B56-854A-9C7B65A6B182}" type="presParOf" srcId="{7A3E86D8-68A3-4324-8F44-524F6AA63829}" destId="{7DB9BB0B-3BDB-4E52-A444-7C5795C71AE1}" srcOrd="2" destOrd="0" presId="urn:microsoft.com/office/officeart/2008/layout/LinedList"/>
    <dgm:cxn modelId="{72EBBFF5-A7CE-4116-BC7D-C876C7B42490}" type="presParOf" srcId="{7917621D-2F6C-4D4A-AD03-89B8B2E6BA8C}" destId="{6D62BA09-0220-4DCC-82D9-B80BAE438738}" srcOrd="2" destOrd="0" presId="urn:microsoft.com/office/officeart/2008/layout/LinedList"/>
    <dgm:cxn modelId="{E1D8043E-AF29-4548-8825-8F1A9ACDEE7F}" type="presParOf" srcId="{7917621D-2F6C-4D4A-AD03-89B8B2E6BA8C}" destId="{D49B1C65-A9CB-4D23-9A7B-76BF4C8DC8BB}" srcOrd="3" destOrd="0" presId="urn:microsoft.com/office/officeart/2008/layout/LinedList"/>
    <dgm:cxn modelId="{14E7AC8C-6297-4CF1-91F1-612C4DB87F88}" type="presParOf" srcId="{7917621D-2F6C-4D4A-AD03-89B8B2E6BA8C}" destId="{67F61F6C-89D1-42B2-926C-FC32A184F75B}" srcOrd="4" destOrd="0" presId="urn:microsoft.com/office/officeart/2008/layout/LinedList"/>
    <dgm:cxn modelId="{C781B12A-3038-41A7-96C2-9B7F1AF2004A}" type="presParOf" srcId="{67F61F6C-89D1-42B2-926C-FC32A184F75B}" destId="{6921B479-24BF-451C-A3A3-F24B3BE2A5F4}" srcOrd="0" destOrd="0" presId="urn:microsoft.com/office/officeart/2008/layout/LinedList"/>
    <dgm:cxn modelId="{4E42A06F-FB21-4C4A-80D4-1C30E3D9B2DC}" type="presParOf" srcId="{67F61F6C-89D1-42B2-926C-FC32A184F75B}" destId="{8AAB5E31-6516-404E-841A-5EE393C07B95}" srcOrd="1" destOrd="0" presId="urn:microsoft.com/office/officeart/2008/layout/LinedList"/>
    <dgm:cxn modelId="{EA6713F4-41B0-4BFF-83C9-E498CBEE147D}" type="presParOf" srcId="{67F61F6C-89D1-42B2-926C-FC32A184F75B}" destId="{D3875301-CFD6-43E6-9387-05E5B0E15FFD}" srcOrd="2" destOrd="0" presId="urn:microsoft.com/office/officeart/2008/layout/LinedList"/>
    <dgm:cxn modelId="{A499BFB4-2FC8-4706-A09E-C2495B0C5F56}" type="presParOf" srcId="{7917621D-2F6C-4D4A-AD03-89B8B2E6BA8C}" destId="{DA574FD9-41F9-4762-A2CA-3F644D3E0C22}" srcOrd="5" destOrd="0" presId="urn:microsoft.com/office/officeart/2008/layout/LinedList"/>
    <dgm:cxn modelId="{FEA1EBAE-5B05-423E-800C-802442562691}" type="presParOf" srcId="{7917621D-2F6C-4D4A-AD03-89B8B2E6BA8C}" destId="{5E575AFE-1C3F-4713-8A4F-082B8E0F44E4}" srcOrd="6" destOrd="0" presId="urn:microsoft.com/office/officeart/2008/layout/LinedList"/>
    <dgm:cxn modelId="{7EA5ADCE-8E33-4D2D-A67A-008E5A145D77}" type="presParOf" srcId="{7917621D-2F6C-4D4A-AD03-89B8B2E6BA8C}" destId="{355C1FB8-43A2-453E-814C-7ABC2D7BBDFA}" srcOrd="7" destOrd="0" presId="urn:microsoft.com/office/officeart/2008/layout/LinedList"/>
    <dgm:cxn modelId="{62B0474C-A21C-4E12-9433-583EDFB1B595}" type="presParOf" srcId="{355C1FB8-43A2-453E-814C-7ABC2D7BBDFA}" destId="{14DDFD2B-872F-49FE-9839-CC197D3547A6}" srcOrd="0" destOrd="0" presId="urn:microsoft.com/office/officeart/2008/layout/LinedList"/>
    <dgm:cxn modelId="{A8E94EC9-6120-4660-B4B4-89A333A5A566}" type="presParOf" srcId="{355C1FB8-43A2-453E-814C-7ABC2D7BBDFA}" destId="{CF4988DC-3661-4F07-89FD-C217A7DEBE44}" srcOrd="1" destOrd="0" presId="urn:microsoft.com/office/officeart/2008/layout/LinedList"/>
    <dgm:cxn modelId="{E7119808-FC4C-4C90-8F23-459FF7F00771}" type="presParOf" srcId="{355C1FB8-43A2-453E-814C-7ABC2D7BBDFA}" destId="{28326A55-8743-41C9-A88B-80BFC26D5E1F}" srcOrd="2" destOrd="0" presId="urn:microsoft.com/office/officeart/2008/layout/LinedList"/>
    <dgm:cxn modelId="{25DBD93F-7085-46B6-9A8B-833E72E87A8B}" type="presParOf" srcId="{7917621D-2F6C-4D4A-AD03-89B8B2E6BA8C}" destId="{6D4536C6-216D-4DE6-AA17-AE38FD3DA4D1}" srcOrd="8" destOrd="0" presId="urn:microsoft.com/office/officeart/2008/layout/LinedList"/>
    <dgm:cxn modelId="{539EB4D1-A642-45AF-9C01-DFA4C30FC99A}" type="presParOf" srcId="{7917621D-2F6C-4D4A-AD03-89B8B2E6BA8C}" destId="{F0F1D652-E467-4810-8DA9-4803C78EF90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7651E-07C1-435B-BB29-D1335D340A1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49A30CF-1EEC-4B80-804D-2BDA6B14F2B5}">
      <dgm:prSet phldrT="[Texto]"/>
      <dgm:spPr/>
      <dgm:t>
        <a:bodyPr/>
        <a:lstStyle/>
        <a:p>
          <a:r>
            <a:rPr lang="es-MX" dirty="0"/>
            <a:t>Variable Independiente</a:t>
          </a:r>
          <a:endParaRPr lang="es-EC" dirty="0"/>
        </a:p>
      </dgm:t>
    </dgm:pt>
    <dgm:pt modelId="{8BDDFB34-09DC-48C8-A5A6-81AED464E9F2}" type="parTrans" cxnId="{C58F7EAD-8EB2-463D-B0B4-6959620FA1EA}">
      <dgm:prSet/>
      <dgm:spPr/>
      <dgm:t>
        <a:bodyPr/>
        <a:lstStyle/>
        <a:p>
          <a:endParaRPr lang="es-EC"/>
        </a:p>
      </dgm:t>
    </dgm:pt>
    <dgm:pt modelId="{BFA6BEDA-0991-4A8A-AFDE-0DABE01EA543}" type="sibTrans" cxnId="{C58F7EAD-8EB2-463D-B0B4-6959620FA1EA}">
      <dgm:prSet/>
      <dgm:spPr/>
      <dgm:t>
        <a:bodyPr/>
        <a:lstStyle/>
        <a:p>
          <a:endParaRPr lang="es-EC"/>
        </a:p>
      </dgm:t>
    </dgm:pt>
    <dgm:pt modelId="{0B364C59-5A3C-46B1-84D9-31DA6578017A}">
      <dgm:prSet phldrT="[Texto]" custT="1"/>
      <dgm:spPr/>
      <dgm:t>
        <a:bodyPr/>
        <a:lstStyle/>
        <a:p>
          <a:r>
            <a:rPr lang="es-MX" sz="1600" dirty="0"/>
            <a:t>Resultados de la Cooperativa Alianza del Valle Ltda.</a:t>
          </a:r>
          <a:endParaRPr lang="es-EC" sz="1600" dirty="0"/>
        </a:p>
      </dgm:t>
    </dgm:pt>
    <dgm:pt modelId="{6BE3E629-2717-4555-AB8E-49AD6A45A43F}" type="parTrans" cxnId="{5948201C-04F6-4751-8907-3B3D4B34B15C}">
      <dgm:prSet/>
      <dgm:spPr/>
      <dgm:t>
        <a:bodyPr/>
        <a:lstStyle/>
        <a:p>
          <a:endParaRPr lang="es-EC"/>
        </a:p>
      </dgm:t>
    </dgm:pt>
    <dgm:pt modelId="{2D580793-D64A-4994-B8EC-BB8FD901E6E0}" type="sibTrans" cxnId="{5948201C-04F6-4751-8907-3B3D4B34B15C}">
      <dgm:prSet/>
      <dgm:spPr/>
      <dgm:t>
        <a:bodyPr/>
        <a:lstStyle/>
        <a:p>
          <a:endParaRPr lang="es-EC"/>
        </a:p>
      </dgm:t>
    </dgm:pt>
    <dgm:pt modelId="{708097FE-0FFB-431E-9F2A-DF81A2C2D6E7}">
      <dgm:prSet phldrT="[Texto]"/>
      <dgm:spPr/>
      <dgm:t>
        <a:bodyPr/>
        <a:lstStyle/>
        <a:p>
          <a:r>
            <a:rPr lang="es-MX" dirty="0"/>
            <a:t>Variables Dependientes</a:t>
          </a:r>
          <a:endParaRPr lang="es-EC" dirty="0"/>
        </a:p>
      </dgm:t>
    </dgm:pt>
    <dgm:pt modelId="{E8B8C40A-25D4-476D-93D1-9999CE801668}" type="parTrans" cxnId="{6D01E8F3-FD0F-43CE-B74F-802893966D85}">
      <dgm:prSet/>
      <dgm:spPr/>
      <dgm:t>
        <a:bodyPr/>
        <a:lstStyle/>
        <a:p>
          <a:endParaRPr lang="es-EC"/>
        </a:p>
      </dgm:t>
    </dgm:pt>
    <dgm:pt modelId="{892BA8B8-8276-4266-B375-576D95A3686D}" type="sibTrans" cxnId="{6D01E8F3-FD0F-43CE-B74F-802893966D85}">
      <dgm:prSet/>
      <dgm:spPr/>
      <dgm:t>
        <a:bodyPr/>
        <a:lstStyle/>
        <a:p>
          <a:endParaRPr lang="es-EC"/>
        </a:p>
      </dgm:t>
    </dgm:pt>
    <dgm:pt modelId="{2B20AA30-4BF3-48D4-95D9-07CA9ED3C88A}">
      <dgm:prSet phldrT="[Texto]" custT="1"/>
      <dgm:spPr/>
      <dgm:t>
        <a:bodyPr/>
        <a:lstStyle/>
        <a:p>
          <a:r>
            <a:rPr lang="es-MX" sz="1600" dirty="0"/>
            <a:t>Indicador de eficiencia operativa</a:t>
          </a:r>
          <a:endParaRPr lang="es-EC" sz="1600" dirty="0"/>
        </a:p>
      </dgm:t>
    </dgm:pt>
    <dgm:pt modelId="{A874D33F-784E-4D48-83A4-C1BF9BE86B1A}" type="parTrans" cxnId="{637D086C-2395-4004-B623-CBA41F586ABA}">
      <dgm:prSet/>
      <dgm:spPr/>
      <dgm:t>
        <a:bodyPr/>
        <a:lstStyle/>
        <a:p>
          <a:endParaRPr lang="es-EC"/>
        </a:p>
      </dgm:t>
    </dgm:pt>
    <dgm:pt modelId="{BDD0E6DB-E1B3-4362-B583-517D7ED453E5}" type="sibTrans" cxnId="{637D086C-2395-4004-B623-CBA41F586ABA}">
      <dgm:prSet/>
      <dgm:spPr/>
      <dgm:t>
        <a:bodyPr/>
        <a:lstStyle/>
        <a:p>
          <a:endParaRPr lang="es-EC"/>
        </a:p>
      </dgm:t>
    </dgm:pt>
    <dgm:pt modelId="{E4A9B0B0-01E0-48E3-87F7-4BA60E26D913}">
      <dgm:prSet phldrT="[Texto]" custT="1"/>
      <dgm:spPr/>
      <dgm:t>
        <a:bodyPr/>
        <a:lstStyle/>
        <a:p>
          <a:r>
            <a:rPr lang="es-MX" sz="1600" dirty="0"/>
            <a:t>Indicador de rentabilidad</a:t>
          </a:r>
          <a:endParaRPr lang="es-EC" sz="1600" dirty="0"/>
        </a:p>
      </dgm:t>
    </dgm:pt>
    <dgm:pt modelId="{66B11033-2173-4E7F-9FD0-FD0BCF18A81C}" type="parTrans" cxnId="{1A2B6C15-609B-4478-B36C-22D9508855F6}">
      <dgm:prSet/>
      <dgm:spPr/>
      <dgm:t>
        <a:bodyPr/>
        <a:lstStyle/>
        <a:p>
          <a:endParaRPr lang="es-EC"/>
        </a:p>
      </dgm:t>
    </dgm:pt>
    <dgm:pt modelId="{907880FD-0D4E-410F-8096-DAB47B201404}" type="sibTrans" cxnId="{1A2B6C15-609B-4478-B36C-22D9508855F6}">
      <dgm:prSet/>
      <dgm:spPr/>
      <dgm:t>
        <a:bodyPr/>
        <a:lstStyle/>
        <a:p>
          <a:endParaRPr lang="es-EC"/>
        </a:p>
      </dgm:t>
    </dgm:pt>
    <dgm:pt modelId="{99A99EA7-A812-4A30-ACF2-7925A0DF06FA}" type="pres">
      <dgm:prSet presAssocID="{9457651E-07C1-435B-BB29-D1335D340A1C}" presName="Name0" presStyleCnt="0">
        <dgm:presLayoutVars>
          <dgm:dir/>
          <dgm:animLvl val="lvl"/>
          <dgm:resizeHandles val="exact"/>
        </dgm:presLayoutVars>
      </dgm:prSet>
      <dgm:spPr/>
    </dgm:pt>
    <dgm:pt modelId="{707D99D8-C14B-40EB-8279-96061E2F729D}" type="pres">
      <dgm:prSet presAssocID="{B49A30CF-1EEC-4B80-804D-2BDA6B14F2B5}" presName="linNode" presStyleCnt="0"/>
      <dgm:spPr/>
    </dgm:pt>
    <dgm:pt modelId="{C79270CD-631A-483E-88A6-D89A1A14D27C}" type="pres">
      <dgm:prSet presAssocID="{B49A30CF-1EEC-4B80-804D-2BDA6B14F2B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1809542-0E23-4F4D-AE59-DB58B9D13BA6}" type="pres">
      <dgm:prSet presAssocID="{B49A30CF-1EEC-4B80-804D-2BDA6B14F2B5}" presName="descendantText" presStyleLbl="alignAccFollowNode1" presStyleIdx="0" presStyleCnt="2">
        <dgm:presLayoutVars>
          <dgm:bulletEnabled val="1"/>
        </dgm:presLayoutVars>
      </dgm:prSet>
      <dgm:spPr/>
    </dgm:pt>
    <dgm:pt modelId="{A3BE7A33-CE05-431C-8627-8183CD676E72}" type="pres">
      <dgm:prSet presAssocID="{BFA6BEDA-0991-4A8A-AFDE-0DABE01EA543}" presName="sp" presStyleCnt="0"/>
      <dgm:spPr/>
    </dgm:pt>
    <dgm:pt modelId="{F6770729-FBA5-425E-AD66-4DC8A92E758B}" type="pres">
      <dgm:prSet presAssocID="{708097FE-0FFB-431E-9F2A-DF81A2C2D6E7}" presName="linNode" presStyleCnt="0"/>
      <dgm:spPr/>
    </dgm:pt>
    <dgm:pt modelId="{C8582358-0F25-414E-8628-6DC856001A0C}" type="pres">
      <dgm:prSet presAssocID="{708097FE-0FFB-431E-9F2A-DF81A2C2D6E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63CD3FA-FDF7-4149-8EBF-325C176E38A8}" type="pres">
      <dgm:prSet presAssocID="{708097FE-0FFB-431E-9F2A-DF81A2C2D6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A2B6C15-609B-4478-B36C-22D9508855F6}" srcId="{708097FE-0FFB-431E-9F2A-DF81A2C2D6E7}" destId="{E4A9B0B0-01E0-48E3-87F7-4BA60E26D913}" srcOrd="1" destOrd="0" parTransId="{66B11033-2173-4E7F-9FD0-FD0BCF18A81C}" sibTransId="{907880FD-0D4E-410F-8096-DAB47B201404}"/>
    <dgm:cxn modelId="{5948201C-04F6-4751-8907-3B3D4B34B15C}" srcId="{B49A30CF-1EEC-4B80-804D-2BDA6B14F2B5}" destId="{0B364C59-5A3C-46B1-84D9-31DA6578017A}" srcOrd="0" destOrd="0" parTransId="{6BE3E629-2717-4555-AB8E-49AD6A45A43F}" sibTransId="{2D580793-D64A-4994-B8EC-BB8FD901E6E0}"/>
    <dgm:cxn modelId="{6C46E431-E7DB-45DA-83EF-C0D3686B8C85}" type="presOf" srcId="{9457651E-07C1-435B-BB29-D1335D340A1C}" destId="{99A99EA7-A812-4A30-ACF2-7925A0DF06FA}" srcOrd="0" destOrd="0" presId="urn:microsoft.com/office/officeart/2005/8/layout/vList5"/>
    <dgm:cxn modelId="{B975AE3E-84D1-4CAA-AFC2-8480D992A23C}" type="presOf" srcId="{708097FE-0FFB-431E-9F2A-DF81A2C2D6E7}" destId="{C8582358-0F25-414E-8628-6DC856001A0C}" srcOrd="0" destOrd="0" presId="urn:microsoft.com/office/officeart/2005/8/layout/vList5"/>
    <dgm:cxn modelId="{43B7A845-F7DE-4E03-ACD6-7841394E361A}" type="presOf" srcId="{0B364C59-5A3C-46B1-84D9-31DA6578017A}" destId="{31809542-0E23-4F4D-AE59-DB58B9D13BA6}" srcOrd="0" destOrd="0" presId="urn:microsoft.com/office/officeart/2005/8/layout/vList5"/>
    <dgm:cxn modelId="{637D086C-2395-4004-B623-CBA41F586ABA}" srcId="{708097FE-0FFB-431E-9F2A-DF81A2C2D6E7}" destId="{2B20AA30-4BF3-48D4-95D9-07CA9ED3C88A}" srcOrd="0" destOrd="0" parTransId="{A874D33F-784E-4D48-83A4-C1BF9BE86B1A}" sibTransId="{BDD0E6DB-E1B3-4362-B583-517D7ED453E5}"/>
    <dgm:cxn modelId="{3191B0A1-3508-4C84-B903-B517177C53A9}" type="presOf" srcId="{E4A9B0B0-01E0-48E3-87F7-4BA60E26D913}" destId="{463CD3FA-FDF7-4149-8EBF-325C176E38A8}" srcOrd="0" destOrd="1" presId="urn:microsoft.com/office/officeart/2005/8/layout/vList5"/>
    <dgm:cxn modelId="{D68103A4-1125-40F2-8006-9A2B74EA6266}" type="presOf" srcId="{B49A30CF-1EEC-4B80-804D-2BDA6B14F2B5}" destId="{C79270CD-631A-483E-88A6-D89A1A14D27C}" srcOrd="0" destOrd="0" presId="urn:microsoft.com/office/officeart/2005/8/layout/vList5"/>
    <dgm:cxn modelId="{C58F7EAD-8EB2-463D-B0B4-6959620FA1EA}" srcId="{9457651E-07C1-435B-BB29-D1335D340A1C}" destId="{B49A30CF-1EEC-4B80-804D-2BDA6B14F2B5}" srcOrd="0" destOrd="0" parTransId="{8BDDFB34-09DC-48C8-A5A6-81AED464E9F2}" sibTransId="{BFA6BEDA-0991-4A8A-AFDE-0DABE01EA543}"/>
    <dgm:cxn modelId="{54A6BBBF-BB27-4B62-B264-6EC7610C1367}" type="presOf" srcId="{2B20AA30-4BF3-48D4-95D9-07CA9ED3C88A}" destId="{463CD3FA-FDF7-4149-8EBF-325C176E38A8}" srcOrd="0" destOrd="0" presId="urn:microsoft.com/office/officeart/2005/8/layout/vList5"/>
    <dgm:cxn modelId="{6D01E8F3-FD0F-43CE-B74F-802893966D85}" srcId="{9457651E-07C1-435B-BB29-D1335D340A1C}" destId="{708097FE-0FFB-431E-9F2A-DF81A2C2D6E7}" srcOrd="1" destOrd="0" parTransId="{E8B8C40A-25D4-476D-93D1-9999CE801668}" sibTransId="{892BA8B8-8276-4266-B375-576D95A3686D}"/>
    <dgm:cxn modelId="{61630EF7-DD9E-472E-A975-98E1F39C2C89}" type="presParOf" srcId="{99A99EA7-A812-4A30-ACF2-7925A0DF06FA}" destId="{707D99D8-C14B-40EB-8279-96061E2F729D}" srcOrd="0" destOrd="0" presId="urn:microsoft.com/office/officeart/2005/8/layout/vList5"/>
    <dgm:cxn modelId="{1DB9EFCC-4ADD-4730-9659-4C40C48547C3}" type="presParOf" srcId="{707D99D8-C14B-40EB-8279-96061E2F729D}" destId="{C79270CD-631A-483E-88A6-D89A1A14D27C}" srcOrd="0" destOrd="0" presId="urn:microsoft.com/office/officeart/2005/8/layout/vList5"/>
    <dgm:cxn modelId="{0098D086-13BC-4B02-80D7-21004FEBCF6D}" type="presParOf" srcId="{707D99D8-C14B-40EB-8279-96061E2F729D}" destId="{31809542-0E23-4F4D-AE59-DB58B9D13BA6}" srcOrd="1" destOrd="0" presId="urn:microsoft.com/office/officeart/2005/8/layout/vList5"/>
    <dgm:cxn modelId="{480D9A2B-7C26-4202-87F9-3B562E9E38EA}" type="presParOf" srcId="{99A99EA7-A812-4A30-ACF2-7925A0DF06FA}" destId="{A3BE7A33-CE05-431C-8627-8183CD676E72}" srcOrd="1" destOrd="0" presId="urn:microsoft.com/office/officeart/2005/8/layout/vList5"/>
    <dgm:cxn modelId="{1EB74F2F-99FB-48D7-B58B-958DB762F859}" type="presParOf" srcId="{99A99EA7-A812-4A30-ACF2-7925A0DF06FA}" destId="{F6770729-FBA5-425E-AD66-4DC8A92E758B}" srcOrd="2" destOrd="0" presId="urn:microsoft.com/office/officeart/2005/8/layout/vList5"/>
    <dgm:cxn modelId="{4FD7D746-3DA6-4E4F-B92C-B15B8A75F70C}" type="presParOf" srcId="{F6770729-FBA5-425E-AD66-4DC8A92E758B}" destId="{C8582358-0F25-414E-8628-6DC856001A0C}" srcOrd="0" destOrd="0" presId="urn:microsoft.com/office/officeart/2005/8/layout/vList5"/>
    <dgm:cxn modelId="{2D7ACF7C-D19C-4B79-87EF-9315CAE14255}" type="presParOf" srcId="{F6770729-FBA5-425E-AD66-4DC8A92E758B}" destId="{463CD3FA-FDF7-4149-8EBF-325C176E38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7651E-07C1-435B-BB29-D1335D340A1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49A30CF-1EEC-4B80-804D-2BDA6B14F2B5}">
      <dgm:prSet phldrT="[Texto]" custT="1"/>
      <dgm:spPr/>
      <dgm:t>
        <a:bodyPr/>
        <a:lstStyle/>
        <a:p>
          <a:r>
            <a:rPr lang="es-MX" sz="2000" dirty="0"/>
            <a:t>H1</a:t>
          </a:r>
          <a:endParaRPr lang="es-EC" sz="2000" dirty="0"/>
        </a:p>
      </dgm:t>
    </dgm:pt>
    <dgm:pt modelId="{8BDDFB34-09DC-48C8-A5A6-81AED464E9F2}" type="parTrans" cxnId="{C58F7EAD-8EB2-463D-B0B4-6959620FA1EA}">
      <dgm:prSet/>
      <dgm:spPr/>
      <dgm:t>
        <a:bodyPr/>
        <a:lstStyle/>
        <a:p>
          <a:endParaRPr lang="es-EC"/>
        </a:p>
      </dgm:t>
    </dgm:pt>
    <dgm:pt modelId="{BFA6BEDA-0991-4A8A-AFDE-0DABE01EA543}" type="sibTrans" cxnId="{C58F7EAD-8EB2-463D-B0B4-6959620FA1EA}">
      <dgm:prSet/>
      <dgm:spPr/>
      <dgm:t>
        <a:bodyPr/>
        <a:lstStyle/>
        <a:p>
          <a:endParaRPr lang="es-EC"/>
        </a:p>
      </dgm:t>
    </dgm:pt>
    <dgm:pt modelId="{0B364C59-5A3C-46B1-84D9-31DA6578017A}">
      <dgm:prSet phldrT="[Texto]"/>
      <dgm:spPr/>
      <dgm:t>
        <a:bodyPr/>
        <a:lstStyle/>
        <a:p>
          <a:r>
            <a:rPr lang="es-MX" dirty="0"/>
            <a:t>Los indicadores de eficiencia operativa y rentabilidad de la COAC Alianza del Valle Ltda., son favorables para la empresa al implementar el sistema de costeo ABC.</a:t>
          </a:r>
          <a:endParaRPr lang="es-EC" dirty="0"/>
        </a:p>
      </dgm:t>
    </dgm:pt>
    <dgm:pt modelId="{6BE3E629-2717-4555-AB8E-49AD6A45A43F}" type="parTrans" cxnId="{5948201C-04F6-4751-8907-3B3D4B34B15C}">
      <dgm:prSet/>
      <dgm:spPr/>
      <dgm:t>
        <a:bodyPr/>
        <a:lstStyle/>
        <a:p>
          <a:endParaRPr lang="es-EC"/>
        </a:p>
      </dgm:t>
    </dgm:pt>
    <dgm:pt modelId="{2D580793-D64A-4994-B8EC-BB8FD901E6E0}" type="sibTrans" cxnId="{5948201C-04F6-4751-8907-3B3D4B34B15C}">
      <dgm:prSet/>
      <dgm:spPr/>
      <dgm:t>
        <a:bodyPr/>
        <a:lstStyle/>
        <a:p>
          <a:endParaRPr lang="es-EC"/>
        </a:p>
      </dgm:t>
    </dgm:pt>
    <dgm:pt modelId="{708097FE-0FFB-431E-9F2A-DF81A2C2D6E7}">
      <dgm:prSet phldrT="[Texto]" custT="1"/>
      <dgm:spPr/>
      <dgm:t>
        <a:bodyPr/>
        <a:lstStyle/>
        <a:p>
          <a:r>
            <a:rPr lang="es-MX" sz="2000" dirty="0"/>
            <a:t>H0</a:t>
          </a:r>
          <a:endParaRPr lang="es-EC" sz="2000" dirty="0"/>
        </a:p>
      </dgm:t>
    </dgm:pt>
    <dgm:pt modelId="{E8B8C40A-25D4-476D-93D1-9999CE801668}" type="parTrans" cxnId="{6D01E8F3-FD0F-43CE-B74F-802893966D85}">
      <dgm:prSet/>
      <dgm:spPr/>
      <dgm:t>
        <a:bodyPr/>
        <a:lstStyle/>
        <a:p>
          <a:endParaRPr lang="es-EC"/>
        </a:p>
      </dgm:t>
    </dgm:pt>
    <dgm:pt modelId="{892BA8B8-8276-4266-B375-576D95A3686D}" type="sibTrans" cxnId="{6D01E8F3-FD0F-43CE-B74F-802893966D85}">
      <dgm:prSet/>
      <dgm:spPr/>
      <dgm:t>
        <a:bodyPr/>
        <a:lstStyle/>
        <a:p>
          <a:endParaRPr lang="es-EC"/>
        </a:p>
      </dgm:t>
    </dgm:pt>
    <dgm:pt modelId="{2B20AA30-4BF3-48D4-95D9-07CA9ED3C88A}">
      <dgm:prSet phldrT="[Texto]"/>
      <dgm:spPr/>
      <dgm:t>
        <a:bodyPr/>
        <a:lstStyle/>
        <a:p>
          <a:r>
            <a:rPr lang="es-MX" dirty="0"/>
            <a:t>Los indicadores de eficiencia operativa y rentabilidad de la COAC Alianza del Valle Ltda., son desfavorables para la empresa al implementar el sistema de costeo ABC.</a:t>
          </a:r>
          <a:endParaRPr lang="es-EC" dirty="0"/>
        </a:p>
      </dgm:t>
    </dgm:pt>
    <dgm:pt modelId="{A874D33F-784E-4D48-83A4-C1BF9BE86B1A}" type="parTrans" cxnId="{637D086C-2395-4004-B623-CBA41F586ABA}">
      <dgm:prSet/>
      <dgm:spPr/>
      <dgm:t>
        <a:bodyPr/>
        <a:lstStyle/>
        <a:p>
          <a:endParaRPr lang="es-EC"/>
        </a:p>
      </dgm:t>
    </dgm:pt>
    <dgm:pt modelId="{BDD0E6DB-E1B3-4362-B583-517D7ED453E5}" type="sibTrans" cxnId="{637D086C-2395-4004-B623-CBA41F586ABA}">
      <dgm:prSet/>
      <dgm:spPr/>
      <dgm:t>
        <a:bodyPr/>
        <a:lstStyle/>
        <a:p>
          <a:endParaRPr lang="es-EC"/>
        </a:p>
      </dgm:t>
    </dgm:pt>
    <dgm:pt modelId="{99A99EA7-A812-4A30-ACF2-7925A0DF06FA}" type="pres">
      <dgm:prSet presAssocID="{9457651E-07C1-435B-BB29-D1335D340A1C}" presName="Name0" presStyleCnt="0">
        <dgm:presLayoutVars>
          <dgm:dir/>
          <dgm:animLvl val="lvl"/>
          <dgm:resizeHandles val="exact"/>
        </dgm:presLayoutVars>
      </dgm:prSet>
      <dgm:spPr/>
    </dgm:pt>
    <dgm:pt modelId="{707D99D8-C14B-40EB-8279-96061E2F729D}" type="pres">
      <dgm:prSet presAssocID="{B49A30CF-1EEC-4B80-804D-2BDA6B14F2B5}" presName="linNode" presStyleCnt="0"/>
      <dgm:spPr/>
    </dgm:pt>
    <dgm:pt modelId="{C79270CD-631A-483E-88A6-D89A1A14D27C}" type="pres">
      <dgm:prSet presAssocID="{B49A30CF-1EEC-4B80-804D-2BDA6B14F2B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1809542-0E23-4F4D-AE59-DB58B9D13BA6}" type="pres">
      <dgm:prSet presAssocID="{B49A30CF-1EEC-4B80-804D-2BDA6B14F2B5}" presName="descendantText" presStyleLbl="alignAccFollowNode1" presStyleIdx="0" presStyleCnt="2">
        <dgm:presLayoutVars>
          <dgm:bulletEnabled val="1"/>
        </dgm:presLayoutVars>
      </dgm:prSet>
      <dgm:spPr/>
    </dgm:pt>
    <dgm:pt modelId="{A3BE7A33-CE05-431C-8627-8183CD676E72}" type="pres">
      <dgm:prSet presAssocID="{BFA6BEDA-0991-4A8A-AFDE-0DABE01EA543}" presName="sp" presStyleCnt="0"/>
      <dgm:spPr/>
    </dgm:pt>
    <dgm:pt modelId="{F6770729-FBA5-425E-AD66-4DC8A92E758B}" type="pres">
      <dgm:prSet presAssocID="{708097FE-0FFB-431E-9F2A-DF81A2C2D6E7}" presName="linNode" presStyleCnt="0"/>
      <dgm:spPr/>
    </dgm:pt>
    <dgm:pt modelId="{C8582358-0F25-414E-8628-6DC856001A0C}" type="pres">
      <dgm:prSet presAssocID="{708097FE-0FFB-431E-9F2A-DF81A2C2D6E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63CD3FA-FDF7-4149-8EBF-325C176E38A8}" type="pres">
      <dgm:prSet presAssocID="{708097FE-0FFB-431E-9F2A-DF81A2C2D6E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948201C-04F6-4751-8907-3B3D4B34B15C}" srcId="{B49A30CF-1EEC-4B80-804D-2BDA6B14F2B5}" destId="{0B364C59-5A3C-46B1-84D9-31DA6578017A}" srcOrd="0" destOrd="0" parTransId="{6BE3E629-2717-4555-AB8E-49AD6A45A43F}" sibTransId="{2D580793-D64A-4994-B8EC-BB8FD901E6E0}"/>
    <dgm:cxn modelId="{6C46E431-E7DB-45DA-83EF-C0D3686B8C85}" type="presOf" srcId="{9457651E-07C1-435B-BB29-D1335D340A1C}" destId="{99A99EA7-A812-4A30-ACF2-7925A0DF06FA}" srcOrd="0" destOrd="0" presId="urn:microsoft.com/office/officeart/2005/8/layout/vList5"/>
    <dgm:cxn modelId="{B975AE3E-84D1-4CAA-AFC2-8480D992A23C}" type="presOf" srcId="{708097FE-0FFB-431E-9F2A-DF81A2C2D6E7}" destId="{C8582358-0F25-414E-8628-6DC856001A0C}" srcOrd="0" destOrd="0" presId="urn:microsoft.com/office/officeart/2005/8/layout/vList5"/>
    <dgm:cxn modelId="{43B7A845-F7DE-4E03-ACD6-7841394E361A}" type="presOf" srcId="{0B364C59-5A3C-46B1-84D9-31DA6578017A}" destId="{31809542-0E23-4F4D-AE59-DB58B9D13BA6}" srcOrd="0" destOrd="0" presId="urn:microsoft.com/office/officeart/2005/8/layout/vList5"/>
    <dgm:cxn modelId="{637D086C-2395-4004-B623-CBA41F586ABA}" srcId="{708097FE-0FFB-431E-9F2A-DF81A2C2D6E7}" destId="{2B20AA30-4BF3-48D4-95D9-07CA9ED3C88A}" srcOrd="0" destOrd="0" parTransId="{A874D33F-784E-4D48-83A4-C1BF9BE86B1A}" sibTransId="{BDD0E6DB-E1B3-4362-B583-517D7ED453E5}"/>
    <dgm:cxn modelId="{D68103A4-1125-40F2-8006-9A2B74EA6266}" type="presOf" srcId="{B49A30CF-1EEC-4B80-804D-2BDA6B14F2B5}" destId="{C79270CD-631A-483E-88A6-D89A1A14D27C}" srcOrd="0" destOrd="0" presId="urn:microsoft.com/office/officeart/2005/8/layout/vList5"/>
    <dgm:cxn modelId="{C58F7EAD-8EB2-463D-B0B4-6959620FA1EA}" srcId="{9457651E-07C1-435B-BB29-D1335D340A1C}" destId="{B49A30CF-1EEC-4B80-804D-2BDA6B14F2B5}" srcOrd="0" destOrd="0" parTransId="{8BDDFB34-09DC-48C8-A5A6-81AED464E9F2}" sibTransId="{BFA6BEDA-0991-4A8A-AFDE-0DABE01EA543}"/>
    <dgm:cxn modelId="{54A6BBBF-BB27-4B62-B264-6EC7610C1367}" type="presOf" srcId="{2B20AA30-4BF3-48D4-95D9-07CA9ED3C88A}" destId="{463CD3FA-FDF7-4149-8EBF-325C176E38A8}" srcOrd="0" destOrd="0" presId="urn:microsoft.com/office/officeart/2005/8/layout/vList5"/>
    <dgm:cxn modelId="{6D01E8F3-FD0F-43CE-B74F-802893966D85}" srcId="{9457651E-07C1-435B-BB29-D1335D340A1C}" destId="{708097FE-0FFB-431E-9F2A-DF81A2C2D6E7}" srcOrd="1" destOrd="0" parTransId="{E8B8C40A-25D4-476D-93D1-9999CE801668}" sibTransId="{892BA8B8-8276-4266-B375-576D95A3686D}"/>
    <dgm:cxn modelId="{61630EF7-DD9E-472E-A975-98E1F39C2C89}" type="presParOf" srcId="{99A99EA7-A812-4A30-ACF2-7925A0DF06FA}" destId="{707D99D8-C14B-40EB-8279-96061E2F729D}" srcOrd="0" destOrd="0" presId="urn:microsoft.com/office/officeart/2005/8/layout/vList5"/>
    <dgm:cxn modelId="{1DB9EFCC-4ADD-4730-9659-4C40C48547C3}" type="presParOf" srcId="{707D99D8-C14B-40EB-8279-96061E2F729D}" destId="{C79270CD-631A-483E-88A6-D89A1A14D27C}" srcOrd="0" destOrd="0" presId="urn:microsoft.com/office/officeart/2005/8/layout/vList5"/>
    <dgm:cxn modelId="{0098D086-13BC-4B02-80D7-21004FEBCF6D}" type="presParOf" srcId="{707D99D8-C14B-40EB-8279-96061E2F729D}" destId="{31809542-0E23-4F4D-AE59-DB58B9D13BA6}" srcOrd="1" destOrd="0" presId="urn:microsoft.com/office/officeart/2005/8/layout/vList5"/>
    <dgm:cxn modelId="{480D9A2B-7C26-4202-87F9-3B562E9E38EA}" type="presParOf" srcId="{99A99EA7-A812-4A30-ACF2-7925A0DF06FA}" destId="{A3BE7A33-CE05-431C-8627-8183CD676E72}" srcOrd="1" destOrd="0" presId="urn:microsoft.com/office/officeart/2005/8/layout/vList5"/>
    <dgm:cxn modelId="{1EB74F2F-99FB-48D7-B58B-958DB762F859}" type="presParOf" srcId="{99A99EA7-A812-4A30-ACF2-7925A0DF06FA}" destId="{F6770729-FBA5-425E-AD66-4DC8A92E758B}" srcOrd="2" destOrd="0" presId="urn:microsoft.com/office/officeart/2005/8/layout/vList5"/>
    <dgm:cxn modelId="{4FD7D746-3DA6-4E4F-B92C-B15B8A75F70C}" type="presParOf" srcId="{F6770729-FBA5-425E-AD66-4DC8A92E758B}" destId="{C8582358-0F25-414E-8628-6DC856001A0C}" srcOrd="0" destOrd="0" presId="urn:microsoft.com/office/officeart/2005/8/layout/vList5"/>
    <dgm:cxn modelId="{2D7ACF7C-D19C-4B79-87EF-9315CAE14255}" type="presParOf" srcId="{F6770729-FBA5-425E-AD66-4DC8A92E758B}" destId="{463CD3FA-FDF7-4149-8EBF-325C176E38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5CD0B-4BB4-4C75-BD51-83DE2EDC217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716E590-145D-447A-9492-75E27AEFFF8A}">
      <dgm:prSet phldrT="[Texto]"/>
      <dgm:spPr/>
      <dgm:t>
        <a:bodyPr/>
        <a:lstStyle/>
        <a:p>
          <a:r>
            <a:rPr lang="es-ES" dirty="0"/>
            <a:t>26 MAYO 1970</a:t>
          </a:r>
          <a:endParaRPr lang="es-EC" dirty="0"/>
        </a:p>
      </dgm:t>
    </dgm:pt>
    <dgm:pt modelId="{E68D6D75-B45E-43C9-AEF8-AB2C7D53B218}" type="parTrans" cxnId="{CF4EF3F8-DA71-4253-BCE0-60E11483C022}">
      <dgm:prSet/>
      <dgm:spPr/>
      <dgm:t>
        <a:bodyPr/>
        <a:lstStyle/>
        <a:p>
          <a:endParaRPr lang="es-EC"/>
        </a:p>
      </dgm:t>
    </dgm:pt>
    <dgm:pt modelId="{DEC4863C-4BB9-4C39-A920-C6D8CA9B74BE}" type="sibTrans" cxnId="{CF4EF3F8-DA71-4253-BCE0-60E11483C022}">
      <dgm:prSet/>
      <dgm:spPr/>
      <dgm:t>
        <a:bodyPr/>
        <a:lstStyle/>
        <a:p>
          <a:r>
            <a:rPr lang="es-ES" dirty="0"/>
            <a:t>SEGMENTO 1 SEPS</a:t>
          </a:r>
          <a:endParaRPr lang="es-EC" dirty="0"/>
        </a:p>
      </dgm:t>
    </dgm:pt>
    <dgm:pt modelId="{3CA35043-78B4-4DE1-B160-8A9EB031F3CD}">
      <dgm:prSet phldrT="[Texto]"/>
      <dgm:spPr/>
      <dgm:t>
        <a:bodyPr/>
        <a:lstStyle/>
        <a:p>
          <a:r>
            <a:rPr lang="es-ES" dirty="0"/>
            <a:t>Existencia legal</a:t>
          </a:r>
          <a:endParaRPr lang="es-EC" dirty="0"/>
        </a:p>
      </dgm:t>
    </dgm:pt>
    <dgm:pt modelId="{7D11D31F-1F94-49AA-AA2F-3B06273C8256}" type="parTrans" cxnId="{DB341FAB-4B20-457C-A692-074A42BD8D33}">
      <dgm:prSet/>
      <dgm:spPr/>
      <dgm:t>
        <a:bodyPr/>
        <a:lstStyle/>
        <a:p>
          <a:endParaRPr lang="es-EC"/>
        </a:p>
      </dgm:t>
    </dgm:pt>
    <dgm:pt modelId="{03827C0A-A9DC-4706-8DD7-87AA9A9742A4}" type="sibTrans" cxnId="{DB341FAB-4B20-457C-A692-074A42BD8D33}">
      <dgm:prSet/>
      <dgm:spPr/>
      <dgm:t>
        <a:bodyPr/>
        <a:lstStyle/>
        <a:p>
          <a:endParaRPr lang="es-EC"/>
        </a:p>
      </dgm:t>
    </dgm:pt>
    <dgm:pt modelId="{D75076A7-DA31-4264-92C3-35AFB9AC745A}">
      <dgm:prSet phldrT="[Texto]"/>
      <dgm:spPr/>
      <dgm:t>
        <a:bodyPr/>
        <a:lstStyle/>
        <a:p>
          <a:r>
            <a:rPr lang="es-ES" dirty="0"/>
            <a:t>Servicios con tecnología digital</a:t>
          </a:r>
          <a:endParaRPr lang="es-EC" dirty="0"/>
        </a:p>
      </dgm:t>
    </dgm:pt>
    <dgm:pt modelId="{ABF7B8D3-C9B6-42C7-8FB3-561A04D9AD64}" type="parTrans" cxnId="{C6F28AEE-C1DD-4D4F-A551-00B9E4A21E95}">
      <dgm:prSet/>
      <dgm:spPr/>
      <dgm:t>
        <a:bodyPr/>
        <a:lstStyle/>
        <a:p>
          <a:endParaRPr lang="es-EC"/>
        </a:p>
      </dgm:t>
    </dgm:pt>
    <dgm:pt modelId="{172AD518-E550-4CAF-A4BE-E18929FD42F2}" type="sibTrans" cxnId="{C6F28AEE-C1DD-4D4F-A551-00B9E4A21E95}">
      <dgm:prSet/>
      <dgm:spPr/>
      <dgm:t>
        <a:bodyPr/>
        <a:lstStyle/>
        <a:p>
          <a:r>
            <a:rPr lang="es-ES" dirty="0"/>
            <a:t>USD 973.07 Millones Activos</a:t>
          </a:r>
          <a:endParaRPr lang="es-EC" dirty="0"/>
        </a:p>
      </dgm:t>
    </dgm:pt>
    <dgm:pt modelId="{D77F9E2E-9745-4236-8489-425B989A2172}">
      <dgm:prSet phldrT="[Texto]"/>
      <dgm:spPr/>
      <dgm:t>
        <a:bodyPr/>
        <a:lstStyle/>
        <a:p>
          <a:r>
            <a:rPr lang="es-ES" dirty="0"/>
            <a:t>Innovación productos financieros</a:t>
          </a:r>
          <a:endParaRPr lang="es-EC" dirty="0"/>
        </a:p>
      </dgm:t>
    </dgm:pt>
    <dgm:pt modelId="{952AD77E-DE97-4091-A74B-7EE8CEA43264}" type="parTrans" cxnId="{A34D228D-069F-489E-AD32-3FFD31B8757F}">
      <dgm:prSet/>
      <dgm:spPr/>
      <dgm:t>
        <a:bodyPr/>
        <a:lstStyle/>
        <a:p>
          <a:endParaRPr lang="es-EC"/>
        </a:p>
      </dgm:t>
    </dgm:pt>
    <dgm:pt modelId="{9EFB283B-72ED-4DC5-A2E7-2ACCAA29E93A}" type="sibTrans" cxnId="{A34D228D-069F-489E-AD32-3FFD31B8757F}">
      <dgm:prSet/>
      <dgm:spPr/>
      <dgm:t>
        <a:bodyPr/>
        <a:lstStyle/>
        <a:p>
          <a:endParaRPr lang="es-EC"/>
        </a:p>
      </dgm:t>
    </dgm:pt>
    <dgm:pt modelId="{08042013-06F0-44B3-9DBB-65C55867C5B2}">
      <dgm:prSet phldrT="[Texto]"/>
      <dgm:spPr/>
      <dgm:t>
        <a:bodyPr/>
        <a:lstStyle/>
        <a:p>
          <a:r>
            <a:rPr lang="es-ES" dirty="0"/>
            <a:t>Contribuye al desarrollo económico de socios y clientes</a:t>
          </a:r>
          <a:endParaRPr lang="es-EC" dirty="0"/>
        </a:p>
      </dgm:t>
    </dgm:pt>
    <dgm:pt modelId="{A27C9B28-B355-487B-A123-08ED7E0E6D5B}" type="parTrans" cxnId="{9649D1A7-C635-451C-B8B9-2C83E7EEC63B}">
      <dgm:prSet/>
      <dgm:spPr/>
      <dgm:t>
        <a:bodyPr/>
        <a:lstStyle/>
        <a:p>
          <a:endParaRPr lang="es-EC"/>
        </a:p>
      </dgm:t>
    </dgm:pt>
    <dgm:pt modelId="{A31587E1-4523-466B-8430-A5C8CC2883CE}" type="sibTrans" cxnId="{9649D1A7-C635-451C-B8B9-2C83E7EEC63B}">
      <dgm:prSet/>
      <dgm:spPr/>
      <dgm:t>
        <a:bodyPr/>
        <a:lstStyle/>
        <a:p>
          <a:r>
            <a:rPr lang="es-ES" dirty="0"/>
            <a:t>12 AGENCIAS</a:t>
          </a:r>
          <a:endParaRPr lang="es-EC" dirty="0"/>
        </a:p>
      </dgm:t>
    </dgm:pt>
    <dgm:pt modelId="{296E061F-B737-41E4-9029-B2E44A20C1E3}">
      <dgm:prSet phldrT="[Texto]"/>
      <dgm:spPr/>
      <dgm:t>
        <a:bodyPr/>
        <a:lstStyle/>
        <a:p>
          <a:r>
            <a:rPr lang="es-ES" dirty="0"/>
            <a:t>Responsabilidad Social Corporativa</a:t>
          </a:r>
          <a:endParaRPr lang="es-EC" dirty="0"/>
        </a:p>
      </dgm:t>
    </dgm:pt>
    <dgm:pt modelId="{38005152-D686-475C-A931-697DD5388AF1}" type="parTrans" cxnId="{B09B9B10-D259-479E-8788-746852D65A3C}">
      <dgm:prSet/>
      <dgm:spPr/>
      <dgm:t>
        <a:bodyPr/>
        <a:lstStyle/>
        <a:p>
          <a:endParaRPr lang="es-EC"/>
        </a:p>
      </dgm:t>
    </dgm:pt>
    <dgm:pt modelId="{C729DD90-4601-4B65-B856-688B8F309448}" type="sibTrans" cxnId="{B09B9B10-D259-479E-8788-746852D65A3C}">
      <dgm:prSet/>
      <dgm:spPr/>
      <dgm:t>
        <a:bodyPr/>
        <a:lstStyle/>
        <a:p>
          <a:endParaRPr lang="es-EC"/>
        </a:p>
      </dgm:t>
    </dgm:pt>
    <dgm:pt modelId="{8C517757-6A87-47DE-B36C-9C20F6216CE5}" type="pres">
      <dgm:prSet presAssocID="{F1D5CD0B-4BB4-4C75-BD51-83DE2EDC217C}" presName="Name0" presStyleCnt="0">
        <dgm:presLayoutVars>
          <dgm:chMax/>
          <dgm:chPref/>
          <dgm:dir/>
          <dgm:animLvl val="lvl"/>
        </dgm:presLayoutVars>
      </dgm:prSet>
      <dgm:spPr/>
    </dgm:pt>
    <dgm:pt modelId="{28214B26-6A67-4E67-AD6A-4041E7C055A5}" type="pres">
      <dgm:prSet presAssocID="{8716E590-145D-447A-9492-75E27AEFFF8A}" presName="composite" presStyleCnt="0"/>
      <dgm:spPr/>
    </dgm:pt>
    <dgm:pt modelId="{8596CC80-9BEB-430C-B0BE-47D1136787D7}" type="pres">
      <dgm:prSet presAssocID="{8716E590-145D-447A-9492-75E27AEFFF8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44EDAE6-FFC4-401A-8C58-AB65C26A1B3E}" type="pres">
      <dgm:prSet presAssocID="{8716E590-145D-447A-9492-75E27AEFFF8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95F8A20-B5CA-4647-B3C2-A3DDE1946C4C}" type="pres">
      <dgm:prSet presAssocID="{8716E590-145D-447A-9492-75E27AEFFF8A}" presName="BalanceSpacing" presStyleCnt="0"/>
      <dgm:spPr/>
    </dgm:pt>
    <dgm:pt modelId="{D1A11F59-0AEB-44A4-B328-4124C28908EF}" type="pres">
      <dgm:prSet presAssocID="{8716E590-145D-447A-9492-75E27AEFFF8A}" presName="BalanceSpacing1" presStyleCnt="0"/>
      <dgm:spPr/>
    </dgm:pt>
    <dgm:pt modelId="{A8FE0A95-6162-4B12-A6B6-AEBBF8AB6A91}" type="pres">
      <dgm:prSet presAssocID="{DEC4863C-4BB9-4C39-A920-C6D8CA9B74BE}" presName="Accent1Text" presStyleLbl="node1" presStyleIdx="1" presStyleCnt="6"/>
      <dgm:spPr/>
    </dgm:pt>
    <dgm:pt modelId="{6D9B12CA-8A57-48E3-B320-899B4914F6DD}" type="pres">
      <dgm:prSet presAssocID="{DEC4863C-4BB9-4C39-A920-C6D8CA9B74BE}" presName="spaceBetweenRectangles" presStyleCnt="0"/>
      <dgm:spPr/>
    </dgm:pt>
    <dgm:pt modelId="{F3B3642D-7FA1-4DAF-9807-FDE84EECD6C7}" type="pres">
      <dgm:prSet presAssocID="{D75076A7-DA31-4264-92C3-35AFB9AC745A}" presName="composite" presStyleCnt="0"/>
      <dgm:spPr/>
    </dgm:pt>
    <dgm:pt modelId="{89F30CB8-52B2-4864-BB67-3766F0BE16C6}" type="pres">
      <dgm:prSet presAssocID="{D75076A7-DA31-4264-92C3-35AFB9AC745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B5621C9-E648-41EE-A867-60DCB6EBBA79}" type="pres">
      <dgm:prSet presAssocID="{D75076A7-DA31-4264-92C3-35AFB9AC745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8E98AF3-8E3B-4D5D-B9CA-5235474D70F3}" type="pres">
      <dgm:prSet presAssocID="{D75076A7-DA31-4264-92C3-35AFB9AC745A}" presName="BalanceSpacing" presStyleCnt="0"/>
      <dgm:spPr/>
    </dgm:pt>
    <dgm:pt modelId="{7757154E-9BB7-4971-931A-8E88830B70AD}" type="pres">
      <dgm:prSet presAssocID="{D75076A7-DA31-4264-92C3-35AFB9AC745A}" presName="BalanceSpacing1" presStyleCnt="0"/>
      <dgm:spPr/>
    </dgm:pt>
    <dgm:pt modelId="{2DE24DA5-A72B-4682-BF9F-90A22FFF1054}" type="pres">
      <dgm:prSet presAssocID="{172AD518-E550-4CAF-A4BE-E18929FD42F2}" presName="Accent1Text" presStyleLbl="node1" presStyleIdx="3" presStyleCnt="6"/>
      <dgm:spPr/>
    </dgm:pt>
    <dgm:pt modelId="{728C095A-779E-4CAA-B879-8B7122AF9AB1}" type="pres">
      <dgm:prSet presAssocID="{172AD518-E550-4CAF-A4BE-E18929FD42F2}" presName="spaceBetweenRectangles" presStyleCnt="0"/>
      <dgm:spPr/>
    </dgm:pt>
    <dgm:pt modelId="{AEE3DD54-9584-4EAE-92D2-0A428DB8F5B9}" type="pres">
      <dgm:prSet presAssocID="{08042013-06F0-44B3-9DBB-65C55867C5B2}" presName="composite" presStyleCnt="0"/>
      <dgm:spPr/>
    </dgm:pt>
    <dgm:pt modelId="{C541D718-4F3B-4246-BA98-86F3E250071E}" type="pres">
      <dgm:prSet presAssocID="{08042013-06F0-44B3-9DBB-65C55867C5B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BA3D747-1498-47C5-A04B-D5665ADC6343}" type="pres">
      <dgm:prSet presAssocID="{08042013-06F0-44B3-9DBB-65C55867C5B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54D2D7B-18B7-4364-B12C-4EB585181865}" type="pres">
      <dgm:prSet presAssocID="{08042013-06F0-44B3-9DBB-65C55867C5B2}" presName="BalanceSpacing" presStyleCnt="0"/>
      <dgm:spPr/>
    </dgm:pt>
    <dgm:pt modelId="{5A38B0CD-B374-4738-AC65-956BE917BAEE}" type="pres">
      <dgm:prSet presAssocID="{08042013-06F0-44B3-9DBB-65C55867C5B2}" presName="BalanceSpacing1" presStyleCnt="0"/>
      <dgm:spPr/>
    </dgm:pt>
    <dgm:pt modelId="{F19DCF7E-E69B-459C-96E1-3C60A933FB4C}" type="pres">
      <dgm:prSet presAssocID="{A31587E1-4523-466B-8430-A5C8CC2883CE}" presName="Accent1Text" presStyleLbl="node1" presStyleIdx="5" presStyleCnt="6"/>
      <dgm:spPr/>
    </dgm:pt>
  </dgm:ptLst>
  <dgm:cxnLst>
    <dgm:cxn modelId="{6BFBEC0E-EBCD-42C3-B4A9-E0895963D04D}" type="presOf" srcId="{08042013-06F0-44B3-9DBB-65C55867C5B2}" destId="{C541D718-4F3B-4246-BA98-86F3E250071E}" srcOrd="0" destOrd="0" presId="urn:microsoft.com/office/officeart/2008/layout/AlternatingHexagons"/>
    <dgm:cxn modelId="{B09B9B10-D259-479E-8788-746852D65A3C}" srcId="{08042013-06F0-44B3-9DBB-65C55867C5B2}" destId="{296E061F-B737-41E4-9029-B2E44A20C1E3}" srcOrd="0" destOrd="0" parTransId="{38005152-D686-475C-A931-697DD5388AF1}" sibTransId="{C729DD90-4601-4B65-B856-688B8F309448}"/>
    <dgm:cxn modelId="{1EF46817-C9AE-466E-8532-E8D94BDDD770}" type="presOf" srcId="{296E061F-B737-41E4-9029-B2E44A20C1E3}" destId="{DBA3D747-1498-47C5-A04B-D5665ADC6343}" srcOrd="0" destOrd="0" presId="urn:microsoft.com/office/officeart/2008/layout/AlternatingHexagons"/>
    <dgm:cxn modelId="{6AB1841D-4EFD-48EB-A328-BAD42C980C20}" type="presOf" srcId="{3CA35043-78B4-4DE1-B160-8A9EB031F3CD}" destId="{544EDAE6-FFC4-401A-8C58-AB65C26A1B3E}" srcOrd="0" destOrd="0" presId="urn:microsoft.com/office/officeart/2008/layout/AlternatingHexagons"/>
    <dgm:cxn modelId="{69768E43-00AF-4FC8-90EE-B060E64FAA11}" type="presOf" srcId="{DEC4863C-4BB9-4C39-A920-C6D8CA9B74BE}" destId="{A8FE0A95-6162-4B12-A6B6-AEBBF8AB6A91}" srcOrd="0" destOrd="0" presId="urn:microsoft.com/office/officeart/2008/layout/AlternatingHexagons"/>
    <dgm:cxn modelId="{CD19796A-6E33-46A1-AA3E-CAA746B49B1B}" type="presOf" srcId="{8716E590-145D-447A-9492-75E27AEFFF8A}" destId="{8596CC80-9BEB-430C-B0BE-47D1136787D7}" srcOrd="0" destOrd="0" presId="urn:microsoft.com/office/officeart/2008/layout/AlternatingHexagons"/>
    <dgm:cxn modelId="{B98D234D-6829-47A8-8967-6B64C5FC41E7}" type="presOf" srcId="{F1D5CD0B-4BB4-4C75-BD51-83DE2EDC217C}" destId="{8C517757-6A87-47DE-B36C-9C20F6216CE5}" srcOrd="0" destOrd="0" presId="urn:microsoft.com/office/officeart/2008/layout/AlternatingHexagons"/>
    <dgm:cxn modelId="{87A2BA72-5DF7-491B-A82C-BAF76ACA7278}" type="presOf" srcId="{D75076A7-DA31-4264-92C3-35AFB9AC745A}" destId="{89F30CB8-52B2-4864-BB67-3766F0BE16C6}" srcOrd="0" destOrd="0" presId="urn:microsoft.com/office/officeart/2008/layout/AlternatingHexagons"/>
    <dgm:cxn modelId="{1B1D7481-2DC2-4BA5-B26E-1205F8E53031}" type="presOf" srcId="{172AD518-E550-4CAF-A4BE-E18929FD42F2}" destId="{2DE24DA5-A72B-4682-BF9F-90A22FFF1054}" srcOrd="0" destOrd="0" presId="urn:microsoft.com/office/officeart/2008/layout/AlternatingHexagons"/>
    <dgm:cxn modelId="{A34D228D-069F-489E-AD32-3FFD31B8757F}" srcId="{D75076A7-DA31-4264-92C3-35AFB9AC745A}" destId="{D77F9E2E-9745-4236-8489-425B989A2172}" srcOrd="0" destOrd="0" parTransId="{952AD77E-DE97-4091-A74B-7EE8CEA43264}" sibTransId="{9EFB283B-72ED-4DC5-A2E7-2ACCAA29E93A}"/>
    <dgm:cxn modelId="{4B4FCD8D-B358-46BD-8112-E61FFFC25E77}" type="presOf" srcId="{A31587E1-4523-466B-8430-A5C8CC2883CE}" destId="{F19DCF7E-E69B-459C-96E1-3C60A933FB4C}" srcOrd="0" destOrd="0" presId="urn:microsoft.com/office/officeart/2008/layout/AlternatingHexagons"/>
    <dgm:cxn modelId="{9649D1A7-C635-451C-B8B9-2C83E7EEC63B}" srcId="{F1D5CD0B-4BB4-4C75-BD51-83DE2EDC217C}" destId="{08042013-06F0-44B3-9DBB-65C55867C5B2}" srcOrd="2" destOrd="0" parTransId="{A27C9B28-B355-487B-A123-08ED7E0E6D5B}" sibTransId="{A31587E1-4523-466B-8430-A5C8CC2883CE}"/>
    <dgm:cxn modelId="{DB341FAB-4B20-457C-A692-074A42BD8D33}" srcId="{8716E590-145D-447A-9492-75E27AEFFF8A}" destId="{3CA35043-78B4-4DE1-B160-8A9EB031F3CD}" srcOrd="0" destOrd="0" parTransId="{7D11D31F-1F94-49AA-AA2F-3B06273C8256}" sibTransId="{03827C0A-A9DC-4706-8DD7-87AA9A9742A4}"/>
    <dgm:cxn modelId="{D1E29BB2-D809-470F-A8BA-4A145398707D}" type="presOf" srcId="{D77F9E2E-9745-4236-8489-425B989A2172}" destId="{DB5621C9-E648-41EE-A867-60DCB6EBBA79}" srcOrd="0" destOrd="0" presId="urn:microsoft.com/office/officeart/2008/layout/AlternatingHexagons"/>
    <dgm:cxn modelId="{C6F28AEE-C1DD-4D4F-A551-00B9E4A21E95}" srcId="{F1D5CD0B-4BB4-4C75-BD51-83DE2EDC217C}" destId="{D75076A7-DA31-4264-92C3-35AFB9AC745A}" srcOrd="1" destOrd="0" parTransId="{ABF7B8D3-C9B6-42C7-8FB3-561A04D9AD64}" sibTransId="{172AD518-E550-4CAF-A4BE-E18929FD42F2}"/>
    <dgm:cxn modelId="{CF4EF3F8-DA71-4253-BCE0-60E11483C022}" srcId="{F1D5CD0B-4BB4-4C75-BD51-83DE2EDC217C}" destId="{8716E590-145D-447A-9492-75E27AEFFF8A}" srcOrd="0" destOrd="0" parTransId="{E68D6D75-B45E-43C9-AEF8-AB2C7D53B218}" sibTransId="{DEC4863C-4BB9-4C39-A920-C6D8CA9B74BE}"/>
    <dgm:cxn modelId="{33895570-170E-4CC2-B520-84AB7F3E7504}" type="presParOf" srcId="{8C517757-6A87-47DE-B36C-9C20F6216CE5}" destId="{28214B26-6A67-4E67-AD6A-4041E7C055A5}" srcOrd="0" destOrd="0" presId="urn:microsoft.com/office/officeart/2008/layout/AlternatingHexagons"/>
    <dgm:cxn modelId="{94849CF9-5D83-48FB-83AA-A1E4A5FC5F64}" type="presParOf" srcId="{28214B26-6A67-4E67-AD6A-4041E7C055A5}" destId="{8596CC80-9BEB-430C-B0BE-47D1136787D7}" srcOrd="0" destOrd="0" presId="urn:microsoft.com/office/officeart/2008/layout/AlternatingHexagons"/>
    <dgm:cxn modelId="{DCE17DFC-91C6-44F0-B448-210405C3E99D}" type="presParOf" srcId="{28214B26-6A67-4E67-AD6A-4041E7C055A5}" destId="{544EDAE6-FFC4-401A-8C58-AB65C26A1B3E}" srcOrd="1" destOrd="0" presId="urn:microsoft.com/office/officeart/2008/layout/AlternatingHexagons"/>
    <dgm:cxn modelId="{602503E1-CD0F-4E30-9F56-EC9225037720}" type="presParOf" srcId="{28214B26-6A67-4E67-AD6A-4041E7C055A5}" destId="{495F8A20-B5CA-4647-B3C2-A3DDE1946C4C}" srcOrd="2" destOrd="0" presId="urn:microsoft.com/office/officeart/2008/layout/AlternatingHexagons"/>
    <dgm:cxn modelId="{71744447-A0B4-4166-86C3-C3E93DBB0614}" type="presParOf" srcId="{28214B26-6A67-4E67-AD6A-4041E7C055A5}" destId="{D1A11F59-0AEB-44A4-B328-4124C28908EF}" srcOrd="3" destOrd="0" presId="urn:microsoft.com/office/officeart/2008/layout/AlternatingHexagons"/>
    <dgm:cxn modelId="{129FCA81-37CA-431D-9A78-B5B55DEB2EC9}" type="presParOf" srcId="{28214B26-6A67-4E67-AD6A-4041E7C055A5}" destId="{A8FE0A95-6162-4B12-A6B6-AEBBF8AB6A91}" srcOrd="4" destOrd="0" presId="urn:microsoft.com/office/officeart/2008/layout/AlternatingHexagons"/>
    <dgm:cxn modelId="{0CFD162A-0883-4584-94CF-6E24B7BF1A3B}" type="presParOf" srcId="{8C517757-6A87-47DE-B36C-9C20F6216CE5}" destId="{6D9B12CA-8A57-48E3-B320-899B4914F6DD}" srcOrd="1" destOrd="0" presId="urn:microsoft.com/office/officeart/2008/layout/AlternatingHexagons"/>
    <dgm:cxn modelId="{AA7F8F38-7FEA-4043-8E22-A20C24DBCA0D}" type="presParOf" srcId="{8C517757-6A87-47DE-B36C-9C20F6216CE5}" destId="{F3B3642D-7FA1-4DAF-9807-FDE84EECD6C7}" srcOrd="2" destOrd="0" presId="urn:microsoft.com/office/officeart/2008/layout/AlternatingHexagons"/>
    <dgm:cxn modelId="{387E8CE2-B646-498D-A43F-88C6F94592C3}" type="presParOf" srcId="{F3B3642D-7FA1-4DAF-9807-FDE84EECD6C7}" destId="{89F30CB8-52B2-4864-BB67-3766F0BE16C6}" srcOrd="0" destOrd="0" presId="urn:microsoft.com/office/officeart/2008/layout/AlternatingHexagons"/>
    <dgm:cxn modelId="{81567AB8-ECB3-4A78-88C9-1D59247E5923}" type="presParOf" srcId="{F3B3642D-7FA1-4DAF-9807-FDE84EECD6C7}" destId="{DB5621C9-E648-41EE-A867-60DCB6EBBA79}" srcOrd="1" destOrd="0" presId="urn:microsoft.com/office/officeart/2008/layout/AlternatingHexagons"/>
    <dgm:cxn modelId="{1D080BB5-F886-49A6-AF9D-1A9F7CEAD420}" type="presParOf" srcId="{F3B3642D-7FA1-4DAF-9807-FDE84EECD6C7}" destId="{78E98AF3-8E3B-4D5D-B9CA-5235474D70F3}" srcOrd="2" destOrd="0" presId="urn:microsoft.com/office/officeart/2008/layout/AlternatingHexagons"/>
    <dgm:cxn modelId="{EBFD9EED-E4EB-4D4A-BF22-3F54401D2C8E}" type="presParOf" srcId="{F3B3642D-7FA1-4DAF-9807-FDE84EECD6C7}" destId="{7757154E-9BB7-4971-931A-8E88830B70AD}" srcOrd="3" destOrd="0" presId="urn:microsoft.com/office/officeart/2008/layout/AlternatingHexagons"/>
    <dgm:cxn modelId="{DA7691E2-3842-4EF9-938B-2D212E6CCB52}" type="presParOf" srcId="{F3B3642D-7FA1-4DAF-9807-FDE84EECD6C7}" destId="{2DE24DA5-A72B-4682-BF9F-90A22FFF1054}" srcOrd="4" destOrd="0" presId="urn:microsoft.com/office/officeart/2008/layout/AlternatingHexagons"/>
    <dgm:cxn modelId="{823D3694-C9DF-449A-8692-0FD358BB9682}" type="presParOf" srcId="{8C517757-6A87-47DE-B36C-9C20F6216CE5}" destId="{728C095A-779E-4CAA-B879-8B7122AF9AB1}" srcOrd="3" destOrd="0" presId="urn:microsoft.com/office/officeart/2008/layout/AlternatingHexagons"/>
    <dgm:cxn modelId="{D8E8855D-42BF-4F81-8302-5BCAC4CEEE53}" type="presParOf" srcId="{8C517757-6A87-47DE-B36C-9C20F6216CE5}" destId="{AEE3DD54-9584-4EAE-92D2-0A428DB8F5B9}" srcOrd="4" destOrd="0" presId="urn:microsoft.com/office/officeart/2008/layout/AlternatingHexagons"/>
    <dgm:cxn modelId="{333A5D79-3B4A-47FA-9832-3C57C9C317A4}" type="presParOf" srcId="{AEE3DD54-9584-4EAE-92D2-0A428DB8F5B9}" destId="{C541D718-4F3B-4246-BA98-86F3E250071E}" srcOrd="0" destOrd="0" presId="urn:microsoft.com/office/officeart/2008/layout/AlternatingHexagons"/>
    <dgm:cxn modelId="{78E71A32-98A4-4144-B8F3-820C1D7FEA6A}" type="presParOf" srcId="{AEE3DD54-9584-4EAE-92D2-0A428DB8F5B9}" destId="{DBA3D747-1498-47C5-A04B-D5665ADC6343}" srcOrd="1" destOrd="0" presId="urn:microsoft.com/office/officeart/2008/layout/AlternatingHexagons"/>
    <dgm:cxn modelId="{E847BEC5-19AE-46FE-BFE1-56052ABDB017}" type="presParOf" srcId="{AEE3DD54-9584-4EAE-92D2-0A428DB8F5B9}" destId="{F54D2D7B-18B7-4364-B12C-4EB585181865}" srcOrd="2" destOrd="0" presId="urn:microsoft.com/office/officeart/2008/layout/AlternatingHexagons"/>
    <dgm:cxn modelId="{C49860A7-715F-453B-8459-829CB3589496}" type="presParOf" srcId="{AEE3DD54-9584-4EAE-92D2-0A428DB8F5B9}" destId="{5A38B0CD-B374-4738-AC65-956BE917BAEE}" srcOrd="3" destOrd="0" presId="urn:microsoft.com/office/officeart/2008/layout/AlternatingHexagons"/>
    <dgm:cxn modelId="{0A76FF1B-8D7C-4306-AEB0-1F047389C340}" type="presParOf" srcId="{AEE3DD54-9584-4EAE-92D2-0A428DB8F5B9}" destId="{F19DCF7E-E69B-459C-96E1-3C60A933FB4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B794A-26FC-46DF-85BE-4541D59991AC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F1C75-832A-4886-AECD-1D32B8FC93D3}">
      <dsp:nvSpPr>
        <dsp:cNvPr id="0" name=""/>
        <dsp:cNvSpPr/>
      </dsp:nvSpPr>
      <dsp:spPr>
        <a:xfrm>
          <a:off x="0" y="0"/>
          <a:ext cx="1625600" cy="2079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OBJETIVO GENERAL</a:t>
          </a:r>
          <a:endParaRPr lang="es-EC" sz="2200" kern="1200" dirty="0"/>
        </a:p>
      </dsp:txBody>
      <dsp:txXfrm>
        <a:off x="0" y="0"/>
        <a:ext cx="1625600" cy="2079306"/>
      </dsp:txXfrm>
    </dsp:sp>
    <dsp:sp modelId="{2DFF0D98-A905-4F7F-A08D-FD748482143E}">
      <dsp:nvSpPr>
        <dsp:cNvPr id="0" name=""/>
        <dsp:cNvSpPr/>
      </dsp:nvSpPr>
      <dsp:spPr>
        <a:xfrm>
          <a:off x="1747520" y="94421"/>
          <a:ext cx="6380480" cy="188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Determinar el impacto causado en la eficiencia operativa y la rentabilidad de la Cooperativa Alianza del Valle Ltda., después de la implementación del costeo ABC en sus principales procesos.</a:t>
          </a:r>
          <a:endParaRPr lang="es-EC" sz="1300" kern="1200" dirty="0"/>
        </a:p>
      </dsp:txBody>
      <dsp:txXfrm>
        <a:off x="1747520" y="94421"/>
        <a:ext cx="6380480" cy="1888432"/>
      </dsp:txXfrm>
    </dsp:sp>
    <dsp:sp modelId="{49C33296-BA82-4FE5-8723-761E3A0578E2}">
      <dsp:nvSpPr>
        <dsp:cNvPr id="0" name=""/>
        <dsp:cNvSpPr/>
      </dsp:nvSpPr>
      <dsp:spPr>
        <a:xfrm>
          <a:off x="1625599" y="198285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E3CB1-67CC-4C00-8774-B736FE737C73}">
      <dsp:nvSpPr>
        <dsp:cNvPr id="0" name=""/>
        <dsp:cNvSpPr/>
      </dsp:nvSpPr>
      <dsp:spPr>
        <a:xfrm>
          <a:off x="0" y="2079306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D6388-091D-48A5-AB80-B067BC25F428}">
      <dsp:nvSpPr>
        <dsp:cNvPr id="0" name=""/>
        <dsp:cNvSpPr/>
      </dsp:nvSpPr>
      <dsp:spPr>
        <a:xfrm>
          <a:off x="0" y="2079306"/>
          <a:ext cx="1625600" cy="2079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OBJETIVOS ESPECÍFICOS</a:t>
          </a:r>
          <a:endParaRPr lang="es-EC" sz="2200" kern="1200" dirty="0"/>
        </a:p>
      </dsp:txBody>
      <dsp:txXfrm>
        <a:off x="0" y="2079306"/>
        <a:ext cx="1625600" cy="2079306"/>
      </dsp:txXfrm>
    </dsp:sp>
    <dsp:sp modelId="{CCD4BB4C-88F3-4136-9A3D-5B4D7D5779FF}">
      <dsp:nvSpPr>
        <dsp:cNvPr id="0" name=""/>
        <dsp:cNvSpPr/>
      </dsp:nvSpPr>
      <dsp:spPr>
        <a:xfrm>
          <a:off x="1747520" y="2111795"/>
          <a:ext cx="6380480" cy="64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Recopilar la información histórica sobre la aplicación del costeo ABC dentro de los procesos de la Cooperativa Alianza del Valle Ltda.</a:t>
          </a:r>
          <a:endParaRPr lang="es-EC" sz="1300" kern="1200" dirty="0"/>
        </a:p>
      </dsp:txBody>
      <dsp:txXfrm>
        <a:off x="1747520" y="2111795"/>
        <a:ext cx="6380480" cy="649783"/>
      </dsp:txXfrm>
    </dsp:sp>
    <dsp:sp modelId="{6D62BA09-0220-4DCC-82D9-B80BAE438738}">
      <dsp:nvSpPr>
        <dsp:cNvPr id="0" name=""/>
        <dsp:cNvSpPr/>
      </dsp:nvSpPr>
      <dsp:spPr>
        <a:xfrm>
          <a:off x="1625599" y="276157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B5E31-6516-404E-841A-5EE393C07B95}">
      <dsp:nvSpPr>
        <dsp:cNvPr id="0" name=""/>
        <dsp:cNvSpPr/>
      </dsp:nvSpPr>
      <dsp:spPr>
        <a:xfrm>
          <a:off x="1747520" y="2794068"/>
          <a:ext cx="6380480" cy="64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Identificar teorías y definiciones que permitan entender la aplicación del costeo ABC en los diferentes procesos y su incidencia en los costos operativos que se emplean dentro de la institución.</a:t>
          </a:r>
          <a:endParaRPr lang="es-EC" sz="1300" kern="1200" dirty="0"/>
        </a:p>
      </dsp:txBody>
      <dsp:txXfrm>
        <a:off x="1747520" y="2794068"/>
        <a:ext cx="6380480" cy="649783"/>
      </dsp:txXfrm>
    </dsp:sp>
    <dsp:sp modelId="{DA574FD9-41F9-4762-A2CA-3F644D3E0C22}">
      <dsp:nvSpPr>
        <dsp:cNvPr id="0" name=""/>
        <dsp:cNvSpPr/>
      </dsp:nvSpPr>
      <dsp:spPr>
        <a:xfrm>
          <a:off x="1625599" y="344385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988DC-3661-4F07-89FD-C217A7DEBE44}">
      <dsp:nvSpPr>
        <dsp:cNvPr id="0" name=""/>
        <dsp:cNvSpPr/>
      </dsp:nvSpPr>
      <dsp:spPr>
        <a:xfrm>
          <a:off x="1747520" y="3476340"/>
          <a:ext cx="6380480" cy="64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Analizar la evolución del indicador de eficiencia operativa y niveles de rentabilidad que mantiene la institución financiera.</a:t>
          </a:r>
          <a:endParaRPr lang="es-EC" sz="1300" kern="1200" dirty="0"/>
        </a:p>
      </dsp:txBody>
      <dsp:txXfrm>
        <a:off x="1747520" y="3476340"/>
        <a:ext cx="6380480" cy="649783"/>
      </dsp:txXfrm>
    </dsp:sp>
    <dsp:sp modelId="{6D4536C6-216D-4DE6-AA17-AE38FD3DA4D1}">
      <dsp:nvSpPr>
        <dsp:cNvPr id="0" name=""/>
        <dsp:cNvSpPr/>
      </dsp:nvSpPr>
      <dsp:spPr>
        <a:xfrm>
          <a:off x="1625599" y="412612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09542-0E23-4F4D-AE59-DB58B9D13BA6}">
      <dsp:nvSpPr>
        <dsp:cNvPr id="0" name=""/>
        <dsp:cNvSpPr/>
      </dsp:nvSpPr>
      <dsp:spPr>
        <a:xfrm rot="5400000">
          <a:off x="1961748" y="-270987"/>
          <a:ext cx="1673405" cy="2633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Resultados de la Cooperativa Alianza del Valle Ltda.</a:t>
          </a:r>
          <a:endParaRPr lang="es-EC" sz="1600" kern="1200" dirty="0"/>
        </a:p>
      </dsp:txBody>
      <dsp:txXfrm rot="-5400000">
        <a:off x="1481533" y="290917"/>
        <a:ext cx="2552147" cy="1510027"/>
      </dsp:txXfrm>
    </dsp:sp>
    <dsp:sp modelId="{C79270CD-631A-483E-88A6-D89A1A14D27C}">
      <dsp:nvSpPr>
        <dsp:cNvPr id="0" name=""/>
        <dsp:cNvSpPr/>
      </dsp:nvSpPr>
      <dsp:spPr>
        <a:xfrm>
          <a:off x="0" y="52"/>
          <a:ext cx="1481533" cy="20917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Variable Independiente</a:t>
          </a:r>
          <a:endParaRPr lang="es-EC" sz="1600" kern="1200" dirty="0"/>
        </a:p>
      </dsp:txBody>
      <dsp:txXfrm>
        <a:off x="72322" y="72374"/>
        <a:ext cx="1336889" cy="1947113"/>
      </dsp:txXfrm>
    </dsp:sp>
    <dsp:sp modelId="{463CD3FA-FDF7-4149-8EBF-325C176E38A8}">
      <dsp:nvSpPr>
        <dsp:cNvPr id="0" name=""/>
        <dsp:cNvSpPr/>
      </dsp:nvSpPr>
      <dsp:spPr>
        <a:xfrm rot="5400000">
          <a:off x="1961748" y="1925357"/>
          <a:ext cx="1673405" cy="2633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Indicador de eficiencia operativa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Indicador de rentabilidad</a:t>
          </a:r>
          <a:endParaRPr lang="es-EC" sz="1600" kern="1200" dirty="0"/>
        </a:p>
      </dsp:txBody>
      <dsp:txXfrm rot="-5400000">
        <a:off x="1481533" y="2487262"/>
        <a:ext cx="2552147" cy="1510027"/>
      </dsp:txXfrm>
    </dsp:sp>
    <dsp:sp modelId="{C8582358-0F25-414E-8628-6DC856001A0C}">
      <dsp:nvSpPr>
        <dsp:cNvPr id="0" name=""/>
        <dsp:cNvSpPr/>
      </dsp:nvSpPr>
      <dsp:spPr>
        <a:xfrm>
          <a:off x="0" y="2196397"/>
          <a:ext cx="1481533" cy="20917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Variables Dependientes</a:t>
          </a:r>
          <a:endParaRPr lang="es-EC" sz="1600" kern="1200" dirty="0"/>
        </a:p>
      </dsp:txBody>
      <dsp:txXfrm>
        <a:off x="72322" y="2268719"/>
        <a:ext cx="1336889" cy="1947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09542-0E23-4F4D-AE59-DB58B9D13BA6}">
      <dsp:nvSpPr>
        <dsp:cNvPr id="0" name=""/>
        <dsp:cNvSpPr/>
      </dsp:nvSpPr>
      <dsp:spPr>
        <a:xfrm rot="5400000">
          <a:off x="1961748" y="-270987"/>
          <a:ext cx="1673405" cy="2633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Los indicadores de eficiencia operativa y rentabilidad de la COAC Alianza del Valle Ltda., son favorables para la empresa al implementar el sistema de costeo ABC.</a:t>
          </a:r>
          <a:endParaRPr lang="es-EC" sz="1500" kern="1200" dirty="0"/>
        </a:p>
      </dsp:txBody>
      <dsp:txXfrm rot="-5400000">
        <a:off x="1481533" y="290917"/>
        <a:ext cx="2552147" cy="1510027"/>
      </dsp:txXfrm>
    </dsp:sp>
    <dsp:sp modelId="{C79270CD-631A-483E-88A6-D89A1A14D27C}">
      <dsp:nvSpPr>
        <dsp:cNvPr id="0" name=""/>
        <dsp:cNvSpPr/>
      </dsp:nvSpPr>
      <dsp:spPr>
        <a:xfrm>
          <a:off x="0" y="52"/>
          <a:ext cx="1481533" cy="20917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H1</a:t>
          </a:r>
          <a:endParaRPr lang="es-EC" sz="2000" kern="1200" dirty="0"/>
        </a:p>
      </dsp:txBody>
      <dsp:txXfrm>
        <a:off x="72322" y="72374"/>
        <a:ext cx="1336889" cy="1947113"/>
      </dsp:txXfrm>
    </dsp:sp>
    <dsp:sp modelId="{463CD3FA-FDF7-4149-8EBF-325C176E38A8}">
      <dsp:nvSpPr>
        <dsp:cNvPr id="0" name=""/>
        <dsp:cNvSpPr/>
      </dsp:nvSpPr>
      <dsp:spPr>
        <a:xfrm rot="5400000">
          <a:off x="1961748" y="1925357"/>
          <a:ext cx="1673405" cy="26338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Los indicadores de eficiencia operativa y rentabilidad de la COAC Alianza del Valle Ltda., son desfavorables para la empresa al implementar el sistema de costeo ABC.</a:t>
          </a:r>
          <a:endParaRPr lang="es-EC" sz="1500" kern="1200" dirty="0"/>
        </a:p>
      </dsp:txBody>
      <dsp:txXfrm rot="-5400000">
        <a:off x="1481533" y="2487262"/>
        <a:ext cx="2552147" cy="1510027"/>
      </dsp:txXfrm>
    </dsp:sp>
    <dsp:sp modelId="{C8582358-0F25-414E-8628-6DC856001A0C}">
      <dsp:nvSpPr>
        <dsp:cNvPr id="0" name=""/>
        <dsp:cNvSpPr/>
      </dsp:nvSpPr>
      <dsp:spPr>
        <a:xfrm>
          <a:off x="0" y="2196397"/>
          <a:ext cx="1481533" cy="20917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H0</a:t>
          </a:r>
          <a:endParaRPr lang="es-EC" sz="2000" kern="1200" dirty="0"/>
        </a:p>
      </dsp:txBody>
      <dsp:txXfrm>
        <a:off x="72322" y="2268719"/>
        <a:ext cx="1336889" cy="1947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6CC80-9BEB-430C-B0BE-47D1136787D7}">
      <dsp:nvSpPr>
        <dsp:cNvPr id="0" name=""/>
        <dsp:cNvSpPr/>
      </dsp:nvSpPr>
      <dsp:spPr>
        <a:xfrm rot="5400000">
          <a:off x="3405044" y="121313"/>
          <a:ext cx="1861581" cy="16195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26 MAYO 1970</a:t>
          </a:r>
          <a:endParaRPr lang="es-EC" sz="1500" kern="1200" dirty="0"/>
        </a:p>
      </dsp:txBody>
      <dsp:txXfrm rot="-5400000">
        <a:off x="3778431" y="290406"/>
        <a:ext cx="1114807" cy="1281389"/>
      </dsp:txXfrm>
    </dsp:sp>
    <dsp:sp modelId="{544EDAE6-FFC4-401A-8C58-AB65C26A1B3E}">
      <dsp:nvSpPr>
        <dsp:cNvPr id="0" name=""/>
        <dsp:cNvSpPr/>
      </dsp:nvSpPr>
      <dsp:spPr>
        <a:xfrm>
          <a:off x="5194768" y="372626"/>
          <a:ext cx="2077524" cy="1116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Existencia legal</a:t>
          </a:r>
          <a:endParaRPr lang="es-EC" sz="1500" kern="1200" dirty="0"/>
        </a:p>
      </dsp:txBody>
      <dsp:txXfrm>
        <a:off x="5194768" y="372626"/>
        <a:ext cx="2077524" cy="1116948"/>
      </dsp:txXfrm>
    </dsp:sp>
    <dsp:sp modelId="{A8FE0A95-6162-4B12-A6B6-AEBBF8AB6A91}">
      <dsp:nvSpPr>
        <dsp:cNvPr id="0" name=""/>
        <dsp:cNvSpPr/>
      </dsp:nvSpPr>
      <dsp:spPr>
        <a:xfrm rot="5400000">
          <a:off x="1655902" y="121313"/>
          <a:ext cx="1861581" cy="161957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SEGMENTO 1 SEPS</a:t>
          </a:r>
          <a:endParaRPr lang="es-EC" sz="1800" kern="1200" dirty="0"/>
        </a:p>
      </dsp:txBody>
      <dsp:txXfrm rot="-5400000">
        <a:off x="2029289" y="290406"/>
        <a:ext cx="1114807" cy="1281389"/>
      </dsp:txXfrm>
    </dsp:sp>
    <dsp:sp modelId="{89F30CB8-52B2-4864-BB67-3766F0BE16C6}">
      <dsp:nvSpPr>
        <dsp:cNvPr id="0" name=""/>
        <dsp:cNvSpPr/>
      </dsp:nvSpPr>
      <dsp:spPr>
        <a:xfrm rot="5400000">
          <a:off x="2527122" y="1701423"/>
          <a:ext cx="1861581" cy="16195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Servicios con tecnología digital</a:t>
          </a:r>
          <a:endParaRPr lang="es-EC" sz="1500" kern="1200" dirty="0"/>
        </a:p>
      </dsp:txBody>
      <dsp:txXfrm rot="-5400000">
        <a:off x="2900509" y="1870516"/>
        <a:ext cx="1114807" cy="1281389"/>
      </dsp:txXfrm>
    </dsp:sp>
    <dsp:sp modelId="{DB5621C9-E648-41EE-A867-60DCB6EBBA79}">
      <dsp:nvSpPr>
        <dsp:cNvPr id="0" name=""/>
        <dsp:cNvSpPr/>
      </dsp:nvSpPr>
      <dsp:spPr>
        <a:xfrm>
          <a:off x="570601" y="1952736"/>
          <a:ext cx="2010507" cy="1116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Innovación productos financieros</a:t>
          </a:r>
          <a:endParaRPr lang="es-EC" sz="1500" kern="1200" dirty="0"/>
        </a:p>
      </dsp:txBody>
      <dsp:txXfrm>
        <a:off x="570601" y="1952736"/>
        <a:ext cx="2010507" cy="1116948"/>
      </dsp:txXfrm>
    </dsp:sp>
    <dsp:sp modelId="{2DE24DA5-A72B-4682-BF9F-90A22FFF1054}">
      <dsp:nvSpPr>
        <dsp:cNvPr id="0" name=""/>
        <dsp:cNvSpPr/>
      </dsp:nvSpPr>
      <dsp:spPr>
        <a:xfrm rot="5400000">
          <a:off x="4276264" y="1701423"/>
          <a:ext cx="1861581" cy="16195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USD 973.07 Millones Activos</a:t>
          </a:r>
          <a:endParaRPr lang="es-EC" sz="2200" kern="1200" dirty="0"/>
        </a:p>
      </dsp:txBody>
      <dsp:txXfrm rot="-5400000">
        <a:off x="4649651" y="1870516"/>
        <a:ext cx="1114807" cy="1281389"/>
      </dsp:txXfrm>
    </dsp:sp>
    <dsp:sp modelId="{C541D718-4F3B-4246-BA98-86F3E250071E}">
      <dsp:nvSpPr>
        <dsp:cNvPr id="0" name=""/>
        <dsp:cNvSpPr/>
      </dsp:nvSpPr>
      <dsp:spPr>
        <a:xfrm rot="5400000">
          <a:off x="3405044" y="3281533"/>
          <a:ext cx="1861581" cy="161957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Contribuye al desarrollo económico de socios y clientes</a:t>
          </a:r>
          <a:endParaRPr lang="es-EC" sz="1500" kern="1200" dirty="0"/>
        </a:p>
      </dsp:txBody>
      <dsp:txXfrm rot="-5400000">
        <a:off x="3778431" y="3450626"/>
        <a:ext cx="1114807" cy="1281389"/>
      </dsp:txXfrm>
    </dsp:sp>
    <dsp:sp modelId="{DBA3D747-1498-47C5-A04B-D5665ADC6343}">
      <dsp:nvSpPr>
        <dsp:cNvPr id="0" name=""/>
        <dsp:cNvSpPr/>
      </dsp:nvSpPr>
      <dsp:spPr>
        <a:xfrm>
          <a:off x="5194768" y="3532846"/>
          <a:ext cx="2077524" cy="1116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Responsabilidad Social Corporativa</a:t>
          </a:r>
          <a:endParaRPr lang="es-EC" sz="1500" kern="1200" dirty="0"/>
        </a:p>
      </dsp:txBody>
      <dsp:txXfrm>
        <a:off x="5194768" y="3532846"/>
        <a:ext cx="2077524" cy="1116948"/>
      </dsp:txXfrm>
    </dsp:sp>
    <dsp:sp modelId="{F19DCF7E-E69B-459C-96E1-3C60A933FB4C}">
      <dsp:nvSpPr>
        <dsp:cNvPr id="0" name=""/>
        <dsp:cNvSpPr/>
      </dsp:nvSpPr>
      <dsp:spPr>
        <a:xfrm rot="5400000">
          <a:off x="1655902" y="3281533"/>
          <a:ext cx="1861581" cy="16195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12 AGENCIAS</a:t>
          </a:r>
          <a:endParaRPr lang="es-EC" sz="2100" kern="1200" dirty="0"/>
        </a:p>
      </dsp:txBody>
      <dsp:txXfrm rot="-5400000">
        <a:off x="2029289" y="3450626"/>
        <a:ext cx="1114807" cy="1281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70590-10B5-4A58-B694-94D28DB806CF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4504-D0CE-43AA-A978-4581E12F74A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8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5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4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52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2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1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5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7482" y="1392840"/>
            <a:ext cx="10432073" cy="15786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IMPACTO CAUSADO EN LA EFICIENCIA OPERATIVA Y LA RENTABILIDAD DE LA COOPERATIVA ALIANZA DEL VALLE LTDA., DESPUÉS DE LA IMPLEMENTACIÓN DEL COSTEO ABC EN SUS DIFERENTES PROCESOS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7482" y="3159230"/>
            <a:ext cx="5033055" cy="2655389"/>
          </a:xfrm>
        </p:spPr>
        <p:txBody>
          <a:bodyPr>
            <a:noAutofit/>
          </a:bodyPr>
          <a:lstStyle/>
          <a:p>
            <a:r>
              <a:rPr lang="es-EC" sz="2000" b="1" dirty="0">
                <a:solidFill>
                  <a:schemeClr val="tx1"/>
                </a:solidFill>
              </a:rPr>
              <a:t>AUTORES: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AXCEL CALLE HERRERA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KAROL CASTRO ZURITA</a:t>
            </a:r>
          </a:p>
          <a:p>
            <a:endParaRPr lang="es-EC" sz="2000" dirty="0"/>
          </a:p>
          <a:p>
            <a:r>
              <a:rPr lang="es-EC" sz="2000" b="1" dirty="0">
                <a:solidFill>
                  <a:schemeClr val="tx1"/>
                </a:solidFill>
              </a:rPr>
              <a:t>TUTOR: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ING. CAMILO CAMPAÑA MOYA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02136" y="4486924"/>
            <a:ext cx="436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SANGOLQUI, 3 DE MARZO 2022</a:t>
            </a:r>
            <a:endParaRPr lang="en-US" b="1" dirty="0"/>
          </a:p>
        </p:txBody>
      </p:sp>
      <p:pic>
        <p:nvPicPr>
          <p:cNvPr id="5" name="Picture 2" descr="ESPE - Universidad de las Fuerzas Armadas | Sangolquí">
            <a:extLst>
              <a:ext uri="{FF2B5EF4-FFF2-40B4-BE49-F238E27FC236}">
                <a16:creationId xmlns:a16="http://schemas.microsoft.com/office/drawing/2014/main" id="{1C535301-CACB-499B-B5CD-77187A2B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66" y="327135"/>
            <a:ext cx="5558068" cy="14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8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0BA58E9-52C9-49EA-A2B3-02F7AE09AB32}"/>
              </a:ext>
            </a:extLst>
          </p:cNvPr>
          <p:cNvSpPr txBox="1">
            <a:spLocks/>
          </p:cNvSpPr>
          <p:nvPr/>
        </p:nvSpPr>
        <p:spPr>
          <a:xfrm>
            <a:off x="2237173" y="474353"/>
            <a:ext cx="5548798" cy="796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METODOLOGÍA</a:t>
            </a:r>
            <a:endParaRPr lang="en-U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16775C0-0301-48C4-9DC6-FCB1E5BCDB32}"/>
              </a:ext>
            </a:extLst>
          </p:cNvPr>
          <p:cNvGrpSpPr/>
          <p:nvPr/>
        </p:nvGrpSpPr>
        <p:grpSpPr>
          <a:xfrm>
            <a:off x="4288718" y="2189911"/>
            <a:ext cx="3090690" cy="2956419"/>
            <a:chOff x="4481144" y="2439457"/>
            <a:chExt cx="2898264" cy="2825156"/>
          </a:xfrm>
        </p:grpSpPr>
        <p:sp>
          <p:nvSpPr>
            <p:cNvPr id="82" name="Google Shape;1727;p36">
              <a:extLst>
                <a:ext uri="{FF2B5EF4-FFF2-40B4-BE49-F238E27FC236}">
                  <a16:creationId xmlns:a16="http://schemas.microsoft.com/office/drawing/2014/main" id="{897E8A55-4914-4469-9B11-EF72C6116687}"/>
                </a:ext>
              </a:extLst>
            </p:cNvPr>
            <p:cNvSpPr/>
            <p:nvPr/>
          </p:nvSpPr>
          <p:spPr>
            <a:xfrm>
              <a:off x="4972002" y="2439457"/>
              <a:ext cx="1916455" cy="989543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rgbClr val="E07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728;p36">
              <a:extLst>
                <a:ext uri="{FF2B5EF4-FFF2-40B4-BE49-F238E27FC236}">
                  <a16:creationId xmlns:a16="http://schemas.microsoft.com/office/drawing/2014/main" id="{FEC9F947-9F1A-41F1-8467-5086CE7DB9FD}"/>
                </a:ext>
              </a:extLst>
            </p:cNvPr>
            <p:cNvSpPr/>
            <p:nvPr/>
          </p:nvSpPr>
          <p:spPr>
            <a:xfrm>
              <a:off x="5977301" y="3494932"/>
              <a:ext cx="1402107" cy="1769681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729;p36">
              <a:extLst>
                <a:ext uri="{FF2B5EF4-FFF2-40B4-BE49-F238E27FC236}">
                  <a16:creationId xmlns:a16="http://schemas.microsoft.com/office/drawing/2014/main" id="{E571F2B9-5C9D-4958-8DB3-5E45CD98CAB7}"/>
                </a:ext>
              </a:extLst>
            </p:cNvPr>
            <p:cNvSpPr/>
            <p:nvPr/>
          </p:nvSpPr>
          <p:spPr>
            <a:xfrm>
              <a:off x="5977301" y="3347652"/>
              <a:ext cx="908650" cy="861393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730;p36">
              <a:extLst>
                <a:ext uri="{FF2B5EF4-FFF2-40B4-BE49-F238E27FC236}">
                  <a16:creationId xmlns:a16="http://schemas.microsoft.com/office/drawing/2014/main" id="{281E133C-DD1F-4E86-93BF-4D01530A389A}"/>
                </a:ext>
              </a:extLst>
            </p:cNvPr>
            <p:cNvSpPr/>
            <p:nvPr/>
          </p:nvSpPr>
          <p:spPr>
            <a:xfrm>
              <a:off x="4481144" y="3494932"/>
              <a:ext cx="1402200" cy="1769681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rgbClr val="649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731;p36">
              <a:extLst>
                <a:ext uri="{FF2B5EF4-FFF2-40B4-BE49-F238E27FC236}">
                  <a16:creationId xmlns:a16="http://schemas.microsoft.com/office/drawing/2014/main" id="{85C119C7-8C27-44D2-B964-C23D0F591E2E}"/>
                </a:ext>
              </a:extLst>
            </p:cNvPr>
            <p:cNvSpPr/>
            <p:nvPr/>
          </p:nvSpPr>
          <p:spPr>
            <a:xfrm>
              <a:off x="4974695" y="3347652"/>
              <a:ext cx="908650" cy="861393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EEB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732;p36">
              <a:extLst>
                <a:ext uri="{FF2B5EF4-FFF2-40B4-BE49-F238E27FC236}">
                  <a16:creationId xmlns:a16="http://schemas.microsoft.com/office/drawing/2014/main" id="{8C38D667-3F40-44AF-A10A-787051C5B314}"/>
                </a:ext>
              </a:extLst>
            </p:cNvPr>
            <p:cNvSpPr/>
            <p:nvPr/>
          </p:nvSpPr>
          <p:spPr>
            <a:xfrm>
              <a:off x="5462954" y="4288070"/>
              <a:ext cx="934645" cy="840870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AAC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8" name="Google Shape;1733;p36">
              <a:extLst>
                <a:ext uri="{FF2B5EF4-FFF2-40B4-BE49-F238E27FC236}">
                  <a16:creationId xmlns:a16="http://schemas.microsoft.com/office/drawing/2014/main" id="{8CDE6A44-C322-40B1-97A9-423148A302D5}"/>
                </a:ext>
              </a:extLst>
            </p:cNvPr>
            <p:cNvGrpSpPr/>
            <p:nvPr/>
          </p:nvGrpSpPr>
          <p:grpSpPr>
            <a:xfrm>
              <a:off x="5723643" y="3685338"/>
              <a:ext cx="413335" cy="571436"/>
              <a:chOff x="-38129425" y="3222550"/>
              <a:chExt cx="228450" cy="315850"/>
            </a:xfrm>
          </p:grpSpPr>
          <p:sp>
            <p:nvSpPr>
              <p:cNvPr id="89" name="Google Shape;1734;p36">
                <a:extLst>
                  <a:ext uri="{FF2B5EF4-FFF2-40B4-BE49-F238E27FC236}">
                    <a16:creationId xmlns:a16="http://schemas.microsoft.com/office/drawing/2014/main" id="{98CF7837-C19B-4602-90E1-0D3DD223299F}"/>
                  </a:ext>
                </a:extLst>
              </p:cNvPr>
              <p:cNvSpPr/>
              <p:nvPr/>
            </p:nvSpPr>
            <p:spPr>
              <a:xfrm>
                <a:off x="-38129425" y="3222550"/>
                <a:ext cx="228450" cy="22765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9106" extrusionOk="0">
                    <a:moveTo>
                      <a:pt x="4097" y="1292"/>
                    </a:moveTo>
                    <a:cubicBezTo>
                      <a:pt x="4349" y="1292"/>
                      <a:pt x="4538" y="1450"/>
                      <a:pt x="4538" y="1702"/>
                    </a:cubicBezTo>
                    <a:cubicBezTo>
                      <a:pt x="4538" y="1922"/>
                      <a:pt x="4349" y="2111"/>
                      <a:pt x="4160" y="2111"/>
                    </a:cubicBezTo>
                    <a:cubicBezTo>
                      <a:pt x="2994" y="2111"/>
                      <a:pt x="2112" y="3056"/>
                      <a:pt x="2049" y="4222"/>
                    </a:cubicBezTo>
                    <a:cubicBezTo>
                      <a:pt x="2049" y="4443"/>
                      <a:pt x="1860" y="4600"/>
                      <a:pt x="1639" y="4600"/>
                    </a:cubicBezTo>
                    <a:cubicBezTo>
                      <a:pt x="1387" y="4600"/>
                      <a:pt x="1198" y="4411"/>
                      <a:pt x="1198" y="4222"/>
                    </a:cubicBezTo>
                    <a:cubicBezTo>
                      <a:pt x="1198" y="2584"/>
                      <a:pt x="2490" y="1324"/>
                      <a:pt x="4097" y="1292"/>
                    </a:cubicBezTo>
                    <a:close/>
                    <a:moveTo>
                      <a:pt x="4569" y="0"/>
                    </a:moveTo>
                    <a:cubicBezTo>
                      <a:pt x="2049" y="0"/>
                      <a:pt x="1" y="2048"/>
                      <a:pt x="1" y="4569"/>
                    </a:cubicBezTo>
                    <a:cubicBezTo>
                      <a:pt x="1" y="6207"/>
                      <a:pt x="946" y="7688"/>
                      <a:pt x="2332" y="8475"/>
                    </a:cubicBezTo>
                    <a:cubicBezTo>
                      <a:pt x="2458" y="8507"/>
                      <a:pt x="2521" y="8664"/>
                      <a:pt x="2521" y="8822"/>
                    </a:cubicBezTo>
                    <a:lnTo>
                      <a:pt x="2521" y="9105"/>
                    </a:lnTo>
                    <a:lnTo>
                      <a:pt x="6680" y="9105"/>
                    </a:lnTo>
                    <a:lnTo>
                      <a:pt x="6680" y="8822"/>
                    </a:lnTo>
                    <a:cubicBezTo>
                      <a:pt x="6680" y="8696"/>
                      <a:pt x="6743" y="8570"/>
                      <a:pt x="6900" y="8507"/>
                    </a:cubicBezTo>
                    <a:cubicBezTo>
                      <a:pt x="8255" y="7719"/>
                      <a:pt x="9137" y="6270"/>
                      <a:pt x="9137" y="4569"/>
                    </a:cubicBezTo>
                    <a:cubicBezTo>
                      <a:pt x="9137" y="2048"/>
                      <a:pt x="7089" y="32"/>
                      <a:pt x="456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735;p36">
                <a:extLst>
                  <a:ext uri="{FF2B5EF4-FFF2-40B4-BE49-F238E27FC236}">
                    <a16:creationId xmlns:a16="http://schemas.microsoft.com/office/drawing/2014/main" id="{19BBC82C-EE26-413C-951D-C264A49958F9}"/>
                  </a:ext>
                </a:extLst>
              </p:cNvPr>
              <p:cNvSpPr/>
              <p:nvPr/>
            </p:nvSpPr>
            <p:spPr>
              <a:xfrm>
                <a:off x="-38067200" y="3470650"/>
                <a:ext cx="1032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2710" extrusionOk="0">
                    <a:moveTo>
                      <a:pt x="1" y="0"/>
                    </a:moveTo>
                    <a:lnTo>
                      <a:pt x="1" y="662"/>
                    </a:lnTo>
                    <a:cubicBezTo>
                      <a:pt x="1" y="1198"/>
                      <a:pt x="410" y="1702"/>
                      <a:pt x="883" y="1859"/>
                    </a:cubicBezTo>
                    <a:cubicBezTo>
                      <a:pt x="1040" y="2363"/>
                      <a:pt x="1513" y="2710"/>
                      <a:pt x="2049" y="2710"/>
                    </a:cubicBezTo>
                    <a:cubicBezTo>
                      <a:pt x="2647" y="2710"/>
                      <a:pt x="3120" y="2363"/>
                      <a:pt x="3277" y="1859"/>
                    </a:cubicBezTo>
                    <a:cubicBezTo>
                      <a:pt x="3781" y="1702"/>
                      <a:pt x="4128" y="1198"/>
                      <a:pt x="4128" y="662"/>
                    </a:cubicBezTo>
                    <a:lnTo>
                      <a:pt x="4128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" name="Google Shape;1736;p36">
            <a:extLst>
              <a:ext uri="{FF2B5EF4-FFF2-40B4-BE49-F238E27FC236}">
                <a16:creationId xmlns:a16="http://schemas.microsoft.com/office/drawing/2014/main" id="{E019B8AF-659A-42EF-94D3-8CF403DE4D76}"/>
              </a:ext>
            </a:extLst>
          </p:cNvPr>
          <p:cNvSpPr/>
          <p:nvPr/>
        </p:nvSpPr>
        <p:spPr>
          <a:xfrm>
            <a:off x="940615" y="2779635"/>
            <a:ext cx="2940468" cy="578382"/>
          </a:xfrm>
          <a:prstGeom prst="rect">
            <a:avLst/>
          </a:prstGeom>
          <a:solidFill>
            <a:srgbClr val="6491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1737;p36">
            <a:extLst>
              <a:ext uri="{FF2B5EF4-FFF2-40B4-BE49-F238E27FC236}">
                <a16:creationId xmlns:a16="http://schemas.microsoft.com/office/drawing/2014/main" id="{776D3066-3D6C-4B0E-9E8E-195CC974BA42}"/>
              </a:ext>
            </a:extLst>
          </p:cNvPr>
          <p:cNvSpPr/>
          <p:nvPr/>
        </p:nvSpPr>
        <p:spPr>
          <a:xfrm>
            <a:off x="940615" y="3499984"/>
            <a:ext cx="2940468" cy="989400"/>
          </a:xfrm>
          <a:prstGeom prst="rect">
            <a:avLst/>
          </a:prstGeom>
          <a:solidFill>
            <a:srgbClr val="AA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1738;p36">
            <a:extLst>
              <a:ext uri="{FF2B5EF4-FFF2-40B4-BE49-F238E27FC236}">
                <a16:creationId xmlns:a16="http://schemas.microsoft.com/office/drawing/2014/main" id="{744DC428-798F-48AE-926C-5AE3BE218444}"/>
              </a:ext>
            </a:extLst>
          </p:cNvPr>
          <p:cNvSpPr/>
          <p:nvPr/>
        </p:nvSpPr>
        <p:spPr>
          <a:xfrm>
            <a:off x="7903282" y="4054784"/>
            <a:ext cx="2634509" cy="357300"/>
          </a:xfrm>
          <a:prstGeom prst="rect">
            <a:avLst/>
          </a:pr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1739;p36">
            <a:extLst>
              <a:ext uri="{FF2B5EF4-FFF2-40B4-BE49-F238E27FC236}">
                <a16:creationId xmlns:a16="http://schemas.microsoft.com/office/drawing/2014/main" id="{00B03F15-A1D1-474E-B541-F934856769B6}"/>
              </a:ext>
            </a:extLst>
          </p:cNvPr>
          <p:cNvSpPr/>
          <p:nvPr/>
        </p:nvSpPr>
        <p:spPr>
          <a:xfrm>
            <a:off x="7903283" y="4503809"/>
            <a:ext cx="2634508" cy="989400"/>
          </a:xfrm>
          <a:prstGeom prst="rect">
            <a:avLst/>
          </a:prstGeom>
          <a:solidFill>
            <a:srgbClr val="F6E0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1740;p36">
            <a:extLst>
              <a:ext uri="{FF2B5EF4-FFF2-40B4-BE49-F238E27FC236}">
                <a16:creationId xmlns:a16="http://schemas.microsoft.com/office/drawing/2014/main" id="{75FDC147-DF69-436B-B670-8FE346EB51A2}"/>
              </a:ext>
            </a:extLst>
          </p:cNvPr>
          <p:cNvSpPr/>
          <p:nvPr/>
        </p:nvSpPr>
        <p:spPr>
          <a:xfrm>
            <a:off x="7903282" y="2177009"/>
            <a:ext cx="2634511" cy="357300"/>
          </a:xfrm>
          <a:prstGeom prst="rect">
            <a:avLst/>
          </a:prstGeom>
          <a:solidFill>
            <a:srgbClr val="E071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741;p36">
            <a:extLst>
              <a:ext uri="{FF2B5EF4-FFF2-40B4-BE49-F238E27FC236}">
                <a16:creationId xmlns:a16="http://schemas.microsoft.com/office/drawing/2014/main" id="{41F53F64-0D0A-49D3-A988-D3FF971128EC}"/>
              </a:ext>
            </a:extLst>
          </p:cNvPr>
          <p:cNvSpPr/>
          <p:nvPr/>
        </p:nvSpPr>
        <p:spPr>
          <a:xfrm>
            <a:off x="7903283" y="2626034"/>
            <a:ext cx="2634510" cy="989400"/>
          </a:xfrm>
          <a:prstGeom prst="rect">
            <a:avLst/>
          </a:prstGeom>
          <a:solidFill>
            <a:srgbClr val="EEB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1742;p36">
            <a:extLst>
              <a:ext uri="{FF2B5EF4-FFF2-40B4-BE49-F238E27FC236}">
                <a16:creationId xmlns:a16="http://schemas.microsoft.com/office/drawing/2014/main" id="{1A64888C-A760-4408-BCF5-6F745EF20A5D}"/>
              </a:ext>
            </a:extLst>
          </p:cNvPr>
          <p:cNvSpPr txBox="1"/>
          <p:nvPr/>
        </p:nvSpPr>
        <p:spPr>
          <a:xfrm>
            <a:off x="976124" y="3602503"/>
            <a:ext cx="2940468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Revisiòn de documentos</a:t>
            </a: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Evidencia Fìsica</a:t>
            </a: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en"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1743;p36">
            <a:extLst>
              <a:ext uri="{FF2B5EF4-FFF2-40B4-BE49-F238E27FC236}">
                <a16:creationId xmlns:a16="http://schemas.microsoft.com/office/drawing/2014/main" id="{FC7AC04B-FE12-452B-A448-315848FDC6E6}"/>
              </a:ext>
            </a:extLst>
          </p:cNvPr>
          <p:cNvSpPr txBox="1"/>
          <p:nvPr/>
        </p:nvSpPr>
        <p:spPr>
          <a:xfrm>
            <a:off x="7903283" y="2779634"/>
            <a:ext cx="263451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Inventario de procesos de la COAC Alianza del Valle Ltda.</a:t>
            </a:r>
          </a:p>
          <a:p>
            <a:pPr algn="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Prioridad y funcionalidad de los procesos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1744;p36">
            <a:extLst>
              <a:ext uri="{FF2B5EF4-FFF2-40B4-BE49-F238E27FC236}">
                <a16:creationId xmlns:a16="http://schemas.microsoft.com/office/drawing/2014/main" id="{46C34789-3F18-4D7D-9EFB-E702E5C4A8FA}"/>
              </a:ext>
            </a:extLst>
          </p:cNvPr>
          <p:cNvSpPr txBox="1"/>
          <p:nvPr/>
        </p:nvSpPr>
        <p:spPr>
          <a:xfrm>
            <a:off x="7903283" y="4635059"/>
            <a:ext cx="256349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Investigación documental</a:t>
            </a:r>
          </a:p>
          <a:p>
            <a:pPr algn="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Investigación de campo</a:t>
            </a:r>
            <a:endParaRPr sz="12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745;p36">
            <a:extLst>
              <a:ext uri="{FF2B5EF4-FFF2-40B4-BE49-F238E27FC236}">
                <a16:creationId xmlns:a16="http://schemas.microsoft.com/office/drawing/2014/main" id="{856BEDD8-18B5-4606-B95D-4FB7CC9CC622}"/>
              </a:ext>
            </a:extLst>
          </p:cNvPr>
          <p:cNvSpPr txBox="1"/>
          <p:nvPr/>
        </p:nvSpPr>
        <p:spPr>
          <a:xfrm>
            <a:off x="793055" y="2920607"/>
            <a:ext cx="3235587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7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Instrumentos de recolección de datos</a:t>
            </a:r>
            <a:endParaRPr sz="1700" b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746;p36">
            <a:extLst>
              <a:ext uri="{FF2B5EF4-FFF2-40B4-BE49-F238E27FC236}">
                <a16:creationId xmlns:a16="http://schemas.microsoft.com/office/drawing/2014/main" id="{AB57DD96-DF55-461B-B40F-5324B42AD9B9}"/>
              </a:ext>
            </a:extLst>
          </p:cNvPr>
          <p:cNvSpPr txBox="1"/>
          <p:nvPr/>
        </p:nvSpPr>
        <p:spPr>
          <a:xfrm>
            <a:off x="8186178" y="2189911"/>
            <a:ext cx="218294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7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Población y muestra</a:t>
            </a:r>
            <a:endParaRPr sz="1700" b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747;p36">
            <a:extLst>
              <a:ext uri="{FF2B5EF4-FFF2-40B4-BE49-F238E27FC236}">
                <a16:creationId xmlns:a16="http://schemas.microsoft.com/office/drawing/2014/main" id="{3EC6366C-9F47-40EB-A29B-1C7986B2405D}"/>
              </a:ext>
            </a:extLst>
          </p:cNvPr>
          <p:cNvSpPr txBox="1"/>
          <p:nvPr/>
        </p:nvSpPr>
        <p:spPr>
          <a:xfrm>
            <a:off x="7979483" y="4067684"/>
            <a:ext cx="248729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7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Fuentes de información</a:t>
            </a:r>
            <a:endParaRPr sz="1700" b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" name="Picture 2" descr="ESPE - Universidad de las Fuerzas Armadas | Sangolquí">
            <a:extLst>
              <a:ext uri="{FF2B5EF4-FFF2-40B4-BE49-F238E27FC236}">
                <a16:creationId xmlns:a16="http://schemas.microsoft.com/office/drawing/2014/main" id="{E5216D3F-6463-4131-8230-01891516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0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3597460-35D5-4946-A218-250C77768140}"/>
              </a:ext>
            </a:extLst>
          </p:cNvPr>
          <p:cNvSpPr txBox="1">
            <a:spLocks/>
          </p:cNvSpPr>
          <p:nvPr/>
        </p:nvSpPr>
        <p:spPr>
          <a:xfrm>
            <a:off x="1846555" y="474354"/>
            <a:ext cx="5939416" cy="7964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s-EC" sz="4400" b="1" dirty="0">
                <a:solidFill>
                  <a:schemeClr val="accent1">
                    <a:lumMod val="75000"/>
                  </a:schemeClr>
                </a:solidFill>
              </a:rPr>
              <a:t>NVENTARIO DE PROCESOS CRÉDITO COAC ALIANZA DEL VALLE LTDA</a:t>
            </a:r>
            <a:endParaRPr lang="en-US" sz="4400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39D4EE9-75AA-44ED-901E-29FB86A00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187"/>
              </p:ext>
            </p:extLst>
          </p:nvPr>
        </p:nvGraphicFramePr>
        <p:xfrm>
          <a:off x="1382464" y="1708788"/>
          <a:ext cx="9607005" cy="455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35">
                  <a:extLst>
                    <a:ext uri="{9D8B030D-6E8A-4147-A177-3AD203B41FA5}">
                      <a16:colId xmlns:a16="http://schemas.microsoft.com/office/drawing/2014/main" val="2559167345"/>
                    </a:ext>
                  </a:extLst>
                </a:gridCol>
                <a:gridCol w="3202335">
                  <a:extLst>
                    <a:ext uri="{9D8B030D-6E8A-4147-A177-3AD203B41FA5}">
                      <a16:colId xmlns:a16="http://schemas.microsoft.com/office/drawing/2014/main" val="2184578390"/>
                    </a:ext>
                  </a:extLst>
                </a:gridCol>
                <a:gridCol w="3202335">
                  <a:extLst>
                    <a:ext uri="{9D8B030D-6E8A-4147-A177-3AD203B41FA5}">
                      <a16:colId xmlns:a16="http://schemas.microsoft.com/office/drawing/2014/main" val="3597871778"/>
                    </a:ext>
                  </a:extLst>
                </a:gridCol>
              </a:tblGrid>
              <a:tr h="35017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PROCESO</a:t>
                      </a:r>
                      <a:endParaRPr lang="es-EC" sz="1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SUBPROCESO</a:t>
                      </a:r>
                      <a:endParaRPr lang="es-EC" sz="1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ACTIVIDAD</a:t>
                      </a:r>
                      <a:endParaRPr lang="es-EC" sz="1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771146"/>
                  </a:ext>
                </a:extLst>
              </a:tr>
              <a:tr h="261200">
                <a:tc rowSpan="6">
                  <a:txBody>
                    <a:bodyPr/>
                    <a:lstStyle/>
                    <a:p>
                      <a:r>
                        <a:rPr lang="es-MX" sz="16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Crédito</a:t>
                      </a:r>
                      <a:endParaRPr lang="es-EC" sz="16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s-MX" sz="1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Microcrédito </a:t>
                      </a:r>
                      <a:endParaRPr lang="es-EC" sz="1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Prospección de crédito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1812"/>
                  </a:ext>
                </a:extLst>
              </a:tr>
              <a:tr h="26120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Concesión de crédito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47569"/>
                  </a:ext>
                </a:extLst>
              </a:tr>
              <a:tr h="45709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Revisión de solicitudes en mesa de crédito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03493"/>
                  </a:ext>
                </a:extLst>
              </a:tr>
              <a:tr h="26120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Desembolso de crédito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532252"/>
                  </a:ext>
                </a:extLst>
              </a:tr>
              <a:tr h="26120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Concesión de crédito 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44665"/>
                  </a:ext>
                </a:extLst>
              </a:tr>
              <a:tr h="26120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Reasignación de cartera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69980"/>
                  </a:ext>
                </a:extLst>
              </a:tr>
              <a:tr h="457099">
                <a:tc rowSpan="6">
                  <a:txBody>
                    <a:bodyPr/>
                    <a:lstStyle/>
                    <a:p>
                      <a:endParaRPr lang="es-EC" sz="14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s-EC" sz="1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Consumo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Prospección de crédito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39567"/>
                  </a:ext>
                </a:extLst>
              </a:tr>
              <a:tr h="4570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Concesión de crédito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82530"/>
                  </a:ext>
                </a:extLst>
              </a:tr>
              <a:tr h="45709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Revisión de solicitudes en mesa de crédito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55752"/>
                  </a:ext>
                </a:extLst>
              </a:tr>
              <a:tr h="26120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Desembolso de crédito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43234"/>
                  </a:ext>
                </a:extLst>
              </a:tr>
              <a:tr h="45709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Concesión de crédito 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83298"/>
                  </a:ext>
                </a:extLst>
              </a:tr>
              <a:tr h="26120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Reasignación de cartera</a:t>
                      </a:r>
                      <a:endParaRPr lang="es-EC" sz="1200" dirty="0"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78759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CB43502-77C4-44B7-9427-5B5F66782509}"/>
              </a:ext>
            </a:extLst>
          </p:cNvPr>
          <p:cNvSpPr txBox="1"/>
          <p:nvPr/>
        </p:nvSpPr>
        <p:spPr>
          <a:xfrm>
            <a:off x="1382464" y="6445339"/>
            <a:ext cx="9529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gency FB" panose="020B0503020202020204" pitchFamily="34" charset="0"/>
              </a:rPr>
              <a:t>Fuente: </a:t>
            </a:r>
            <a:r>
              <a:rPr lang="es-ES" sz="1200" dirty="0">
                <a:latin typeface="Agency FB" panose="020B0503020202020204" pitchFamily="34" charset="0"/>
              </a:rPr>
              <a:t>Sistema de Información Alianza del Valle </a:t>
            </a:r>
            <a:r>
              <a:rPr lang="es-ES" sz="1200" dirty="0" err="1">
                <a:latin typeface="Agency FB" panose="020B0503020202020204" pitchFamily="34" charset="0"/>
              </a:rPr>
              <a:t>Ltda</a:t>
            </a:r>
            <a:r>
              <a:rPr lang="es-ES" sz="1200" dirty="0">
                <a:latin typeface="Agency FB" panose="020B0503020202020204" pitchFamily="34" charset="0"/>
              </a:rPr>
              <a:t> –Diciembre 2021</a:t>
            </a:r>
            <a:endParaRPr lang="es-ES" dirty="0"/>
          </a:p>
        </p:txBody>
      </p:sp>
      <p:pic>
        <p:nvPicPr>
          <p:cNvPr id="7" name="Picture 2" descr="ESPE - Universidad de las Fuerzas Armadas | Sangolquí">
            <a:extLst>
              <a:ext uri="{FF2B5EF4-FFF2-40B4-BE49-F238E27FC236}">
                <a16:creationId xmlns:a16="http://schemas.microsoft.com/office/drawing/2014/main" id="{D1B0067B-7012-4F99-8C90-32325B6D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2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A4C-EB94-4B51-A730-0C23E54A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3" y="286603"/>
            <a:ext cx="6741795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400" b="1" dirty="0">
                <a:solidFill>
                  <a:schemeClr val="accent1">
                    <a:lumMod val="75000"/>
                  </a:schemeClr>
                </a:solidFill>
              </a:rPr>
              <a:t>APLICACIÓN COSTEO ABC PROCESO DE CRÉDITO DE COAC ALIANZA DEL VALLE LTDA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309A42-2931-41C5-BFAF-3E3CE4CF8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563" y="1737360"/>
            <a:ext cx="10698760" cy="4428680"/>
          </a:xfrm>
          <a:prstGeom prst="rect">
            <a:avLst/>
          </a:prstGeom>
        </p:spPr>
      </p:pic>
      <p:pic>
        <p:nvPicPr>
          <p:cNvPr id="4" name="Picture 2" descr="ESPE - Universidad de las Fuerzas Armadas | Sangolquí">
            <a:extLst>
              <a:ext uri="{FF2B5EF4-FFF2-40B4-BE49-F238E27FC236}">
                <a16:creationId xmlns:a16="http://schemas.microsoft.com/office/drawing/2014/main" id="{E6E10107-02C6-4B6E-A94B-363CB11E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90" y="916731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A4C-EB94-4B51-A730-0C23E54A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58159"/>
            <a:ext cx="7000875" cy="1450757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accent1">
                    <a:lumMod val="75000"/>
                  </a:schemeClr>
                </a:solidFill>
              </a:rPr>
              <a:t>APLICACIÓN DEL COSTEO ABC PROCESO DE CRÉDITO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6E908E9-EFE3-4ECF-87A9-24248F885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15401"/>
              </p:ext>
            </p:extLst>
          </p:nvPr>
        </p:nvGraphicFramePr>
        <p:xfrm>
          <a:off x="962739" y="2174480"/>
          <a:ext cx="4954298" cy="36139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77149">
                  <a:extLst>
                    <a:ext uri="{9D8B030D-6E8A-4147-A177-3AD203B41FA5}">
                      <a16:colId xmlns:a16="http://schemas.microsoft.com/office/drawing/2014/main" val="421082320"/>
                    </a:ext>
                  </a:extLst>
                </a:gridCol>
                <a:gridCol w="2477149">
                  <a:extLst>
                    <a:ext uri="{9D8B030D-6E8A-4147-A177-3AD203B41FA5}">
                      <a16:colId xmlns:a16="http://schemas.microsoft.com/office/drawing/2014/main" val="3485182817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COSTEO ABC PROCESO DE MICROCRÉDITO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455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ETAPA DE PROSPECCIÓN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$4.68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977600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ETAPA DE CONCESIÓN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$35.25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736226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ETAPA DE REVISIÓN DE MESA DE CRÉDITO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$20.20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83901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ETAPA DE DESEMBOLSO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$1.01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18149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COSTO UNITARIO ABC DE LA CONCESIÓN DE MICROCRÉDITO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</a:rPr>
                        <a:t>$61.15</a:t>
                      </a:r>
                      <a:endParaRPr lang="es-ES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217773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CANTIDAD DE PRÉSTAMOS DESEMBOLSADOS HASTA DIC 2020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5660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9050167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COSTEO ABC EN MICROCRÉDITO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$346,112.94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8367399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9F2B3E6-D07F-4727-9616-BF9905B33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18254"/>
              </p:ext>
            </p:extLst>
          </p:nvPr>
        </p:nvGraphicFramePr>
        <p:xfrm>
          <a:off x="6342075" y="2174480"/>
          <a:ext cx="5212616" cy="36139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06308">
                  <a:extLst>
                    <a:ext uri="{9D8B030D-6E8A-4147-A177-3AD203B41FA5}">
                      <a16:colId xmlns:a16="http://schemas.microsoft.com/office/drawing/2014/main" val="3427756808"/>
                    </a:ext>
                  </a:extLst>
                </a:gridCol>
                <a:gridCol w="2606308">
                  <a:extLst>
                    <a:ext uri="{9D8B030D-6E8A-4147-A177-3AD203B41FA5}">
                      <a16:colId xmlns:a16="http://schemas.microsoft.com/office/drawing/2014/main" val="2681547899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COSTEO ABC PROCESO CRÉDITO DE CONSUMO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7845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ETAPA DE PROSPECCIÓN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$3.50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607913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ETAPA DE CONCESIÓN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$5.26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910745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ETAPA DE REVISIÓN DE MESA DE CRÉDITO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$17.83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57266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ETAPA DE DESEMBOLSO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$0.91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71366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COSTO UNITARIO ABC DE LA CONCESIÓN DE CRÉDITO DE CONSUMO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highlight>
                            <a:srgbClr val="FFFF00"/>
                          </a:highlight>
                        </a:rPr>
                        <a:t>$27.50</a:t>
                      </a:r>
                      <a:endParaRPr lang="es-ES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0599969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CANTIDAD DE PRÉSTAMOS DESEMBOLSADOS HASTA DIC 2020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8289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125415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COSTEO ABC EN CONSUMO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$113,943.96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4952698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444098C-A2BA-440F-A4EC-BA541A9E6A46}"/>
              </a:ext>
            </a:extLst>
          </p:cNvPr>
          <p:cNvSpPr txBox="1"/>
          <p:nvPr/>
        </p:nvSpPr>
        <p:spPr>
          <a:xfrm>
            <a:off x="879125" y="5882747"/>
            <a:ext cx="9529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gency FB" panose="020B0503020202020204" pitchFamily="34" charset="0"/>
              </a:rPr>
              <a:t>Fuente: </a:t>
            </a:r>
            <a:r>
              <a:rPr lang="es-ES" sz="1200" dirty="0">
                <a:latin typeface="Agency FB" panose="020B0503020202020204" pitchFamily="34" charset="0"/>
              </a:rPr>
              <a:t>Sistema de Información Alianza del Valle </a:t>
            </a:r>
            <a:r>
              <a:rPr lang="es-ES" sz="1200" dirty="0" err="1">
                <a:latin typeface="Agency FB" panose="020B0503020202020204" pitchFamily="34" charset="0"/>
              </a:rPr>
              <a:t>Ltda</a:t>
            </a:r>
            <a:r>
              <a:rPr lang="es-ES" sz="1200" dirty="0">
                <a:latin typeface="Agency FB" panose="020B0503020202020204" pitchFamily="34" charset="0"/>
              </a:rPr>
              <a:t> –Diciembre 2020</a:t>
            </a:r>
            <a:endParaRPr lang="es-ES" dirty="0"/>
          </a:p>
        </p:txBody>
      </p:sp>
      <p:pic>
        <p:nvPicPr>
          <p:cNvPr id="8" name="Picture 2" descr="ESPE - Universidad de las Fuerzas Armadas | Sangolquí">
            <a:extLst>
              <a:ext uri="{FF2B5EF4-FFF2-40B4-BE49-F238E27FC236}">
                <a16:creationId xmlns:a16="http://schemas.microsoft.com/office/drawing/2014/main" id="{EB0C83C6-FCCB-4DA3-A39D-17B779FE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8" y="831138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9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A4C-EB94-4B51-A730-0C23E54A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accent1">
                    <a:lumMod val="75000"/>
                  </a:schemeClr>
                </a:solidFill>
              </a:rPr>
              <a:t>ANÁLISIS COMPARATIVO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DE09F3-8C65-4E63-B055-9D4D2974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88427"/>
              </p:ext>
            </p:extLst>
          </p:nvPr>
        </p:nvGraphicFramePr>
        <p:xfrm>
          <a:off x="3428593" y="1821779"/>
          <a:ext cx="5575312" cy="4447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385">
                  <a:extLst>
                    <a:ext uri="{9D8B030D-6E8A-4147-A177-3AD203B41FA5}">
                      <a16:colId xmlns:a16="http://schemas.microsoft.com/office/drawing/2014/main" val="991483402"/>
                    </a:ext>
                  </a:extLst>
                </a:gridCol>
                <a:gridCol w="2866927">
                  <a:extLst>
                    <a:ext uri="{9D8B030D-6E8A-4147-A177-3AD203B41FA5}">
                      <a16:colId xmlns:a16="http://schemas.microsoft.com/office/drawing/2014/main" val="1280919857"/>
                    </a:ext>
                  </a:extLst>
                </a:gridCol>
              </a:tblGrid>
              <a:tr h="30950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ANTES DE LA IMPLEMENTACIÓN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DESPUES DE LA IMPLEMENTACIÓN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extLst>
                  <a:ext uri="{0D108BD9-81ED-4DB2-BD59-A6C34878D82A}">
                    <a16:rowId xmlns:a16="http://schemas.microsoft.com/office/drawing/2014/main" val="4176247901"/>
                  </a:ext>
                </a:extLst>
              </a:tr>
              <a:tr h="6704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Registro contable en base a la facturación de los proveedores y terceros.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Se convierte en una herramienta de análisis interno de la institución.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extLst>
                  <a:ext uri="{0D108BD9-81ED-4DB2-BD59-A6C34878D82A}">
                    <a16:rowId xmlns:a16="http://schemas.microsoft.com/office/drawing/2014/main" val="3696907431"/>
                  </a:ext>
                </a:extLst>
              </a:tr>
              <a:tr h="6704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Solo se consideraban los costos de los productos.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Se busca obtener el costo real y tiempo de ejecución de los procesos y sus actividades.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extLst>
                  <a:ext uri="{0D108BD9-81ED-4DB2-BD59-A6C34878D82A}">
                    <a16:rowId xmlns:a16="http://schemas.microsoft.com/office/drawing/2014/main" val="1477292028"/>
                  </a:ext>
                </a:extLst>
              </a:tr>
              <a:tr h="103140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El costo tradicional sólo refleja "lo que se gastó"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Permite brindar un rastreo con mayor detalle del plan de acción y medidas de implementación.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extLst>
                  <a:ext uri="{0D108BD9-81ED-4DB2-BD59-A6C34878D82A}">
                    <a16:rowId xmlns:a16="http://schemas.microsoft.com/office/drawing/2014/main" val="1198794926"/>
                  </a:ext>
                </a:extLst>
              </a:tr>
              <a:tr h="6704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No se efectúa un análisis detallado de la información registrada.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Participación y toma de decisiones, genera Valor Agregado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extLst>
                  <a:ext uri="{0D108BD9-81ED-4DB2-BD59-A6C34878D82A}">
                    <a16:rowId xmlns:a16="http://schemas.microsoft.com/office/drawing/2014/main" val="3911593011"/>
                  </a:ext>
                </a:extLst>
              </a:tr>
              <a:tr h="6704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No existe una gestión de mejora de procesos.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Determina e identifica procesos estratégicos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8" marR="67678" marT="0" marB="0"/>
                </a:tc>
                <a:extLst>
                  <a:ext uri="{0D108BD9-81ED-4DB2-BD59-A6C34878D82A}">
                    <a16:rowId xmlns:a16="http://schemas.microsoft.com/office/drawing/2014/main" val="60918041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687005C-8F97-4180-98A4-20129364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824" y="2974113"/>
            <a:ext cx="2143125" cy="21431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342C02-2A5B-4EB3-9197-34CCA614F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5" y="2190226"/>
            <a:ext cx="3073866" cy="3073866"/>
          </a:xfrm>
          <a:prstGeom prst="rect">
            <a:avLst/>
          </a:prstGeom>
        </p:spPr>
      </p:pic>
      <p:pic>
        <p:nvPicPr>
          <p:cNvPr id="6" name="Picture 2" descr="ESPE - Universidad de las Fuerzas Armadas | Sangolquí">
            <a:extLst>
              <a:ext uri="{FF2B5EF4-FFF2-40B4-BE49-F238E27FC236}">
                <a16:creationId xmlns:a16="http://schemas.microsoft.com/office/drawing/2014/main" id="{30EB9C1A-5CA2-4F56-A8FE-8B1C0809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93" y="202184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2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DA4C-EB94-4B51-A730-0C23E54A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1" y="25977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accent1">
                    <a:lumMod val="75000"/>
                  </a:schemeClr>
                </a:solidFill>
              </a:rPr>
              <a:t>RESULTADOS ALCANZADOS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47D297-C73A-4ECE-9ADD-9A9FE99FA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6811"/>
              </p:ext>
            </p:extLst>
          </p:nvPr>
        </p:nvGraphicFramePr>
        <p:xfrm>
          <a:off x="532377" y="2765467"/>
          <a:ext cx="5404229" cy="28820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884226">
                  <a:extLst>
                    <a:ext uri="{9D8B030D-6E8A-4147-A177-3AD203B41FA5}">
                      <a16:colId xmlns:a16="http://schemas.microsoft.com/office/drawing/2014/main" val="882767198"/>
                    </a:ext>
                  </a:extLst>
                </a:gridCol>
                <a:gridCol w="750132">
                  <a:extLst>
                    <a:ext uri="{9D8B030D-6E8A-4147-A177-3AD203B41FA5}">
                      <a16:colId xmlns:a16="http://schemas.microsoft.com/office/drawing/2014/main" val="1700392795"/>
                    </a:ext>
                  </a:extLst>
                </a:gridCol>
                <a:gridCol w="769871">
                  <a:extLst>
                    <a:ext uri="{9D8B030D-6E8A-4147-A177-3AD203B41FA5}">
                      <a16:colId xmlns:a16="http://schemas.microsoft.com/office/drawing/2014/main" val="2970304465"/>
                    </a:ext>
                  </a:extLst>
                </a:gridCol>
              </a:tblGrid>
              <a:tr h="68477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INDICADORES FINANCIEROS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31/12/2020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31/12/2021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extLst>
                  <a:ext uri="{0D108BD9-81ED-4DB2-BD59-A6C34878D82A}">
                    <a16:rowId xmlns:a16="http://schemas.microsoft.com/office/drawing/2014/main" val="1600273140"/>
                  </a:ext>
                </a:extLst>
              </a:tr>
              <a:tr h="3161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B050"/>
                          </a:solidFill>
                          <a:effectLst/>
                        </a:rPr>
                        <a:t>ESTRUCTURA Y CALIDAD DE ACTIVOS</a:t>
                      </a:r>
                      <a:endParaRPr lang="es-ES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990234"/>
                  </a:ext>
                </a:extLst>
              </a:tr>
              <a:tr h="3161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ACTIVOS PRODUCTIVOS / TOTAL ACTIVOS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99.09%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100.12%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extLst>
                  <a:ext uri="{0D108BD9-81ED-4DB2-BD59-A6C34878D82A}">
                    <a16:rowId xmlns:a16="http://schemas.microsoft.com/office/drawing/2014/main" val="582415721"/>
                  </a:ext>
                </a:extLst>
              </a:tr>
              <a:tr h="3161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B050"/>
                          </a:solidFill>
                          <a:effectLst/>
                        </a:rPr>
                        <a:t>EFICIENCIA OPERATIVA</a:t>
                      </a:r>
                      <a:endParaRPr lang="es-ES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688176"/>
                  </a:ext>
                </a:extLst>
              </a:tr>
              <a:tr h="32084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GASTOS DE OPERACION ESTIMADOS / TOTAL ACTIVO PROMEDIO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3.23%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2.52%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extLst>
                  <a:ext uri="{0D108BD9-81ED-4DB2-BD59-A6C34878D82A}">
                    <a16:rowId xmlns:a16="http://schemas.microsoft.com/office/drawing/2014/main" val="215234073"/>
                  </a:ext>
                </a:extLst>
              </a:tr>
              <a:tr h="3161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GASTOS DE PERSONAL ESTIMADOS / ACTIVO PROMEDIO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1.44%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1.04%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extLst>
                  <a:ext uri="{0D108BD9-81ED-4DB2-BD59-A6C34878D82A}">
                    <a16:rowId xmlns:a16="http://schemas.microsoft.com/office/drawing/2014/main" val="605897695"/>
                  </a:ext>
                </a:extLst>
              </a:tr>
              <a:tr h="3161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B050"/>
                          </a:solidFill>
                          <a:effectLst/>
                        </a:rPr>
                        <a:t>RENTABILIDAD</a:t>
                      </a:r>
                      <a:endParaRPr lang="es-ES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37127"/>
                  </a:ext>
                </a:extLst>
              </a:tr>
              <a:tr h="29582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RESULTADOS DEL EJERCICIO / PATRIMONIO PROMEDIO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6.00%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6.88%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23" marR="41723" marT="0" marB="0" anchor="b"/>
                </a:tc>
                <a:extLst>
                  <a:ext uri="{0D108BD9-81ED-4DB2-BD59-A6C34878D82A}">
                    <a16:rowId xmlns:a16="http://schemas.microsoft.com/office/drawing/2014/main" val="338939266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7800D05-52B8-4641-B753-B297AE161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45026"/>
              </p:ext>
            </p:extLst>
          </p:nvPr>
        </p:nvGraphicFramePr>
        <p:xfrm>
          <a:off x="6906929" y="3461802"/>
          <a:ext cx="4951230" cy="274377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44150">
                  <a:extLst>
                    <a:ext uri="{9D8B030D-6E8A-4147-A177-3AD203B41FA5}">
                      <a16:colId xmlns:a16="http://schemas.microsoft.com/office/drawing/2014/main" val="3944266368"/>
                    </a:ext>
                  </a:extLst>
                </a:gridCol>
                <a:gridCol w="1653540">
                  <a:extLst>
                    <a:ext uri="{9D8B030D-6E8A-4147-A177-3AD203B41FA5}">
                      <a16:colId xmlns:a16="http://schemas.microsoft.com/office/drawing/2014/main" val="1297326830"/>
                    </a:ext>
                  </a:extLst>
                </a:gridCol>
                <a:gridCol w="1653540">
                  <a:extLst>
                    <a:ext uri="{9D8B030D-6E8A-4147-A177-3AD203B41FA5}">
                      <a16:colId xmlns:a16="http://schemas.microsoft.com/office/drawing/2014/main" val="34043937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ESTADO DE RESULTADOS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31/12/2020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31/12/2021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371058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Ingresos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 $    63,109,534.01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 $    106,460,419.78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7908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Gastos de operación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 $    14,529,873.69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 $      18,548,559.53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28322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608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GASTOS DE OPERACIÒN / INGRESOS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23.02%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17.42%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94555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ROA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6.00%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6.88%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84941641"/>
                  </a:ext>
                </a:extLst>
              </a:tr>
              <a:tr h="1237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(% VAR) GANANCIA DEL EJERCICIO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-49.32%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66.62%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32949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539ACC9-CB9C-4FB7-9FB2-F62E9E94C27F}"/>
              </a:ext>
            </a:extLst>
          </p:cNvPr>
          <p:cNvSpPr txBox="1"/>
          <p:nvPr/>
        </p:nvSpPr>
        <p:spPr>
          <a:xfrm>
            <a:off x="333841" y="6511921"/>
            <a:ext cx="9529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Agency FB" panose="020B0503020202020204" pitchFamily="34" charset="0"/>
              </a:rPr>
              <a:t>Fuente: </a:t>
            </a:r>
            <a:r>
              <a:rPr lang="es-ES" sz="1200" dirty="0">
                <a:latin typeface="Agency FB" panose="020B0503020202020204" pitchFamily="34" charset="0"/>
              </a:rPr>
              <a:t>Sistema de Información Alianza del Valle </a:t>
            </a:r>
            <a:r>
              <a:rPr lang="es-ES" sz="1200" dirty="0" err="1">
                <a:latin typeface="Agency FB" panose="020B0503020202020204" pitchFamily="34" charset="0"/>
              </a:rPr>
              <a:t>Ltda</a:t>
            </a:r>
            <a:r>
              <a:rPr lang="es-ES" sz="1200" dirty="0">
                <a:latin typeface="Agency FB" panose="020B0503020202020204" pitchFamily="34" charset="0"/>
              </a:rPr>
              <a:t> –Diciembre 2020-2021</a:t>
            </a:r>
            <a:endParaRPr lang="es-ES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3727111A-2F68-4472-A169-56AAED6D23B8}"/>
              </a:ext>
            </a:extLst>
          </p:cNvPr>
          <p:cNvSpPr/>
          <p:nvPr/>
        </p:nvSpPr>
        <p:spPr>
          <a:xfrm>
            <a:off x="5995329" y="4397460"/>
            <a:ext cx="1090569" cy="38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doblada hacia arriba 11">
            <a:extLst>
              <a:ext uri="{FF2B5EF4-FFF2-40B4-BE49-F238E27FC236}">
                <a16:creationId xmlns:a16="http://schemas.microsoft.com/office/drawing/2014/main" id="{799EB0C7-1D8A-48AE-8D80-D5A77C69C728}"/>
              </a:ext>
            </a:extLst>
          </p:cNvPr>
          <p:cNvSpPr/>
          <p:nvPr/>
        </p:nvSpPr>
        <p:spPr>
          <a:xfrm>
            <a:off x="3035955" y="5487856"/>
            <a:ext cx="3733961" cy="4681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8267F8-F54D-4F6E-B6F7-40FCBA14833C}"/>
              </a:ext>
            </a:extLst>
          </p:cNvPr>
          <p:cNvSpPr txBox="1"/>
          <p:nvPr/>
        </p:nvSpPr>
        <p:spPr>
          <a:xfrm>
            <a:off x="5995329" y="3982677"/>
            <a:ext cx="103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Eficiencia Operativa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DB7877-6B1F-44DB-8164-D463EDDAE939}"/>
              </a:ext>
            </a:extLst>
          </p:cNvPr>
          <p:cNvSpPr txBox="1"/>
          <p:nvPr/>
        </p:nvSpPr>
        <p:spPr>
          <a:xfrm>
            <a:off x="6031683" y="5525706"/>
            <a:ext cx="645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ROA</a:t>
            </a:r>
          </a:p>
        </p:txBody>
      </p:sp>
      <p:pic>
        <p:nvPicPr>
          <p:cNvPr id="10" name="Picture 2" descr="ESPE - Universidad de las Fuerzas Armadas | Sangolquí">
            <a:extLst>
              <a:ext uri="{FF2B5EF4-FFF2-40B4-BE49-F238E27FC236}">
                <a16:creationId xmlns:a16="http://schemas.microsoft.com/office/drawing/2014/main" id="{EF6FF518-ACF7-4CE3-B020-2B82FB00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93" y="783961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8DCCCAD-55FE-4F4B-9CE8-97CA544AFDC6}"/>
              </a:ext>
            </a:extLst>
          </p:cNvPr>
          <p:cNvSpPr txBox="1">
            <a:spLocks/>
          </p:cNvSpPr>
          <p:nvPr/>
        </p:nvSpPr>
        <p:spPr>
          <a:xfrm>
            <a:off x="5456145" y="5078136"/>
            <a:ext cx="5548798" cy="796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GESTIÓN DE PROCESOS</a:t>
            </a:r>
            <a:endParaRPr lang="en-US" dirty="0"/>
          </a:p>
        </p:txBody>
      </p:sp>
      <p:pic>
        <p:nvPicPr>
          <p:cNvPr id="63" name="Picture 2" descr="ESPE - Universidad de las Fuerzas Armadas | Sangolquí">
            <a:extLst>
              <a:ext uri="{FF2B5EF4-FFF2-40B4-BE49-F238E27FC236}">
                <a16:creationId xmlns:a16="http://schemas.microsoft.com/office/drawing/2014/main" id="{876F0954-C537-468E-A463-35972930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Google Shape;1006;p24">
            <a:extLst>
              <a:ext uri="{FF2B5EF4-FFF2-40B4-BE49-F238E27FC236}">
                <a16:creationId xmlns:a16="http://schemas.microsoft.com/office/drawing/2014/main" id="{0EC4CACC-5EED-48A5-A9D2-ABFF68252F4A}"/>
              </a:ext>
            </a:extLst>
          </p:cNvPr>
          <p:cNvSpPr/>
          <p:nvPr/>
        </p:nvSpPr>
        <p:spPr>
          <a:xfrm>
            <a:off x="3227245" y="4889938"/>
            <a:ext cx="803185" cy="120293"/>
          </a:xfrm>
          <a:custGeom>
            <a:avLst/>
            <a:gdLst/>
            <a:ahLst/>
            <a:cxnLst/>
            <a:rect l="l" t="t" r="r" b="b"/>
            <a:pathLst>
              <a:path w="12833" h="1922" extrusionOk="0">
                <a:moveTo>
                  <a:pt x="970" y="0"/>
                </a:moveTo>
                <a:cubicBezTo>
                  <a:pt x="435" y="0"/>
                  <a:pt x="1" y="435"/>
                  <a:pt x="1" y="953"/>
                </a:cubicBezTo>
                <a:cubicBezTo>
                  <a:pt x="1" y="1487"/>
                  <a:pt x="435" y="1922"/>
                  <a:pt x="970" y="1922"/>
                </a:cubicBezTo>
                <a:lnTo>
                  <a:pt x="11881" y="1922"/>
                </a:lnTo>
                <a:cubicBezTo>
                  <a:pt x="12399" y="1922"/>
                  <a:pt x="12833" y="1487"/>
                  <a:pt x="12833" y="953"/>
                </a:cubicBezTo>
                <a:cubicBezTo>
                  <a:pt x="12833" y="435"/>
                  <a:pt x="12399" y="0"/>
                  <a:pt x="11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07;p24">
            <a:extLst>
              <a:ext uri="{FF2B5EF4-FFF2-40B4-BE49-F238E27FC236}">
                <a16:creationId xmlns:a16="http://schemas.microsoft.com/office/drawing/2014/main" id="{4FEC013E-18C9-493C-B7A6-06DE5A498A36}"/>
              </a:ext>
            </a:extLst>
          </p:cNvPr>
          <p:cNvSpPr/>
          <p:nvPr/>
        </p:nvSpPr>
        <p:spPr>
          <a:xfrm>
            <a:off x="3227245" y="5078136"/>
            <a:ext cx="803185" cy="119292"/>
          </a:xfrm>
          <a:custGeom>
            <a:avLst/>
            <a:gdLst/>
            <a:ahLst/>
            <a:cxnLst/>
            <a:rect l="l" t="t" r="r" b="b"/>
            <a:pathLst>
              <a:path w="12833" h="1906" extrusionOk="0">
                <a:moveTo>
                  <a:pt x="970" y="1"/>
                </a:moveTo>
                <a:cubicBezTo>
                  <a:pt x="435" y="1"/>
                  <a:pt x="1" y="418"/>
                  <a:pt x="1" y="953"/>
                </a:cubicBezTo>
                <a:cubicBezTo>
                  <a:pt x="1" y="1471"/>
                  <a:pt x="435" y="1905"/>
                  <a:pt x="970" y="1905"/>
                </a:cubicBezTo>
                <a:lnTo>
                  <a:pt x="11881" y="1905"/>
                </a:lnTo>
                <a:cubicBezTo>
                  <a:pt x="12399" y="1905"/>
                  <a:pt x="12833" y="1471"/>
                  <a:pt x="12833" y="953"/>
                </a:cubicBezTo>
                <a:cubicBezTo>
                  <a:pt x="12833" y="418"/>
                  <a:pt x="12399" y="1"/>
                  <a:pt x="118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08;p24">
            <a:extLst>
              <a:ext uri="{FF2B5EF4-FFF2-40B4-BE49-F238E27FC236}">
                <a16:creationId xmlns:a16="http://schemas.microsoft.com/office/drawing/2014/main" id="{E1283C84-8988-4C04-9E01-C3CC142B1768}"/>
              </a:ext>
            </a:extLst>
          </p:cNvPr>
          <p:cNvSpPr/>
          <p:nvPr/>
        </p:nvSpPr>
        <p:spPr>
          <a:xfrm>
            <a:off x="3296278" y="5265332"/>
            <a:ext cx="665180" cy="120293"/>
          </a:xfrm>
          <a:custGeom>
            <a:avLst/>
            <a:gdLst/>
            <a:ahLst/>
            <a:cxnLst/>
            <a:rect l="l" t="t" r="r" b="b"/>
            <a:pathLst>
              <a:path w="10628" h="1922" extrusionOk="0">
                <a:moveTo>
                  <a:pt x="953" y="0"/>
                </a:moveTo>
                <a:cubicBezTo>
                  <a:pt x="418" y="0"/>
                  <a:pt x="1" y="435"/>
                  <a:pt x="1" y="953"/>
                </a:cubicBezTo>
                <a:cubicBezTo>
                  <a:pt x="1" y="1488"/>
                  <a:pt x="418" y="1922"/>
                  <a:pt x="953" y="1922"/>
                </a:cubicBezTo>
                <a:lnTo>
                  <a:pt x="9675" y="1922"/>
                </a:lnTo>
                <a:cubicBezTo>
                  <a:pt x="10209" y="1922"/>
                  <a:pt x="10627" y="1488"/>
                  <a:pt x="10627" y="953"/>
                </a:cubicBezTo>
                <a:cubicBezTo>
                  <a:pt x="10627" y="435"/>
                  <a:pt x="10209" y="0"/>
                  <a:pt x="96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09;p24">
            <a:extLst>
              <a:ext uri="{FF2B5EF4-FFF2-40B4-BE49-F238E27FC236}">
                <a16:creationId xmlns:a16="http://schemas.microsoft.com/office/drawing/2014/main" id="{972D2075-D53F-43EF-A250-ABA4D4DA7294}"/>
              </a:ext>
            </a:extLst>
          </p:cNvPr>
          <p:cNvSpPr/>
          <p:nvPr/>
        </p:nvSpPr>
        <p:spPr>
          <a:xfrm>
            <a:off x="2544425" y="2078800"/>
            <a:ext cx="2162648" cy="2700400"/>
          </a:xfrm>
          <a:custGeom>
            <a:avLst/>
            <a:gdLst/>
            <a:ahLst/>
            <a:cxnLst/>
            <a:rect l="l" t="t" r="r" b="b"/>
            <a:pathLst>
              <a:path w="34554" h="43146" extrusionOk="0">
                <a:moveTo>
                  <a:pt x="17329" y="0"/>
                </a:moveTo>
                <a:cubicBezTo>
                  <a:pt x="17217" y="0"/>
                  <a:pt x="17105" y="1"/>
                  <a:pt x="16993" y="4"/>
                </a:cubicBezTo>
                <a:cubicBezTo>
                  <a:pt x="7569" y="187"/>
                  <a:pt x="0" y="8040"/>
                  <a:pt x="150" y="17464"/>
                </a:cubicBezTo>
                <a:cubicBezTo>
                  <a:pt x="267" y="24649"/>
                  <a:pt x="6416" y="29143"/>
                  <a:pt x="8622" y="35643"/>
                </a:cubicBezTo>
                <a:cubicBezTo>
                  <a:pt x="9173" y="37213"/>
                  <a:pt x="9641" y="39118"/>
                  <a:pt x="9958" y="41374"/>
                </a:cubicBezTo>
                <a:cubicBezTo>
                  <a:pt x="10092" y="42393"/>
                  <a:pt x="10978" y="43145"/>
                  <a:pt x="12014" y="43145"/>
                </a:cubicBezTo>
                <a:lnTo>
                  <a:pt x="22908" y="43078"/>
                </a:lnTo>
                <a:cubicBezTo>
                  <a:pt x="23927" y="43078"/>
                  <a:pt x="24812" y="42310"/>
                  <a:pt x="24929" y="41290"/>
                </a:cubicBezTo>
                <a:cubicBezTo>
                  <a:pt x="25213" y="39051"/>
                  <a:pt x="25664" y="37147"/>
                  <a:pt x="26182" y="35559"/>
                </a:cubicBezTo>
                <a:cubicBezTo>
                  <a:pt x="28421" y="28726"/>
                  <a:pt x="34553" y="24883"/>
                  <a:pt x="34503" y="17080"/>
                </a:cubicBezTo>
                <a:cubicBezTo>
                  <a:pt x="34454" y="7618"/>
                  <a:pt x="26767" y="0"/>
                  <a:pt x="173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10;p24">
            <a:extLst>
              <a:ext uri="{FF2B5EF4-FFF2-40B4-BE49-F238E27FC236}">
                <a16:creationId xmlns:a16="http://schemas.microsoft.com/office/drawing/2014/main" id="{2ECD23E9-CDCA-4ADC-B2F6-FB4E002368C0}"/>
              </a:ext>
            </a:extLst>
          </p:cNvPr>
          <p:cNvSpPr/>
          <p:nvPr/>
        </p:nvSpPr>
        <p:spPr>
          <a:xfrm>
            <a:off x="3405964" y="2258011"/>
            <a:ext cx="4885653" cy="508856"/>
          </a:xfrm>
          <a:custGeom>
            <a:avLst/>
            <a:gdLst/>
            <a:ahLst/>
            <a:cxnLst/>
            <a:rect l="l" t="t" r="r" b="b"/>
            <a:pathLst>
              <a:path w="83544" h="10728" extrusionOk="0">
                <a:moveTo>
                  <a:pt x="5364" y="1"/>
                </a:moveTo>
                <a:cubicBezTo>
                  <a:pt x="2406" y="1"/>
                  <a:pt x="0" y="2407"/>
                  <a:pt x="0" y="5364"/>
                </a:cubicBezTo>
                <a:cubicBezTo>
                  <a:pt x="0" y="8322"/>
                  <a:pt x="2406" y="10728"/>
                  <a:pt x="5364" y="10728"/>
                </a:cubicBezTo>
                <a:lnTo>
                  <a:pt x="78196" y="10728"/>
                </a:lnTo>
                <a:cubicBezTo>
                  <a:pt x="81154" y="10728"/>
                  <a:pt x="83543" y="8322"/>
                  <a:pt x="83543" y="5364"/>
                </a:cubicBezTo>
                <a:cubicBezTo>
                  <a:pt x="83543" y="2407"/>
                  <a:pt x="81154" y="1"/>
                  <a:pt x="78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11;p24">
            <a:extLst>
              <a:ext uri="{FF2B5EF4-FFF2-40B4-BE49-F238E27FC236}">
                <a16:creationId xmlns:a16="http://schemas.microsoft.com/office/drawing/2014/main" id="{01CF0EBA-F330-4177-922C-EC94D34D9C48}"/>
              </a:ext>
            </a:extLst>
          </p:cNvPr>
          <p:cNvSpPr/>
          <p:nvPr/>
        </p:nvSpPr>
        <p:spPr>
          <a:xfrm>
            <a:off x="3336924" y="2257986"/>
            <a:ext cx="577668" cy="508827"/>
          </a:xfrm>
          <a:custGeom>
            <a:avLst/>
            <a:gdLst/>
            <a:ahLst/>
            <a:cxnLst/>
            <a:rect l="l" t="t" r="r" b="b"/>
            <a:pathLst>
              <a:path w="16145" h="14221" extrusionOk="0">
                <a:moveTo>
                  <a:pt x="8069" y="1"/>
                </a:moveTo>
                <a:cubicBezTo>
                  <a:pt x="7159" y="1"/>
                  <a:pt x="6233" y="176"/>
                  <a:pt x="5337" y="546"/>
                </a:cubicBezTo>
                <a:cubicBezTo>
                  <a:pt x="1735" y="2081"/>
                  <a:pt x="0" y="6250"/>
                  <a:pt x="1534" y="9853"/>
                </a:cubicBezTo>
                <a:cubicBezTo>
                  <a:pt x="2661" y="12581"/>
                  <a:pt x="5290" y="14220"/>
                  <a:pt x="8068" y="14220"/>
                </a:cubicBezTo>
                <a:cubicBezTo>
                  <a:pt x="8993" y="14220"/>
                  <a:pt x="9933" y="14039"/>
                  <a:pt x="10841" y="13656"/>
                </a:cubicBezTo>
                <a:cubicBezTo>
                  <a:pt x="14444" y="12155"/>
                  <a:pt x="16145" y="7985"/>
                  <a:pt x="14644" y="4382"/>
                </a:cubicBezTo>
                <a:cubicBezTo>
                  <a:pt x="13487" y="1642"/>
                  <a:pt x="10853" y="1"/>
                  <a:pt x="8069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1012;p24">
            <a:extLst>
              <a:ext uri="{FF2B5EF4-FFF2-40B4-BE49-F238E27FC236}">
                <a16:creationId xmlns:a16="http://schemas.microsoft.com/office/drawing/2014/main" id="{386A918D-68F7-4E67-A672-8846F2F47809}"/>
              </a:ext>
            </a:extLst>
          </p:cNvPr>
          <p:cNvSpPr/>
          <p:nvPr/>
        </p:nvSpPr>
        <p:spPr>
          <a:xfrm>
            <a:off x="3405964" y="2867905"/>
            <a:ext cx="4885653" cy="508856"/>
          </a:xfrm>
          <a:custGeom>
            <a:avLst/>
            <a:gdLst/>
            <a:ahLst/>
            <a:cxnLst/>
            <a:rect l="l" t="t" r="r" b="b"/>
            <a:pathLst>
              <a:path w="83544" h="10728" extrusionOk="0">
                <a:moveTo>
                  <a:pt x="5364" y="1"/>
                </a:moveTo>
                <a:cubicBezTo>
                  <a:pt x="2406" y="1"/>
                  <a:pt x="0" y="2407"/>
                  <a:pt x="0" y="5364"/>
                </a:cubicBezTo>
                <a:cubicBezTo>
                  <a:pt x="0" y="8322"/>
                  <a:pt x="2406" y="10728"/>
                  <a:pt x="5364" y="10728"/>
                </a:cubicBezTo>
                <a:lnTo>
                  <a:pt x="78196" y="10728"/>
                </a:lnTo>
                <a:cubicBezTo>
                  <a:pt x="81154" y="10728"/>
                  <a:pt x="83543" y="8322"/>
                  <a:pt x="83543" y="5364"/>
                </a:cubicBezTo>
                <a:cubicBezTo>
                  <a:pt x="83543" y="2407"/>
                  <a:pt x="81154" y="1"/>
                  <a:pt x="781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13;p24">
            <a:extLst>
              <a:ext uri="{FF2B5EF4-FFF2-40B4-BE49-F238E27FC236}">
                <a16:creationId xmlns:a16="http://schemas.microsoft.com/office/drawing/2014/main" id="{DFD673BD-01FF-4635-B1F1-F171BEE10378}"/>
              </a:ext>
            </a:extLst>
          </p:cNvPr>
          <p:cNvSpPr/>
          <p:nvPr/>
        </p:nvSpPr>
        <p:spPr>
          <a:xfrm>
            <a:off x="3336928" y="2867915"/>
            <a:ext cx="577668" cy="508827"/>
          </a:xfrm>
          <a:custGeom>
            <a:avLst/>
            <a:gdLst/>
            <a:ahLst/>
            <a:cxnLst/>
            <a:rect l="l" t="t" r="r" b="b"/>
            <a:pathLst>
              <a:path w="16145" h="14221" extrusionOk="0">
                <a:moveTo>
                  <a:pt x="8069" y="1"/>
                </a:moveTo>
                <a:cubicBezTo>
                  <a:pt x="7159" y="1"/>
                  <a:pt x="6233" y="176"/>
                  <a:pt x="5337" y="546"/>
                </a:cubicBezTo>
                <a:cubicBezTo>
                  <a:pt x="1735" y="2081"/>
                  <a:pt x="0" y="6250"/>
                  <a:pt x="1534" y="9853"/>
                </a:cubicBezTo>
                <a:cubicBezTo>
                  <a:pt x="2661" y="12581"/>
                  <a:pt x="5290" y="14220"/>
                  <a:pt x="8068" y="14220"/>
                </a:cubicBezTo>
                <a:cubicBezTo>
                  <a:pt x="8993" y="14220"/>
                  <a:pt x="9933" y="14039"/>
                  <a:pt x="10841" y="13656"/>
                </a:cubicBezTo>
                <a:cubicBezTo>
                  <a:pt x="14444" y="12155"/>
                  <a:pt x="16145" y="7985"/>
                  <a:pt x="14644" y="4382"/>
                </a:cubicBezTo>
                <a:cubicBezTo>
                  <a:pt x="13487" y="1642"/>
                  <a:pt x="10853" y="1"/>
                  <a:pt x="8069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1014;p24">
            <a:extLst>
              <a:ext uri="{FF2B5EF4-FFF2-40B4-BE49-F238E27FC236}">
                <a16:creationId xmlns:a16="http://schemas.microsoft.com/office/drawing/2014/main" id="{F8C84580-5450-40F5-A2D8-4C204F749019}"/>
              </a:ext>
            </a:extLst>
          </p:cNvPr>
          <p:cNvSpPr/>
          <p:nvPr/>
        </p:nvSpPr>
        <p:spPr>
          <a:xfrm>
            <a:off x="3405964" y="4087746"/>
            <a:ext cx="4885653" cy="508856"/>
          </a:xfrm>
          <a:custGeom>
            <a:avLst/>
            <a:gdLst/>
            <a:ahLst/>
            <a:cxnLst/>
            <a:rect l="l" t="t" r="r" b="b"/>
            <a:pathLst>
              <a:path w="83544" h="10728" extrusionOk="0">
                <a:moveTo>
                  <a:pt x="5364" y="1"/>
                </a:moveTo>
                <a:cubicBezTo>
                  <a:pt x="2406" y="1"/>
                  <a:pt x="0" y="2407"/>
                  <a:pt x="0" y="5364"/>
                </a:cubicBezTo>
                <a:cubicBezTo>
                  <a:pt x="0" y="8322"/>
                  <a:pt x="2406" y="10728"/>
                  <a:pt x="5364" y="10728"/>
                </a:cubicBezTo>
                <a:lnTo>
                  <a:pt x="78196" y="10728"/>
                </a:lnTo>
                <a:cubicBezTo>
                  <a:pt x="81154" y="10728"/>
                  <a:pt x="83543" y="8322"/>
                  <a:pt x="83543" y="5364"/>
                </a:cubicBezTo>
                <a:cubicBezTo>
                  <a:pt x="83543" y="2407"/>
                  <a:pt x="81154" y="1"/>
                  <a:pt x="78196" y="1"/>
                </a:cubicBezTo>
                <a:close/>
              </a:path>
            </a:pathLst>
          </a:custGeom>
          <a:solidFill>
            <a:srgbClr val="BD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15;p24">
            <a:extLst>
              <a:ext uri="{FF2B5EF4-FFF2-40B4-BE49-F238E27FC236}">
                <a16:creationId xmlns:a16="http://schemas.microsoft.com/office/drawing/2014/main" id="{4EF69EDE-3185-49F6-B2DA-DC8BDDDCCE9E}"/>
              </a:ext>
            </a:extLst>
          </p:cNvPr>
          <p:cNvSpPr/>
          <p:nvPr/>
        </p:nvSpPr>
        <p:spPr>
          <a:xfrm>
            <a:off x="3336928" y="4087762"/>
            <a:ext cx="577668" cy="508827"/>
          </a:xfrm>
          <a:custGeom>
            <a:avLst/>
            <a:gdLst/>
            <a:ahLst/>
            <a:cxnLst/>
            <a:rect l="l" t="t" r="r" b="b"/>
            <a:pathLst>
              <a:path w="16145" h="14221" extrusionOk="0">
                <a:moveTo>
                  <a:pt x="8069" y="1"/>
                </a:moveTo>
                <a:cubicBezTo>
                  <a:pt x="7159" y="1"/>
                  <a:pt x="6233" y="176"/>
                  <a:pt x="5337" y="546"/>
                </a:cubicBezTo>
                <a:cubicBezTo>
                  <a:pt x="1735" y="2081"/>
                  <a:pt x="0" y="6250"/>
                  <a:pt x="1534" y="9853"/>
                </a:cubicBezTo>
                <a:cubicBezTo>
                  <a:pt x="2661" y="12581"/>
                  <a:pt x="5290" y="14220"/>
                  <a:pt x="8068" y="14220"/>
                </a:cubicBezTo>
                <a:cubicBezTo>
                  <a:pt x="8993" y="14220"/>
                  <a:pt x="9933" y="14039"/>
                  <a:pt x="10841" y="13656"/>
                </a:cubicBezTo>
                <a:cubicBezTo>
                  <a:pt x="14444" y="12155"/>
                  <a:pt x="16145" y="7985"/>
                  <a:pt x="14644" y="4382"/>
                </a:cubicBezTo>
                <a:cubicBezTo>
                  <a:pt x="13487" y="1642"/>
                  <a:pt x="10853" y="1"/>
                  <a:pt x="8069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1016;p24">
            <a:extLst>
              <a:ext uri="{FF2B5EF4-FFF2-40B4-BE49-F238E27FC236}">
                <a16:creationId xmlns:a16="http://schemas.microsoft.com/office/drawing/2014/main" id="{97C94AA0-3938-4042-8331-3134D7D5CD16}"/>
              </a:ext>
            </a:extLst>
          </p:cNvPr>
          <p:cNvSpPr/>
          <p:nvPr/>
        </p:nvSpPr>
        <p:spPr>
          <a:xfrm>
            <a:off x="3405964" y="3477813"/>
            <a:ext cx="4885653" cy="508856"/>
          </a:xfrm>
          <a:custGeom>
            <a:avLst/>
            <a:gdLst/>
            <a:ahLst/>
            <a:cxnLst/>
            <a:rect l="l" t="t" r="r" b="b"/>
            <a:pathLst>
              <a:path w="83544" h="10728" extrusionOk="0">
                <a:moveTo>
                  <a:pt x="5364" y="1"/>
                </a:moveTo>
                <a:cubicBezTo>
                  <a:pt x="2406" y="1"/>
                  <a:pt x="0" y="2407"/>
                  <a:pt x="0" y="5364"/>
                </a:cubicBezTo>
                <a:cubicBezTo>
                  <a:pt x="0" y="8322"/>
                  <a:pt x="2406" y="10728"/>
                  <a:pt x="5364" y="10728"/>
                </a:cubicBezTo>
                <a:lnTo>
                  <a:pt x="78196" y="10728"/>
                </a:lnTo>
                <a:cubicBezTo>
                  <a:pt x="81154" y="10728"/>
                  <a:pt x="83543" y="8322"/>
                  <a:pt x="83543" y="5364"/>
                </a:cubicBezTo>
                <a:cubicBezTo>
                  <a:pt x="83543" y="2407"/>
                  <a:pt x="81154" y="1"/>
                  <a:pt x="781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17;p24">
            <a:extLst>
              <a:ext uri="{FF2B5EF4-FFF2-40B4-BE49-F238E27FC236}">
                <a16:creationId xmlns:a16="http://schemas.microsoft.com/office/drawing/2014/main" id="{A3C4A258-E612-4D62-9FE6-3A4C6271A20F}"/>
              </a:ext>
            </a:extLst>
          </p:cNvPr>
          <p:cNvSpPr/>
          <p:nvPr/>
        </p:nvSpPr>
        <p:spPr>
          <a:xfrm>
            <a:off x="3336928" y="3477808"/>
            <a:ext cx="577668" cy="508827"/>
          </a:xfrm>
          <a:custGeom>
            <a:avLst/>
            <a:gdLst/>
            <a:ahLst/>
            <a:cxnLst/>
            <a:rect l="l" t="t" r="r" b="b"/>
            <a:pathLst>
              <a:path w="16145" h="14221" extrusionOk="0">
                <a:moveTo>
                  <a:pt x="8069" y="1"/>
                </a:moveTo>
                <a:cubicBezTo>
                  <a:pt x="7159" y="1"/>
                  <a:pt x="6233" y="176"/>
                  <a:pt x="5337" y="546"/>
                </a:cubicBezTo>
                <a:cubicBezTo>
                  <a:pt x="1735" y="2081"/>
                  <a:pt x="0" y="6250"/>
                  <a:pt x="1534" y="9853"/>
                </a:cubicBezTo>
                <a:cubicBezTo>
                  <a:pt x="2661" y="12581"/>
                  <a:pt x="5290" y="14220"/>
                  <a:pt x="8068" y="14220"/>
                </a:cubicBezTo>
                <a:cubicBezTo>
                  <a:pt x="8993" y="14220"/>
                  <a:pt x="9933" y="14039"/>
                  <a:pt x="10841" y="13656"/>
                </a:cubicBezTo>
                <a:cubicBezTo>
                  <a:pt x="14444" y="12155"/>
                  <a:pt x="16145" y="7985"/>
                  <a:pt x="14644" y="4382"/>
                </a:cubicBezTo>
                <a:cubicBezTo>
                  <a:pt x="13487" y="1642"/>
                  <a:pt x="10853" y="1"/>
                  <a:pt x="8069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" name="Google Shape;1018;p24">
            <a:extLst>
              <a:ext uri="{FF2B5EF4-FFF2-40B4-BE49-F238E27FC236}">
                <a16:creationId xmlns:a16="http://schemas.microsoft.com/office/drawing/2014/main" id="{DEF5159B-A48B-4230-A437-D9CD34932565}"/>
              </a:ext>
            </a:extLst>
          </p:cNvPr>
          <p:cNvGrpSpPr/>
          <p:nvPr/>
        </p:nvGrpSpPr>
        <p:grpSpPr>
          <a:xfrm>
            <a:off x="3452728" y="2404228"/>
            <a:ext cx="346179" cy="216529"/>
            <a:chOff x="2290350" y="1379400"/>
            <a:chExt cx="161675" cy="101125"/>
          </a:xfrm>
        </p:grpSpPr>
        <p:sp>
          <p:nvSpPr>
            <p:cNvPr id="77" name="Google Shape;1019;p24">
              <a:extLst>
                <a:ext uri="{FF2B5EF4-FFF2-40B4-BE49-F238E27FC236}">
                  <a16:creationId xmlns:a16="http://schemas.microsoft.com/office/drawing/2014/main" id="{A57A3F57-769B-4675-9682-F7ACDB659D88}"/>
                </a:ext>
              </a:extLst>
            </p:cNvPr>
            <p:cNvSpPr/>
            <p:nvPr/>
          </p:nvSpPr>
          <p:spPr>
            <a:xfrm>
              <a:off x="2290350" y="1379400"/>
              <a:ext cx="161675" cy="80650"/>
            </a:xfrm>
            <a:custGeom>
              <a:avLst/>
              <a:gdLst/>
              <a:ahLst/>
              <a:cxnLst/>
              <a:rect l="l" t="t" r="r" b="b"/>
              <a:pathLst>
                <a:path w="6467" h="3226" extrusionOk="0">
                  <a:moveTo>
                    <a:pt x="3225" y="1"/>
                  </a:moveTo>
                  <a:cubicBezTo>
                    <a:pt x="1437" y="1"/>
                    <a:pt x="0" y="1438"/>
                    <a:pt x="0" y="3226"/>
                  </a:cubicBezTo>
                  <a:lnTo>
                    <a:pt x="351" y="3226"/>
                  </a:lnTo>
                  <a:cubicBezTo>
                    <a:pt x="351" y="1638"/>
                    <a:pt x="1638" y="352"/>
                    <a:pt x="3225" y="352"/>
                  </a:cubicBezTo>
                  <a:cubicBezTo>
                    <a:pt x="4812" y="352"/>
                    <a:pt x="6099" y="1638"/>
                    <a:pt x="6099" y="3226"/>
                  </a:cubicBezTo>
                  <a:lnTo>
                    <a:pt x="6466" y="3226"/>
                  </a:lnTo>
                  <a:cubicBezTo>
                    <a:pt x="6466" y="1438"/>
                    <a:pt x="5013" y="1"/>
                    <a:pt x="3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20;p24">
              <a:extLst>
                <a:ext uri="{FF2B5EF4-FFF2-40B4-BE49-F238E27FC236}">
                  <a16:creationId xmlns:a16="http://schemas.microsoft.com/office/drawing/2014/main" id="{D100EEF2-6358-4A10-9131-06D95BA5926E}"/>
                </a:ext>
              </a:extLst>
            </p:cNvPr>
            <p:cNvSpPr/>
            <p:nvPr/>
          </p:nvSpPr>
          <p:spPr>
            <a:xfrm>
              <a:off x="2320825" y="1409475"/>
              <a:ext cx="100700" cy="50150"/>
            </a:xfrm>
            <a:custGeom>
              <a:avLst/>
              <a:gdLst/>
              <a:ahLst/>
              <a:cxnLst/>
              <a:rect l="l" t="t" r="r" b="b"/>
              <a:pathLst>
                <a:path w="4028" h="200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lnTo>
                    <a:pt x="352" y="2006"/>
                  </a:lnTo>
                  <a:cubicBezTo>
                    <a:pt x="352" y="1087"/>
                    <a:pt x="1087" y="352"/>
                    <a:pt x="2006" y="352"/>
                  </a:cubicBezTo>
                  <a:cubicBezTo>
                    <a:pt x="2925" y="352"/>
                    <a:pt x="3660" y="1087"/>
                    <a:pt x="3660" y="2006"/>
                  </a:cubicBezTo>
                  <a:lnTo>
                    <a:pt x="4028" y="2006"/>
                  </a:lnTo>
                  <a:cubicBezTo>
                    <a:pt x="4028" y="903"/>
                    <a:pt x="3125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21;p24">
              <a:extLst>
                <a:ext uri="{FF2B5EF4-FFF2-40B4-BE49-F238E27FC236}">
                  <a16:creationId xmlns:a16="http://schemas.microsoft.com/office/drawing/2014/main" id="{4363D2E3-7277-44CF-8AEA-7893752DB252}"/>
                </a:ext>
              </a:extLst>
            </p:cNvPr>
            <p:cNvSpPr/>
            <p:nvPr/>
          </p:nvSpPr>
          <p:spPr>
            <a:xfrm>
              <a:off x="2350075" y="1438725"/>
              <a:ext cx="41800" cy="41800"/>
            </a:xfrm>
            <a:custGeom>
              <a:avLst/>
              <a:gdLst/>
              <a:ahLst/>
              <a:cxnLst/>
              <a:rect l="l" t="t" r="r" b="b"/>
              <a:pathLst>
                <a:path w="1672" h="1672" extrusionOk="0">
                  <a:moveTo>
                    <a:pt x="836" y="1"/>
                  </a:moveTo>
                  <a:cubicBezTo>
                    <a:pt x="385" y="1"/>
                    <a:pt x="1" y="385"/>
                    <a:pt x="1" y="836"/>
                  </a:cubicBezTo>
                  <a:cubicBezTo>
                    <a:pt x="1" y="1287"/>
                    <a:pt x="385" y="1671"/>
                    <a:pt x="836" y="1671"/>
                  </a:cubicBezTo>
                  <a:cubicBezTo>
                    <a:pt x="1304" y="1671"/>
                    <a:pt x="1671" y="1287"/>
                    <a:pt x="1671" y="836"/>
                  </a:cubicBezTo>
                  <a:cubicBezTo>
                    <a:pt x="1671" y="385"/>
                    <a:pt x="1304" y="17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1022;p24">
            <a:extLst>
              <a:ext uri="{FF2B5EF4-FFF2-40B4-BE49-F238E27FC236}">
                <a16:creationId xmlns:a16="http://schemas.microsoft.com/office/drawing/2014/main" id="{8920416F-5CBE-4B6F-9464-9D594C3D63E7}"/>
              </a:ext>
            </a:extLst>
          </p:cNvPr>
          <p:cNvSpPr/>
          <p:nvPr/>
        </p:nvSpPr>
        <p:spPr>
          <a:xfrm>
            <a:off x="3452675" y="3044075"/>
            <a:ext cx="346172" cy="156470"/>
          </a:xfrm>
          <a:custGeom>
            <a:avLst/>
            <a:gdLst/>
            <a:ahLst/>
            <a:cxnLst/>
            <a:rect l="l" t="t" r="r" b="b"/>
            <a:pathLst>
              <a:path w="6250" h="2825" extrusionOk="0">
                <a:moveTo>
                  <a:pt x="1420" y="318"/>
                </a:moveTo>
                <a:lnTo>
                  <a:pt x="1420" y="2491"/>
                </a:lnTo>
                <a:lnTo>
                  <a:pt x="585" y="2491"/>
                </a:lnTo>
                <a:lnTo>
                  <a:pt x="585" y="318"/>
                </a:lnTo>
                <a:close/>
                <a:moveTo>
                  <a:pt x="2590" y="318"/>
                </a:moveTo>
                <a:lnTo>
                  <a:pt x="2590" y="2491"/>
                </a:lnTo>
                <a:lnTo>
                  <a:pt x="1738" y="2491"/>
                </a:lnTo>
                <a:lnTo>
                  <a:pt x="1738" y="318"/>
                </a:lnTo>
                <a:close/>
                <a:moveTo>
                  <a:pt x="3760" y="318"/>
                </a:moveTo>
                <a:lnTo>
                  <a:pt x="3760" y="2491"/>
                </a:lnTo>
                <a:lnTo>
                  <a:pt x="2908" y="2491"/>
                </a:lnTo>
                <a:lnTo>
                  <a:pt x="2908" y="318"/>
                </a:lnTo>
                <a:close/>
                <a:moveTo>
                  <a:pt x="0" y="1"/>
                </a:moveTo>
                <a:lnTo>
                  <a:pt x="0" y="2825"/>
                </a:lnTo>
                <a:lnTo>
                  <a:pt x="5464" y="2825"/>
                </a:lnTo>
                <a:lnTo>
                  <a:pt x="5464" y="2424"/>
                </a:lnTo>
                <a:lnTo>
                  <a:pt x="6249" y="2424"/>
                </a:lnTo>
                <a:lnTo>
                  <a:pt x="6249" y="402"/>
                </a:lnTo>
                <a:lnTo>
                  <a:pt x="5464" y="402"/>
                </a:lnTo>
                <a:lnTo>
                  <a:pt x="54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1023;p24">
            <a:extLst>
              <a:ext uri="{FF2B5EF4-FFF2-40B4-BE49-F238E27FC236}">
                <a16:creationId xmlns:a16="http://schemas.microsoft.com/office/drawing/2014/main" id="{6A568669-54B7-4B85-8C97-1F699EA50F3A}"/>
              </a:ext>
            </a:extLst>
          </p:cNvPr>
          <p:cNvGrpSpPr/>
          <p:nvPr/>
        </p:nvGrpSpPr>
        <p:grpSpPr>
          <a:xfrm>
            <a:off x="3499031" y="3605583"/>
            <a:ext cx="253454" cy="253334"/>
            <a:chOff x="2330450" y="1921600"/>
            <a:chExt cx="122400" cy="122425"/>
          </a:xfrm>
        </p:grpSpPr>
        <p:sp>
          <p:nvSpPr>
            <p:cNvPr id="87" name="Google Shape;1024;p24">
              <a:extLst>
                <a:ext uri="{FF2B5EF4-FFF2-40B4-BE49-F238E27FC236}">
                  <a16:creationId xmlns:a16="http://schemas.microsoft.com/office/drawing/2014/main" id="{0A0B47DD-AFC5-4B3B-B565-D5C5C661CAE3}"/>
                </a:ext>
              </a:extLst>
            </p:cNvPr>
            <p:cNvSpPr/>
            <p:nvPr/>
          </p:nvSpPr>
          <p:spPr>
            <a:xfrm>
              <a:off x="2330450" y="1921600"/>
              <a:ext cx="122400" cy="122425"/>
            </a:xfrm>
            <a:custGeom>
              <a:avLst/>
              <a:gdLst/>
              <a:ahLst/>
              <a:cxnLst/>
              <a:rect l="l" t="t" r="r" b="b"/>
              <a:pathLst>
                <a:path w="4896" h="4897" extrusionOk="0">
                  <a:moveTo>
                    <a:pt x="2456" y="1321"/>
                  </a:moveTo>
                  <a:cubicBezTo>
                    <a:pt x="2590" y="1321"/>
                    <a:pt x="2724" y="1337"/>
                    <a:pt x="2857" y="1387"/>
                  </a:cubicBezTo>
                  <a:cubicBezTo>
                    <a:pt x="2874" y="1404"/>
                    <a:pt x="2891" y="1404"/>
                    <a:pt x="2908" y="1421"/>
                  </a:cubicBezTo>
                  <a:cubicBezTo>
                    <a:pt x="3175" y="1521"/>
                    <a:pt x="3375" y="1738"/>
                    <a:pt x="3492" y="1989"/>
                  </a:cubicBezTo>
                  <a:cubicBezTo>
                    <a:pt x="3492" y="2006"/>
                    <a:pt x="3492" y="2022"/>
                    <a:pt x="3509" y="2039"/>
                  </a:cubicBezTo>
                  <a:cubicBezTo>
                    <a:pt x="3559" y="2173"/>
                    <a:pt x="3576" y="2306"/>
                    <a:pt x="3576" y="2457"/>
                  </a:cubicBezTo>
                  <a:cubicBezTo>
                    <a:pt x="3576" y="2590"/>
                    <a:pt x="3559" y="2724"/>
                    <a:pt x="3509" y="2858"/>
                  </a:cubicBezTo>
                  <a:cubicBezTo>
                    <a:pt x="3509" y="2874"/>
                    <a:pt x="3492" y="2891"/>
                    <a:pt x="3492" y="2908"/>
                  </a:cubicBezTo>
                  <a:cubicBezTo>
                    <a:pt x="3375" y="3158"/>
                    <a:pt x="3158" y="3376"/>
                    <a:pt x="2908" y="3476"/>
                  </a:cubicBezTo>
                  <a:cubicBezTo>
                    <a:pt x="2891" y="3493"/>
                    <a:pt x="2874" y="3493"/>
                    <a:pt x="2857" y="3509"/>
                  </a:cubicBezTo>
                  <a:cubicBezTo>
                    <a:pt x="2724" y="3559"/>
                    <a:pt x="2590" y="3576"/>
                    <a:pt x="2456" y="3576"/>
                  </a:cubicBezTo>
                  <a:cubicBezTo>
                    <a:pt x="2306" y="3576"/>
                    <a:pt x="2172" y="3559"/>
                    <a:pt x="2039" y="3509"/>
                  </a:cubicBezTo>
                  <a:cubicBezTo>
                    <a:pt x="2022" y="3493"/>
                    <a:pt x="2005" y="3493"/>
                    <a:pt x="1989" y="3476"/>
                  </a:cubicBezTo>
                  <a:cubicBezTo>
                    <a:pt x="1738" y="3376"/>
                    <a:pt x="1537" y="3158"/>
                    <a:pt x="1420" y="2908"/>
                  </a:cubicBezTo>
                  <a:cubicBezTo>
                    <a:pt x="1404" y="2891"/>
                    <a:pt x="1404" y="2874"/>
                    <a:pt x="1387" y="2858"/>
                  </a:cubicBezTo>
                  <a:cubicBezTo>
                    <a:pt x="1354" y="2724"/>
                    <a:pt x="1320" y="2590"/>
                    <a:pt x="1320" y="2457"/>
                  </a:cubicBezTo>
                  <a:cubicBezTo>
                    <a:pt x="1320" y="2306"/>
                    <a:pt x="1354" y="2173"/>
                    <a:pt x="1387" y="2039"/>
                  </a:cubicBezTo>
                  <a:cubicBezTo>
                    <a:pt x="1404" y="2022"/>
                    <a:pt x="1404" y="2006"/>
                    <a:pt x="1420" y="1989"/>
                  </a:cubicBezTo>
                  <a:cubicBezTo>
                    <a:pt x="1537" y="1738"/>
                    <a:pt x="1738" y="1521"/>
                    <a:pt x="1989" y="1421"/>
                  </a:cubicBezTo>
                  <a:cubicBezTo>
                    <a:pt x="2005" y="1404"/>
                    <a:pt x="2022" y="1404"/>
                    <a:pt x="2039" y="1387"/>
                  </a:cubicBezTo>
                  <a:cubicBezTo>
                    <a:pt x="2172" y="1337"/>
                    <a:pt x="2306" y="1321"/>
                    <a:pt x="2456" y="1321"/>
                  </a:cubicBezTo>
                  <a:close/>
                  <a:moveTo>
                    <a:pt x="2039" y="1"/>
                  </a:moveTo>
                  <a:lnTo>
                    <a:pt x="2039" y="552"/>
                  </a:lnTo>
                  <a:cubicBezTo>
                    <a:pt x="1805" y="602"/>
                    <a:pt x="1588" y="686"/>
                    <a:pt x="1387" y="819"/>
                  </a:cubicBezTo>
                  <a:lnTo>
                    <a:pt x="1003" y="435"/>
                  </a:lnTo>
                  <a:lnTo>
                    <a:pt x="435" y="1003"/>
                  </a:lnTo>
                  <a:lnTo>
                    <a:pt x="819" y="1387"/>
                  </a:lnTo>
                  <a:cubicBezTo>
                    <a:pt x="685" y="1588"/>
                    <a:pt x="602" y="1805"/>
                    <a:pt x="552" y="2039"/>
                  </a:cubicBezTo>
                  <a:lnTo>
                    <a:pt x="0" y="2039"/>
                  </a:lnTo>
                  <a:lnTo>
                    <a:pt x="0" y="2858"/>
                  </a:lnTo>
                  <a:lnTo>
                    <a:pt x="552" y="2858"/>
                  </a:lnTo>
                  <a:cubicBezTo>
                    <a:pt x="602" y="3092"/>
                    <a:pt x="685" y="3309"/>
                    <a:pt x="819" y="3509"/>
                  </a:cubicBezTo>
                  <a:lnTo>
                    <a:pt x="435" y="3894"/>
                  </a:lnTo>
                  <a:lnTo>
                    <a:pt x="1003" y="4462"/>
                  </a:lnTo>
                  <a:lnTo>
                    <a:pt x="1387" y="4077"/>
                  </a:lnTo>
                  <a:cubicBezTo>
                    <a:pt x="1588" y="4211"/>
                    <a:pt x="1805" y="4295"/>
                    <a:pt x="2039" y="4345"/>
                  </a:cubicBezTo>
                  <a:lnTo>
                    <a:pt x="2039" y="4896"/>
                  </a:lnTo>
                  <a:lnTo>
                    <a:pt x="2857" y="4896"/>
                  </a:lnTo>
                  <a:lnTo>
                    <a:pt x="2857" y="4345"/>
                  </a:lnTo>
                  <a:cubicBezTo>
                    <a:pt x="3091" y="4295"/>
                    <a:pt x="3309" y="4211"/>
                    <a:pt x="3509" y="4077"/>
                  </a:cubicBezTo>
                  <a:lnTo>
                    <a:pt x="3893" y="4462"/>
                  </a:lnTo>
                  <a:lnTo>
                    <a:pt x="4461" y="3894"/>
                  </a:lnTo>
                  <a:lnTo>
                    <a:pt x="4077" y="3509"/>
                  </a:lnTo>
                  <a:cubicBezTo>
                    <a:pt x="4211" y="3309"/>
                    <a:pt x="4294" y="3092"/>
                    <a:pt x="4344" y="2858"/>
                  </a:cubicBezTo>
                  <a:lnTo>
                    <a:pt x="4896" y="2858"/>
                  </a:lnTo>
                  <a:lnTo>
                    <a:pt x="4896" y="2039"/>
                  </a:lnTo>
                  <a:lnTo>
                    <a:pt x="4344" y="2039"/>
                  </a:lnTo>
                  <a:cubicBezTo>
                    <a:pt x="4294" y="1805"/>
                    <a:pt x="4211" y="1588"/>
                    <a:pt x="4077" y="1387"/>
                  </a:cubicBezTo>
                  <a:lnTo>
                    <a:pt x="4461" y="1003"/>
                  </a:lnTo>
                  <a:lnTo>
                    <a:pt x="3893" y="435"/>
                  </a:lnTo>
                  <a:lnTo>
                    <a:pt x="3509" y="819"/>
                  </a:lnTo>
                  <a:cubicBezTo>
                    <a:pt x="3309" y="686"/>
                    <a:pt x="3091" y="602"/>
                    <a:pt x="2857" y="552"/>
                  </a:cubicBezTo>
                  <a:lnTo>
                    <a:pt x="28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25;p24">
              <a:extLst>
                <a:ext uri="{FF2B5EF4-FFF2-40B4-BE49-F238E27FC236}">
                  <a16:creationId xmlns:a16="http://schemas.microsoft.com/office/drawing/2014/main" id="{E0B6F3F5-3149-4AD3-8A42-A340A794C961}"/>
                </a:ext>
              </a:extLst>
            </p:cNvPr>
            <p:cNvSpPr/>
            <p:nvPr/>
          </p:nvSpPr>
          <p:spPr>
            <a:xfrm>
              <a:off x="2380975" y="1972150"/>
              <a:ext cx="21750" cy="21325"/>
            </a:xfrm>
            <a:custGeom>
              <a:avLst/>
              <a:gdLst/>
              <a:ahLst/>
              <a:cxnLst/>
              <a:rect l="l" t="t" r="r" b="b"/>
              <a:pathLst>
                <a:path w="870" h="853" extrusionOk="0">
                  <a:moveTo>
                    <a:pt x="435" y="0"/>
                  </a:moveTo>
                  <a:cubicBezTo>
                    <a:pt x="369" y="0"/>
                    <a:pt x="318" y="0"/>
                    <a:pt x="268" y="17"/>
                  </a:cubicBezTo>
                  <a:cubicBezTo>
                    <a:pt x="268" y="34"/>
                    <a:pt x="252" y="34"/>
                    <a:pt x="252" y="34"/>
                  </a:cubicBezTo>
                  <a:cubicBezTo>
                    <a:pt x="151" y="84"/>
                    <a:pt x="85" y="151"/>
                    <a:pt x="34" y="251"/>
                  </a:cubicBezTo>
                  <a:cubicBezTo>
                    <a:pt x="34" y="251"/>
                    <a:pt x="34" y="268"/>
                    <a:pt x="18" y="268"/>
                  </a:cubicBezTo>
                  <a:cubicBezTo>
                    <a:pt x="1" y="318"/>
                    <a:pt x="1" y="368"/>
                    <a:pt x="1" y="435"/>
                  </a:cubicBezTo>
                  <a:cubicBezTo>
                    <a:pt x="1" y="485"/>
                    <a:pt x="1" y="535"/>
                    <a:pt x="18" y="585"/>
                  </a:cubicBezTo>
                  <a:cubicBezTo>
                    <a:pt x="34" y="585"/>
                    <a:pt x="34" y="602"/>
                    <a:pt x="34" y="602"/>
                  </a:cubicBezTo>
                  <a:cubicBezTo>
                    <a:pt x="85" y="702"/>
                    <a:pt x="151" y="786"/>
                    <a:pt x="252" y="819"/>
                  </a:cubicBezTo>
                  <a:cubicBezTo>
                    <a:pt x="252" y="819"/>
                    <a:pt x="268" y="836"/>
                    <a:pt x="268" y="836"/>
                  </a:cubicBezTo>
                  <a:cubicBezTo>
                    <a:pt x="318" y="852"/>
                    <a:pt x="369" y="852"/>
                    <a:pt x="435" y="852"/>
                  </a:cubicBezTo>
                  <a:cubicBezTo>
                    <a:pt x="486" y="852"/>
                    <a:pt x="536" y="852"/>
                    <a:pt x="586" y="836"/>
                  </a:cubicBezTo>
                  <a:cubicBezTo>
                    <a:pt x="586" y="836"/>
                    <a:pt x="602" y="819"/>
                    <a:pt x="602" y="819"/>
                  </a:cubicBezTo>
                  <a:cubicBezTo>
                    <a:pt x="703" y="786"/>
                    <a:pt x="786" y="702"/>
                    <a:pt x="820" y="602"/>
                  </a:cubicBezTo>
                  <a:cubicBezTo>
                    <a:pt x="820" y="602"/>
                    <a:pt x="836" y="585"/>
                    <a:pt x="836" y="585"/>
                  </a:cubicBezTo>
                  <a:cubicBezTo>
                    <a:pt x="853" y="535"/>
                    <a:pt x="870" y="485"/>
                    <a:pt x="870" y="435"/>
                  </a:cubicBezTo>
                  <a:cubicBezTo>
                    <a:pt x="870" y="368"/>
                    <a:pt x="853" y="318"/>
                    <a:pt x="836" y="268"/>
                  </a:cubicBezTo>
                  <a:cubicBezTo>
                    <a:pt x="836" y="268"/>
                    <a:pt x="836" y="268"/>
                    <a:pt x="820" y="251"/>
                  </a:cubicBezTo>
                  <a:cubicBezTo>
                    <a:pt x="786" y="151"/>
                    <a:pt x="703" y="84"/>
                    <a:pt x="602" y="34"/>
                  </a:cubicBezTo>
                  <a:cubicBezTo>
                    <a:pt x="602" y="34"/>
                    <a:pt x="586" y="34"/>
                    <a:pt x="586" y="17"/>
                  </a:cubicBezTo>
                  <a:cubicBezTo>
                    <a:pt x="536" y="0"/>
                    <a:pt x="486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026;p24">
            <a:extLst>
              <a:ext uri="{FF2B5EF4-FFF2-40B4-BE49-F238E27FC236}">
                <a16:creationId xmlns:a16="http://schemas.microsoft.com/office/drawing/2014/main" id="{0AAFBC05-0319-4221-8D6E-B08E30DFD004}"/>
              </a:ext>
            </a:extLst>
          </p:cNvPr>
          <p:cNvGrpSpPr/>
          <p:nvPr/>
        </p:nvGrpSpPr>
        <p:grpSpPr>
          <a:xfrm>
            <a:off x="3503872" y="4202074"/>
            <a:ext cx="243875" cy="280194"/>
            <a:chOff x="1342550" y="2212750"/>
            <a:chExt cx="106125" cy="119900"/>
          </a:xfrm>
        </p:grpSpPr>
        <p:sp>
          <p:nvSpPr>
            <p:cNvPr id="98" name="Google Shape;1027;p24">
              <a:extLst>
                <a:ext uri="{FF2B5EF4-FFF2-40B4-BE49-F238E27FC236}">
                  <a16:creationId xmlns:a16="http://schemas.microsoft.com/office/drawing/2014/main" id="{AADACCA7-92F7-4595-B6D1-C0CA2ACC453B}"/>
                </a:ext>
              </a:extLst>
            </p:cNvPr>
            <p:cNvSpPr/>
            <p:nvPr/>
          </p:nvSpPr>
          <p:spPr>
            <a:xfrm>
              <a:off x="1342550" y="2231625"/>
              <a:ext cx="106125" cy="101025"/>
            </a:xfrm>
            <a:custGeom>
              <a:avLst/>
              <a:gdLst/>
              <a:ahLst/>
              <a:cxnLst/>
              <a:rect l="l" t="t" r="r" b="b"/>
              <a:pathLst>
                <a:path w="4245" h="4041" extrusionOk="0">
                  <a:moveTo>
                    <a:pt x="1267" y="1"/>
                  </a:moveTo>
                  <a:cubicBezTo>
                    <a:pt x="1228" y="1"/>
                    <a:pt x="1189" y="10"/>
                    <a:pt x="1153" y="31"/>
                  </a:cubicBezTo>
                  <a:cubicBezTo>
                    <a:pt x="435" y="398"/>
                    <a:pt x="0" y="1117"/>
                    <a:pt x="0" y="1919"/>
                  </a:cubicBezTo>
                  <a:cubicBezTo>
                    <a:pt x="0" y="3088"/>
                    <a:pt x="953" y="4041"/>
                    <a:pt x="2122" y="4041"/>
                  </a:cubicBezTo>
                  <a:cubicBezTo>
                    <a:pt x="3292" y="4041"/>
                    <a:pt x="4244" y="3088"/>
                    <a:pt x="4244" y="1919"/>
                  </a:cubicBezTo>
                  <a:cubicBezTo>
                    <a:pt x="4244" y="1167"/>
                    <a:pt x="3860" y="482"/>
                    <a:pt x="3225" y="98"/>
                  </a:cubicBezTo>
                  <a:cubicBezTo>
                    <a:pt x="3185" y="69"/>
                    <a:pt x="3141" y="56"/>
                    <a:pt x="3098" y="56"/>
                  </a:cubicBezTo>
                  <a:cubicBezTo>
                    <a:pt x="3013" y="56"/>
                    <a:pt x="2929" y="104"/>
                    <a:pt x="2874" y="181"/>
                  </a:cubicBezTo>
                  <a:cubicBezTo>
                    <a:pt x="2808" y="298"/>
                    <a:pt x="2841" y="448"/>
                    <a:pt x="2958" y="515"/>
                  </a:cubicBezTo>
                  <a:cubicBezTo>
                    <a:pt x="3459" y="816"/>
                    <a:pt x="3760" y="1334"/>
                    <a:pt x="3760" y="1919"/>
                  </a:cubicBezTo>
                  <a:cubicBezTo>
                    <a:pt x="3760" y="2804"/>
                    <a:pt x="3025" y="3539"/>
                    <a:pt x="2122" y="3539"/>
                  </a:cubicBezTo>
                  <a:cubicBezTo>
                    <a:pt x="1237" y="3539"/>
                    <a:pt x="502" y="2804"/>
                    <a:pt x="502" y="1919"/>
                  </a:cubicBezTo>
                  <a:cubicBezTo>
                    <a:pt x="502" y="1301"/>
                    <a:pt x="836" y="749"/>
                    <a:pt x="1371" y="465"/>
                  </a:cubicBezTo>
                  <a:cubicBezTo>
                    <a:pt x="1504" y="398"/>
                    <a:pt x="1554" y="248"/>
                    <a:pt x="1488" y="131"/>
                  </a:cubicBezTo>
                  <a:cubicBezTo>
                    <a:pt x="1441" y="50"/>
                    <a:pt x="1354" y="1"/>
                    <a:pt x="1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28;p24">
              <a:extLst>
                <a:ext uri="{FF2B5EF4-FFF2-40B4-BE49-F238E27FC236}">
                  <a16:creationId xmlns:a16="http://schemas.microsoft.com/office/drawing/2014/main" id="{396E28CE-188C-4915-A0B6-D24218FA3ABF}"/>
                </a:ext>
              </a:extLst>
            </p:cNvPr>
            <p:cNvSpPr/>
            <p:nvPr/>
          </p:nvSpPr>
          <p:spPr>
            <a:xfrm>
              <a:off x="1389325" y="2212750"/>
              <a:ext cx="12575" cy="59350"/>
            </a:xfrm>
            <a:custGeom>
              <a:avLst/>
              <a:gdLst/>
              <a:ahLst/>
              <a:cxnLst/>
              <a:rect l="l" t="t" r="r" b="b"/>
              <a:pathLst>
                <a:path w="503" h="2374" extrusionOk="0">
                  <a:moveTo>
                    <a:pt x="251" y="0"/>
                  </a:moveTo>
                  <a:cubicBezTo>
                    <a:pt x="118" y="0"/>
                    <a:pt x="1" y="117"/>
                    <a:pt x="1" y="251"/>
                  </a:cubicBezTo>
                  <a:lnTo>
                    <a:pt x="1" y="2122"/>
                  </a:lnTo>
                  <a:cubicBezTo>
                    <a:pt x="1" y="2273"/>
                    <a:pt x="118" y="2373"/>
                    <a:pt x="251" y="2373"/>
                  </a:cubicBezTo>
                  <a:cubicBezTo>
                    <a:pt x="385" y="2373"/>
                    <a:pt x="502" y="2256"/>
                    <a:pt x="502" y="2122"/>
                  </a:cubicBezTo>
                  <a:lnTo>
                    <a:pt x="502" y="251"/>
                  </a:lnTo>
                  <a:cubicBezTo>
                    <a:pt x="502" y="117"/>
                    <a:pt x="385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29;p24">
            <a:extLst>
              <a:ext uri="{FF2B5EF4-FFF2-40B4-BE49-F238E27FC236}">
                <a16:creationId xmlns:a16="http://schemas.microsoft.com/office/drawing/2014/main" id="{420E6967-EFE2-4C7C-87E4-6EFE12836C20}"/>
              </a:ext>
            </a:extLst>
          </p:cNvPr>
          <p:cNvSpPr txBox="1"/>
          <p:nvPr/>
        </p:nvSpPr>
        <p:spPr>
          <a:xfrm>
            <a:off x="4108675" y="2320338"/>
            <a:ext cx="39501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Indicadores de Gestión</a:t>
            </a:r>
            <a:endParaRPr sz="1400" dirty="0"/>
          </a:p>
        </p:txBody>
      </p:sp>
      <p:sp>
        <p:nvSpPr>
          <p:cNvPr id="101" name="Google Shape;1030;p24">
            <a:extLst>
              <a:ext uri="{FF2B5EF4-FFF2-40B4-BE49-F238E27FC236}">
                <a16:creationId xmlns:a16="http://schemas.microsoft.com/office/drawing/2014/main" id="{39E6CF85-65B4-44D8-8B54-C51921C982B3}"/>
              </a:ext>
            </a:extLst>
          </p:cNvPr>
          <p:cNvSpPr txBox="1"/>
          <p:nvPr/>
        </p:nvSpPr>
        <p:spPr>
          <a:xfrm>
            <a:off x="4108675" y="2930188"/>
            <a:ext cx="39501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Oprimización de los procesos de la institución</a:t>
            </a:r>
            <a:endParaRPr sz="1400" dirty="0"/>
          </a:p>
        </p:txBody>
      </p:sp>
      <p:sp>
        <p:nvSpPr>
          <p:cNvPr id="102" name="Google Shape;1031;p24">
            <a:extLst>
              <a:ext uri="{FF2B5EF4-FFF2-40B4-BE49-F238E27FC236}">
                <a16:creationId xmlns:a16="http://schemas.microsoft.com/office/drawing/2014/main" id="{69B21017-D939-4403-8BE3-35AF4D498E8E}"/>
              </a:ext>
            </a:extLst>
          </p:cNvPr>
          <p:cNvSpPr txBox="1"/>
          <p:nvPr/>
        </p:nvSpPr>
        <p:spPr>
          <a:xfrm>
            <a:off x="4108675" y="3540088"/>
            <a:ext cx="39501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Pruebas de control</a:t>
            </a:r>
            <a:endParaRPr sz="1400" dirty="0"/>
          </a:p>
        </p:txBody>
      </p:sp>
      <p:sp>
        <p:nvSpPr>
          <p:cNvPr id="103" name="Google Shape;1032;p24">
            <a:extLst>
              <a:ext uri="{FF2B5EF4-FFF2-40B4-BE49-F238E27FC236}">
                <a16:creationId xmlns:a16="http://schemas.microsoft.com/office/drawing/2014/main" id="{A4A89661-08F9-4B2E-9EF6-5869F00EF171}"/>
              </a:ext>
            </a:extLst>
          </p:cNvPr>
          <p:cNvSpPr txBox="1"/>
          <p:nvPr/>
        </p:nvSpPr>
        <p:spPr>
          <a:xfrm>
            <a:off x="4048125" y="4150000"/>
            <a:ext cx="40107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Innovación permanente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33;p24">
            <a:extLst>
              <a:ext uri="{FF2B5EF4-FFF2-40B4-BE49-F238E27FC236}">
                <a16:creationId xmlns:a16="http://schemas.microsoft.com/office/drawing/2014/main" id="{0F1C997B-5A34-459B-842C-9570D0899E35}"/>
              </a:ext>
            </a:extLst>
          </p:cNvPr>
          <p:cNvSpPr txBox="1"/>
          <p:nvPr/>
        </p:nvSpPr>
        <p:spPr>
          <a:xfrm>
            <a:off x="8424250" y="2322200"/>
            <a:ext cx="577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01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34;p24">
            <a:extLst>
              <a:ext uri="{FF2B5EF4-FFF2-40B4-BE49-F238E27FC236}">
                <a16:creationId xmlns:a16="http://schemas.microsoft.com/office/drawing/2014/main" id="{3EEFE027-87AA-449D-A2CE-4DF9D3788322}"/>
              </a:ext>
            </a:extLst>
          </p:cNvPr>
          <p:cNvSpPr txBox="1"/>
          <p:nvPr/>
        </p:nvSpPr>
        <p:spPr>
          <a:xfrm>
            <a:off x="8424250" y="2948821"/>
            <a:ext cx="577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02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35;p24">
            <a:extLst>
              <a:ext uri="{FF2B5EF4-FFF2-40B4-BE49-F238E27FC236}">
                <a16:creationId xmlns:a16="http://schemas.microsoft.com/office/drawing/2014/main" id="{61C6F21C-312C-41D4-A2FC-8E844CFA0789}"/>
              </a:ext>
            </a:extLst>
          </p:cNvPr>
          <p:cNvSpPr txBox="1"/>
          <p:nvPr/>
        </p:nvSpPr>
        <p:spPr>
          <a:xfrm>
            <a:off x="8414975" y="3575442"/>
            <a:ext cx="577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03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36;p24">
            <a:extLst>
              <a:ext uri="{FF2B5EF4-FFF2-40B4-BE49-F238E27FC236}">
                <a16:creationId xmlns:a16="http://schemas.microsoft.com/office/drawing/2014/main" id="{A3F03429-AD51-47DD-BE84-1A183EC2FFF9}"/>
              </a:ext>
            </a:extLst>
          </p:cNvPr>
          <p:cNvSpPr txBox="1"/>
          <p:nvPr/>
        </p:nvSpPr>
        <p:spPr>
          <a:xfrm>
            <a:off x="8414975" y="4202063"/>
            <a:ext cx="577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"/>
                <a:ea typeface="Roboto"/>
                <a:cs typeface="Roboto"/>
                <a:sym typeface="Roboto"/>
              </a:rPr>
              <a:t>04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Título 1">
            <a:extLst>
              <a:ext uri="{FF2B5EF4-FFF2-40B4-BE49-F238E27FC236}">
                <a16:creationId xmlns:a16="http://schemas.microsoft.com/office/drawing/2014/main" id="{8E8EA19B-23BD-46FA-8FFC-FD85D890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1" y="25977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accent1">
                    <a:lumMod val="75000"/>
                  </a:schemeClr>
                </a:solidFill>
              </a:rPr>
              <a:t>RESULTADOS ALCANZADOS</a:t>
            </a:r>
          </a:p>
        </p:txBody>
      </p:sp>
    </p:spTree>
    <p:extLst>
      <p:ext uri="{BB962C8B-B14F-4D97-AF65-F5344CB8AC3E}">
        <p14:creationId xmlns:p14="http://schemas.microsoft.com/office/powerpoint/2010/main" val="423216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8DCCCAD-55FE-4F4B-9CE8-97CA544AFDC6}"/>
              </a:ext>
            </a:extLst>
          </p:cNvPr>
          <p:cNvSpPr txBox="1">
            <a:spLocks/>
          </p:cNvSpPr>
          <p:nvPr/>
        </p:nvSpPr>
        <p:spPr>
          <a:xfrm>
            <a:off x="2237173" y="474353"/>
            <a:ext cx="5548798" cy="796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  <a:endParaRPr lang="en-US" dirty="0"/>
          </a:p>
        </p:txBody>
      </p:sp>
      <p:cxnSp>
        <p:nvCxnSpPr>
          <p:cNvPr id="5" name="Google Shape;945;p29">
            <a:extLst>
              <a:ext uri="{FF2B5EF4-FFF2-40B4-BE49-F238E27FC236}">
                <a16:creationId xmlns:a16="http://schemas.microsoft.com/office/drawing/2014/main" id="{11AD5B9B-3070-4645-B5CA-1B2FF017B282}"/>
              </a:ext>
            </a:extLst>
          </p:cNvPr>
          <p:cNvCxnSpPr>
            <a:stCxn id="26" idx="1"/>
            <a:endCxn id="30" idx="4"/>
          </p:cNvCxnSpPr>
          <p:nvPr/>
        </p:nvCxnSpPr>
        <p:spPr>
          <a:xfrm rot="10800000">
            <a:off x="4023666" y="5251790"/>
            <a:ext cx="305100" cy="3174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" name="Google Shape;948;p29">
            <a:extLst>
              <a:ext uri="{FF2B5EF4-FFF2-40B4-BE49-F238E27FC236}">
                <a16:creationId xmlns:a16="http://schemas.microsoft.com/office/drawing/2014/main" id="{943A1EC5-FBE4-4D8A-B2F0-2D3B1B7949D9}"/>
              </a:ext>
            </a:extLst>
          </p:cNvPr>
          <p:cNvCxnSpPr>
            <a:stCxn id="26" idx="3"/>
            <a:endCxn id="35" idx="4"/>
          </p:cNvCxnSpPr>
          <p:nvPr/>
        </p:nvCxnSpPr>
        <p:spPr>
          <a:xfrm rot="10800000" flipH="1">
            <a:off x="7744866" y="5251790"/>
            <a:ext cx="305100" cy="3174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" name="Google Shape;950;p29">
            <a:extLst>
              <a:ext uri="{FF2B5EF4-FFF2-40B4-BE49-F238E27FC236}">
                <a16:creationId xmlns:a16="http://schemas.microsoft.com/office/drawing/2014/main" id="{A9C44F61-B0D2-47FC-BDD5-4E71CD29ECF8}"/>
              </a:ext>
            </a:extLst>
          </p:cNvPr>
          <p:cNvCxnSpPr>
            <a:cxnSpLocks/>
            <a:stCxn id="24" idx="1"/>
            <a:endCxn id="41" idx="0"/>
          </p:cNvCxnSpPr>
          <p:nvPr/>
        </p:nvCxnSpPr>
        <p:spPr>
          <a:xfrm rot="10800000" flipV="1">
            <a:off x="3988126" y="2244964"/>
            <a:ext cx="340641" cy="252443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" name="Google Shape;953;p29">
            <a:extLst>
              <a:ext uri="{FF2B5EF4-FFF2-40B4-BE49-F238E27FC236}">
                <a16:creationId xmlns:a16="http://schemas.microsoft.com/office/drawing/2014/main" id="{C77D4B95-4101-4F3E-9D31-114C26C6AFF8}"/>
              </a:ext>
            </a:extLst>
          </p:cNvPr>
          <p:cNvCxnSpPr>
            <a:cxnSpLocks/>
            <a:stCxn id="24" idx="3"/>
            <a:endCxn id="46" idx="0"/>
          </p:cNvCxnSpPr>
          <p:nvPr/>
        </p:nvCxnSpPr>
        <p:spPr>
          <a:xfrm>
            <a:off x="7744866" y="2244965"/>
            <a:ext cx="302700" cy="2838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" name="Google Shape;955;p29">
            <a:extLst>
              <a:ext uri="{FF2B5EF4-FFF2-40B4-BE49-F238E27FC236}">
                <a16:creationId xmlns:a16="http://schemas.microsoft.com/office/drawing/2014/main" id="{9683075D-F8EF-469A-B332-86D4B058614F}"/>
              </a:ext>
            </a:extLst>
          </p:cNvPr>
          <p:cNvCxnSpPr>
            <a:cxnSpLocks/>
            <a:stCxn id="35" idx="0"/>
            <a:endCxn id="46" idx="4"/>
          </p:cNvCxnSpPr>
          <p:nvPr/>
        </p:nvCxnSpPr>
        <p:spPr>
          <a:xfrm rot="10800000">
            <a:off x="8047688" y="3080011"/>
            <a:ext cx="2400" cy="162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956;p29">
            <a:extLst>
              <a:ext uri="{FF2B5EF4-FFF2-40B4-BE49-F238E27FC236}">
                <a16:creationId xmlns:a16="http://schemas.microsoft.com/office/drawing/2014/main" id="{B2BA5F74-D189-4011-BA14-825AEC6E1916}"/>
              </a:ext>
            </a:extLst>
          </p:cNvPr>
          <p:cNvCxnSpPr>
            <a:cxnSpLocks/>
            <a:endCxn id="41" idx="4"/>
          </p:cNvCxnSpPr>
          <p:nvPr/>
        </p:nvCxnSpPr>
        <p:spPr>
          <a:xfrm rot="10800000">
            <a:off x="3988125" y="3048508"/>
            <a:ext cx="2400" cy="16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958;p29">
            <a:extLst>
              <a:ext uri="{FF2B5EF4-FFF2-40B4-BE49-F238E27FC236}">
                <a16:creationId xmlns:a16="http://schemas.microsoft.com/office/drawing/2014/main" id="{2EFC0CFA-3E88-44A7-8896-317B39347EA5}"/>
              </a:ext>
            </a:extLst>
          </p:cNvPr>
          <p:cNvSpPr/>
          <p:nvPr/>
        </p:nvSpPr>
        <p:spPr>
          <a:xfrm>
            <a:off x="1270232" y="3047614"/>
            <a:ext cx="2462400" cy="176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959;p29">
            <a:extLst>
              <a:ext uri="{FF2B5EF4-FFF2-40B4-BE49-F238E27FC236}">
                <a16:creationId xmlns:a16="http://schemas.microsoft.com/office/drawing/2014/main" id="{34C3F6B4-D410-4F79-ADB1-E1ACDE4E832B}"/>
              </a:ext>
            </a:extLst>
          </p:cNvPr>
          <p:cNvGrpSpPr/>
          <p:nvPr/>
        </p:nvGrpSpPr>
        <p:grpSpPr>
          <a:xfrm>
            <a:off x="1445630" y="3485842"/>
            <a:ext cx="2111601" cy="989214"/>
            <a:chOff x="592050" y="2398325"/>
            <a:chExt cx="1420825" cy="955001"/>
          </a:xfrm>
        </p:grpSpPr>
        <p:sp>
          <p:nvSpPr>
            <p:cNvPr id="13" name="Google Shape;960;p29">
              <a:extLst>
                <a:ext uri="{FF2B5EF4-FFF2-40B4-BE49-F238E27FC236}">
                  <a16:creationId xmlns:a16="http://schemas.microsoft.com/office/drawing/2014/main" id="{DE807738-8D4E-4503-962A-D53225EA8335}"/>
                </a:ext>
              </a:extLst>
            </p:cNvPr>
            <p:cNvSpPr txBox="1"/>
            <p:nvPr/>
          </p:nvSpPr>
          <p:spPr>
            <a:xfrm>
              <a:off x="592075" y="2398325"/>
              <a:ext cx="1420800" cy="3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Realidad Contable</a:t>
              </a:r>
              <a:endParaRPr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" name="Google Shape;961;p29">
              <a:extLst>
                <a:ext uri="{FF2B5EF4-FFF2-40B4-BE49-F238E27FC236}">
                  <a16:creationId xmlns:a16="http://schemas.microsoft.com/office/drawing/2014/main" id="{D686A941-BA6C-43DC-893E-E0EA4FEFFB67}"/>
                </a:ext>
              </a:extLst>
            </p:cNvPr>
            <p:cNvSpPr txBox="1"/>
            <p:nvPr/>
          </p:nvSpPr>
          <p:spPr>
            <a:xfrm>
              <a:off x="592050" y="2714626"/>
              <a:ext cx="14208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Asignación de costos en base a recursos y tiempos de gestión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" name="Google Shape;962;p29">
            <a:extLst>
              <a:ext uri="{FF2B5EF4-FFF2-40B4-BE49-F238E27FC236}">
                <a16:creationId xmlns:a16="http://schemas.microsoft.com/office/drawing/2014/main" id="{0CAA8773-07BC-4730-8907-828A0A1EAA1C}"/>
              </a:ext>
            </a:extLst>
          </p:cNvPr>
          <p:cNvSpPr/>
          <p:nvPr/>
        </p:nvSpPr>
        <p:spPr>
          <a:xfrm>
            <a:off x="4801546" y="3079358"/>
            <a:ext cx="2462400" cy="1764000"/>
          </a:xfrm>
          <a:prstGeom prst="ellipse">
            <a:avLst/>
          </a:prstGeom>
          <a:solidFill>
            <a:srgbClr val="C89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963;p29">
            <a:extLst>
              <a:ext uri="{FF2B5EF4-FFF2-40B4-BE49-F238E27FC236}">
                <a16:creationId xmlns:a16="http://schemas.microsoft.com/office/drawing/2014/main" id="{61D56A7D-6F04-4968-B4DC-78D9AD69F565}"/>
              </a:ext>
            </a:extLst>
          </p:cNvPr>
          <p:cNvGrpSpPr/>
          <p:nvPr/>
        </p:nvGrpSpPr>
        <p:grpSpPr>
          <a:xfrm>
            <a:off x="5146712" y="3419240"/>
            <a:ext cx="1711414" cy="1150834"/>
            <a:chOff x="3861525" y="2342734"/>
            <a:chExt cx="1420800" cy="1150834"/>
          </a:xfrm>
        </p:grpSpPr>
        <p:sp>
          <p:nvSpPr>
            <p:cNvPr id="17" name="Google Shape;964;p29">
              <a:extLst>
                <a:ext uri="{FF2B5EF4-FFF2-40B4-BE49-F238E27FC236}">
                  <a16:creationId xmlns:a16="http://schemas.microsoft.com/office/drawing/2014/main" id="{93E28D79-16F7-4759-98A8-976EC022EA36}"/>
                </a:ext>
              </a:extLst>
            </p:cNvPr>
            <p:cNvSpPr txBox="1"/>
            <p:nvPr/>
          </p:nvSpPr>
          <p:spPr>
            <a:xfrm>
              <a:off x="3861525" y="2342734"/>
              <a:ext cx="1420800" cy="3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Presupuestos Controlados</a:t>
              </a:r>
              <a:endParaRPr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" name="Google Shape;965;p29">
              <a:extLst>
                <a:ext uri="{FF2B5EF4-FFF2-40B4-BE49-F238E27FC236}">
                  <a16:creationId xmlns:a16="http://schemas.microsoft.com/office/drawing/2014/main" id="{BF6626F6-323F-43A3-967C-18630FEE61F9}"/>
                </a:ext>
              </a:extLst>
            </p:cNvPr>
            <p:cNvSpPr txBox="1"/>
            <p:nvPr/>
          </p:nvSpPr>
          <p:spPr>
            <a:xfrm>
              <a:off x="3861525" y="2854868"/>
              <a:ext cx="14208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Alto nivel de confianza en el sistema y búsqueda de puntos de mejora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966;p29">
            <a:extLst>
              <a:ext uri="{FF2B5EF4-FFF2-40B4-BE49-F238E27FC236}">
                <a16:creationId xmlns:a16="http://schemas.microsoft.com/office/drawing/2014/main" id="{D357D54B-CAE4-4D7C-A42F-36A30A0020CD}"/>
              </a:ext>
            </a:extLst>
          </p:cNvPr>
          <p:cNvSpPr/>
          <p:nvPr/>
        </p:nvSpPr>
        <p:spPr>
          <a:xfrm>
            <a:off x="8457265" y="2981254"/>
            <a:ext cx="2462099" cy="1764486"/>
          </a:xfrm>
          <a:prstGeom prst="ellipse">
            <a:avLst/>
          </a:prstGeom>
          <a:solidFill>
            <a:srgbClr val="94BA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967;p29">
            <a:extLst>
              <a:ext uri="{FF2B5EF4-FFF2-40B4-BE49-F238E27FC236}">
                <a16:creationId xmlns:a16="http://schemas.microsoft.com/office/drawing/2014/main" id="{E488BCD0-E47D-4759-8F33-DD7210D9D22F}"/>
              </a:ext>
            </a:extLst>
          </p:cNvPr>
          <p:cNvGrpSpPr/>
          <p:nvPr/>
        </p:nvGrpSpPr>
        <p:grpSpPr>
          <a:xfrm>
            <a:off x="8659699" y="3318298"/>
            <a:ext cx="2057227" cy="1220286"/>
            <a:chOff x="7175008" y="2300425"/>
            <a:chExt cx="1420800" cy="1183530"/>
          </a:xfrm>
        </p:grpSpPr>
        <p:sp>
          <p:nvSpPr>
            <p:cNvPr id="21" name="Google Shape;968;p29">
              <a:extLst>
                <a:ext uri="{FF2B5EF4-FFF2-40B4-BE49-F238E27FC236}">
                  <a16:creationId xmlns:a16="http://schemas.microsoft.com/office/drawing/2014/main" id="{94D26F47-F902-4028-A263-F19764230D80}"/>
                </a:ext>
              </a:extLst>
            </p:cNvPr>
            <p:cNvSpPr txBox="1"/>
            <p:nvPr/>
          </p:nvSpPr>
          <p:spPr>
            <a:xfrm>
              <a:off x="7175008" y="2300425"/>
              <a:ext cx="1420800" cy="31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Mejora en indicadores</a:t>
              </a:r>
              <a:endParaRPr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" name="Google Shape;969;p29">
              <a:extLst>
                <a:ext uri="{FF2B5EF4-FFF2-40B4-BE49-F238E27FC236}">
                  <a16:creationId xmlns:a16="http://schemas.microsoft.com/office/drawing/2014/main" id="{BD334455-7F8B-47BA-B97B-C70C328DC9B9}"/>
                </a:ext>
              </a:extLst>
            </p:cNvPr>
            <p:cNvSpPr txBox="1"/>
            <p:nvPr/>
          </p:nvSpPr>
          <p:spPr>
            <a:xfrm>
              <a:off x="7175008" y="2845255"/>
              <a:ext cx="14208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Cuantitativos (rentabilidad) y cualitativos (eficiencia operativa) – evaluación de desempeño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" name="Google Shape;970;p29">
            <a:extLst>
              <a:ext uri="{FF2B5EF4-FFF2-40B4-BE49-F238E27FC236}">
                <a16:creationId xmlns:a16="http://schemas.microsoft.com/office/drawing/2014/main" id="{1ECE5219-D757-4FA2-9C2C-FA9070596541}"/>
              </a:ext>
            </a:extLst>
          </p:cNvPr>
          <p:cNvSpPr/>
          <p:nvPr/>
        </p:nvSpPr>
        <p:spPr>
          <a:xfrm>
            <a:off x="4328766" y="2020715"/>
            <a:ext cx="3416100" cy="448500"/>
          </a:xfrm>
          <a:prstGeom prst="roundRect">
            <a:avLst>
              <a:gd name="adj" fmla="val 50000"/>
            </a:avLst>
          </a:prstGeom>
          <a:solidFill>
            <a:srgbClr val="F6C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" name="Google Shape;951;p29">
            <a:extLst>
              <a:ext uri="{FF2B5EF4-FFF2-40B4-BE49-F238E27FC236}">
                <a16:creationId xmlns:a16="http://schemas.microsoft.com/office/drawing/2014/main" id="{6364F1B0-8CAD-42D0-8C2F-AE57C30FF76A}"/>
              </a:ext>
            </a:extLst>
          </p:cNvPr>
          <p:cNvSpPr/>
          <p:nvPr/>
        </p:nvSpPr>
        <p:spPr>
          <a:xfrm>
            <a:off x="4328766" y="2049815"/>
            <a:ext cx="3416100" cy="390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Automatización de procesos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971;p29">
            <a:extLst>
              <a:ext uri="{FF2B5EF4-FFF2-40B4-BE49-F238E27FC236}">
                <a16:creationId xmlns:a16="http://schemas.microsoft.com/office/drawing/2014/main" id="{FCC6F0F9-EB33-4B61-9A01-4FCAA48B0CA6}"/>
              </a:ext>
            </a:extLst>
          </p:cNvPr>
          <p:cNvSpPr/>
          <p:nvPr/>
        </p:nvSpPr>
        <p:spPr>
          <a:xfrm>
            <a:off x="4328766" y="5344940"/>
            <a:ext cx="3416100" cy="448500"/>
          </a:xfrm>
          <a:prstGeom prst="roundRect">
            <a:avLst>
              <a:gd name="adj" fmla="val 50000"/>
            </a:avLst>
          </a:prstGeom>
          <a:solidFill>
            <a:srgbClr val="F6C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" name="Google Shape;946;p29">
            <a:extLst>
              <a:ext uri="{FF2B5EF4-FFF2-40B4-BE49-F238E27FC236}">
                <a16:creationId xmlns:a16="http://schemas.microsoft.com/office/drawing/2014/main" id="{76DCBC94-F067-4CE5-AF5E-24DD9B3778FF}"/>
              </a:ext>
            </a:extLst>
          </p:cNvPr>
          <p:cNvSpPr/>
          <p:nvPr/>
        </p:nvSpPr>
        <p:spPr>
          <a:xfrm>
            <a:off x="4328766" y="5374040"/>
            <a:ext cx="3416100" cy="390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Oportunidades de mejora de rendimiento y cumplimiento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" name="Google Shape;972;p29">
            <a:extLst>
              <a:ext uri="{FF2B5EF4-FFF2-40B4-BE49-F238E27FC236}">
                <a16:creationId xmlns:a16="http://schemas.microsoft.com/office/drawing/2014/main" id="{A86AC5E2-FC88-47B4-9A73-C6073EC09C72}"/>
              </a:ext>
            </a:extLst>
          </p:cNvPr>
          <p:cNvCxnSpPr>
            <a:cxnSpLocks/>
            <a:stCxn id="11" idx="4"/>
            <a:endCxn id="19" idx="4"/>
          </p:cNvCxnSpPr>
          <p:nvPr/>
        </p:nvCxnSpPr>
        <p:spPr>
          <a:xfrm rot="5400000" flipH="1" flipV="1">
            <a:off x="6061936" y="1185235"/>
            <a:ext cx="65874" cy="7186883"/>
          </a:xfrm>
          <a:prstGeom prst="bentConnector3">
            <a:avLst>
              <a:gd name="adj1" fmla="val -34702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8" name="Google Shape;973;p29">
            <a:extLst>
              <a:ext uri="{FF2B5EF4-FFF2-40B4-BE49-F238E27FC236}">
                <a16:creationId xmlns:a16="http://schemas.microsoft.com/office/drawing/2014/main" id="{4546252D-0711-46F3-995A-3E0B7B304D60}"/>
              </a:ext>
            </a:extLst>
          </p:cNvPr>
          <p:cNvGrpSpPr/>
          <p:nvPr/>
        </p:nvGrpSpPr>
        <p:grpSpPr>
          <a:xfrm>
            <a:off x="3669216" y="4621718"/>
            <a:ext cx="708650" cy="708896"/>
            <a:chOff x="2811503" y="1440553"/>
            <a:chExt cx="708650" cy="708896"/>
          </a:xfrm>
        </p:grpSpPr>
        <p:grpSp>
          <p:nvGrpSpPr>
            <p:cNvPr id="29" name="Google Shape;974;p29">
              <a:extLst>
                <a:ext uri="{FF2B5EF4-FFF2-40B4-BE49-F238E27FC236}">
                  <a16:creationId xmlns:a16="http://schemas.microsoft.com/office/drawing/2014/main" id="{6F644281-3B73-48B0-8F08-2D414BB3EFDB}"/>
                </a:ext>
              </a:extLst>
            </p:cNvPr>
            <p:cNvGrpSpPr/>
            <p:nvPr/>
          </p:nvGrpSpPr>
          <p:grpSpPr>
            <a:xfrm flipH="1">
              <a:off x="2811503" y="1440553"/>
              <a:ext cx="708650" cy="708896"/>
              <a:chOff x="3802620" y="1176257"/>
              <a:chExt cx="1538872" cy="1539406"/>
            </a:xfrm>
          </p:grpSpPr>
          <p:sp>
            <p:nvSpPr>
              <p:cNvPr id="31" name="Google Shape;975;p29">
                <a:extLst>
                  <a:ext uri="{FF2B5EF4-FFF2-40B4-BE49-F238E27FC236}">
                    <a16:creationId xmlns:a16="http://schemas.microsoft.com/office/drawing/2014/main" id="{C7C2383C-94DA-4F46-908C-44CB563CA132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76;p29">
                <a:extLst>
                  <a:ext uri="{FF2B5EF4-FFF2-40B4-BE49-F238E27FC236}">
                    <a16:creationId xmlns:a16="http://schemas.microsoft.com/office/drawing/2014/main" id="{7395A4E0-CD08-4870-8B5B-F2B935E660A8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947;p29">
              <a:extLst>
                <a:ext uri="{FF2B5EF4-FFF2-40B4-BE49-F238E27FC236}">
                  <a16:creationId xmlns:a16="http://schemas.microsoft.com/office/drawing/2014/main" id="{D8857CE2-DA40-487C-8339-43625DBB0FEC}"/>
                </a:ext>
              </a:extLst>
            </p:cNvPr>
            <p:cNvSpPr/>
            <p:nvPr/>
          </p:nvSpPr>
          <p:spPr>
            <a:xfrm>
              <a:off x="2890275" y="1519446"/>
              <a:ext cx="551100" cy="55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29">
            <a:extLst>
              <a:ext uri="{FF2B5EF4-FFF2-40B4-BE49-F238E27FC236}">
                <a16:creationId xmlns:a16="http://schemas.microsoft.com/office/drawing/2014/main" id="{A7C45C5E-573F-45FB-BF0B-6A13C5E96BFB}"/>
              </a:ext>
            </a:extLst>
          </p:cNvPr>
          <p:cNvGrpSpPr/>
          <p:nvPr/>
        </p:nvGrpSpPr>
        <p:grpSpPr>
          <a:xfrm>
            <a:off x="7695766" y="4621718"/>
            <a:ext cx="708650" cy="708896"/>
            <a:chOff x="2811503" y="1440553"/>
            <a:chExt cx="708650" cy="708896"/>
          </a:xfrm>
        </p:grpSpPr>
        <p:grpSp>
          <p:nvGrpSpPr>
            <p:cNvPr id="34" name="Google Shape;978;p29">
              <a:extLst>
                <a:ext uri="{FF2B5EF4-FFF2-40B4-BE49-F238E27FC236}">
                  <a16:creationId xmlns:a16="http://schemas.microsoft.com/office/drawing/2014/main" id="{B2BD2E3E-9C38-4B0C-A60D-C060CE6FB861}"/>
                </a:ext>
              </a:extLst>
            </p:cNvPr>
            <p:cNvGrpSpPr/>
            <p:nvPr/>
          </p:nvGrpSpPr>
          <p:grpSpPr>
            <a:xfrm flipH="1">
              <a:off x="2811503" y="1440553"/>
              <a:ext cx="708650" cy="708896"/>
              <a:chOff x="3802620" y="1176257"/>
              <a:chExt cx="1538872" cy="1539406"/>
            </a:xfrm>
          </p:grpSpPr>
          <p:sp>
            <p:nvSpPr>
              <p:cNvPr id="36" name="Google Shape;979;p29">
                <a:extLst>
                  <a:ext uri="{FF2B5EF4-FFF2-40B4-BE49-F238E27FC236}">
                    <a16:creationId xmlns:a16="http://schemas.microsoft.com/office/drawing/2014/main" id="{175E6B0F-3E76-43BD-8886-45E4893478F1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80;p29">
                <a:extLst>
                  <a:ext uri="{FF2B5EF4-FFF2-40B4-BE49-F238E27FC236}">
                    <a16:creationId xmlns:a16="http://schemas.microsoft.com/office/drawing/2014/main" id="{0C61113C-2F4D-4DC4-8CEE-9B613FE489E8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Google Shape;949;p29">
              <a:extLst>
                <a:ext uri="{FF2B5EF4-FFF2-40B4-BE49-F238E27FC236}">
                  <a16:creationId xmlns:a16="http://schemas.microsoft.com/office/drawing/2014/main" id="{9EC972E3-5C82-455B-8371-AE3A1EF9716A}"/>
                </a:ext>
              </a:extLst>
            </p:cNvPr>
            <p:cNvSpPr/>
            <p:nvPr/>
          </p:nvSpPr>
          <p:spPr>
            <a:xfrm>
              <a:off x="2890275" y="1519446"/>
              <a:ext cx="551100" cy="55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8" name="Google Shape;981;p29">
            <a:extLst>
              <a:ext uri="{FF2B5EF4-FFF2-40B4-BE49-F238E27FC236}">
                <a16:creationId xmlns:a16="http://schemas.microsoft.com/office/drawing/2014/main" id="{34AAD4A7-EAB7-407E-8547-BC7D460B2A88}"/>
              </a:ext>
            </a:extLst>
          </p:cNvPr>
          <p:cNvCxnSpPr>
            <a:cxnSpLocks/>
            <a:stCxn id="11" idx="0"/>
            <a:endCxn id="19" idx="0"/>
          </p:cNvCxnSpPr>
          <p:nvPr/>
        </p:nvCxnSpPr>
        <p:spPr>
          <a:xfrm rot="5400000" flipH="1" flipV="1">
            <a:off x="6061693" y="-579007"/>
            <a:ext cx="66360" cy="7186883"/>
          </a:xfrm>
          <a:prstGeom prst="bentConnector3">
            <a:avLst>
              <a:gd name="adj1" fmla="val 44448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39" name="Google Shape;982;p29">
            <a:extLst>
              <a:ext uri="{FF2B5EF4-FFF2-40B4-BE49-F238E27FC236}">
                <a16:creationId xmlns:a16="http://schemas.microsoft.com/office/drawing/2014/main" id="{197AE164-45C9-48E3-B8DE-0C87B55F3A6F}"/>
              </a:ext>
            </a:extLst>
          </p:cNvPr>
          <p:cNvGrpSpPr/>
          <p:nvPr/>
        </p:nvGrpSpPr>
        <p:grpSpPr>
          <a:xfrm>
            <a:off x="3633803" y="2418515"/>
            <a:ext cx="708650" cy="708896"/>
            <a:chOff x="2811503" y="1440553"/>
            <a:chExt cx="708650" cy="708896"/>
          </a:xfrm>
        </p:grpSpPr>
        <p:grpSp>
          <p:nvGrpSpPr>
            <p:cNvPr id="40" name="Google Shape;983;p29">
              <a:extLst>
                <a:ext uri="{FF2B5EF4-FFF2-40B4-BE49-F238E27FC236}">
                  <a16:creationId xmlns:a16="http://schemas.microsoft.com/office/drawing/2014/main" id="{67DE4CCD-0E3A-4F09-BA0F-C97BF6DAD22B}"/>
                </a:ext>
              </a:extLst>
            </p:cNvPr>
            <p:cNvGrpSpPr/>
            <p:nvPr/>
          </p:nvGrpSpPr>
          <p:grpSpPr>
            <a:xfrm flipH="1">
              <a:off x="2811503" y="1440553"/>
              <a:ext cx="708650" cy="708896"/>
              <a:chOff x="3802620" y="1176257"/>
              <a:chExt cx="1538872" cy="1539406"/>
            </a:xfrm>
          </p:grpSpPr>
          <p:sp>
            <p:nvSpPr>
              <p:cNvPr id="42" name="Google Shape;984;p29">
                <a:extLst>
                  <a:ext uri="{FF2B5EF4-FFF2-40B4-BE49-F238E27FC236}">
                    <a16:creationId xmlns:a16="http://schemas.microsoft.com/office/drawing/2014/main" id="{A70DC42C-4B30-40B5-BAF1-8B873CBF5E79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85;p29">
                <a:extLst>
                  <a:ext uri="{FF2B5EF4-FFF2-40B4-BE49-F238E27FC236}">
                    <a16:creationId xmlns:a16="http://schemas.microsoft.com/office/drawing/2014/main" id="{956AA3DE-C7A3-4BB0-BE85-64C27B853962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952;p29">
              <a:extLst>
                <a:ext uri="{FF2B5EF4-FFF2-40B4-BE49-F238E27FC236}">
                  <a16:creationId xmlns:a16="http://schemas.microsoft.com/office/drawing/2014/main" id="{74B02F64-9156-4175-BDC1-E87819CDB37C}"/>
                </a:ext>
              </a:extLst>
            </p:cNvPr>
            <p:cNvSpPr/>
            <p:nvPr/>
          </p:nvSpPr>
          <p:spPr>
            <a:xfrm>
              <a:off x="2890275" y="1519446"/>
              <a:ext cx="551100" cy="55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986;p29">
            <a:extLst>
              <a:ext uri="{FF2B5EF4-FFF2-40B4-BE49-F238E27FC236}">
                <a16:creationId xmlns:a16="http://schemas.microsoft.com/office/drawing/2014/main" id="{19F973B2-CE23-4A1C-87E4-892502B3FE4F}"/>
              </a:ext>
            </a:extLst>
          </p:cNvPr>
          <p:cNvGrpSpPr/>
          <p:nvPr/>
        </p:nvGrpSpPr>
        <p:grpSpPr>
          <a:xfrm>
            <a:off x="7693269" y="2450018"/>
            <a:ext cx="708650" cy="708896"/>
            <a:chOff x="2811503" y="1440553"/>
            <a:chExt cx="708650" cy="708896"/>
          </a:xfrm>
        </p:grpSpPr>
        <p:grpSp>
          <p:nvGrpSpPr>
            <p:cNvPr id="45" name="Google Shape;987;p29">
              <a:extLst>
                <a:ext uri="{FF2B5EF4-FFF2-40B4-BE49-F238E27FC236}">
                  <a16:creationId xmlns:a16="http://schemas.microsoft.com/office/drawing/2014/main" id="{BAF66608-830F-40FA-810D-046584778801}"/>
                </a:ext>
              </a:extLst>
            </p:cNvPr>
            <p:cNvGrpSpPr/>
            <p:nvPr/>
          </p:nvGrpSpPr>
          <p:grpSpPr>
            <a:xfrm flipH="1">
              <a:off x="2811503" y="1440553"/>
              <a:ext cx="708650" cy="708896"/>
              <a:chOff x="3802620" y="1176257"/>
              <a:chExt cx="1538872" cy="1539406"/>
            </a:xfrm>
          </p:grpSpPr>
          <p:sp>
            <p:nvSpPr>
              <p:cNvPr id="47" name="Google Shape;988;p29">
                <a:extLst>
                  <a:ext uri="{FF2B5EF4-FFF2-40B4-BE49-F238E27FC236}">
                    <a16:creationId xmlns:a16="http://schemas.microsoft.com/office/drawing/2014/main" id="{14CA2979-56D5-4230-BAE0-5002B22BF4DC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89;p29">
                <a:extLst>
                  <a:ext uri="{FF2B5EF4-FFF2-40B4-BE49-F238E27FC236}">
                    <a16:creationId xmlns:a16="http://schemas.microsoft.com/office/drawing/2014/main" id="{BFF56B44-7408-42CA-A50B-A0FD314276AF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954;p29">
              <a:extLst>
                <a:ext uri="{FF2B5EF4-FFF2-40B4-BE49-F238E27FC236}">
                  <a16:creationId xmlns:a16="http://schemas.microsoft.com/office/drawing/2014/main" id="{1A671915-2708-47B9-9A78-F60599EAC600}"/>
                </a:ext>
              </a:extLst>
            </p:cNvPr>
            <p:cNvSpPr/>
            <p:nvPr/>
          </p:nvSpPr>
          <p:spPr>
            <a:xfrm>
              <a:off x="2890275" y="1519446"/>
              <a:ext cx="551100" cy="55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5" name="Google Shape;996;p29">
            <a:extLst>
              <a:ext uri="{FF2B5EF4-FFF2-40B4-BE49-F238E27FC236}">
                <a16:creationId xmlns:a16="http://schemas.microsoft.com/office/drawing/2014/main" id="{26B4983B-2011-4B41-B1BD-6125CEC88904}"/>
              </a:ext>
            </a:extLst>
          </p:cNvPr>
          <p:cNvCxnSpPr>
            <a:stCxn id="24" idx="2"/>
            <a:endCxn id="15" idx="0"/>
          </p:cNvCxnSpPr>
          <p:nvPr/>
        </p:nvCxnSpPr>
        <p:spPr>
          <a:xfrm flipH="1">
            <a:off x="6032746" y="2440115"/>
            <a:ext cx="4070" cy="63924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6" name="Google Shape;997;p29">
            <a:extLst>
              <a:ext uri="{FF2B5EF4-FFF2-40B4-BE49-F238E27FC236}">
                <a16:creationId xmlns:a16="http://schemas.microsoft.com/office/drawing/2014/main" id="{EB0DF153-1545-455D-BC0A-DC4FEE9952D1}"/>
              </a:ext>
            </a:extLst>
          </p:cNvPr>
          <p:cNvCxnSpPr>
            <a:stCxn id="26" idx="0"/>
            <a:endCxn id="15" idx="4"/>
          </p:cNvCxnSpPr>
          <p:nvPr/>
        </p:nvCxnSpPr>
        <p:spPr>
          <a:xfrm flipH="1" flipV="1">
            <a:off x="6032746" y="4843358"/>
            <a:ext cx="4070" cy="53068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2" name="Google Shape;1300;p34">
            <a:extLst>
              <a:ext uri="{FF2B5EF4-FFF2-40B4-BE49-F238E27FC236}">
                <a16:creationId xmlns:a16="http://schemas.microsoft.com/office/drawing/2014/main" id="{B656519F-B736-4857-A1AA-81FC30362189}"/>
              </a:ext>
            </a:extLst>
          </p:cNvPr>
          <p:cNvGrpSpPr/>
          <p:nvPr/>
        </p:nvGrpSpPr>
        <p:grpSpPr>
          <a:xfrm>
            <a:off x="7792343" y="2585234"/>
            <a:ext cx="530798" cy="449649"/>
            <a:chOff x="-33673825" y="1916675"/>
            <a:chExt cx="291450" cy="291450"/>
          </a:xfrm>
          <a:solidFill>
            <a:schemeClr val="tx1"/>
          </a:solidFill>
        </p:grpSpPr>
        <p:sp>
          <p:nvSpPr>
            <p:cNvPr id="83" name="Google Shape;1301;p34">
              <a:extLst>
                <a:ext uri="{FF2B5EF4-FFF2-40B4-BE49-F238E27FC236}">
                  <a16:creationId xmlns:a16="http://schemas.microsoft.com/office/drawing/2014/main" id="{BE379ADC-3005-4526-8B1E-852252234A4A}"/>
                </a:ext>
              </a:extLst>
            </p:cNvPr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02;p34">
              <a:extLst>
                <a:ext uri="{FF2B5EF4-FFF2-40B4-BE49-F238E27FC236}">
                  <a16:creationId xmlns:a16="http://schemas.microsoft.com/office/drawing/2014/main" id="{4BC73DC1-8382-4A41-843F-7DEA24216981}"/>
                </a:ext>
              </a:extLst>
            </p:cNvPr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3;p34">
              <a:extLst>
                <a:ext uri="{FF2B5EF4-FFF2-40B4-BE49-F238E27FC236}">
                  <a16:creationId xmlns:a16="http://schemas.microsoft.com/office/drawing/2014/main" id="{471D5CDD-2280-479C-A4F5-8AAFFF7E76E4}"/>
                </a:ext>
              </a:extLst>
            </p:cNvPr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04;p34">
              <a:extLst>
                <a:ext uri="{FF2B5EF4-FFF2-40B4-BE49-F238E27FC236}">
                  <a16:creationId xmlns:a16="http://schemas.microsoft.com/office/drawing/2014/main" id="{ECDF1916-D869-4167-89E6-DB0819DE7B32}"/>
                </a:ext>
              </a:extLst>
            </p:cNvPr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929;p28">
            <a:extLst>
              <a:ext uri="{FF2B5EF4-FFF2-40B4-BE49-F238E27FC236}">
                <a16:creationId xmlns:a16="http://schemas.microsoft.com/office/drawing/2014/main" id="{B38C5E7A-DB3F-4BE6-8355-3500E566909E}"/>
              </a:ext>
            </a:extLst>
          </p:cNvPr>
          <p:cNvSpPr/>
          <p:nvPr/>
        </p:nvSpPr>
        <p:spPr>
          <a:xfrm>
            <a:off x="3779877" y="4816637"/>
            <a:ext cx="466042" cy="391727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783;p26">
            <a:extLst>
              <a:ext uri="{FF2B5EF4-FFF2-40B4-BE49-F238E27FC236}">
                <a16:creationId xmlns:a16="http://schemas.microsoft.com/office/drawing/2014/main" id="{EA4047B0-7CB2-4DB5-A88E-8E8AB5490032}"/>
              </a:ext>
            </a:extLst>
          </p:cNvPr>
          <p:cNvGrpSpPr/>
          <p:nvPr/>
        </p:nvGrpSpPr>
        <p:grpSpPr>
          <a:xfrm>
            <a:off x="3732901" y="2526345"/>
            <a:ext cx="515564" cy="491381"/>
            <a:chOff x="3270475" y="1427025"/>
            <a:chExt cx="483200" cy="483125"/>
          </a:xfrm>
        </p:grpSpPr>
        <p:sp>
          <p:nvSpPr>
            <p:cNvPr id="90" name="Google Shape;784;p26">
              <a:extLst>
                <a:ext uri="{FF2B5EF4-FFF2-40B4-BE49-F238E27FC236}">
                  <a16:creationId xmlns:a16="http://schemas.microsoft.com/office/drawing/2014/main" id="{104C617F-C7BD-49F3-AAEE-06C6F6929896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1" name="Google Shape;785;p26">
              <a:extLst>
                <a:ext uri="{FF2B5EF4-FFF2-40B4-BE49-F238E27FC236}">
                  <a16:creationId xmlns:a16="http://schemas.microsoft.com/office/drawing/2014/main" id="{2C33FC8B-9517-4E95-BDE6-AFE28C42A2F3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" name="Google Shape;786;p26">
              <a:extLst>
                <a:ext uri="{FF2B5EF4-FFF2-40B4-BE49-F238E27FC236}">
                  <a16:creationId xmlns:a16="http://schemas.microsoft.com/office/drawing/2014/main" id="{EEF5640E-0C49-4BD9-8F19-390FD50B978B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" name="Google Shape;261;p18">
            <a:extLst>
              <a:ext uri="{FF2B5EF4-FFF2-40B4-BE49-F238E27FC236}">
                <a16:creationId xmlns:a16="http://schemas.microsoft.com/office/drawing/2014/main" id="{7588F7B6-F545-4F3D-9DEC-B842DB6C353C}"/>
              </a:ext>
            </a:extLst>
          </p:cNvPr>
          <p:cNvGrpSpPr/>
          <p:nvPr/>
        </p:nvGrpSpPr>
        <p:grpSpPr>
          <a:xfrm>
            <a:off x="7819515" y="4755510"/>
            <a:ext cx="485870" cy="452854"/>
            <a:chOff x="4153325" y="2135925"/>
            <a:chExt cx="1585500" cy="1380575"/>
          </a:xfrm>
          <a:solidFill>
            <a:schemeClr val="tx1"/>
          </a:solidFill>
        </p:grpSpPr>
        <p:sp>
          <p:nvSpPr>
            <p:cNvPr id="94" name="Google Shape;262;p18">
              <a:extLst>
                <a:ext uri="{FF2B5EF4-FFF2-40B4-BE49-F238E27FC236}">
                  <a16:creationId xmlns:a16="http://schemas.microsoft.com/office/drawing/2014/main" id="{9C112EC1-9381-45FF-A9EA-20D64A9ACF69}"/>
                </a:ext>
              </a:extLst>
            </p:cNvPr>
            <p:cNvSpPr/>
            <p:nvPr/>
          </p:nvSpPr>
          <p:spPr>
            <a:xfrm>
              <a:off x="4153325" y="2135925"/>
              <a:ext cx="1380400" cy="1380575"/>
            </a:xfrm>
            <a:custGeom>
              <a:avLst/>
              <a:gdLst/>
              <a:ahLst/>
              <a:cxnLst/>
              <a:rect l="l" t="t" r="r" b="b"/>
              <a:pathLst>
                <a:path w="55216" h="55223" extrusionOk="0">
                  <a:moveTo>
                    <a:pt x="27608" y="1"/>
                  </a:moveTo>
                  <a:cubicBezTo>
                    <a:pt x="12384" y="1"/>
                    <a:pt x="1" y="12384"/>
                    <a:pt x="1" y="27608"/>
                  </a:cubicBezTo>
                  <a:cubicBezTo>
                    <a:pt x="1" y="42839"/>
                    <a:pt x="12384" y="55223"/>
                    <a:pt x="27608" y="55223"/>
                  </a:cubicBezTo>
                  <a:cubicBezTo>
                    <a:pt x="42832" y="55223"/>
                    <a:pt x="55216" y="42839"/>
                    <a:pt x="55216" y="27608"/>
                  </a:cubicBezTo>
                  <a:cubicBezTo>
                    <a:pt x="55216" y="26946"/>
                    <a:pt x="55194" y="26284"/>
                    <a:pt x="55149" y="25629"/>
                  </a:cubicBezTo>
                  <a:cubicBezTo>
                    <a:pt x="55086" y="24749"/>
                    <a:pt x="54350" y="24072"/>
                    <a:pt x="53476" y="24072"/>
                  </a:cubicBezTo>
                  <a:cubicBezTo>
                    <a:pt x="53435" y="24072"/>
                    <a:pt x="53395" y="24073"/>
                    <a:pt x="53354" y="24076"/>
                  </a:cubicBezTo>
                  <a:cubicBezTo>
                    <a:pt x="52427" y="24142"/>
                    <a:pt x="51735" y="24944"/>
                    <a:pt x="51802" y="25871"/>
                  </a:cubicBezTo>
                  <a:cubicBezTo>
                    <a:pt x="51838" y="26445"/>
                    <a:pt x="51860" y="27027"/>
                    <a:pt x="51860" y="27608"/>
                  </a:cubicBezTo>
                  <a:cubicBezTo>
                    <a:pt x="51860" y="40985"/>
                    <a:pt x="40978" y="51867"/>
                    <a:pt x="27608" y="51867"/>
                  </a:cubicBezTo>
                  <a:cubicBezTo>
                    <a:pt x="14231" y="51867"/>
                    <a:pt x="3349" y="40985"/>
                    <a:pt x="3349" y="27608"/>
                  </a:cubicBezTo>
                  <a:cubicBezTo>
                    <a:pt x="3349" y="14238"/>
                    <a:pt x="14231" y="3356"/>
                    <a:pt x="27608" y="3356"/>
                  </a:cubicBezTo>
                  <a:cubicBezTo>
                    <a:pt x="32906" y="3356"/>
                    <a:pt x="37932" y="5034"/>
                    <a:pt x="42155" y="8205"/>
                  </a:cubicBezTo>
                  <a:cubicBezTo>
                    <a:pt x="42455" y="8429"/>
                    <a:pt x="42806" y="8538"/>
                    <a:pt x="43156" y="8538"/>
                  </a:cubicBezTo>
                  <a:cubicBezTo>
                    <a:pt x="43666" y="8538"/>
                    <a:pt x="44171" y="8307"/>
                    <a:pt x="44502" y="7866"/>
                  </a:cubicBezTo>
                  <a:cubicBezTo>
                    <a:pt x="45062" y="7131"/>
                    <a:pt x="44907" y="6078"/>
                    <a:pt x="44171" y="5519"/>
                  </a:cubicBezTo>
                  <a:cubicBezTo>
                    <a:pt x="39366" y="1906"/>
                    <a:pt x="33634" y="1"/>
                    <a:pt x="27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" name="Google Shape;263;p18">
              <a:extLst>
                <a:ext uri="{FF2B5EF4-FFF2-40B4-BE49-F238E27FC236}">
                  <a16:creationId xmlns:a16="http://schemas.microsoft.com/office/drawing/2014/main" id="{883AAF04-7BFB-4C94-A83F-34540CDC4202}"/>
                </a:ext>
              </a:extLst>
            </p:cNvPr>
            <p:cNvSpPr/>
            <p:nvPr/>
          </p:nvSpPr>
          <p:spPr>
            <a:xfrm>
              <a:off x="4329925" y="2182925"/>
              <a:ext cx="1408900" cy="1069975"/>
            </a:xfrm>
            <a:custGeom>
              <a:avLst/>
              <a:gdLst/>
              <a:ahLst/>
              <a:cxnLst/>
              <a:rect l="l" t="t" r="r" b="b"/>
              <a:pathLst>
                <a:path w="56356" h="42799" extrusionOk="0">
                  <a:moveTo>
                    <a:pt x="49178" y="3354"/>
                  </a:moveTo>
                  <a:cubicBezTo>
                    <a:pt x="49995" y="3354"/>
                    <a:pt x="50812" y="3665"/>
                    <a:pt x="51433" y="4287"/>
                  </a:cubicBezTo>
                  <a:cubicBezTo>
                    <a:pt x="52677" y="5530"/>
                    <a:pt x="52677" y="7554"/>
                    <a:pt x="51433" y="8797"/>
                  </a:cubicBezTo>
                  <a:lnTo>
                    <a:pt x="21074" y="39156"/>
                  </a:lnTo>
                  <a:cubicBezTo>
                    <a:pt x="20883" y="39348"/>
                    <a:pt x="20631" y="39443"/>
                    <a:pt x="20379" y="39443"/>
                  </a:cubicBezTo>
                  <a:cubicBezTo>
                    <a:pt x="20127" y="39443"/>
                    <a:pt x="19875" y="39348"/>
                    <a:pt x="19683" y="39156"/>
                  </a:cubicBezTo>
                  <a:lnTo>
                    <a:pt x="4930" y="24396"/>
                  </a:lnTo>
                  <a:cubicBezTo>
                    <a:pt x="3687" y="23153"/>
                    <a:pt x="3687" y="21129"/>
                    <a:pt x="4930" y="19886"/>
                  </a:cubicBezTo>
                  <a:cubicBezTo>
                    <a:pt x="5549" y="19268"/>
                    <a:pt x="6365" y="18959"/>
                    <a:pt x="7182" y="18959"/>
                  </a:cubicBezTo>
                  <a:cubicBezTo>
                    <a:pt x="7999" y="18959"/>
                    <a:pt x="8815" y="19268"/>
                    <a:pt x="9441" y="19886"/>
                  </a:cubicBezTo>
                  <a:lnTo>
                    <a:pt x="18256" y="28701"/>
                  </a:lnTo>
                  <a:cubicBezTo>
                    <a:pt x="18822" y="29275"/>
                    <a:pt x="19573" y="29584"/>
                    <a:pt x="20382" y="29584"/>
                  </a:cubicBezTo>
                  <a:cubicBezTo>
                    <a:pt x="21184" y="29584"/>
                    <a:pt x="21935" y="29275"/>
                    <a:pt x="22509" y="28701"/>
                  </a:cubicBezTo>
                  <a:lnTo>
                    <a:pt x="46923" y="4287"/>
                  </a:lnTo>
                  <a:cubicBezTo>
                    <a:pt x="47545" y="3665"/>
                    <a:pt x="48361" y="3354"/>
                    <a:pt x="49178" y="3354"/>
                  </a:cubicBezTo>
                  <a:close/>
                  <a:moveTo>
                    <a:pt x="49179" y="1"/>
                  </a:moveTo>
                  <a:cubicBezTo>
                    <a:pt x="47502" y="1"/>
                    <a:pt x="45827" y="637"/>
                    <a:pt x="44554" y="1910"/>
                  </a:cubicBezTo>
                  <a:lnTo>
                    <a:pt x="20382" y="26081"/>
                  </a:lnTo>
                  <a:lnTo>
                    <a:pt x="11810" y="17516"/>
                  </a:lnTo>
                  <a:cubicBezTo>
                    <a:pt x="10534" y="16240"/>
                    <a:pt x="8858" y="15602"/>
                    <a:pt x="7182" y="15602"/>
                  </a:cubicBezTo>
                  <a:cubicBezTo>
                    <a:pt x="5506" y="15602"/>
                    <a:pt x="3830" y="16240"/>
                    <a:pt x="2554" y="17516"/>
                  </a:cubicBezTo>
                  <a:cubicBezTo>
                    <a:pt x="1" y="20070"/>
                    <a:pt x="1" y="24220"/>
                    <a:pt x="2554" y="26773"/>
                  </a:cubicBezTo>
                  <a:lnTo>
                    <a:pt x="17314" y="41526"/>
                  </a:lnTo>
                  <a:cubicBezTo>
                    <a:pt x="18160" y="42372"/>
                    <a:pt x="19271" y="42799"/>
                    <a:pt x="20382" y="42799"/>
                  </a:cubicBezTo>
                  <a:cubicBezTo>
                    <a:pt x="21486" y="42799"/>
                    <a:pt x="22597" y="42372"/>
                    <a:pt x="23443" y="41526"/>
                  </a:cubicBezTo>
                  <a:lnTo>
                    <a:pt x="53810" y="11166"/>
                  </a:lnTo>
                  <a:cubicBezTo>
                    <a:pt x="56356" y="8613"/>
                    <a:pt x="56356" y="4463"/>
                    <a:pt x="53810" y="1910"/>
                  </a:cubicBezTo>
                  <a:cubicBezTo>
                    <a:pt x="52533" y="637"/>
                    <a:pt x="50856" y="1"/>
                    <a:pt x="49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63" name="Picture 2" descr="ESPE - Universidad de las Fuerzas Armadas | Sangolquí">
            <a:extLst>
              <a:ext uri="{FF2B5EF4-FFF2-40B4-BE49-F238E27FC236}">
                <a16:creationId xmlns:a16="http://schemas.microsoft.com/office/drawing/2014/main" id="{876F0954-C537-468E-A463-35972930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39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8DCCCAD-55FE-4F4B-9CE8-97CA544AFDC6}"/>
              </a:ext>
            </a:extLst>
          </p:cNvPr>
          <p:cNvSpPr txBox="1">
            <a:spLocks/>
          </p:cNvSpPr>
          <p:nvPr/>
        </p:nvSpPr>
        <p:spPr>
          <a:xfrm>
            <a:off x="2237173" y="474353"/>
            <a:ext cx="5548798" cy="796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RECOMENDACIONES</a:t>
            </a:r>
            <a:endParaRPr lang="en-US" dirty="0"/>
          </a:p>
        </p:txBody>
      </p:sp>
      <p:pic>
        <p:nvPicPr>
          <p:cNvPr id="63" name="Picture 2" descr="ESPE - Universidad de las Fuerzas Armadas | Sangolquí">
            <a:extLst>
              <a:ext uri="{FF2B5EF4-FFF2-40B4-BE49-F238E27FC236}">
                <a16:creationId xmlns:a16="http://schemas.microsoft.com/office/drawing/2014/main" id="{876F0954-C537-468E-A463-35972930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6" name="Google Shape;240;p21">
            <a:extLst>
              <a:ext uri="{FF2B5EF4-FFF2-40B4-BE49-F238E27FC236}">
                <a16:creationId xmlns:a16="http://schemas.microsoft.com/office/drawing/2014/main" id="{77D637F2-2915-4E05-B85A-E2862CCC5365}"/>
              </a:ext>
            </a:extLst>
          </p:cNvPr>
          <p:cNvGrpSpPr/>
          <p:nvPr/>
        </p:nvGrpSpPr>
        <p:grpSpPr>
          <a:xfrm>
            <a:off x="4346628" y="4099427"/>
            <a:ext cx="1024910" cy="733778"/>
            <a:chOff x="2625585" y="3126877"/>
            <a:chExt cx="1024910" cy="733778"/>
          </a:xfrm>
        </p:grpSpPr>
        <p:sp>
          <p:nvSpPr>
            <p:cNvPr id="637" name="Google Shape;241;p21">
              <a:extLst>
                <a:ext uri="{FF2B5EF4-FFF2-40B4-BE49-F238E27FC236}">
                  <a16:creationId xmlns:a16="http://schemas.microsoft.com/office/drawing/2014/main" id="{4228B3F3-C546-4700-80C5-B4FCFF64CD4D}"/>
                </a:ext>
              </a:extLst>
            </p:cNvPr>
            <p:cNvSpPr/>
            <p:nvPr/>
          </p:nvSpPr>
          <p:spPr>
            <a:xfrm>
              <a:off x="3120739" y="3427955"/>
              <a:ext cx="114360" cy="142921"/>
            </a:xfrm>
            <a:custGeom>
              <a:avLst/>
              <a:gdLst/>
              <a:ahLst/>
              <a:cxnLst/>
              <a:rect l="l" t="t" r="r" b="b"/>
              <a:pathLst>
                <a:path w="2875" h="3593" extrusionOk="0">
                  <a:moveTo>
                    <a:pt x="1320" y="2139"/>
                  </a:moveTo>
                  <a:cubicBezTo>
                    <a:pt x="1404" y="2306"/>
                    <a:pt x="1588" y="2456"/>
                    <a:pt x="2022" y="2707"/>
                  </a:cubicBezTo>
                  <a:cubicBezTo>
                    <a:pt x="2640" y="3058"/>
                    <a:pt x="2874" y="3592"/>
                    <a:pt x="2005" y="3342"/>
                  </a:cubicBezTo>
                  <a:cubicBezTo>
                    <a:pt x="1320" y="3141"/>
                    <a:pt x="602" y="3024"/>
                    <a:pt x="234" y="2840"/>
                  </a:cubicBezTo>
                  <a:cubicBezTo>
                    <a:pt x="17" y="2740"/>
                    <a:pt x="0" y="2724"/>
                    <a:pt x="67" y="2490"/>
                  </a:cubicBezTo>
                  <a:cubicBezTo>
                    <a:pt x="184" y="2072"/>
                    <a:pt x="568" y="1470"/>
                    <a:pt x="886" y="835"/>
                  </a:cubicBezTo>
                  <a:cubicBezTo>
                    <a:pt x="1270" y="0"/>
                    <a:pt x="1504" y="551"/>
                    <a:pt x="1370" y="1253"/>
                  </a:cubicBezTo>
                  <a:cubicBezTo>
                    <a:pt x="1270" y="1721"/>
                    <a:pt x="1253" y="1972"/>
                    <a:pt x="1320" y="213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242;p21">
              <a:extLst>
                <a:ext uri="{FF2B5EF4-FFF2-40B4-BE49-F238E27FC236}">
                  <a16:creationId xmlns:a16="http://schemas.microsoft.com/office/drawing/2014/main" id="{62DDFA86-6767-4367-B599-840C7038A7C1}"/>
                </a:ext>
              </a:extLst>
            </p:cNvPr>
            <p:cNvSpPr/>
            <p:nvPr/>
          </p:nvSpPr>
          <p:spPr>
            <a:xfrm>
              <a:off x="3157970" y="3126877"/>
              <a:ext cx="492525" cy="402787"/>
            </a:xfrm>
            <a:custGeom>
              <a:avLst/>
              <a:gdLst/>
              <a:ahLst/>
              <a:cxnLst/>
              <a:rect l="l" t="t" r="r" b="b"/>
              <a:pathLst>
                <a:path w="12382" h="10126" extrusionOk="0">
                  <a:moveTo>
                    <a:pt x="535" y="10059"/>
                  </a:moveTo>
                  <a:cubicBezTo>
                    <a:pt x="301" y="10125"/>
                    <a:pt x="0" y="9323"/>
                    <a:pt x="234" y="9257"/>
                  </a:cubicBezTo>
                  <a:cubicBezTo>
                    <a:pt x="267" y="9257"/>
                    <a:pt x="10610" y="6984"/>
                    <a:pt x="12013" y="150"/>
                  </a:cubicBezTo>
                  <a:cubicBezTo>
                    <a:pt x="12030" y="50"/>
                    <a:pt x="12130" y="0"/>
                    <a:pt x="12231" y="17"/>
                  </a:cubicBezTo>
                  <a:cubicBezTo>
                    <a:pt x="12331" y="33"/>
                    <a:pt x="12381" y="134"/>
                    <a:pt x="12364" y="217"/>
                  </a:cubicBezTo>
                  <a:cubicBezTo>
                    <a:pt x="10911" y="7268"/>
                    <a:pt x="568" y="10059"/>
                    <a:pt x="535" y="1005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243;p21">
              <a:extLst>
                <a:ext uri="{FF2B5EF4-FFF2-40B4-BE49-F238E27FC236}">
                  <a16:creationId xmlns:a16="http://schemas.microsoft.com/office/drawing/2014/main" id="{A22F1343-8D14-449D-82A3-425CD3BC9B7E}"/>
                </a:ext>
              </a:extLst>
            </p:cNvPr>
            <p:cNvGrpSpPr/>
            <p:nvPr/>
          </p:nvGrpSpPr>
          <p:grpSpPr>
            <a:xfrm>
              <a:off x="2625585" y="3396690"/>
              <a:ext cx="441331" cy="463965"/>
              <a:chOff x="2625585" y="3396690"/>
              <a:chExt cx="441331" cy="463965"/>
            </a:xfrm>
          </p:grpSpPr>
          <p:sp>
            <p:nvSpPr>
              <p:cNvPr id="640" name="Google Shape;244;p21">
                <a:extLst>
                  <a:ext uri="{FF2B5EF4-FFF2-40B4-BE49-F238E27FC236}">
                    <a16:creationId xmlns:a16="http://schemas.microsoft.com/office/drawing/2014/main" id="{73B699CA-FBD8-4BDB-9B9A-97F3FD01B980}"/>
                  </a:ext>
                </a:extLst>
              </p:cNvPr>
              <p:cNvSpPr/>
              <p:nvPr/>
            </p:nvSpPr>
            <p:spPr>
              <a:xfrm>
                <a:off x="2625585" y="3419284"/>
                <a:ext cx="441331" cy="441371"/>
              </a:xfrm>
              <a:custGeom>
                <a:avLst/>
                <a:gdLst/>
                <a:ahLst/>
                <a:cxnLst/>
                <a:rect l="l" t="t" r="r" b="b"/>
                <a:pathLst>
                  <a:path w="11095" h="11096" extrusionOk="0">
                    <a:moveTo>
                      <a:pt x="3493" y="6851"/>
                    </a:moveTo>
                    <a:cubicBezTo>
                      <a:pt x="3559" y="6918"/>
                      <a:pt x="3543" y="7035"/>
                      <a:pt x="3476" y="7102"/>
                    </a:cubicBezTo>
                    <a:cubicBezTo>
                      <a:pt x="3392" y="7152"/>
                      <a:pt x="3275" y="7135"/>
                      <a:pt x="3225" y="7069"/>
                    </a:cubicBezTo>
                    <a:cubicBezTo>
                      <a:pt x="3175" y="7002"/>
                      <a:pt x="3125" y="6952"/>
                      <a:pt x="3092" y="6885"/>
                    </a:cubicBezTo>
                    <a:lnTo>
                      <a:pt x="585" y="9391"/>
                    </a:lnTo>
                    <a:cubicBezTo>
                      <a:pt x="435" y="9541"/>
                      <a:pt x="351" y="9742"/>
                      <a:pt x="351" y="9942"/>
                    </a:cubicBezTo>
                    <a:cubicBezTo>
                      <a:pt x="351" y="10143"/>
                      <a:pt x="435" y="10343"/>
                      <a:pt x="585" y="10494"/>
                    </a:cubicBezTo>
                    <a:cubicBezTo>
                      <a:pt x="736" y="10661"/>
                      <a:pt x="936" y="10728"/>
                      <a:pt x="1137" y="10728"/>
                    </a:cubicBezTo>
                    <a:cubicBezTo>
                      <a:pt x="1337" y="10728"/>
                      <a:pt x="1538" y="10661"/>
                      <a:pt x="1705" y="10494"/>
                    </a:cubicBezTo>
                    <a:lnTo>
                      <a:pt x="4194" y="8004"/>
                    </a:lnTo>
                    <a:cubicBezTo>
                      <a:pt x="4178" y="7987"/>
                      <a:pt x="4161" y="7971"/>
                      <a:pt x="4144" y="7971"/>
                    </a:cubicBezTo>
                    <a:cubicBezTo>
                      <a:pt x="4061" y="7904"/>
                      <a:pt x="3977" y="7837"/>
                      <a:pt x="3894" y="7754"/>
                    </a:cubicBezTo>
                    <a:cubicBezTo>
                      <a:pt x="3810" y="7703"/>
                      <a:pt x="3810" y="7586"/>
                      <a:pt x="3860" y="7503"/>
                    </a:cubicBezTo>
                    <a:cubicBezTo>
                      <a:pt x="3927" y="7436"/>
                      <a:pt x="4044" y="7419"/>
                      <a:pt x="4111" y="7486"/>
                    </a:cubicBezTo>
                    <a:cubicBezTo>
                      <a:pt x="4194" y="7553"/>
                      <a:pt x="4278" y="7603"/>
                      <a:pt x="4361" y="7670"/>
                    </a:cubicBezTo>
                    <a:cubicBezTo>
                      <a:pt x="4428" y="7720"/>
                      <a:pt x="4495" y="7770"/>
                      <a:pt x="4562" y="7804"/>
                    </a:cubicBezTo>
                    <a:cubicBezTo>
                      <a:pt x="4579" y="7804"/>
                      <a:pt x="4579" y="7820"/>
                      <a:pt x="4595" y="7820"/>
                    </a:cubicBezTo>
                    <a:lnTo>
                      <a:pt x="4612" y="7837"/>
                    </a:lnTo>
                    <a:cubicBezTo>
                      <a:pt x="5397" y="8305"/>
                      <a:pt x="6300" y="8489"/>
                      <a:pt x="7185" y="8388"/>
                    </a:cubicBezTo>
                    <a:cubicBezTo>
                      <a:pt x="8054" y="8272"/>
                      <a:pt x="8889" y="7887"/>
                      <a:pt x="9541" y="7236"/>
                    </a:cubicBezTo>
                    <a:cubicBezTo>
                      <a:pt x="10326" y="6450"/>
                      <a:pt x="10727" y="5414"/>
                      <a:pt x="10727" y="4378"/>
                    </a:cubicBezTo>
                    <a:cubicBezTo>
                      <a:pt x="10727" y="3343"/>
                      <a:pt x="10326" y="2323"/>
                      <a:pt x="9541" y="1538"/>
                    </a:cubicBezTo>
                    <a:cubicBezTo>
                      <a:pt x="8756" y="753"/>
                      <a:pt x="7720" y="352"/>
                      <a:pt x="6701" y="352"/>
                    </a:cubicBezTo>
                    <a:cubicBezTo>
                      <a:pt x="5665" y="352"/>
                      <a:pt x="4629" y="753"/>
                      <a:pt x="3843" y="1538"/>
                    </a:cubicBezTo>
                    <a:cubicBezTo>
                      <a:pt x="3125" y="2240"/>
                      <a:pt x="2741" y="3175"/>
                      <a:pt x="2674" y="4128"/>
                    </a:cubicBezTo>
                    <a:cubicBezTo>
                      <a:pt x="2624" y="4930"/>
                      <a:pt x="2808" y="5765"/>
                      <a:pt x="3259" y="6484"/>
                    </a:cubicBezTo>
                    <a:cubicBezTo>
                      <a:pt x="3259" y="6500"/>
                      <a:pt x="3259" y="6500"/>
                      <a:pt x="3275" y="6517"/>
                    </a:cubicBezTo>
                    <a:cubicBezTo>
                      <a:pt x="3342" y="6634"/>
                      <a:pt x="3426" y="6734"/>
                      <a:pt x="3493" y="6851"/>
                    </a:cubicBezTo>
                    <a:close/>
                    <a:moveTo>
                      <a:pt x="2891" y="6567"/>
                    </a:moveTo>
                    <a:cubicBezTo>
                      <a:pt x="2457" y="5815"/>
                      <a:pt x="2256" y="4947"/>
                      <a:pt x="2323" y="4111"/>
                    </a:cubicBezTo>
                    <a:cubicBezTo>
                      <a:pt x="2390" y="3075"/>
                      <a:pt x="2808" y="2056"/>
                      <a:pt x="3593" y="1287"/>
                    </a:cubicBezTo>
                    <a:cubicBezTo>
                      <a:pt x="4445" y="419"/>
                      <a:pt x="5564" y="1"/>
                      <a:pt x="6701" y="1"/>
                    </a:cubicBezTo>
                    <a:cubicBezTo>
                      <a:pt x="7820" y="1"/>
                      <a:pt x="8940" y="419"/>
                      <a:pt x="9808" y="1287"/>
                    </a:cubicBezTo>
                    <a:cubicBezTo>
                      <a:pt x="10661" y="2140"/>
                      <a:pt x="11095" y="3259"/>
                      <a:pt x="11095" y="4395"/>
                    </a:cubicBezTo>
                    <a:cubicBezTo>
                      <a:pt x="11095" y="5515"/>
                      <a:pt x="10661" y="6634"/>
                      <a:pt x="9808" y="7486"/>
                    </a:cubicBezTo>
                    <a:cubicBezTo>
                      <a:pt x="9073" y="8221"/>
                      <a:pt x="8171" y="8639"/>
                      <a:pt x="7235" y="8739"/>
                    </a:cubicBezTo>
                    <a:cubicBezTo>
                      <a:pt x="6300" y="8856"/>
                      <a:pt x="5347" y="8673"/>
                      <a:pt x="4512" y="8205"/>
                    </a:cubicBezTo>
                    <a:lnTo>
                      <a:pt x="1955" y="10761"/>
                    </a:lnTo>
                    <a:cubicBezTo>
                      <a:pt x="1721" y="10978"/>
                      <a:pt x="1437" y="11095"/>
                      <a:pt x="1137" y="11095"/>
                    </a:cubicBezTo>
                    <a:cubicBezTo>
                      <a:pt x="853" y="11095"/>
                      <a:pt x="552" y="10978"/>
                      <a:pt x="335" y="10761"/>
                    </a:cubicBezTo>
                    <a:cubicBezTo>
                      <a:pt x="101" y="10527"/>
                      <a:pt x="0" y="10243"/>
                      <a:pt x="0" y="9942"/>
                    </a:cubicBezTo>
                    <a:cubicBezTo>
                      <a:pt x="0" y="9658"/>
                      <a:pt x="101" y="9358"/>
                      <a:pt x="335" y="9140"/>
                    </a:cubicBezTo>
                    <a:close/>
                    <a:moveTo>
                      <a:pt x="8772" y="2307"/>
                    </a:moveTo>
                    <a:cubicBezTo>
                      <a:pt x="9341" y="2891"/>
                      <a:pt x="9625" y="3643"/>
                      <a:pt x="9625" y="4378"/>
                    </a:cubicBezTo>
                    <a:cubicBezTo>
                      <a:pt x="9625" y="5130"/>
                      <a:pt x="9341" y="5882"/>
                      <a:pt x="8772" y="6450"/>
                    </a:cubicBezTo>
                    <a:cubicBezTo>
                      <a:pt x="8188" y="7035"/>
                      <a:pt x="7452" y="7319"/>
                      <a:pt x="6701" y="7319"/>
                    </a:cubicBezTo>
                    <a:cubicBezTo>
                      <a:pt x="5949" y="7319"/>
                      <a:pt x="5197" y="7035"/>
                      <a:pt x="4629" y="6450"/>
                    </a:cubicBezTo>
                    <a:cubicBezTo>
                      <a:pt x="4044" y="5882"/>
                      <a:pt x="3760" y="5130"/>
                      <a:pt x="3760" y="4378"/>
                    </a:cubicBezTo>
                    <a:cubicBezTo>
                      <a:pt x="3760" y="3627"/>
                      <a:pt x="4044" y="2891"/>
                      <a:pt x="4629" y="2307"/>
                    </a:cubicBezTo>
                    <a:cubicBezTo>
                      <a:pt x="5197" y="1739"/>
                      <a:pt x="5949" y="1454"/>
                      <a:pt x="6701" y="1454"/>
                    </a:cubicBezTo>
                    <a:cubicBezTo>
                      <a:pt x="7452" y="1454"/>
                      <a:pt x="8188" y="1739"/>
                      <a:pt x="8772" y="2307"/>
                    </a:cubicBezTo>
                    <a:close/>
                    <a:moveTo>
                      <a:pt x="9274" y="4378"/>
                    </a:moveTo>
                    <a:cubicBezTo>
                      <a:pt x="9274" y="5047"/>
                      <a:pt x="9023" y="5698"/>
                      <a:pt x="8522" y="6200"/>
                    </a:cubicBezTo>
                    <a:cubicBezTo>
                      <a:pt x="8021" y="6701"/>
                      <a:pt x="7352" y="6952"/>
                      <a:pt x="6701" y="6952"/>
                    </a:cubicBezTo>
                    <a:cubicBezTo>
                      <a:pt x="6032" y="6952"/>
                      <a:pt x="5381" y="6701"/>
                      <a:pt x="4879" y="6200"/>
                    </a:cubicBezTo>
                    <a:cubicBezTo>
                      <a:pt x="4378" y="5698"/>
                      <a:pt x="4127" y="5047"/>
                      <a:pt x="4127" y="4378"/>
                    </a:cubicBezTo>
                    <a:cubicBezTo>
                      <a:pt x="4127" y="3727"/>
                      <a:pt x="4378" y="3075"/>
                      <a:pt x="4879" y="2574"/>
                    </a:cubicBezTo>
                    <a:cubicBezTo>
                      <a:pt x="5381" y="2073"/>
                      <a:pt x="6032" y="1822"/>
                      <a:pt x="6701" y="1822"/>
                    </a:cubicBezTo>
                    <a:cubicBezTo>
                      <a:pt x="7352" y="1822"/>
                      <a:pt x="8021" y="2073"/>
                      <a:pt x="8522" y="2574"/>
                    </a:cubicBezTo>
                    <a:cubicBezTo>
                      <a:pt x="9006" y="3075"/>
                      <a:pt x="9274" y="3727"/>
                      <a:pt x="9274" y="437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245;p21">
                <a:extLst>
                  <a:ext uri="{FF2B5EF4-FFF2-40B4-BE49-F238E27FC236}">
                    <a16:creationId xmlns:a16="http://schemas.microsoft.com/office/drawing/2014/main" id="{DF8431DF-F736-4BC1-8C8A-513D3697F1CF}"/>
                  </a:ext>
                </a:extLst>
              </p:cNvPr>
              <p:cNvSpPr/>
              <p:nvPr/>
            </p:nvSpPr>
            <p:spPr>
              <a:xfrm>
                <a:off x="2822962" y="3540924"/>
                <a:ext cx="6683" cy="7359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85" extrusionOk="0">
                    <a:moveTo>
                      <a:pt x="68" y="184"/>
                    </a:moveTo>
                    <a:cubicBezTo>
                      <a:pt x="168" y="134"/>
                      <a:pt x="168" y="51"/>
                      <a:pt x="68" y="0"/>
                    </a:cubicBezTo>
                    <a:cubicBezTo>
                      <a:pt x="1" y="84"/>
                      <a:pt x="18" y="101"/>
                      <a:pt x="68" y="1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246;p21">
                <a:extLst>
                  <a:ext uri="{FF2B5EF4-FFF2-40B4-BE49-F238E27FC236}">
                    <a16:creationId xmlns:a16="http://schemas.microsoft.com/office/drawing/2014/main" id="{5741E10D-1BA2-4C4C-B283-5EA25F219E55}"/>
                  </a:ext>
                </a:extLst>
              </p:cNvPr>
              <p:cNvSpPr/>
              <p:nvPr/>
            </p:nvSpPr>
            <p:spPr>
              <a:xfrm>
                <a:off x="2781753" y="3488418"/>
                <a:ext cx="7359" cy="8671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8" extrusionOk="0">
                    <a:moveTo>
                      <a:pt x="34" y="218"/>
                    </a:moveTo>
                    <a:cubicBezTo>
                      <a:pt x="85" y="201"/>
                      <a:pt x="101" y="201"/>
                      <a:pt x="118" y="151"/>
                    </a:cubicBezTo>
                    <a:cubicBezTo>
                      <a:pt x="185" y="1"/>
                      <a:pt x="101" y="34"/>
                      <a:pt x="85" y="34"/>
                    </a:cubicBezTo>
                    <a:cubicBezTo>
                      <a:pt x="51" y="51"/>
                      <a:pt x="51" y="1"/>
                      <a:pt x="18" y="101"/>
                    </a:cubicBezTo>
                    <a:cubicBezTo>
                      <a:pt x="1" y="201"/>
                      <a:pt x="18" y="134"/>
                      <a:pt x="34" y="2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247;p21">
                <a:extLst>
                  <a:ext uri="{FF2B5EF4-FFF2-40B4-BE49-F238E27FC236}">
                    <a16:creationId xmlns:a16="http://schemas.microsoft.com/office/drawing/2014/main" id="{C4D80B20-2AFB-47DD-99DE-61C54A5230E3}"/>
                  </a:ext>
                </a:extLst>
              </p:cNvPr>
              <p:cNvSpPr/>
              <p:nvPr/>
            </p:nvSpPr>
            <p:spPr>
              <a:xfrm>
                <a:off x="2845596" y="3515665"/>
                <a:ext cx="7995" cy="7359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5" extrusionOk="0">
                    <a:moveTo>
                      <a:pt x="33" y="168"/>
                    </a:moveTo>
                    <a:cubicBezTo>
                      <a:pt x="150" y="184"/>
                      <a:pt x="201" y="101"/>
                      <a:pt x="134" y="1"/>
                    </a:cubicBezTo>
                    <a:cubicBezTo>
                      <a:pt x="33" y="34"/>
                      <a:pt x="0" y="67"/>
                      <a:pt x="33" y="1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248;p21">
                <a:extLst>
                  <a:ext uri="{FF2B5EF4-FFF2-40B4-BE49-F238E27FC236}">
                    <a16:creationId xmlns:a16="http://schemas.microsoft.com/office/drawing/2014/main" id="{FA1AA114-30F4-42A8-83DD-1708D1357E4D}"/>
                  </a:ext>
                </a:extLst>
              </p:cNvPr>
              <p:cNvSpPr/>
              <p:nvPr/>
            </p:nvSpPr>
            <p:spPr>
              <a:xfrm>
                <a:off x="2691378" y="3409976"/>
                <a:ext cx="55887" cy="83811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2107" extrusionOk="0">
                    <a:moveTo>
                      <a:pt x="168" y="2039"/>
                    </a:moveTo>
                    <a:cubicBezTo>
                      <a:pt x="268" y="2006"/>
                      <a:pt x="201" y="2106"/>
                      <a:pt x="268" y="1939"/>
                    </a:cubicBezTo>
                    <a:cubicBezTo>
                      <a:pt x="285" y="1922"/>
                      <a:pt x="301" y="1822"/>
                      <a:pt x="301" y="1789"/>
                    </a:cubicBezTo>
                    <a:cubicBezTo>
                      <a:pt x="552" y="435"/>
                      <a:pt x="1304" y="268"/>
                      <a:pt x="1404" y="1"/>
                    </a:cubicBezTo>
                    <a:cubicBezTo>
                      <a:pt x="786" y="1"/>
                      <a:pt x="1" y="1271"/>
                      <a:pt x="168" y="203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249;p21">
                <a:extLst>
                  <a:ext uri="{FF2B5EF4-FFF2-40B4-BE49-F238E27FC236}">
                    <a16:creationId xmlns:a16="http://schemas.microsoft.com/office/drawing/2014/main" id="{1FBC7C19-F1D2-4CE8-8CD1-1706633F09D5}"/>
                  </a:ext>
                </a:extLst>
              </p:cNvPr>
              <p:cNvSpPr/>
              <p:nvPr/>
            </p:nvSpPr>
            <p:spPr>
              <a:xfrm>
                <a:off x="2662817" y="3396690"/>
                <a:ext cx="33930" cy="56524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421" extrusionOk="0">
                    <a:moveTo>
                      <a:pt x="134" y="1421"/>
                    </a:moveTo>
                    <a:cubicBezTo>
                      <a:pt x="267" y="1404"/>
                      <a:pt x="267" y="1220"/>
                      <a:pt x="318" y="1070"/>
                    </a:cubicBezTo>
                    <a:cubicBezTo>
                      <a:pt x="368" y="936"/>
                      <a:pt x="418" y="819"/>
                      <a:pt x="468" y="686"/>
                    </a:cubicBezTo>
                    <a:cubicBezTo>
                      <a:pt x="535" y="569"/>
                      <a:pt x="585" y="452"/>
                      <a:pt x="652" y="335"/>
                    </a:cubicBezTo>
                    <a:cubicBezTo>
                      <a:pt x="735" y="201"/>
                      <a:pt x="852" y="134"/>
                      <a:pt x="852" y="1"/>
                    </a:cubicBezTo>
                    <a:cubicBezTo>
                      <a:pt x="451" y="1"/>
                      <a:pt x="0" y="1170"/>
                      <a:pt x="134" y="142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250;p21">
                <a:extLst>
                  <a:ext uri="{FF2B5EF4-FFF2-40B4-BE49-F238E27FC236}">
                    <a16:creationId xmlns:a16="http://schemas.microsoft.com/office/drawing/2014/main" id="{8837A613-B9EA-4696-A74F-04B9B6C8F948}"/>
                  </a:ext>
                </a:extLst>
              </p:cNvPr>
              <p:cNvSpPr/>
              <p:nvPr/>
            </p:nvSpPr>
            <p:spPr>
              <a:xfrm>
                <a:off x="2662141" y="3821397"/>
                <a:ext cx="13325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19" extrusionOk="0">
                    <a:moveTo>
                      <a:pt x="184" y="619"/>
                    </a:moveTo>
                    <a:lnTo>
                      <a:pt x="284" y="619"/>
                    </a:lnTo>
                    <a:cubicBezTo>
                      <a:pt x="335" y="468"/>
                      <a:pt x="218" y="168"/>
                      <a:pt x="184" y="134"/>
                    </a:cubicBezTo>
                    <a:cubicBezTo>
                      <a:pt x="84" y="0"/>
                      <a:pt x="67" y="101"/>
                      <a:pt x="67" y="101"/>
                    </a:cubicBezTo>
                    <a:cubicBezTo>
                      <a:pt x="0" y="285"/>
                      <a:pt x="101" y="485"/>
                      <a:pt x="184" y="61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251;p21">
                <a:extLst>
                  <a:ext uri="{FF2B5EF4-FFF2-40B4-BE49-F238E27FC236}">
                    <a16:creationId xmlns:a16="http://schemas.microsoft.com/office/drawing/2014/main" id="{119FC690-4333-4F7F-8D3C-53A452CB0580}"/>
                  </a:ext>
                </a:extLst>
              </p:cNvPr>
              <p:cNvSpPr/>
              <p:nvPr/>
            </p:nvSpPr>
            <p:spPr>
              <a:xfrm>
                <a:off x="2986489" y="3499714"/>
                <a:ext cx="19968" cy="1933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86" extrusionOk="0">
                    <a:moveTo>
                      <a:pt x="251" y="485"/>
                    </a:moveTo>
                    <a:cubicBezTo>
                      <a:pt x="334" y="385"/>
                      <a:pt x="284" y="385"/>
                      <a:pt x="334" y="251"/>
                    </a:cubicBezTo>
                    <a:cubicBezTo>
                      <a:pt x="385" y="151"/>
                      <a:pt x="435" y="151"/>
                      <a:pt x="418" y="34"/>
                    </a:cubicBezTo>
                    <a:cubicBezTo>
                      <a:pt x="351" y="1"/>
                      <a:pt x="501" y="1"/>
                      <a:pt x="351" y="17"/>
                    </a:cubicBezTo>
                    <a:cubicBezTo>
                      <a:pt x="167" y="34"/>
                      <a:pt x="0" y="435"/>
                      <a:pt x="251" y="4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252;p21">
                <a:extLst>
                  <a:ext uri="{FF2B5EF4-FFF2-40B4-BE49-F238E27FC236}">
                    <a16:creationId xmlns:a16="http://schemas.microsoft.com/office/drawing/2014/main" id="{E35F47CA-8719-450C-8F77-6C42AECA8AD8}"/>
                  </a:ext>
                </a:extLst>
              </p:cNvPr>
              <p:cNvSpPr/>
              <p:nvPr/>
            </p:nvSpPr>
            <p:spPr>
              <a:xfrm>
                <a:off x="3012384" y="3608069"/>
                <a:ext cx="2064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35" extrusionOk="0">
                    <a:moveTo>
                      <a:pt x="469" y="33"/>
                    </a:moveTo>
                    <a:cubicBezTo>
                      <a:pt x="318" y="0"/>
                      <a:pt x="1" y="167"/>
                      <a:pt x="101" y="267"/>
                    </a:cubicBezTo>
                    <a:cubicBezTo>
                      <a:pt x="168" y="334"/>
                      <a:pt x="268" y="267"/>
                      <a:pt x="352" y="234"/>
                    </a:cubicBezTo>
                    <a:cubicBezTo>
                      <a:pt x="469" y="167"/>
                      <a:pt x="519" y="167"/>
                      <a:pt x="469" y="3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253;p21">
                <a:extLst>
                  <a:ext uri="{FF2B5EF4-FFF2-40B4-BE49-F238E27FC236}">
                    <a16:creationId xmlns:a16="http://schemas.microsoft.com/office/drawing/2014/main" id="{9FEFA4BA-E330-4C55-B971-6AC995F79B57}"/>
                  </a:ext>
                </a:extLst>
              </p:cNvPr>
              <p:cNvSpPr/>
              <p:nvPr/>
            </p:nvSpPr>
            <p:spPr>
              <a:xfrm>
                <a:off x="2969862" y="3486429"/>
                <a:ext cx="13325" cy="1666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19" extrusionOk="0">
                    <a:moveTo>
                      <a:pt x="268" y="401"/>
                    </a:moveTo>
                    <a:cubicBezTo>
                      <a:pt x="301" y="268"/>
                      <a:pt x="268" y="284"/>
                      <a:pt x="301" y="167"/>
                    </a:cubicBezTo>
                    <a:cubicBezTo>
                      <a:pt x="318" y="67"/>
                      <a:pt x="335" y="84"/>
                      <a:pt x="285" y="0"/>
                    </a:cubicBezTo>
                    <a:cubicBezTo>
                      <a:pt x="34" y="34"/>
                      <a:pt x="1" y="418"/>
                      <a:pt x="268" y="4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254;p21">
                <a:extLst>
                  <a:ext uri="{FF2B5EF4-FFF2-40B4-BE49-F238E27FC236}">
                    <a16:creationId xmlns:a16="http://schemas.microsoft.com/office/drawing/2014/main" id="{FF69C28D-DF3D-4BD1-8698-D2CB840198E1}"/>
                  </a:ext>
                </a:extLst>
              </p:cNvPr>
              <p:cNvSpPr/>
              <p:nvPr/>
            </p:nvSpPr>
            <p:spPr>
              <a:xfrm>
                <a:off x="2705340" y="3788819"/>
                <a:ext cx="13325" cy="1467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69" extrusionOk="0">
                    <a:moveTo>
                      <a:pt x="251" y="118"/>
                    </a:moveTo>
                    <a:cubicBezTo>
                      <a:pt x="184" y="34"/>
                      <a:pt x="184" y="1"/>
                      <a:pt x="34" y="17"/>
                    </a:cubicBezTo>
                    <a:cubicBezTo>
                      <a:pt x="0" y="185"/>
                      <a:pt x="134" y="368"/>
                      <a:pt x="335" y="368"/>
                    </a:cubicBezTo>
                    <a:cubicBezTo>
                      <a:pt x="335" y="235"/>
                      <a:pt x="301" y="201"/>
                      <a:pt x="251" y="1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255;p21">
                <a:extLst>
                  <a:ext uri="{FF2B5EF4-FFF2-40B4-BE49-F238E27FC236}">
                    <a16:creationId xmlns:a16="http://schemas.microsoft.com/office/drawing/2014/main" id="{72433673-0026-40F9-9B65-52F1F1E513DE}"/>
                  </a:ext>
                </a:extLst>
              </p:cNvPr>
              <p:cNvSpPr/>
              <p:nvPr/>
            </p:nvSpPr>
            <p:spPr>
              <a:xfrm>
                <a:off x="2955900" y="3462482"/>
                <a:ext cx="17979" cy="2665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70" extrusionOk="0">
                    <a:moveTo>
                      <a:pt x="1" y="469"/>
                    </a:moveTo>
                    <a:cubicBezTo>
                      <a:pt x="1" y="602"/>
                      <a:pt x="1" y="636"/>
                      <a:pt x="134" y="669"/>
                    </a:cubicBezTo>
                    <a:lnTo>
                      <a:pt x="151" y="619"/>
                    </a:lnTo>
                    <a:cubicBezTo>
                      <a:pt x="151" y="619"/>
                      <a:pt x="168" y="619"/>
                      <a:pt x="168" y="602"/>
                    </a:cubicBezTo>
                    <a:cubicBezTo>
                      <a:pt x="452" y="1"/>
                      <a:pt x="1" y="368"/>
                      <a:pt x="1" y="46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256;p21">
                <a:extLst>
                  <a:ext uri="{FF2B5EF4-FFF2-40B4-BE49-F238E27FC236}">
                    <a16:creationId xmlns:a16="http://schemas.microsoft.com/office/drawing/2014/main" id="{111D8EB0-A1B3-4018-A787-E70788DC7143}"/>
                  </a:ext>
                </a:extLst>
              </p:cNvPr>
              <p:cNvSpPr/>
              <p:nvPr/>
            </p:nvSpPr>
            <p:spPr>
              <a:xfrm>
                <a:off x="2919344" y="3709741"/>
                <a:ext cx="15314" cy="2394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602" extrusionOk="0">
                    <a:moveTo>
                      <a:pt x="368" y="569"/>
                    </a:moveTo>
                    <a:cubicBezTo>
                      <a:pt x="385" y="452"/>
                      <a:pt x="368" y="401"/>
                      <a:pt x="301" y="335"/>
                    </a:cubicBezTo>
                    <a:cubicBezTo>
                      <a:pt x="17" y="0"/>
                      <a:pt x="1" y="602"/>
                      <a:pt x="368" y="56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257;p21">
                <a:extLst>
                  <a:ext uri="{FF2B5EF4-FFF2-40B4-BE49-F238E27FC236}">
                    <a16:creationId xmlns:a16="http://schemas.microsoft.com/office/drawing/2014/main" id="{2EA5EB6C-499E-4DE3-9777-9F828E339E13}"/>
                  </a:ext>
                </a:extLst>
              </p:cNvPr>
              <p:cNvSpPr/>
              <p:nvPr/>
            </p:nvSpPr>
            <p:spPr>
              <a:xfrm>
                <a:off x="2986489" y="3669208"/>
                <a:ext cx="14002" cy="11973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01" extrusionOk="0">
                    <a:moveTo>
                      <a:pt x="351" y="167"/>
                    </a:moveTo>
                    <a:cubicBezTo>
                      <a:pt x="301" y="67"/>
                      <a:pt x="151" y="0"/>
                      <a:pt x="17" y="0"/>
                    </a:cubicBezTo>
                    <a:cubicBezTo>
                      <a:pt x="0" y="100"/>
                      <a:pt x="34" y="167"/>
                      <a:pt x="117" y="217"/>
                    </a:cubicBezTo>
                    <a:cubicBezTo>
                      <a:pt x="251" y="301"/>
                      <a:pt x="318" y="268"/>
                      <a:pt x="351" y="1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258;p21">
                <a:extLst>
                  <a:ext uri="{FF2B5EF4-FFF2-40B4-BE49-F238E27FC236}">
                    <a16:creationId xmlns:a16="http://schemas.microsoft.com/office/drawing/2014/main" id="{08406D2B-153B-4E62-8399-B64190A14EC6}"/>
                  </a:ext>
                </a:extLst>
              </p:cNvPr>
              <p:cNvSpPr/>
              <p:nvPr/>
            </p:nvSpPr>
            <p:spPr>
              <a:xfrm>
                <a:off x="2741895" y="3749598"/>
                <a:ext cx="13325" cy="1599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02" extrusionOk="0">
                    <a:moveTo>
                      <a:pt x="234" y="101"/>
                    </a:moveTo>
                    <a:cubicBezTo>
                      <a:pt x="168" y="51"/>
                      <a:pt x="117" y="1"/>
                      <a:pt x="51" y="84"/>
                    </a:cubicBezTo>
                    <a:cubicBezTo>
                      <a:pt x="0" y="168"/>
                      <a:pt x="134" y="402"/>
                      <a:pt x="318" y="318"/>
                    </a:cubicBezTo>
                    <a:cubicBezTo>
                      <a:pt x="335" y="201"/>
                      <a:pt x="318" y="185"/>
                      <a:pt x="234" y="1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259;p21">
                <a:extLst>
                  <a:ext uri="{FF2B5EF4-FFF2-40B4-BE49-F238E27FC236}">
                    <a16:creationId xmlns:a16="http://schemas.microsoft.com/office/drawing/2014/main" id="{8252565C-024A-4124-B5D6-219D194617EC}"/>
                  </a:ext>
                </a:extLst>
              </p:cNvPr>
              <p:cNvSpPr/>
              <p:nvPr/>
            </p:nvSpPr>
            <p:spPr>
              <a:xfrm>
                <a:off x="2933306" y="3518330"/>
                <a:ext cx="14678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02" extrusionOk="0">
                    <a:moveTo>
                      <a:pt x="1" y="117"/>
                    </a:moveTo>
                    <a:lnTo>
                      <a:pt x="1" y="234"/>
                    </a:lnTo>
                    <a:cubicBezTo>
                      <a:pt x="184" y="301"/>
                      <a:pt x="285" y="301"/>
                      <a:pt x="368" y="167"/>
                    </a:cubicBezTo>
                    <a:cubicBezTo>
                      <a:pt x="251" y="0"/>
                      <a:pt x="1" y="101"/>
                      <a:pt x="1" y="11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260;p21">
                <a:extLst>
                  <a:ext uri="{FF2B5EF4-FFF2-40B4-BE49-F238E27FC236}">
                    <a16:creationId xmlns:a16="http://schemas.microsoft.com/office/drawing/2014/main" id="{6FF0D45E-DC52-462E-B15E-AF8A324B298F}"/>
                  </a:ext>
                </a:extLst>
              </p:cNvPr>
              <p:cNvSpPr/>
              <p:nvPr/>
            </p:nvSpPr>
            <p:spPr>
              <a:xfrm>
                <a:off x="2850886" y="3723027"/>
                <a:ext cx="16667" cy="14002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52" extrusionOk="0">
                    <a:moveTo>
                      <a:pt x="301" y="1"/>
                    </a:moveTo>
                    <a:cubicBezTo>
                      <a:pt x="168" y="1"/>
                      <a:pt x="1" y="251"/>
                      <a:pt x="151" y="318"/>
                    </a:cubicBezTo>
                    <a:cubicBezTo>
                      <a:pt x="235" y="351"/>
                      <a:pt x="418" y="134"/>
                      <a:pt x="301" y="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261;p21">
                <a:extLst>
                  <a:ext uri="{FF2B5EF4-FFF2-40B4-BE49-F238E27FC236}">
                    <a16:creationId xmlns:a16="http://schemas.microsoft.com/office/drawing/2014/main" id="{E8FB7AA8-FA88-411C-B549-B3BB43A8D2D2}"/>
                  </a:ext>
                </a:extLst>
              </p:cNvPr>
              <p:cNvSpPr/>
              <p:nvPr/>
            </p:nvSpPr>
            <p:spPr>
              <a:xfrm>
                <a:off x="2957888" y="3616025"/>
                <a:ext cx="14678" cy="1133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85" extrusionOk="0">
                    <a:moveTo>
                      <a:pt x="368" y="268"/>
                    </a:moveTo>
                    <a:cubicBezTo>
                      <a:pt x="352" y="151"/>
                      <a:pt x="335" y="118"/>
                      <a:pt x="268" y="67"/>
                    </a:cubicBezTo>
                    <a:cubicBezTo>
                      <a:pt x="185" y="17"/>
                      <a:pt x="101" y="1"/>
                      <a:pt x="51" y="84"/>
                    </a:cubicBezTo>
                    <a:cubicBezTo>
                      <a:pt x="1" y="218"/>
                      <a:pt x="218" y="285"/>
                      <a:pt x="368" y="2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262;p21">
                <a:extLst>
                  <a:ext uri="{FF2B5EF4-FFF2-40B4-BE49-F238E27FC236}">
                    <a16:creationId xmlns:a16="http://schemas.microsoft.com/office/drawing/2014/main" id="{77156C9A-5762-49AC-BFF8-794D45A4FBDF}"/>
                  </a:ext>
                </a:extLst>
              </p:cNvPr>
              <p:cNvSpPr/>
              <p:nvPr/>
            </p:nvSpPr>
            <p:spPr>
              <a:xfrm>
                <a:off x="3007094" y="3526286"/>
                <a:ext cx="11973" cy="1268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0" y="302"/>
                    </a:moveTo>
                    <a:cubicBezTo>
                      <a:pt x="117" y="318"/>
                      <a:pt x="100" y="318"/>
                      <a:pt x="184" y="235"/>
                    </a:cubicBezTo>
                    <a:cubicBezTo>
                      <a:pt x="251" y="185"/>
                      <a:pt x="301" y="168"/>
                      <a:pt x="301" y="51"/>
                    </a:cubicBezTo>
                    <a:cubicBezTo>
                      <a:pt x="100" y="1"/>
                      <a:pt x="0" y="101"/>
                      <a:pt x="0" y="302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263;p21">
                <a:extLst>
                  <a:ext uri="{FF2B5EF4-FFF2-40B4-BE49-F238E27FC236}">
                    <a16:creationId xmlns:a16="http://schemas.microsoft.com/office/drawing/2014/main" id="{D916726E-FBAB-4E7F-BBE7-932ADA6EBFBB}"/>
                  </a:ext>
                </a:extLst>
              </p:cNvPr>
              <p:cNvSpPr/>
              <p:nvPr/>
            </p:nvSpPr>
            <p:spPr>
              <a:xfrm>
                <a:off x="3013060" y="3548880"/>
                <a:ext cx="19968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69" extrusionOk="0">
                    <a:moveTo>
                      <a:pt x="17" y="268"/>
                    </a:moveTo>
                    <a:cubicBezTo>
                      <a:pt x="168" y="268"/>
                      <a:pt x="502" y="18"/>
                      <a:pt x="218" y="18"/>
                    </a:cubicBezTo>
                    <a:cubicBezTo>
                      <a:pt x="51" y="1"/>
                      <a:pt x="1" y="101"/>
                      <a:pt x="17" y="2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264;p21">
                <a:extLst>
                  <a:ext uri="{FF2B5EF4-FFF2-40B4-BE49-F238E27FC236}">
                    <a16:creationId xmlns:a16="http://schemas.microsoft.com/office/drawing/2014/main" id="{E32DC266-48A4-4F41-8EDF-AD62BB675175}"/>
                  </a:ext>
                </a:extLst>
              </p:cNvPr>
              <p:cNvSpPr/>
              <p:nvPr/>
            </p:nvSpPr>
            <p:spPr>
              <a:xfrm>
                <a:off x="2762500" y="3728994"/>
                <a:ext cx="14002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52" extrusionOk="0">
                    <a:moveTo>
                      <a:pt x="268" y="51"/>
                    </a:moveTo>
                    <a:cubicBezTo>
                      <a:pt x="168" y="1"/>
                      <a:pt x="151" y="1"/>
                      <a:pt x="51" y="34"/>
                    </a:cubicBezTo>
                    <a:cubicBezTo>
                      <a:pt x="0" y="201"/>
                      <a:pt x="234" y="252"/>
                      <a:pt x="351" y="218"/>
                    </a:cubicBezTo>
                    <a:cubicBezTo>
                      <a:pt x="351" y="101"/>
                      <a:pt x="351" y="85"/>
                      <a:pt x="268" y="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265;p21">
                <a:extLst>
                  <a:ext uri="{FF2B5EF4-FFF2-40B4-BE49-F238E27FC236}">
                    <a16:creationId xmlns:a16="http://schemas.microsoft.com/office/drawing/2014/main" id="{342F15EA-BC79-45DC-899B-806B0218E903}"/>
                  </a:ext>
                </a:extLst>
              </p:cNvPr>
              <p:cNvSpPr/>
              <p:nvPr/>
            </p:nvSpPr>
            <p:spPr>
              <a:xfrm>
                <a:off x="2963219" y="3591442"/>
                <a:ext cx="19292" cy="22633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69" extrusionOk="0">
                    <a:moveTo>
                      <a:pt x="34" y="218"/>
                    </a:moveTo>
                    <a:cubicBezTo>
                      <a:pt x="34" y="351"/>
                      <a:pt x="0" y="268"/>
                      <a:pt x="101" y="334"/>
                    </a:cubicBezTo>
                    <a:cubicBezTo>
                      <a:pt x="485" y="568"/>
                      <a:pt x="351" y="0"/>
                      <a:pt x="34" y="2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266;p21">
                <a:extLst>
                  <a:ext uri="{FF2B5EF4-FFF2-40B4-BE49-F238E27FC236}">
                    <a16:creationId xmlns:a16="http://schemas.microsoft.com/office/drawing/2014/main" id="{C5A15A8E-BF95-416F-8DCF-AA24317D28A9}"/>
                  </a:ext>
                </a:extLst>
              </p:cNvPr>
              <p:cNvSpPr/>
              <p:nvPr/>
            </p:nvSpPr>
            <p:spPr>
              <a:xfrm>
                <a:off x="3017714" y="3632652"/>
                <a:ext cx="12649" cy="799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01" extrusionOk="0">
                    <a:moveTo>
                      <a:pt x="1" y="34"/>
                    </a:moveTo>
                    <a:lnTo>
                      <a:pt x="1" y="167"/>
                    </a:lnTo>
                    <a:cubicBezTo>
                      <a:pt x="101" y="201"/>
                      <a:pt x="218" y="201"/>
                      <a:pt x="301" y="151"/>
                    </a:cubicBezTo>
                    <a:lnTo>
                      <a:pt x="318" y="34"/>
                    </a:lnTo>
                    <a:cubicBezTo>
                      <a:pt x="251" y="17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267;p21">
                <a:extLst>
                  <a:ext uri="{FF2B5EF4-FFF2-40B4-BE49-F238E27FC236}">
                    <a16:creationId xmlns:a16="http://schemas.microsoft.com/office/drawing/2014/main" id="{6B650CBA-87E7-4858-A40C-FB0F8D4CE913}"/>
                  </a:ext>
                </a:extLst>
              </p:cNvPr>
              <p:cNvSpPr/>
              <p:nvPr/>
            </p:nvSpPr>
            <p:spPr>
              <a:xfrm>
                <a:off x="2912025" y="3458505"/>
                <a:ext cx="12013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52" extrusionOk="0">
                    <a:moveTo>
                      <a:pt x="101" y="251"/>
                    </a:moveTo>
                    <a:lnTo>
                      <a:pt x="302" y="251"/>
                    </a:lnTo>
                    <a:cubicBezTo>
                      <a:pt x="302" y="101"/>
                      <a:pt x="218" y="17"/>
                      <a:pt x="84" y="1"/>
                    </a:cubicBezTo>
                    <a:cubicBezTo>
                      <a:pt x="1" y="118"/>
                      <a:pt x="18" y="118"/>
                      <a:pt x="101" y="2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268;p21">
                <a:extLst>
                  <a:ext uri="{FF2B5EF4-FFF2-40B4-BE49-F238E27FC236}">
                    <a16:creationId xmlns:a16="http://schemas.microsoft.com/office/drawing/2014/main" id="{54C146F9-7445-49D1-9028-0725B12A8DEF}"/>
                  </a:ext>
                </a:extLst>
              </p:cNvPr>
              <p:cNvSpPr/>
              <p:nvPr/>
            </p:nvSpPr>
            <p:spPr>
              <a:xfrm>
                <a:off x="3001763" y="3652580"/>
                <a:ext cx="12649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35" extrusionOk="0">
                    <a:moveTo>
                      <a:pt x="318" y="168"/>
                    </a:moveTo>
                    <a:cubicBezTo>
                      <a:pt x="268" y="1"/>
                      <a:pt x="184" y="17"/>
                      <a:pt x="17" y="34"/>
                    </a:cubicBezTo>
                    <a:cubicBezTo>
                      <a:pt x="17" y="151"/>
                      <a:pt x="1" y="168"/>
                      <a:pt x="101" y="201"/>
                    </a:cubicBezTo>
                    <a:cubicBezTo>
                      <a:pt x="218" y="234"/>
                      <a:pt x="251" y="201"/>
                      <a:pt x="318" y="1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269;p21">
                <a:extLst>
                  <a:ext uri="{FF2B5EF4-FFF2-40B4-BE49-F238E27FC236}">
                    <a16:creationId xmlns:a16="http://schemas.microsoft.com/office/drawing/2014/main" id="{E5770058-A576-45AC-8B49-39339CB7CB36}"/>
                  </a:ext>
                </a:extLst>
              </p:cNvPr>
              <p:cNvSpPr/>
              <p:nvPr/>
            </p:nvSpPr>
            <p:spPr>
              <a:xfrm>
                <a:off x="2945279" y="3552221"/>
                <a:ext cx="13325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8" extrusionOk="0">
                    <a:moveTo>
                      <a:pt x="0" y="151"/>
                    </a:moveTo>
                    <a:cubicBezTo>
                      <a:pt x="34" y="201"/>
                      <a:pt x="17" y="218"/>
                      <a:pt x="117" y="234"/>
                    </a:cubicBezTo>
                    <a:cubicBezTo>
                      <a:pt x="218" y="268"/>
                      <a:pt x="218" y="251"/>
                      <a:pt x="268" y="218"/>
                    </a:cubicBezTo>
                    <a:cubicBezTo>
                      <a:pt x="334" y="34"/>
                      <a:pt x="84" y="1"/>
                      <a:pt x="0" y="1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270;p21">
                <a:extLst>
                  <a:ext uri="{FF2B5EF4-FFF2-40B4-BE49-F238E27FC236}">
                    <a16:creationId xmlns:a16="http://schemas.microsoft.com/office/drawing/2014/main" id="{B3FCB8A7-A91E-4AAD-A292-CCA0D0FC20DF}"/>
                  </a:ext>
                </a:extLst>
              </p:cNvPr>
              <p:cNvSpPr/>
              <p:nvPr/>
            </p:nvSpPr>
            <p:spPr>
              <a:xfrm>
                <a:off x="2971850" y="3685158"/>
                <a:ext cx="11337" cy="998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1" extrusionOk="0">
                    <a:moveTo>
                      <a:pt x="285" y="234"/>
                    </a:moveTo>
                    <a:cubicBezTo>
                      <a:pt x="285" y="67"/>
                      <a:pt x="235" y="0"/>
                      <a:pt x="67" y="17"/>
                    </a:cubicBezTo>
                    <a:cubicBezTo>
                      <a:pt x="1" y="167"/>
                      <a:pt x="101" y="251"/>
                      <a:pt x="285" y="2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271;p21">
                <a:extLst>
                  <a:ext uri="{FF2B5EF4-FFF2-40B4-BE49-F238E27FC236}">
                    <a16:creationId xmlns:a16="http://schemas.microsoft.com/office/drawing/2014/main" id="{CE7347E5-DCA8-4F35-9911-1D86CE3EE5AC}"/>
                  </a:ext>
                </a:extLst>
              </p:cNvPr>
              <p:cNvSpPr/>
              <p:nvPr/>
            </p:nvSpPr>
            <p:spPr>
              <a:xfrm>
                <a:off x="2941301" y="3714395"/>
                <a:ext cx="1066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117" y="284"/>
                    </a:moveTo>
                    <a:cubicBezTo>
                      <a:pt x="201" y="335"/>
                      <a:pt x="217" y="301"/>
                      <a:pt x="267" y="268"/>
                    </a:cubicBezTo>
                    <a:cubicBezTo>
                      <a:pt x="251" y="84"/>
                      <a:pt x="50" y="0"/>
                      <a:pt x="17" y="151"/>
                    </a:cubicBezTo>
                    <a:cubicBezTo>
                      <a:pt x="0" y="218"/>
                      <a:pt x="67" y="268"/>
                      <a:pt x="117" y="2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272;p21">
                <a:extLst>
                  <a:ext uri="{FF2B5EF4-FFF2-40B4-BE49-F238E27FC236}">
                    <a16:creationId xmlns:a16="http://schemas.microsoft.com/office/drawing/2014/main" id="{33D6719D-37E4-4E44-96AF-AE1A81EC2B3D}"/>
                  </a:ext>
                </a:extLst>
              </p:cNvPr>
              <p:cNvSpPr/>
              <p:nvPr/>
            </p:nvSpPr>
            <p:spPr>
              <a:xfrm>
                <a:off x="2755857" y="3736313"/>
                <a:ext cx="9984" cy="1400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52" extrusionOk="0">
                    <a:moveTo>
                      <a:pt x="201" y="251"/>
                    </a:moveTo>
                    <a:cubicBezTo>
                      <a:pt x="251" y="118"/>
                      <a:pt x="151" y="1"/>
                      <a:pt x="0" y="84"/>
                    </a:cubicBezTo>
                    <a:cubicBezTo>
                      <a:pt x="0" y="151"/>
                      <a:pt x="0" y="185"/>
                      <a:pt x="50" y="235"/>
                    </a:cubicBezTo>
                    <a:cubicBezTo>
                      <a:pt x="184" y="352"/>
                      <a:pt x="201" y="251"/>
                      <a:pt x="201" y="2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273;p21">
                <a:extLst>
                  <a:ext uri="{FF2B5EF4-FFF2-40B4-BE49-F238E27FC236}">
                    <a16:creationId xmlns:a16="http://schemas.microsoft.com/office/drawing/2014/main" id="{45849089-B872-4373-83AE-4984FF73A1EB}"/>
                  </a:ext>
                </a:extLst>
              </p:cNvPr>
              <p:cNvSpPr/>
              <p:nvPr/>
            </p:nvSpPr>
            <p:spPr>
              <a:xfrm>
                <a:off x="2840266" y="3711054"/>
                <a:ext cx="11337" cy="1400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52" extrusionOk="0">
                    <a:moveTo>
                      <a:pt x="17" y="352"/>
                    </a:moveTo>
                    <a:cubicBezTo>
                      <a:pt x="184" y="352"/>
                      <a:pt x="284" y="201"/>
                      <a:pt x="201" y="118"/>
                    </a:cubicBezTo>
                    <a:cubicBezTo>
                      <a:pt x="84" y="1"/>
                      <a:pt x="0" y="201"/>
                      <a:pt x="17" y="352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274;p21">
                <a:extLst>
                  <a:ext uri="{FF2B5EF4-FFF2-40B4-BE49-F238E27FC236}">
                    <a16:creationId xmlns:a16="http://schemas.microsoft.com/office/drawing/2014/main" id="{DBEFA481-0739-4FB4-AB21-F44B2D420B24}"/>
                  </a:ext>
                </a:extLst>
              </p:cNvPr>
              <p:cNvSpPr/>
              <p:nvPr/>
            </p:nvSpPr>
            <p:spPr>
              <a:xfrm>
                <a:off x="2957888" y="3701746"/>
                <a:ext cx="11337" cy="1268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19" extrusionOk="0">
                    <a:moveTo>
                      <a:pt x="285" y="285"/>
                    </a:moveTo>
                    <a:cubicBezTo>
                      <a:pt x="285" y="151"/>
                      <a:pt x="201" y="1"/>
                      <a:pt x="101" y="101"/>
                    </a:cubicBezTo>
                    <a:cubicBezTo>
                      <a:pt x="1" y="185"/>
                      <a:pt x="101" y="318"/>
                      <a:pt x="285" y="2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275;p21">
                <a:extLst>
                  <a:ext uri="{FF2B5EF4-FFF2-40B4-BE49-F238E27FC236}">
                    <a16:creationId xmlns:a16="http://schemas.microsoft.com/office/drawing/2014/main" id="{CD2DBB03-7B3B-4F73-B41A-6342F84B0B0C}"/>
                  </a:ext>
                </a:extLst>
              </p:cNvPr>
              <p:cNvSpPr/>
              <p:nvPr/>
            </p:nvSpPr>
            <p:spPr>
              <a:xfrm>
                <a:off x="2939949" y="3638618"/>
                <a:ext cx="14678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02" extrusionOk="0">
                    <a:moveTo>
                      <a:pt x="168" y="301"/>
                    </a:moveTo>
                    <a:cubicBezTo>
                      <a:pt x="201" y="301"/>
                      <a:pt x="218" y="301"/>
                      <a:pt x="235" y="301"/>
                    </a:cubicBezTo>
                    <a:cubicBezTo>
                      <a:pt x="318" y="285"/>
                      <a:pt x="285" y="285"/>
                      <a:pt x="318" y="268"/>
                    </a:cubicBezTo>
                    <a:cubicBezTo>
                      <a:pt x="368" y="17"/>
                      <a:pt x="1" y="1"/>
                      <a:pt x="168" y="3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276;p21">
                <a:extLst>
                  <a:ext uri="{FF2B5EF4-FFF2-40B4-BE49-F238E27FC236}">
                    <a16:creationId xmlns:a16="http://schemas.microsoft.com/office/drawing/2014/main" id="{A3FB9039-1A45-44E8-BEC9-98D6ACADE2BA}"/>
                  </a:ext>
                </a:extLst>
              </p:cNvPr>
              <p:cNvSpPr/>
              <p:nvPr/>
            </p:nvSpPr>
            <p:spPr>
              <a:xfrm>
                <a:off x="2935295" y="3464511"/>
                <a:ext cx="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277;p21">
                <a:extLst>
                  <a:ext uri="{FF2B5EF4-FFF2-40B4-BE49-F238E27FC236}">
                    <a16:creationId xmlns:a16="http://schemas.microsoft.com/office/drawing/2014/main" id="{D69B779B-1E01-4906-AD4B-A243464A7F6F}"/>
                  </a:ext>
                </a:extLst>
              </p:cNvPr>
              <p:cNvSpPr/>
              <p:nvPr/>
            </p:nvSpPr>
            <p:spPr>
              <a:xfrm>
                <a:off x="2940625" y="3538259"/>
                <a:ext cx="8671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02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01" y="201"/>
                      <a:pt x="218" y="201"/>
                      <a:pt x="218" y="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278;p21">
                <a:extLst>
                  <a:ext uri="{FF2B5EF4-FFF2-40B4-BE49-F238E27FC236}">
                    <a16:creationId xmlns:a16="http://schemas.microsoft.com/office/drawing/2014/main" id="{3473C7F5-3677-45AB-B744-DB5E09705EE0}"/>
                  </a:ext>
                </a:extLst>
              </p:cNvPr>
              <p:cNvSpPr/>
              <p:nvPr/>
            </p:nvSpPr>
            <p:spPr>
              <a:xfrm>
                <a:off x="2830281" y="3453851"/>
                <a:ext cx="10024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02" extrusionOk="0">
                    <a:moveTo>
                      <a:pt x="17" y="84"/>
                    </a:moveTo>
                    <a:cubicBezTo>
                      <a:pt x="1" y="301"/>
                      <a:pt x="251" y="285"/>
                      <a:pt x="235" y="151"/>
                    </a:cubicBezTo>
                    <a:cubicBezTo>
                      <a:pt x="201" y="1"/>
                      <a:pt x="17" y="67"/>
                      <a:pt x="17" y="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279;p21">
                <a:extLst>
                  <a:ext uri="{FF2B5EF4-FFF2-40B4-BE49-F238E27FC236}">
                    <a16:creationId xmlns:a16="http://schemas.microsoft.com/office/drawing/2014/main" id="{990B9A53-4901-4D48-8FD9-427745A3B451}"/>
                  </a:ext>
                </a:extLst>
              </p:cNvPr>
              <p:cNvSpPr/>
              <p:nvPr/>
            </p:nvSpPr>
            <p:spPr>
              <a:xfrm>
                <a:off x="2930641" y="3655246"/>
                <a:ext cx="8035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35" extrusionOk="0">
                    <a:moveTo>
                      <a:pt x="34" y="218"/>
                    </a:moveTo>
                    <a:lnTo>
                      <a:pt x="201" y="234"/>
                    </a:lnTo>
                    <a:cubicBezTo>
                      <a:pt x="201" y="84"/>
                      <a:pt x="201" y="101"/>
                      <a:pt x="134" y="0"/>
                    </a:cubicBezTo>
                    <a:lnTo>
                      <a:pt x="34" y="17"/>
                    </a:lnTo>
                    <a:cubicBezTo>
                      <a:pt x="1" y="84"/>
                      <a:pt x="1" y="151"/>
                      <a:pt x="34" y="2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280;p21">
                <a:extLst>
                  <a:ext uri="{FF2B5EF4-FFF2-40B4-BE49-F238E27FC236}">
                    <a16:creationId xmlns:a16="http://schemas.microsoft.com/office/drawing/2014/main" id="{35CC5067-62A6-45D5-94C8-826335A1C67C}"/>
                  </a:ext>
                </a:extLst>
              </p:cNvPr>
              <p:cNvSpPr/>
              <p:nvPr/>
            </p:nvSpPr>
            <p:spPr>
              <a:xfrm>
                <a:off x="2783781" y="3673185"/>
                <a:ext cx="7995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68" extrusionOk="0">
                    <a:moveTo>
                      <a:pt x="17" y="184"/>
                    </a:moveTo>
                    <a:cubicBezTo>
                      <a:pt x="167" y="268"/>
                      <a:pt x="201" y="184"/>
                      <a:pt x="184" y="0"/>
                    </a:cubicBezTo>
                    <a:cubicBezTo>
                      <a:pt x="50" y="0"/>
                      <a:pt x="0" y="34"/>
                      <a:pt x="17" y="1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281;p21">
                <a:extLst>
                  <a:ext uri="{FF2B5EF4-FFF2-40B4-BE49-F238E27FC236}">
                    <a16:creationId xmlns:a16="http://schemas.microsoft.com/office/drawing/2014/main" id="{BE3AE070-887E-42A0-828F-D8F220BADE30}"/>
                  </a:ext>
                </a:extLst>
              </p:cNvPr>
              <p:cNvSpPr/>
              <p:nvPr/>
            </p:nvSpPr>
            <p:spPr>
              <a:xfrm>
                <a:off x="2911388" y="3663201"/>
                <a:ext cx="7995" cy="871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19" extrusionOk="0">
                    <a:moveTo>
                      <a:pt x="67" y="18"/>
                    </a:moveTo>
                    <a:cubicBezTo>
                      <a:pt x="34" y="84"/>
                      <a:pt x="0" y="201"/>
                      <a:pt x="100" y="218"/>
                    </a:cubicBezTo>
                    <a:cubicBezTo>
                      <a:pt x="167" y="218"/>
                      <a:pt x="134" y="218"/>
                      <a:pt x="201" y="218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282;p21">
                <a:extLst>
                  <a:ext uri="{FF2B5EF4-FFF2-40B4-BE49-F238E27FC236}">
                    <a16:creationId xmlns:a16="http://schemas.microsoft.com/office/drawing/2014/main" id="{67766EBC-E4E9-40B1-AB1B-495239E0C88A}"/>
                  </a:ext>
                </a:extLst>
              </p:cNvPr>
              <p:cNvSpPr/>
              <p:nvPr/>
            </p:nvSpPr>
            <p:spPr>
              <a:xfrm>
                <a:off x="2832947" y="3522984"/>
                <a:ext cx="12649" cy="12649"/>
              </a:xfrm>
              <a:custGeom>
                <a:avLst/>
                <a:gdLst/>
                <a:ahLst/>
                <a:cxnLst/>
                <a:rect l="l" t="t" r="r" b="b"/>
                <a:pathLst>
                  <a:path w="318" h="318" extrusionOk="0">
                    <a:moveTo>
                      <a:pt x="34" y="117"/>
                    </a:moveTo>
                    <a:cubicBezTo>
                      <a:pt x="17" y="167"/>
                      <a:pt x="1" y="251"/>
                      <a:pt x="118" y="268"/>
                    </a:cubicBezTo>
                    <a:cubicBezTo>
                      <a:pt x="318" y="318"/>
                      <a:pt x="251" y="0"/>
                      <a:pt x="34" y="11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283;p21">
                <a:extLst>
                  <a:ext uri="{FF2B5EF4-FFF2-40B4-BE49-F238E27FC236}">
                    <a16:creationId xmlns:a16="http://schemas.microsoft.com/office/drawing/2014/main" id="{E2E988A0-8D08-4138-9B27-F3D0AE7ED80C}"/>
                  </a:ext>
                </a:extLst>
              </p:cNvPr>
              <p:cNvSpPr/>
              <p:nvPr/>
            </p:nvSpPr>
            <p:spPr>
              <a:xfrm>
                <a:off x="2955900" y="3631976"/>
                <a:ext cx="10660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84" y="184"/>
                    </a:moveTo>
                    <a:cubicBezTo>
                      <a:pt x="268" y="34"/>
                      <a:pt x="184" y="1"/>
                      <a:pt x="34" y="17"/>
                    </a:cubicBezTo>
                    <a:cubicBezTo>
                      <a:pt x="1" y="134"/>
                      <a:pt x="51" y="234"/>
                      <a:pt x="184" y="1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284;p21">
                <a:extLst>
                  <a:ext uri="{FF2B5EF4-FFF2-40B4-BE49-F238E27FC236}">
                    <a16:creationId xmlns:a16="http://schemas.microsoft.com/office/drawing/2014/main" id="{51092215-73A8-471A-AEE4-E44858D4D1D2}"/>
                  </a:ext>
                </a:extLst>
              </p:cNvPr>
              <p:cNvSpPr/>
              <p:nvPr/>
            </p:nvSpPr>
            <p:spPr>
              <a:xfrm>
                <a:off x="2867513" y="3726368"/>
                <a:ext cx="8671" cy="8671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18" extrusionOk="0">
                    <a:moveTo>
                      <a:pt x="51" y="67"/>
                    </a:moveTo>
                    <a:cubicBezTo>
                      <a:pt x="0" y="167"/>
                      <a:pt x="34" y="167"/>
                      <a:pt x="51" y="217"/>
                    </a:cubicBezTo>
                    <a:lnTo>
                      <a:pt x="184" y="217"/>
                    </a:lnTo>
                    <a:cubicBezTo>
                      <a:pt x="201" y="134"/>
                      <a:pt x="218" y="100"/>
                      <a:pt x="151" y="0"/>
                    </a:cubicBezTo>
                    <a:cubicBezTo>
                      <a:pt x="84" y="17"/>
                      <a:pt x="67" y="17"/>
                      <a:pt x="51" y="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285;p21">
                <a:extLst>
                  <a:ext uri="{FF2B5EF4-FFF2-40B4-BE49-F238E27FC236}">
                    <a16:creationId xmlns:a16="http://schemas.microsoft.com/office/drawing/2014/main" id="{71231AD5-2C32-4114-A186-4B7DD1884FEF}"/>
                  </a:ext>
                </a:extLst>
              </p:cNvPr>
              <p:cNvSpPr/>
              <p:nvPr/>
            </p:nvSpPr>
            <p:spPr>
              <a:xfrm>
                <a:off x="2818308" y="3550232"/>
                <a:ext cx="12689" cy="159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402" extrusionOk="0">
                    <a:moveTo>
                      <a:pt x="1" y="134"/>
                    </a:moveTo>
                    <a:lnTo>
                      <a:pt x="1" y="251"/>
                    </a:lnTo>
                    <a:cubicBezTo>
                      <a:pt x="318" y="401"/>
                      <a:pt x="185" y="0"/>
                      <a:pt x="1" y="1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286;p21">
                <a:extLst>
                  <a:ext uri="{FF2B5EF4-FFF2-40B4-BE49-F238E27FC236}">
                    <a16:creationId xmlns:a16="http://schemas.microsoft.com/office/drawing/2014/main" id="{2190532D-3462-44F3-B2D4-16957512ADD1}"/>
                  </a:ext>
                </a:extLst>
              </p:cNvPr>
              <p:cNvSpPr/>
              <p:nvPr/>
            </p:nvSpPr>
            <p:spPr>
              <a:xfrm>
                <a:off x="2860871" y="3503056"/>
                <a:ext cx="8671" cy="799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01" extrusionOk="0">
                    <a:moveTo>
                      <a:pt x="67" y="201"/>
                    </a:moveTo>
                    <a:cubicBezTo>
                      <a:pt x="184" y="184"/>
                      <a:pt x="167" y="201"/>
                      <a:pt x="218" y="117"/>
                    </a:cubicBezTo>
                    <a:lnTo>
                      <a:pt x="151" y="0"/>
                    </a:lnTo>
                    <a:lnTo>
                      <a:pt x="50" y="17"/>
                    </a:lnTo>
                    <a:cubicBezTo>
                      <a:pt x="0" y="134"/>
                      <a:pt x="17" y="117"/>
                      <a:pt x="67" y="2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287;p21">
                <a:extLst>
                  <a:ext uri="{FF2B5EF4-FFF2-40B4-BE49-F238E27FC236}">
                    <a16:creationId xmlns:a16="http://schemas.microsoft.com/office/drawing/2014/main" id="{80E2AF83-25D3-481F-8E2B-377EDA3CF09F}"/>
                  </a:ext>
                </a:extLst>
              </p:cNvPr>
              <p:cNvSpPr/>
              <p:nvPr/>
            </p:nvSpPr>
            <p:spPr>
              <a:xfrm>
                <a:off x="2854864" y="3670520"/>
                <a:ext cx="8711" cy="867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18" extrusionOk="0">
                    <a:moveTo>
                      <a:pt x="1" y="84"/>
                    </a:moveTo>
                    <a:lnTo>
                      <a:pt x="51" y="218"/>
                    </a:lnTo>
                    <a:cubicBezTo>
                      <a:pt x="185" y="201"/>
                      <a:pt x="168" y="201"/>
                      <a:pt x="218" y="118"/>
                    </a:cubicBez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288;p21">
                <a:extLst>
                  <a:ext uri="{FF2B5EF4-FFF2-40B4-BE49-F238E27FC236}">
                    <a16:creationId xmlns:a16="http://schemas.microsoft.com/office/drawing/2014/main" id="{757AE091-9771-43A8-AB4E-E0609B237276}"/>
                  </a:ext>
                </a:extLst>
              </p:cNvPr>
              <p:cNvSpPr/>
              <p:nvPr/>
            </p:nvSpPr>
            <p:spPr>
              <a:xfrm>
                <a:off x="2796391" y="3476444"/>
                <a:ext cx="7359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2" extrusionOk="0">
                    <a:moveTo>
                      <a:pt x="168" y="134"/>
                    </a:moveTo>
                    <a:lnTo>
                      <a:pt x="184" y="1"/>
                    </a:lnTo>
                    <a:lnTo>
                      <a:pt x="17" y="17"/>
                    </a:lnTo>
                    <a:cubicBezTo>
                      <a:pt x="1" y="185"/>
                      <a:pt x="1" y="168"/>
                      <a:pt x="134" y="2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289;p21">
                <a:extLst>
                  <a:ext uri="{FF2B5EF4-FFF2-40B4-BE49-F238E27FC236}">
                    <a16:creationId xmlns:a16="http://schemas.microsoft.com/office/drawing/2014/main" id="{07D24B67-713F-47D8-B452-C6A1BFF651F7}"/>
                  </a:ext>
                </a:extLst>
              </p:cNvPr>
              <p:cNvSpPr/>
              <p:nvPr/>
            </p:nvSpPr>
            <p:spPr>
              <a:xfrm>
                <a:off x="2802357" y="3693114"/>
                <a:ext cx="8711" cy="867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18" extrusionOk="0">
                    <a:moveTo>
                      <a:pt x="34" y="51"/>
                    </a:moveTo>
                    <a:cubicBezTo>
                      <a:pt x="1" y="151"/>
                      <a:pt x="18" y="168"/>
                      <a:pt x="118" y="218"/>
                    </a:cubicBezTo>
                    <a:cubicBezTo>
                      <a:pt x="218" y="168"/>
                      <a:pt x="151" y="218"/>
                      <a:pt x="201" y="134"/>
                    </a:cubicBezTo>
                    <a:cubicBezTo>
                      <a:pt x="151" y="17"/>
                      <a:pt x="151" y="1"/>
                      <a:pt x="34" y="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290;p21">
                <a:extLst>
                  <a:ext uri="{FF2B5EF4-FFF2-40B4-BE49-F238E27FC236}">
                    <a16:creationId xmlns:a16="http://schemas.microsoft.com/office/drawing/2014/main" id="{CBEB4996-8052-46C3-A8EF-BC06572727B3}"/>
                  </a:ext>
                </a:extLst>
              </p:cNvPr>
              <p:cNvSpPr/>
              <p:nvPr/>
            </p:nvSpPr>
            <p:spPr>
              <a:xfrm>
                <a:off x="2849574" y="3447884"/>
                <a:ext cx="7359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35" extrusionOk="0">
                    <a:moveTo>
                      <a:pt x="34" y="50"/>
                    </a:moveTo>
                    <a:cubicBezTo>
                      <a:pt x="17" y="101"/>
                      <a:pt x="0" y="0"/>
                      <a:pt x="17" y="134"/>
                    </a:cubicBezTo>
                    <a:cubicBezTo>
                      <a:pt x="17" y="184"/>
                      <a:pt x="17" y="201"/>
                      <a:pt x="50" y="217"/>
                    </a:cubicBezTo>
                    <a:cubicBezTo>
                      <a:pt x="101" y="234"/>
                      <a:pt x="151" y="201"/>
                      <a:pt x="184" y="167"/>
                    </a:cubicBezTo>
                    <a:cubicBezTo>
                      <a:pt x="184" y="84"/>
                      <a:pt x="184" y="117"/>
                      <a:pt x="151" y="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291;p21">
                <a:extLst>
                  <a:ext uri="{FF2B5EF4-FFF2-40B4-BE49-F238E27FC236}">
                    <a16:creationId xmlns:a16="http://schemas.microsoft.com/office/drawing/2014/main" id="{CBA44B01-1842-4D38-816B-8965E8FAC383}"/>
                  </a:ext>
                </a:extLst>
              </p:cNvPr>
              <p:cNvSpPr/>
              <p:nvPr/>
            </p:nvSpPr>
            <p:spPr>
              <a:xfrm>
                <a:off x="2807688" y="3465824"/>
                <a:ext cx="13325" cy="126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18" extrusionOk="0">
                    <a:moveTo>
                      <a:pt x="67" y="218"/>
                    </a:moveTo>
                    <a:cubicBezTo>
                      <a:pt x="84" y="234"/>
                      <a:pt x="118" y="318"/>
                      <a:pt x="201" y="218"/>
                    </a:cubicBezTo>
                    <a:cubicBezTo>
                      <a:pt x="335" y="67"/>
                      <a:pt x="1" y="0"/>
                      <a:pt x="67" y="2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292;p21">
                <a:extLst>
                  <a:ext uri="{FF2B5EF4-FFF2-40B4-BE49-F238E27FC236}">
                    <a16:creationId xmlns:a16="http://schemas.microsoft.com/office/drawing/2014/main" id="{4C0385DB-BBB4-41A1-8CA7-2717C4F7CEBB}"/>
                  </a:ext>
                </a:extLst>
              </p:cNvPr>
              <p:cNvSpPr/>
              <p:nvPr/>
            </p:nvSpPr>
            <p:spPr>
              <a:xfrm>
                <a:off x="2868826" y="3673185"/>
                <a:ext cx="11337" cy="799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01" extrusionOk="0">
                    <a:moveTo>
                      <a:pt x="218" y="201"/>
                    </a:moveTo>
                    <a:cubicBezTo>
                      <a:pt x="235" y="168"/>
                      <a:pt x="285" y="201"/>
                      <a:pt x="251" y="101"/>
                    </a:cubicBezTo>
                    <a:cubicBezTo>
                      <a:pt x="235" y="0"/>
                      <a:pt x="218" y="34"/>
                      <a:pt x="151" y="17"/>
                    </a:cubicBezTo>
                    <a:cubicBezTo>
                      <a:pt x="151" y="17"/>
                      <a:pt x="1" y="151"/>
                      <a:pt x="218" y="2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293;p21">
                <a:extLst>
                  <a:ext uri="{FF2B5EF4-FFF2-40B4-BE49-F238E27FC236}">
                    <a16:creationId xmlns:a16="http://schemas.microsoft.com/office/drawing/2014/main" id="{6F2AF347-A469-4A6B-ABB4-18CC2DE3F899}"/>
                  </a:ext>
                </a:extLst>
              </p:cNvPr>
              <p:cNvSpPr/>
              <p:nvPr/>
            </p:nvSpPr>
            <p:spPr>
              <a:xfrm>
                <a:off x="2771132" y="3653257"/>
                <a:ext cx="8035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35" extrusionOk="0">
                    <a:moveTo>
                      <a:pt x="134" y="184"/>
                    </a:moveTo>
                    <a:cubicBezTo>
                      <a:pt x="134" y="184"/>
                      <a:pt x="201" y="234"/>
                      <a:pt x="168" y="84"/>
                    </a:cubicBezTo>
                    <a:cubicBezTo>
                      <a:pt x="151" y="0"/>
                      <a:pt x="134" y="34"/>
                      <a:pt x="67" y="17"/>
                    </a:cubicBezTo>
                    <a:cubicBezTo>
                      <a:pt x="67" y="34"/>
                      <a:pt x="1" y="17"/>
                      <a:pt x="51" y="151"/>
                    </a:cubicBezTo>
                    <a:cubicBezTo>
                      <a:pt x="67" y="201"/>
                      <a:pt x="84" y="201"/>
                      <a:pt x="134" y="1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294;p21">
                <a:extLst>
                  <a:ext uri="{FF2B5EF4-FFF2-40B4-BE49-F238E27FC236}">
                    <a16:creationId xmlns:a16="http://schemas.microsoft.com/office/drawing/2014/main" id="{D170BE32-2032-4047-B616-F5CD33A1CFC1}"/>
                  </a:ext>
                </a:extLst>
              </p:cNvPr>
              <p:cNvSpPr/>
              <p:nvPr/>
            </p:nvSpPr>
            <p:spPr>
              <a:xfrm>
                <a:off x="2958565" y="3569485"/>
                <a:ext cx="7359" cy="8711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9" extrusionOk="0">
                    <a:moveTo>
                      <a:pt x="51" y="18"/>
                    </a:moveTo>
                    <a:cubicBezTo>
                      <a:pt x="51" y="18"/>
                      <a:pt x="0" y="51"/>
                      <a:pt x="17" y="118"/>
                    </a:cubicBezTo>
                    <a:cubicBezTo>
                      <a:pt x="51" y="218"/>
                      <a:pt x="34" y="185"/>
                      <a:pt x="134" y="185"/>
                    </a:cubicBezTo>
                    <a:cubicBezTo>
                      <a:pt x="168" y="68"/>
                      <a:pt x="184" y="1"/>
                      <a:pt x="51" y="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295;p21">
                <a:extLst>
                  <a:ext uri="{FF2B5EF4-FFF2-40B4-BE49-F238E27FC236}">
                    <a16:creationId xmlns:a16="http://schemas.microsoft.com/office/drawing/2014/main" id="{17C6F750-1EAB-43AD-94D9-DBD47C892CFE}"/>
                  </a:ext>
                </a:extLst>
              </p:cNvPr>
              <p:cNvSpPr/>
              <p:nvPr/>
            </p:nvSpPr>
            <p:spPr>
              <a:xfrm>
                <a:off x="2678092" y="3806759"/>
                <a:ext cx="15314" cy="2796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703" extrusionOk="0">
                    <a:moveTo>
                      <a:pt x="351" y="703"/>
                    </a:moveTo>
                    <a:cubicBezTo>
                      <a:pt x="385" y="552"/>
                      <a:pt x="335" y="452"/>
                      <a:pt x="268" y="302"/>
                    </a:cubicBezTo>
                    <a:cubicBezTo>
                      <a:pt x="201" y="151"/>
                      <a:pt x="201" y="18"/>
                      <a:pt x="34" y="1"/>
                    </a:cubicBezTo>
                    <a:cubicBezTo>
                      <a:pt x="0" y="168"/>
                      <a:pt x="67" y="302"/>
                      <a:pt x="117" y="435"/>
                    </a:cubicBezTo>
                    <a:cubicBezTo>
                      <a:pt x="218" y="703"/>
                      <a:pt x="218" y="703"/>
                      <a:pt x="351" y="70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296;p21">
                <a:extLst>
                  <a:ext uri="{FF2B5EF4-FFF2-40B4-BE49-F238E27FC236}">
                    <a16:creationId xmlns:a16="http://schemas.microsoft.com/office/drawing/2014/main" id="{347D0F93-465E-49C8-BF27-876B2C5B0694}"/>
                  </a:ext>
                </a:extLst>
              </p:cNvPr>
              <p:cNvSpPr/>
              <p:nvPr/>
            </p:nvSpPr>
            <p:spPr>
              <a:xfrm>
                <a:off x="2689389" y="3792161"/>
                <a:ext cx="16667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9" extrusionOk="0">
                    <a:moveTo>
                      <a:pt x="268" y="301"/>
                    </a:moveTo>
                    <a:cubicBezTo>
                      <a:pt x="234" y="218"/>
                      <a:pt x="184" y="0"/>
                      <a:pt x="84" y="101"/>
                    </a:cubicBezTo>
                    <a:cubicBezTo>
                      <a:pt x="0" y="201"/>
                      <a:pt x="101" y="619"/>
                      <a:pt x="418" y="602"/>
                    </a:cubicBezTo>
                    <a:cubicBezTo>
                      <a:pt x="418" y="435"/>
                      <a:pt x="335" y="468"/>
                      <a:pt x="268" y="3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297;p21">
                <a:extLst>
                  <a:ext uri="{FF2B5EF4-FFF2-40B4-BE49-F238E27FC236}">
                    <a16:creationId xmlns:a16="http://schemas.microsoft.com/office/drawing/2014/main" id="{BB5564A2-E9A9-4157-91CF-FB5A67AC418A}"/>
                  </a:ext>
                </a:extLst>
              </p:cNvPr>
              <p:cNvSpPr/>
              <p:nvPr/>
            </p:nvSpPr>
            <p:spPr>
              <a:xfrm>
                <a:off x="2715960" y="3762248"/>
                <a:ext cx="17343" cy="2927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36" extrusionOk="0">
                    <a:moveTo>
                      <a:pt x="402" y="736"/>
                    </a:moveTo>
                    <a:cubicBezTo>
                      <a:pt x="435" y="569"/>
                      <a:pt x="402" y="569"/>
                      <a:pt x="318" y="452"/>
                    </a:cubicBezTo>
                    <a:cubicBezTo>
                      <a:pt x="1" y="0"/>
                      <a:pt x="18" y="719"/>
                      <a:pt x="402" y="73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298;p21">
                <a:extLst>
                  <a:ext uri="{FF2B5EF4-FFF2-40B4-BE49-F238E27FC236}">
                    <a16:creationId xmlns:a16="http://schemas.microsoft.com/office/drawing/2014/main" id="{B9B10221-6731-45EE-B234-8BB5ED94D13D}"/>
                  </a:ext>
                </a:extLst>
              </p:cNvPr>
              <p:cNvSpPr/>
              <p:nvPr/>
            </p:nvSpPr>
            <p:spPr>
              <a:xfrm>
                <a:off x="3015725" y="3572826"/>
                <a:ext cx="16667" cy="15991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02" extrusionOk="0">
                    <a:moveTo>
                      <a:pt x="17" y="401"/>
                    </a:moveTo>
                    <a:cubicBezTo>
                      <a:pt x="151" y="385"/>
                      <a:pt x="184" y="335"/>
                      <a:pt x="251" y="268"/>
                    </a:cubicBezTo>
                    <a:cubicBezTo>
                      <a:pt x="351" y="201"/>
                      <a:pt x="418" y="168"/>
                      <a:pt x="385" y="67"/>
                    </a:cubicBezTo>
                    <a:cubicBezTo>
                      <a:pt x="201" y="0"/>
                      <a:pt x="0" y="184"/>
                      <a:pt x="17" y="4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299;p21">
                <a:extLst>
                  <a:ext uri="{FF2B5EF4-FFF2-40B4-BE49-F238E27FC236}">
                    <a16:creationId xmlns:a16="http://schemas.microsoft.com/office/drawing/2014/main" id="{BBB0CB54-70C4-4F81-B3B4-B9B1272384C5}"/>
                  </a:ext>
                </a:extLst>
              </p:cNvPr>
              <p:cNvSpPr/>
              <p:nvPr/>
            </p:nvSpPr>
            <p:spPr>
              <a:xfrm>
                <a:off x="2730598" y="3759583"/>
                <a:ext cx="14002" cy="14678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69" extrusionOk="0">
                    <a:moveTo>
                      <a:pt x="335" y="368"/>
                    </a:moveTo>
                    <a:cubicBezTo>
                      <a:pt x="351" y="168"/>
                      <a:pt x="218" y="1"/>
                      <a:pt x="51" y="1"/>
                    </a:cubicBezTo>
                    <a:cubicBezTo>
                      <a:pt x="0" y="84"/>
                      <a:pt x="34" y="151"/>
                      <a:pt x="101" y="235"/>
                    </a:cubicBezTo>
                    <a:cubicBezTo>
                      <a:pt x="168" y="318"/>
                      <a:pt x="201" y="351"/>
                      <a:pt x="335" y="3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300;p21">
                <a:extLst>
                  <a:ext uri="{FF2B5EF4-FFF2-40B4-BE49-F238E27FC236}">
                    <a16:creationId xmlns:a16="http://schemas.microsoft.com/office/drawing/2014/main" id="{24441111-A460-4480-8165-617909D2586A}"/>
                  </a:ext>
                </a:extLst>
              </p:cNvPr>
              <p:cNvSpPr/>
              <p:nvPr/>
            </p:nvSpPr>
            <p:spPr>
              <a:xfrm>
                <a:off x="2824315" y="3707752"/>
                <a:ext cx="12013" cy="1264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8" extrusionOk="0">
                    <a:moveTo>
                      <a:pt x="0" y="301"/>
                    </a:moveTo>
                    <a:cubicBezTo>
                      <a:pt x="167" y="318"/>
                      <a:pt x="301" y="184"/>
                      <a:pt x="284" y="17"/>
                    </a:cubicBezTo>
                    <a:cubicBezTo>
                      <a:pt x="84" y="0"/>
                      <a:pt x="0" y="101"/>
                      <a:pt x="0" y="3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301;p21">
                <a:extLst>
                  <a:ext uri="{FF2B5EF4-FFF2-40B4-BE49-F238E27FC236}">
                    <a16:creationId xmlns:a16="http://schemas.microsoft.com/office/drawing/2014/main" id="{DD8AB9EF-8D42-4151-8FA9-3750F3B9895E}"/>
                  </a:ext>
                </a:extLst>
              </p:cNvPr>
              <p:cNvSpPr/>
              <p:nvPr/>
            </p:nvSpPr>
            <p:spPr>
              <a:xfrm>
                <a:off x="2687400" y="3511688"/>
                <a:ext cx="9348" cy="1264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18" extrusionOk="0">
                    <a:moveTo>
                      <a:pt x="84" y="318"/>
                    </a:moveTo>
                    <a:lnTo>
                      <a:pt x="151" y="318"/>
                    </a:lnTo>
                    <a:cubicBezTo>
                      <a:pt x="234" y="218"/>
                      <a:pt x="234" y="134"/>
                      <a:pt x="201" y="0"/>
                    </a:cubicBezTo>
                    <a:cubicBezTo>
                      <a:pt x="101" y="0"/>
                      <a:pt x="67" y="17"/>
                      <a:pt x="34" y="101"/>
                    </a:cubicBezTo>
                    <a:cubicBezTo>
                      <a:pt x="0" y="218"/>
                      <a:pt x="17" y="251"/>
                      <a:pt x="84" y="3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302;p21">
                <a:extLst>
                  <a:ext uri="{FF2B5EF4-FFF2-40B4-BE49-F238E27FC236}">
                    <a16:creationId xmlns:a16="http://schemas.microsoft.com/office/drawing/2014/main" id="{1CF6C03E-5527-447C-8405-2CB213AA99EF}"/>
                  </a:ext>
                </a:extLst>
              </p:cNvPr>
              <p:cNvSpPr/>
              <p:nvPr/>
            </p:nvSpPr>
            <p:spPr>
              <a:xfrm>
                <a:off x="2892772" y="3673185"/>
                <a:ext cx="1066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218" y="0"/>
                    </a:moveTo>
                    <a:cubicBezTo>
                      <a:pt x="0" y="0"/>
                      <a:pt x="0" y="234"/>
                      <a:pt x="84" y="268"/>
                    </a:cubicBezTo>
                    <a:cubicBezTo>
                      <a:pt x="201" y="335"/>
                      <a:pt x="268" y="134"/>
                      <a:pt x="218" y="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303;p21">
                <a:extLst>
                  <a:ext uri="{FF2B5EF4-FFF2-40B4-BE49-F238E27FC236}">
                    <a16:creationId xmlns:a16="http://schemas.microsoft.com/office/drawing/2014/main" id="{E10B3A11-3AAC-41A2-93A8-31E6985BF3D4}"/>
                  </a:ext>
                </a:extLst>
              </p:cNvPr>
              <p:cNvSpPr/>
              <p:nvPr/>
            </p:nvSpPr>
            <p:spPr>
              <a:xfrm>
                <a:off x="2803034" y="3476444"/>
                <a:ext cx="2705" cy="537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5" extrusionOk="0">
                    <a:moveTo>
                      <a:pt x="1" y="134"/>
                    </a:moveTo>
                    <a:lnTo>
                      <a:pt x="67" y="134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0" name="Google Shape;304;p21">
            <a:extLst>
              <a:ext uri="{FF2B5EF4-FFF2-40B4-BE49-F238E27FC236}">
                <a16:creationId xmlns:a16="http://schemas.microsoft.com/office/drawing/2014/main" id="{107225EA-B601-4349-A9A3-2E921F29F361}"/>
              </a:ext>
            </a:extLst>
          </p:cNvPr>
          <p:cNvGrpSpPr/>
          <p:nvPr/>
        </p:nvGrpSpPr>
        <p:grpSpPr>
          <a:xfrm>
            <a:off x="6991568" y="4196490"/>
            <a:ext cx="1092691" cy="564287"/>
            <a:chOff x="5471225" y="3215940"/>
            <a:chExt cx="1092691" cy="564287"/>
          </a:xfrm>
        </p:grpSpPr>
        <p:sp>
          <p:nvSpPr>
            <p:cNvPr id="701" name="Google Shape;305;p21">
              <a:extLst>
                <a:ext uri="{FF2B5EF4-FFF2-40B4-BE49-F238E27FC236}">
                  <a16:creationId xmlns:a16="http://schemas.microsoft.com/office/drawing/2014/main" id="{1C7C5C62-A22B-449A-AD5F-06C1A8AB2969}"/>
                </a:ext>
              </a:extLst>
            </p:cNvPr>
            <p:cNvSpPr/>
            <p:nvPr/>
          </p:nvSpPr>
          <p:spPr>
            <a:xfrm>
              <a:off x="5794897" y="3390723"/>
              <a:ext cx="121679" cy="121640"/>
            </a:xfrm>
            <a:custGeom>
              <a:avLst/>
              <a:gdLst/>
              <a:ahLst/>
              <a:cxnLst/>
              <a:rect l="l" t="t" r="r" b="b"/>
              <a:pathLst>
                <a:path w="3059" h="3058" extrusionOk="0">
                  <a:moveTo>
                    <a:pt x="1989" y="1972"/>
                  </a:moveTo>
                  <a:cubicBezTo>
                    <a:pt x="1839" y="2089"/>
                    <a:pt x="1605" y="2172"/>
                    <a:pt x="1137" y="2239"/>
                  </a:cubicBezTo>
                  <a:cubicBezTo>
                    <a:pt x="418" y="2356"/>
                    <a:pt x="1" y="2774"/>
                    <a:pt x="920" y="2841"/>
                  </a:cubicBezTo>
                  <a:cubicBezTo>
                    <a:pt x="1605" y="2908"/>
                    <a:pt x="2323" y="3058"/>
                    <a:pt x="2741" y="3025"/>
                  </a:cubicBezTo>
                  <a:cubicBezTo>
                    <a:pt x="2991" y="3008"/>
                    <a:pt x="3008" y="2991"/>
                    <a:pt x="3025" y="2741"/>
                  </a:cubicBezTo>
                  <a:cubicBezTo>
                    <a:pt x="3058" y="2323"/>
                    <a:pt x="2908" y="1604"/>
                    <a:pt x="2858" y="919"/>
                  </a:cubicBezTo>
                  <a:cubicBezTo>
                    <a:pt x="2791" y="0"/>
                    <a:pt x="2373" y="418"/>
                    <a:pt x="2256" y="1120"/>
                  </a:cubicBezTo>
                  <a:cubicBezTo>
                    <a:pt x="2189" y="1604"/>
                    <a:pt x="2106" y="1838"/>
                    <a:pt x="1989" y="197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06;p21">
              <a:extLst>
                <a:ext uri="{FF2B5EF4-FFF2-40B4-BE49-F238E27FC236}">
                  <a16:creationId xmlns:a16="http://schemas.microsoft.com/office/drawing/2014/main" id="{8E2BAE5A-3D44-4D9D-AEA3-407D78FC5D05}"/>
                </a:ext>
              </a:extLst>
            </p:cNvPr>
            <p:cNvSpPr/>
            <p:nvPr/>
          </p:nvSpPr>
          <p:spPr>
            <a:xfrm>
              <a:off x="5471225" y="3215940"/>
              <a:ext cx="434689" cy="279158"/>
            </a:xfrm>
            <a:custGeom>
              <a:avLst/>
              <a:gdLst/>
              <a:ahLst/>
              <a:cxnLst/>
              <a:rect l="l" t="t" r="r" b="b"/>
              <a:pathLst>
                <a:path w="10928" h="7018" extrusionOk="0">
                  <a:moveTo>
                    <a:pt x="10778" y="6299"/>
                  </a:moveTo>
                  <a:cubicBezTo>
                    <a:pt x="10928" y="6483"/>
                    <a:pt x="10226" y="7018"/>
                    <a:pt x="10076" y="6851"/>
                  </a:cubicBezTo>
                  <a:cubicBezTo>
                    <a:pt x="10076" y="6834"/>
                    <a:pt x="6400" y="1838"/>
                    <a:pt x="168" y="368"/>
                  </a:cubicBezTo>
                  <a:cubicBezTo>
                    <a:pt x="67" y="351"/>
                    <a:pt x="1" y="251"/>
                    <a:pt x="34" y="150"/>
                  </a:cubicBezTo>
                  <a:cubicBezTo>
                    <a:pt x="51" y="50"/>
                    <a:pt x="151" y="0"/>
                    <a:pt x="251" y="17"/>
                  </a:cubicBezTo>
                  <a:cubicBezTo>
                    <a:pt x="6600" y="1504"/>
                    <a:pt x="10778" y="6282"/>
                    <a:pt x="10778" y="629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307;p21">
              <a:extLst>
                <a:ext uri="{FF2B5EF4-FFF2-40B4-BE49-F238E27FC236}">
                  <a16:creationId xmlns:a16="http://schemas.microsoft.com/office/drawing/2014/main" id="{E79E0DB2-48B9-45F7-92B7-DC3C73D7E4E5}"/>
                </a:ext>
              </a:extLst>
            </p:cNvPr>
            <p:cNvGrpSpPr/>
            <p:nvPr/>
          </p:nvGrpSpPr>
          <p:grpSpPr>
            <a:xfrm>
              <a:off x="6022187" y="3388734"/>
              <a:ext cx="541730" cy="391493"/>
              <a:chOff x="6022187" y="3388734"/>
              <a:chExt cx="541730" cy="391493"/>
            </a:xfrm>
          </p:grpSpPr>
          <p:sp>
            <p:nvSpPr>
              <p:cNvPr id="704" name="Google Shape;308;p21">
                <a:extLst>
                  <a:ext uri="{FF2B5EF4-FFF2-40B4-BE49-F238E27FC236}">
                    <a16:creationId xmlns:a16="http://schemas.microsoft.com/office/drawing/2014/main" id="{212D618C-2962-4E64-9F1F-7ABA6AECB0EA}"/>
                  </a:ext>
                </a:extLst>
              </p:cNvPr>
              <p:cNvSpPr/>
              <p:nvPr/>
            </p:nvSpPr>
            <p:spPr>
              <a:xfrm>
                <a:off x="6022187" y="3442554"/>
                <a:ext cx="541730" cy="323709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8138" extrusionOk="0">
                    <a:moveTo>
                      <a:pt x="12399" y="7770"/>
                    </a:moveTo>
                    <a:cubicBezTo>
                      <a:pt x="12365" y="7737"/>
                      <a:pt x="12115" y="7386"/>
                      <a:pt x="11714" y="6901"/>
                    </a:cubicBezTo>
                    <a:cubicBezTo>
                      <a:pt x="10795" y="6183"/>
                      <a:pt x="9157" y="4980"/>
                      <a:pt x="8038" y="4529"/>
                    </a:cubicBezTo>
                    <a:lnTo>
                      <a:pt x="7520" y="5230"/>
                    </a:lnTo>
                    <a:lnTo>
                      <a:pt x="7520" y="5230"/>
                    </a:lnTo>
                    <a:lnTo>
                      <a:pt x="7520" y="5230"/>
                    </a:lnTo>
                    <a:lnTo>
                      <a:pt x="7520" y="5230"/>
                    </a:lnTo>
                    <a:lnTo>
                      <a:pt x="7520" y="5230"/>
                    </a:lnTo>
                    <a:lnTo>
                      <a:pt x="7503" y="5230"/>
                    </a:lnTo>
                    <a:lnTo>
                      <a:pt x="7503" y="5247"/>
                    </a:lnTo>
                    <a:lnTo>
                      <a:pt x="7503" y="5247"/>
                    </a:lnTo>
                    <a:lnTo>
                      <a:pt x="7503" y="5247"/>
                    </a:lnTo>
                    <a:cubicBezTo>
                      <a:pt x="7486" y="5264"/>
                      <a:pt x="7470" y="5264"/>
                      <a:pt x="7453" y="5281"/>
                    </a:cubicBezTo>
                    <a:lnTo>
                      <a:pt x="6551" y="5832"/>
                    </a:lnTo>
                    <a:cubicBezTo>
                      <a:pt x="6534" y="5849"/>
                      <a:pt x="6517" y="5849"/>
                      <a:pt x="6501" y="5849"/>
                    </a:cubicBezTo>
                    <a:cubicBezTo>
                      <a:pt x="6417" y="5882"/>
                      <a:pt x="6317" y="5832"/>
                      <a:pt x="6283" y="5732"/>
                    </a:cubicBezTo>
                    <a:lnTo>
                      <a:pt x="4913" y="1254"/>
                    </a:lnTo>
                    <a:cubicBezTo>
                      <a:pt x="4880" y="1187"/>
                      <a:pt x="4897" y="1120"/>
                      <a:pt x="4947" y="1070"/>
                    </a:cubicBezTo>
                    <a:lnTo>
                      <a:pt x="5782" y="251"/>
                    </a:lnTo>
                    <a:lnTo>
                      <a:pt x="5799" y="235"/>
                    </a:lnTo>
                    <a:lnTo>
                      <a:pt x="5799" y="235"/>
                    </a:lnTo>
                    <a:cubicBezTo>
                      <a:pt x="5799" y="235"/>
                      <a:pt x="5799" y="235"/>
                      <a:pt x="5799" y="235"/>
                    </a:cubicBezTo>
                    <a:lnTo>
                      <a:pt x="5799" y="218"/>
                    </a:lnTo>
                    <a:lnTo>
                      <a:pt x="5799" y="218"/>
                    </a:lnTo>
                    <a:cubicBezTo>
                      <a:pt x="5816" y="218"/>
                      <a:pt x="5816" y="218"/>
                      <a:pt x="5816" y="218"/>
                    </a:cubicBezTo>
                    <a:lnTo>
                      <a:pt x="5816" y="218"/>
                    </a:lnTo>
                    <a:cubicBezTo>
                      <a:pt x="5832" y="201"/>
                      <a:pt x="5849" y="201"/>
                      <a:pt x="5866" y="201"/>
                    </a:cubicBezTo>
                    <a:lnTo>
                      <a:pt x="5866" y="201"/>
                    </a:lnTo>
                    <a:lnTo>
                      <a:pt x="5866" y="201"/>
                    </a:lnTo>
                    <a:lnTo>
                      <a:pt x="5866" y="201"/>
                    </a:lnTo>
                    <a:lnTo>
                      <a:pt x="5866" y="201"/>
                    </a:lnTo>
                    <a:lnTo>
                      <a:pt x="5866" y="201"/>
                    </a:lnTo>
                    <a:lnTo>
                      <a:pt x="5866" y="201"/>
                    </a:lnTo>
                    <a:lnTo>
                      <a:pt x="5866" y="201"/>
                    </a:lnTo>
                    <a:lnTo>
                      <a:pt x="5882" y="201"/>
                    </a:lnTo>
                    <a:lnTo>
                      <a:pt x="5882" y="201"/>
                    </a:lnTo>
                    <a:cubicBezTo>
                      <a:pt x="5882" y="201"/>
                      <a:pt x="5882" y="201"/>
                      <a:pt x="5899" y="201"/>
                    </a:cubicBezTo>
                    <a:lnTo>
                      <a:pt x="10126" y="1"/>
                    </a:lnTo>
                    <a:cubicBezTo>
                      <a:pt x="10210" y="1"/>
                      <a:pt x="10310" y="67"/>
                      <a:pt x="10310" y="168"/>
                    </a:cubicBezTo>
                    <a:cubicBezTo>
                      <a:pt x="10310" y="201"/>
                      <a:pt x="10310" y="218"/>
                      <a:pt x="10293" y="235"/>
                    </a:cubicBezTo>
                    <a:lnTo>
                      <a:pt x="10009" y="1120"/>
                    </a:lnTo>
                    <a:cubicBezTo>
                      <a:pt x="10594" y="1621"/>
                      <a:pt x="13618" y="4328"/>
                      <a:pt x="12716" y="7720"/>
                    </a:cubicBezTo>
                    <a:cubicBezTo>
                      <a:pt x="12683" y="7820"/>
                      <a:pt x="12583" y="7870"/>
                      <a:pt x="12499" y="7854"/>
                    </a:cubicBezTo>
                    <a:cubicBezTo>
                      <a:pt x="12449" y="7837"/>
                      <a:pt x="12415" y="7803"/>
                      <a:pt x="12399" y="7770"/>
                    </a:cubicBezTo>
                    <a:close/>
                    <a:moveTo>
                      <a:pt x="5348" y="4345"/>
                    </a:moveTo>
                    <a:cubicBezTo>
                      <a:pt x="5364" y="4295"/>
                      <a:pt x="5364" y="4245"/>
                      <a:pt x="5331" y="4211"/>
                    </a:cubicBezTo>
                    <a:lnTo>
                      <a:pt x="3777" y="1137"/>
                    </a:lnTo>
                    <a:lnTo>
                      <a:pt x="3777" y="1137"/>
                    </a:lnTo>
                    <a:lnTo>
                      <a:pt x="3777" y="1120"/>
                    </a:lnTo>
                    <a:cubicBezTo>
                      <a:pt x="3727" y="1037"/>
                      <a:pt x="3610" y="1003"/>
                      <a:pt x="3527" y="1053"/>
                    </a:cubicBezTo>
                    <a:lnTo>
                      <a:pt x="419" y="2791"/>
                    </a:lnTo>
                    <a:cubicBezTo>
                      <a:pt x="385" y="2808"/>
                      <a:pt x="352" y="2824"/>
                      <a:pt x="335" y="2858"/>
                    </a:cubicBezTo>
                    <a:cubicBezTo>
                      <a:pt x="335" y="2858"/>
                      <a:pt x="335" y="2858"/>
                      <a:pt x="335" y="2874"/>
                    </a:cubicBezTo>
                    <a:lnTo>
                      <a:pt x="335" y="2874"/>
                    </a:lnTo>
                    <a:cubicBezTo>
                      <a:pt x="335" y="2874"/>
                      <a:pt x="335" y="2874"/>
                      <a:pt x="335" y="2874"/>
                    </a:cubicBezTo>
                    <a:lnTo>
                      <a:pt x="335" y="2874"/>
                    </a:lnTo>
                    <a:lnTo>
                      <a:pt x="335" y="2891"/>
                    </a:lnTo>
                    <a:cubicBezTo>
                      <a:pt x="335" y="2891"/>
                      <a:pt x="335" y="2891"/>
                      <a:pt x="318" y="2908"/>
                    </a:cubicBezTo>
                    <a:lnTo>
                      <a:pt x="18" y="4144"/>
                    </a:lnTo>
                    <a:cubicBezTo>
                      <a:pt x="1" y="4245"/>
                      <a:pt x="51" y="4328"/>
                      <a:pt x="151" y="4362"/>
                    </a:cubicBezTo>
                    <a:lnTo>
                      <a:pt x="937" y="4629"/>
                    </a:lnTo>
                    <a:lnTo>
                      <a:pt x="486" y="5999"/>
                    </a:lnTo>
                    <a:cubicBezTo>
                      <a:pt x="486" y="6016"/>
                      <a:pt x="486" y="6016"/>
                      <a:pt x="486" y="6016"/>
                    </a:cubicBezTo>
                    <a:cubicBezTo>
                      <a:pt x="486" y="6016"/>
                      <a:pt x="486" y="6032"/>
                      <a:pt x="486" y="6032"/>
                    </a:cubicBezTo>
                    <a:lnTo>
                      <a:pt x="185" y="7269"/>
                    </a:lnTo>
                    <a:cubicBezTo>
                      <a:pt x="151" y="7369"/>
                      <a:pt x="218" y="7469"/>
                      <a:pt x="302" y="7486"/>
                    </a:cubicBezTo>
                    <a:lnTo>
                      <a:pt x="2507" y="8104"/>
                    </a:lnTo>
                    <a:lnTo>
                      <a:pt x="2507" y="8104"/>
                    </a:lnTo>
                    <a:lnTo>
                      <a:pt x="2524" y="8121"/>
                    </a:lnTo>
                    <a:cubicBezTo>
                      <a:pt x="2608" y="8138"/>
                      <a:pt x="2708" y="8088"/>
                      <a:pt x="2741" y="7987"/>
                    </a:cubicBezTo>
                    <a:lnTo>
                      <a:pt x="3042" y="6734"/>
                    </a:lnTo>
                    <a:lnTo>
                      <a:pt x="3476" y="5347"/>
                    </a:lnTo>
                    <a:lnTo>
                      <a:pt x="4830" y="5715"/>
                    </a:lnTo>
                    <a:lnTo>
                      <a:pt x="4830" y="5715"/>
                    </a:lnTo>
                    <a:lnTo>
                      <a:pt x="4830" y="5715"/>
                    </a:lnTo>
                    <a:cubicBezTo>
                      <a:pt x="4930" y="5732"/>
                      <a:pt x="5030" y="5682"/>
                      <a:pt x="5047" y="5581"/>
                    </a:cubicBezTo>
                    <a:close/>
                    <a:moveTo>
                      <a:pt x="3176" y="5097"/>
                    </a:moveTo>
                    <a:lnTo>
                      <a:pt x="2741" y="6467"/>
                    </a:lnTo>
                    <a:lnTo>
                      <a:pt x="887" y="5949"/>
                    </a:lnTo>
                    <a:lnTo>
                      <a:pt x="1321" y="4579"/>
                    </a:lnTo>
                    <a:lnTo>
                      <a:pt x="1321" y="4562"/>
                    </a:lnTo>
                    <a:cubicBezTo>
                      <a:pt x="1321" y="4562"/>
                      <a:pt x="1321" y="4562"/>
                      <a:pt x="1321" y="4562"/>
                    </a:cubicBezTo>
                    <a:lnTo>
                      <a:pt x="1722" y="3342"/>
                    </a:lnTo>
                    <a:cubicBezTo>
                      <a:pt x="1739" y="3242"/>
                      <a:pt x="1689" y="3142"/>
                      <a:pt x="1605" y="3108"/>
                    </a:cubicBezTo>
                    <a:lnTo>
                      <a:pt x="937" y="2891"/>
                    </a:lnTo>
                    <a:lnTo>
                      <a:pt x="3527" y="1454"/>
                    </a:lnTo>
                    <a:lnTo>
                      <a:pt x="4830" y="4027"/>
                    </a:lnTo>
                    <a:lnTo>
                      <a:pt x="3777" y="3760"/>
                    </a:lnTo>
                    <a:cubicBezTo>
                      <a:pt x="3677" y="3743"/>
                      <a:pt x="3593" y="3793"/>
                      <a:pt x="3560" y="3894"/>
                    </a:cubicBezTo>
                    <a:lnTo>
                      <a:pt x="3192" y="5063"/>
                    </a:lnTo>
                    <a:cubicBezTo>
                      <a:pt x="3192" y="5080"/>
                      <a:pt x="3176" y="5080"/>
                      <a:pt x="3176" y="5097"/>
                    </a:cubicBezTo>
                    <a:close/>
                    <a:moveTo>
                      <a:pt x="3577" y="5013"/>
                    </a:moveTo>
                    <a:lnTo>
                      <a:pt x="4746" y="5314"/>
                    </a:lnTo>
                    <a:lnTo>
                      <a:pt x="4963" y="4428"/>
                    </a:lnTo>
                    <a:lnTo>
                      <a:pt x="3861" y="4161"/>
                    </a:lnTo>
                    <a:close/>
                    <a:moveTo>
                      <a:pt x="786" y="6300"/>
                    </a:moveTo>
                    <a:lnTo>
                      <a:pt x="2641" y="6818"/>
                    </a:lnTo>
                    <a:lnTo>
                      <a:pt x="2424" y="7720"/>
                    </a:lnTo>
                    <a:lnTo>
                      <a:pt x="569" y="7202"/>
                    </a:lnTo>
                    <a:close/>
                    <a:moveTo>
                      <a:pt x="619" y="3175"/>
                    </a:moveTo>
                    <a:lnTo>
                      <a:pt x="1321" y="3392"/>
                    </a:lnTo>
                    <a:lnTo>
                      <a:pt x="1037" y="4278"/>
                    </a:lnTo>
                    <a:lnTo>
                      <a:pt x="419" y="4077"/>
                    </a:lnTo>
                    <a:close/>
                    <a:moveTo>
                      <a:pt x="7152" y="5047"/>
                    </a:moveTo>
                    <a:lnTo>
                      <a:pt x="5816" y="702"/>
                    </a:lnTo>
                    <a:lnTo>
                      <a:pt x="5281" y="1254"/>
                    </a:lnTo>
                    <a:lnTo>
                      <a:pt x="6551" y="5414"/>
                    </a:lnTo>
                    <a:close/>
                    <a:moveTo>
                      <a:pt x="10611" y="5631"/>
                    </a:moveTo>
                    <a:cubicBezTo>
                      <a:pt x="9943" y="4946"/>
                      <a:pt x="9174" y="4261"/>
                      <a:pt x="8456" y="3944"/>
                    </a:cubicBezTo>
                    <a:lnTo>
                      <a:pt x="8255" y="4228"/>
                    </a:lnTo>
                    <a:cubicBezTo>
                      <a:pt x="8957" y="4529"/>
                      <a:pt x="9826" y="5097"/>
                      <a:pt x="10611" y="5631"/>
                    </a:cubicBezTo>
                    <a:close/>
                    <a:moveTo>
                      <a:pt x="8255" y="3626"/>
                    </a:moveTo>
                    <a:cubicBezTo>
                      <a:pt x="8305" y="3543"/>
                      <a:pt x="8389" y="3509"/>
                      <a:pt x="8472" y="3543"/>
                    </a:cubicBezTo>
                    <a:cubicBezTo>
                      <a:pt x="9725" y="4061"/>
                      <a:pt x="11146" y="5615"/>
                      <a:pt x="11964" y="6634"/>
                    </a:cubicBezTo>
                    <a:cubicBezTo>
                      <a:pt x="12182" y="6801"/>
                      <a:pt x="12365" y="6951"/>
                      <a:pt x="12482" y="7035"/>
                    </a:cubicBezTo>
                    <a:cubicBezTo>
                      <a:pt x="12900" y="3894"/>
                      <a:pt x="9876" y="1471"/>
                      <a:pt x="9692" y="1337"/>
                    </a:cubicBezTo>
                    <a:cubicBezTo>
                      <a:pt x="9625" y="1287"/>
                      <a:pt x="9608" y="1204"/>
                      <a:pt x="9625" y="1120"/>
                    </a:cubicBezTo>
                    <a:lnTo>
                      <a:pt x="9876" y="368"/>
                    </a:lnTo>
                    <a:lnTo>
                      <a:pt x="6133" y="535"/>
                    </a:lnTo>
                    <a:lnTo>
                      <a:pt x="7436" y="4729"/>
                    </a:lnTo>
                    <a:cubicBezTo>
                      <a:pt x="7770" y="4278"/>
                      <a:pt x="7871" y="4144"/>
                      <a:pt x="8255" y="362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309;p21">
                <a:extLst>
                  <a:ext uri="{FF2B5EF4-FFF2-40B4-BE49-F238E27FC236}">
                    <a16:creationId xmlns:a16="http://schemas.microsoft.com/office/drawing/2014/main" id="{E6EC3563-47E8-41F9-B16E-30FE4788D4B2}"/>
                  </a:ext>
                </a:extLst>
              </p:cNvPr>
              <p:cNvSpPr/>
              <p:nvPr/>
            </p:nvSpPr>
            <p:spPr>
              <a:xfrm>
                <a:off x="6180383" y="3608706"/>
                <a:ext cx="34606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371" extrusionOk="0">
                    <a:moveTo>
                      <a:pt x="67" y="1287"/>
                    </a:moveTo>
                    <a:cubicBezTo>
                      <a:pt x="268" y="1371"/>
                      <a:pt x="168" y="1254"/>
                      <a:pt x="301" y="1020"/>
                    </a:cubicBezTo>
                    <a:cubicBezTo>
                      <a:pt x="368" y="903"/>
                      <a:pt x="435" y="786"/>
                      <a:pt x="485" y="686"/>
                    </a:cubicBezTo>
                    <a:cubicBezTo>
                      <a:pt x="569" y="552"/>
                      <a:pt x="869" y="134"/>
                      <a:pt x="786" y="1"/>
                    </a:cubicBezTo>
                    <a:cubicBezTo>
                      <a:pt x="602" y="1"/>
                      <a:pt x="402" y="452"/>
                      <a:pt x="335" y="586"/>
                    </a:cubicBezTo>
                    <a:cubicBezTo>
                      <a:pt x="235" y="719"/>
                      <a:pt x="1" y="1120"/>
                      <a:pt x="67" y="128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310;p21">
                <a:extLst>
                  <a:ext uri="{FF2B5EF4-FFF2-40B4-BE49-F238E27FC236}">
                    <a16:creationId xmlns:a16="http://schemas.microsoft.com/office/drawing/2014/main" id="{EE15F57C-3B30-4EF5-85CF-87C57F5626C1}"/>
                  </a:ext>
                </a:extLst>
              </p:cNvPr>
              <p:cNvSpPr/>
              <p:nvPr/>
            </p:nvSpPr>
            <p:spPr>
              <a:xfrm>
                <a:off x="6280066" y="3629987"/>
                <a:ext cx="29316" cy="3858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70" extrusionOk="0">
                    <a:moveTo>
                      <a:pt x="636" y="0"/>
                    </a:moveTo>
                    <a:cubicBezTo>
                      <a:pt x="469" y="34"/>
                      <a:pt x="369" y="284"/>
                      <a:pt x="302" y="418"/>
                    </a:cubicBezTo>
                    <a:cubicBezTo>
                      <a:pt x="252" y="518"/>
                      <a:pt x="1" y="836"/>
                      <a:pt x="118" y="903"/>
                    </a:cubicBezTo>
                    <a:cubicBezTo>
                      <a:pt x="235" y="970"/>
                      <a:pt x="736" y="184"/>
                      <a:pt x="636" y="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311;p21">
                <a:extLst>
                  <a:ext uri="{FF2B5EF4-FFF2-40B4-BE49-F238E27FC236}">
                    <a16:creationId xmlns:a16="http://schemas.microsoft.com/office/drawing/2014/main" id="{7744288A-0DFC-44B7-A978-BB0B9DDA4199}"/>
                  </a:ext>
                </a:extLst>
              </p:cNvPr>
              <p:cNvSpPr/>
              <p:nvPr/>
            </p:nvSpPr>
            <p:spPr>
              <a:xfrm>
                <a:off x="6150470" y="3555562"/>
                <a:ext cx="27964" cy="272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6" extrusionOk="0">
                    <a:moveTo>
                      <a:pt x="703" y="17"/>
                    </a:moveTo>
                    <a:cubicBezTo>
                      <a:pt x="569" y="0"/>
                      <a:pt x="519" y="117"/>
                      <a:pt x="318" y="284"/>
                    </a:cubicBezTo>
                    <a:cubicBezTo>
                      <a:pt x="268" y="334"/>
                      <a:pt x="1" y="535"/>
                      <a:pt x="84" y="635"/>
                    </a:cubicBezTo>
                    <a:cubicBezTo>
                      <a:pt x="134" y="685"/>
                      <a:pt x="402" y="468"/>
                      <a:pt x="452" y="418"/>
                    </a:cubicBezTo>
                    <a:cubicBezTo>
                      <a:pt x="552" y="301"/>
                      <a:pt x="703" y="217"/>
                      <a:pt x="703" y="1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312;p21">
                <a:extLst>
                  <a:ext uri="{FF2B5EF4-FFF2-40B4-BE49-F238E27FC236}">
                    <a16:creationId xmlns:a16="http://schemas.microsoft.com/office/drawing/2014/main" id="{84D929B5-0BAE-41E0-8229-CF803CC8881D}"/>
                  </a:ext>
                </a:extLst>
              </p:cNvPr>
              <p:cNvSpPr/>
              <p:nvPr/>
            </p:nvSpPr>
            <p:spPr>
              <a:xfrm>
                <a:off x="6396376" y="3616701"/>
                <a:ext cx="15354" cy="22633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69" extrusionOk="0">
                    <a:moveTo>
                      <a:pt x="18" y="568"/>
                    </a:moveTo>
                    <a:cubicBezTo>
                      <a:pt x="201" y="568"/>
                      <a:pt x="168" y="518"/>
                      <a:pt x="235" y="351"/>
                    </a:cubicBezTo>
                    <a:cubicBezTo>
                      <a:pt x="268" y="268"/>
                      <a:pt x="385" y="117"/>
                      <a:pt x="268" y="67"/>
                    </a:cubicBezTo>
                    <a:cubicBezTo>
                      <a:pt x="135" y="0"/>
                      <a:pt x="1" y="401"/>
                      <a:pt x="18" y="5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313;p21">
                <a:extLst>
                  <a:ext uri="{FF2B5EF4-FFF2-40B4-BE49-F238E27FC236}">
                    <a16:creationId xmlns:a16="http://schemas.microsoft.com/office/drawing/2014/main" id="{51CF0229-9D0A-4478-9E65-19258AAA307E}"/>
                  </a:ext>
                </a:extLst>
              </p:cNvPr>
              <p:cNvSpPr/>
              <p:nvPr/>
            </p:nvSpPr>
            <p:spPr>
              <a:xfrm>
                <a:off x="6405048" y="3627322"/>
                <a:ext cx="12649" cy="19332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86" extrusionOk="0">
                    <a:moveTo>
                      <a:pt x="34" y="485"/>
                    </a:moveTo>
                    <a:cubicBezTo>
                      <a:pt x="184" y="468"/>
                      <a:pt x="167" y="435"/>
                      <a:pt x="217" y="285"/>
                    </a:cubicBezTo>
                    <a:cubicBezTo>
                      <a:pt x="267" y="184"/>
                      <a:pt x="318" y="118"/>
                      <a:pt x="251" y="1"/>
                    </a:cubicBezTo>
                    <a:cubicBezTo>
                      <a:pt x="117" y="1"/>
                      <a:pt x="100" y="67"/>
                      <a:pt x="50" y="184"/>
                    </a:cubicBezTo>
                    <a:cubicBezTo>
                      <a:pt x="17" y="301"/>
                      <a:pt x="0" y="385"/>
                      <a:pt x="34" y="4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314;p21">
                <a:extLst>
                  <a:ext uri="{FF2B5EF4-FFF2-40B4-BE49-F238E27FC236}">
                    <a16:creationId xmlns:a16="http://schemas.microsoft.com/office/drawing/2014/main" id="{396FFA10-9FBB-4485-8C5F-DE0564ADB943}"/>
                  </a:ext>
                </a:extLst>
              </p:cNvPr>
              <p:cNvSpPr/>
              <p:nvPr/>
            </p:nvSpPr>
            <p:spPr>
              <a:xfrm>
                <a:off x="6414992" y="3627998"/>
                <a:ext cx="15354" cy="27287"/>
              </a:xfrm>
              <a:custGeom>
                <a:avLst/>
                <a:gdLst/>
                <a:ahLst/>
                <a:cxnLst/>
                <a:rect l="l" t="t" r="r" b="b"/>
                <a:pathLst>
                  <a:path w="386" h="686" extrusionOk="0">
                    <a:moveTo>
                      <a:pt x="17" y="535"/>
                    </a:moveTo>
                    <a:cubicBezTo>
                      <a:pt x="17" y="652"/>
                      <a:pt x="1" y="619"/>
                      <a:pt x="68" y="685"/>
                    </a:cubicBezTo>
                    <a:cubicBezTo>
                      <a:pt x="185" y="669"/>
                      <a:pt x="151" y="669"/>
                      <a:pt x="201" y="535"/>
                    </a:cubicBezTo>
                    <a:cubicBezTo>
                      <a:pt x="385" y="0"/>
                      <a:pt x="17" y="218"/>
                      <a:pt x="17" y="53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315;p21">
                <a:extLst>
                  <a:ext uri="{FF2B5EF4-FFF2-40B4-BE49-F238E27FC236}">
                    <a16:creationId xmlns:a16="http://schemas.microsoft.com/office/drawing/2014/main" id="{D65BEE1C-E414-40C2-9961-A023CA9D1DD2}"/>
                  </a:ext>
                </a:extLst>
              </p:cNvPr>
              <p:cNvSpPr/>
              <p:nvPr/>
            </p:nvSpPr>
            <p:spPr>
              <a:xfrm>
                <a:off x="6500077" y="3677839"/>
                <a:ext cx="12649" cy="17979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2" extrusionOk="0">
                    <a:moveTo>
                      <a:pt x="17" y="234"/>
                    </a:moveTo>
                    <a:cubicBezTo>
                      <a:pt x="17" y="318"/>
                      <a:pt x="34" y="385"/>
                      <a:pt x="51" y="452"/>
                    </a:cubicBezTo>
                    <a:cubicBezTo>
                      <a:pt x="318" y="452"/>
                      <a:pt x="218" y="67"/>
                      <a:pt x="117" y="0"/>
                    </a:cubicBezTo>
                    <a:cubicBezTo>
                      <a:pt x="0" y="51"/>
                      <a:pt x="17" y="67"/>
                      <a:pt x="17" y="2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316;p21">
                <a:extLst>
                  <a:ext uri="{FF2B5EF4-FFF2-40B4-BE49-F238E27FC236}">
                    <a16:creationId xmlns:a16="http://schemas.microsoft.com/office/drawing/2014/main" id="{C16BC5D5-E0E1-4A4E-839C-1529736093F2}"/>
                  </a:ext>
                </a:extLst>
              </p:cNvPr>
              <p:cNvSpPr/>
              <p:nvPr/>
            </p:nvSpPr>
            <p:spPr>
              <a:xfrm>
                <a:off x="6426965" y="3643272"/>
                <a:ext cx="8035" cy="1996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02" extrusionOk="0">
                    <a:moveTo>
                      <a:pt x="1" y="301"/>
                    </a:moveTo>
                    <a:cubicBezTo>
                      <a:pt x="1" y="435"/>
                      <a:pt x="1" y="452"/>
                      <a:pt x="84" y="502"/>
                    </a:cubicBezTo>
                    <a:cubicBezTo>
                      <a:pt x="184" y="452"/>
                      <a:pt x="168" y="452"/>
                      <a:pt x="184" y="318"/>
                    </a:cubicBezTo>
                    <a:cubicBezTo>
                      <a:pt x="201" y="201"/>
                      <a:pt x="201" y="168"/>
                      <a:pt x="184" y="84"/>
                    </a:cubicBezTo>
                    <a:cubicBezTo>
                      <a:pt x="184" y="84"/>
                      <a:pt x="1" y="1"/>
                      <a:pt x="1" y="3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317;p21">
                <a:extLst>
                  <a:ext uri="{FF2B5EF4-FFF2-40B4-BE49-F238E27FC236}">
                    <a16:creationId xmlns:a16="http://schemas.microsoft.com/office/drawing/2014/main" id="{81A06897-47E3-4435-918C-3EBDB640E67B}"/>
                  </a:ext>
                </a:extLst>
              </p:cNvPr>
              <p:cNvSpPr/>
              <p:nvPr/>
            </p:nvSpPr>
            <p:spPr>
              <a:xfrm>
                <a:off x="6454889" y="3629987"/>
                <a:ext cx="10660" cy="1929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85" extrusionOk="0">
                    <a:moveTo>
                      <a:pt x="151" y="485"/>
                    </a:moveTo>
                    <a:lnTo>
                      <a:pt x="268" y="84"/>
                    </a:lnTo>
                    <a:cubicBezTo>
                      <a:pt x="17" y="0"/>
                      <a:pt x="0" y="318"/>
                      <a:pt x="17" y="385"/>
                    </a:cubicBezTo>
                    <a:cubicBezTo>
                      <a:pt x="34" y="468"/>
                      <a:pt x="67" y="468"/>
                      <a:pt x="151" y="4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318;p21">
                <a:extLst>
                  <a:ext uri="{FF2B5EF4-FFF2-40B4-BE49-F238E27FC236}">
                    <a16:creationId xmlns:a16="http://schemas.microsoft.com/office/drawing/2014/main" id="{E785A128-2568-4239-A03C-75BFB3701510}"/>
                  </a:ext>
                </a:extLst>
              </p:cNvPr>
              <p:cNvSpPr/>
              <p:nvPr/>
            </p:nvSpPr>
            <p:spPr>
              <a:xfrm>
                <a:off x="6129229" y="3602063"/>
                <a:ext cx="14638" cy="1599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2" extrusionOk="0">
                    <a:moveTo>
                      <a:pt x="67" y="17"/>
                    </a:moveTo>
                    <a:cubicBezTo>
                      <a:pt x="0" y="235"/>
                      <a:pt x="234" y="402"/>
                      <a:pt x="301" y="318"/>
                    </a:cubicBezTo>
                    <a:cubicBezTo>
                      <a:pt x="368" y="268"/>
                      <a:pt x="284" y="168"/>
                      <a:pt x="251" y="118"/>
                    </a:cubicBezTo>
                    <a:cubicBezTo>
                      <a:pt x="184" y="34"/>
                      <a:pt x="167" y="1"/>
                      <a:pt x="67" y="1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319;p21">
                <a:extLst>
                  <a:ext uri="{FF2B5EF4-FFF2-40B4-BE49-F238E27FC236}">
                    <a16:creationId xmlns:a16="http://schemas.microsoft.com/office/drawing/2014/main" id="{AC46D7EA-6589-448E-8508-D52775C4EB63}"/>
                  </a:ext>
                </a:extLst>
              </p:cNvPr>
              <p:cNvSpPr/>
              <p:nvPr/>
            </p:nvSpPr>
            <p:spPr>
              <a:xfrm>
                <a:off x="6445581" y="3620679"/>
                <a:ext cx="9348" cy="1531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85" extrusionOk="0">
                    <a:moveTo>
                      <a:pt x="17" y="368"/>
                    </a:moveTo>
                    <a:cubicBezTo>
                      <a:pt x="151" y="368"/>
                      <a:pt x="151" y="385"/>
                      <a:pt x="184" y="268"/>
                    </a:cubicBezTo>
                    <a:cubicBezTo>
                      <a:pt x="218" y="201"/>
                      <a:pt x="234" y="117"/>
                      <a:pt x="218" y="17"/>
                    </a:cubicBezTo>
                    <a:cubicBezTo>
                      <a:pt x="17" y="1"/>
                      <a:pt x="0" y="201"/>
                      <a:pt x="17" y="3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320;p21">
                <a:extLst>
                  <a:ext uri="{FF2B5EF4-FFF2-40B4-BE49-F238E27FC236}">
                    <a16:creationId xmlns:a16="http://schemas.microsoft.com/office/drawing/2014/main" id="{4661122B-800D-4B33-810B-4934CCEFAEDD}"/>
                  </a:ext>
                </a:extLst>
              </p:cNvPr>
              <p:cNvSpPr/>
              <p:nvPr/>
            </p:nvSpPr>
            <p:spPr>
              <a:xfrm>
                <a:off x="6464197" y="3638618"/>
                <a:ext cx="15991" cy="22633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69" extrusionOk="0">
                    <a:moveTo>
                      <a:pt x="100" y="569"/>
                    </a:moveTo>
                    <a:cubicBezTo>
                      <a:pt x="401" y="485"/>
                      <a:pt x="201" y="1"/>
                      <a:pt x="67" y="318"/>
                    </a:cubicBezTo>
                    <a:cubicBezTo>
                      <a:pt x="0" y="452"/>
                      <a:pt x="50" y="502"/>
                      <a:pt x="100" y="56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321;p21">
                <a:extLst>
                  <a:ext uri="{FF2B5EF4-FFF2-40B4-BE49-F238E27FC236}">
                    <a16:creationId xmlns:a16="http://schemas.microsoft.com/office/drawing/2014/main" id="{9F23C1EA-2A8C-4589-B65D-E27C77626842}"/>
                  </a:ext>
                </a:extLst>
              </p:cNvPr>
              <p:cNvSpPr/>
              <p:nvPr/>
            </p:nvSpPr>
            <p:spPr>
              <a:xfrm>
                <a:off x="6119921" y="3650592"/>
                <a:ext cx="15314" cy="15991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02" extrusionOk="0">
                    <a:moveTo>
                      <a:pt x="50" y="67"/>
                    </a:moveTo>
                    <a:cubicBezTo>
                      <a:pt x="0" y="134"/>
                      <a:pt x="184" y="401"/>
                      <a:pt x="284" y="318"/>
                    </a:cubicBezTo>
                    <a:cubicBezTo>
                      <a:pt x="384" y="218"/>
                      <a:pt x="167" y="34"/>
                      <a:pt x="167" y="34"/>
                    </a:cubicBezTo>
                    <a:cubicBezTo>
                      <a:pt x="67" y="0"/>
                      <a:pt x="84" y="17"/>
                      <a:pt x="50" y="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322;p21">
                <a:extLst>
                  <a:ext uri="{FF2B5EF4-FFF2-40B4-BE49-F238E27FC236}">
                    <a16:creationId xmlns:a16="http://schemas.microsoft.com/office/drawing/2014/main" id="{E943D80C-7EE4-466B-8809-3F10DF8968CE}"/>
                  </a:ext>
                </a:extLst>
              </p:cNvPr>
              <p:cNvSpPr/>
              <p:nvPr/>
            </p:nvSpPr>
            <p:spPr>
              <a:xfrm>
                <a:off x="6134519" y="3583447"/>
                <a:ext cx="1070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35" extrusionOk="0">
                    <a:moveTo>
                      <a:pt x="251" y="285"/>
                    </a:moveTo>
                    <a:cubicBezTo>
                      <a:pt x="268" y="118"/>
                      <a:pt x="185" y="1"/>
                      <a:pt x="17" y="34"/>
                    </a:cubicBezTo>
                    <a:cubicBezTo>
                      <a:pt x="1" y="218"/>
                      <a:pt x="101" y="335"/>
                      <a:pt x="251" y="2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323;p21">
                <a:extLst>
                  <a:ext uri="{FF2B5EF4-FFF2-40B4-BE49-F238E27FC236}">
                    <a16:creationId xmlns:a16="http://schemas.microsoft.com/office/drawing/2014/main" id="{A692E0BB-46B1-44A2-B451-DC1C2DA964C9}"/>
                  </a:ext>
                </a:extLst>
              </p:cNvPr>
              <p:cNvSpPr/>
              <p:nvPr/>
            </p:nvSpPr>
            <p:spPr>
              <a:xfrm>
                <a:off x="6339215" y="3740967"/>
                <a:ext cx="11376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2" extrusionOk="0">
                    <a:moveTo>
                      <a:pt x="1" y="235"/>
                    </a:moveTo>
                    <a:cubicBezTo>
                      <a:pt x="185" y="251"/>
                      <a:pt x="285" y="218"/>
                      <a:pt x="268" y="51"/>
                    </a:cubicBezTo>
                    <a:cubicBezTo>
                      <a:pt x="218" y="17"/>
                      <a:pt x="168" y="1"/>
                      <a:pt x="85" y="51"/>
                    </a:cubicBezTo>
                    <a:cubicBezTo>
                      <a:pt x="18" y="101"/>
                      <a:pt x="1" y="118"/>
                      <a:pt x="1" y="23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324;p21">
                <a:extLst>
                  <a:ext uri="{FF2B5EF4-FFF2-40B4-BE49-F238E27FC236}">
                    <a16:creationId xmlns:a16="http://schemas.microsoft.com/office/drawing/2014/main" id="{1CA3531A-E8A5-4482-9299-B5742830382E}"/>
                  </a:ext>
                </a:extLst>
              </p:cNvPr>
              <p:cNvSpPr/>
              <p:nvPr/>
            </p:nvSpPr>
            <p:spPr>
              <a:xfrm>
                <a:off x="6114591" y="3388734"/>
                <a:ext cx="12013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51" y="50"/>
                    </a:moveTo>
                    <a:cubicBezTo>
                      <a:pt x="0" y="217"/>
                      <a:pt x="117" y="251"/>
                      <a:pt x="268" y="201"/>
                    </a:cubicBezTo>
                    <a:cubicBezTo>
                      <a:pt x="268" y="167"/>
                      <a:pt x="301" y="268"/>
                      <a:pt x="285" y="134"/>
                    </a:cubicBezTo>
                    <a:cubicBezTo>
                      <a:pt x="268" y="84"/>
                      <a:pt x="268" y="84"/>
                      <a:pt x="234" y="50"/>
                    </a:cubicBezTo>
                    <a:cubicBezTo>
                      <a:pt x="151" y="0"/>
                      <a:pt x="101" y="34"/>
                      <a:pt x="51" y="5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325;p21">
                <a:extLst>
                  <a:ext uri="{FF2B5EF4-FFF2-40B4-BE49-F238E27FC236}">
                    <a16:creationId xmlns:a16="http://schemas.microsoft.com/office/drawing/2014/main" id="{50BF0660-A633-472D-96E6-7F151F1DE4EA}"/>
                  </a:ext>
                </a:extLst>
              </p:cNvPr>
              <p:cNvSpPr/>
              <p:nvPr/>
            </p:nvSpPr>
            <p:spPr>
              <a:xfrm>
                <a:off x="6181059" y="3575491"/>
                <a:ext cx="9984" cy="1264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318" extrusionOk="0">
                    <a:moveTo>
                      <a:pt x="0" y="201"/>
                    </a:moveTo>
                    <a:cubicBezTo>
                      <a:pt x="151" y="318"/>
                      <a:pt x="251" y="234"/>
                      <a:pt x="218" y="50"/>
                    </a:cubicBezTo>
                    <a:cubicBezTo>
                      <a:pt x="67" y="0"/>
                      <a:pt x="17" y="84"/>
                      <a:pt x="0" y="2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326;p21">
                <a:extLst>
                  <a:ext uri="{FF2B5EF4-FFF2-40B4-BE49-F238E27FC236}">
                    <a16:creationId xmlns:a16="http://schemas.microsoft.com/office/drawing/2014/main" id="{227D87AD-C15B-4349-A75C-545CD6AE7709}"/>
                  </a:ext>
                </a:extLst>
              </p:cNvPr>
              <p:cNvSpPr/>
              <p:nvPr/>
            </p:nvSpPr>
            <p:spPr>
              <a:xfrm>
                <a:off x="6410338" y="3596096"/>
                <a:ext cx="8035" cy="998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51" extrusionOk="0">
                    <a:moveTo>
                      <a:pt x="1" y="234"/>
                    </a:moveTo>
                    <a:lnTo>
                      <a:pt x="185" y="251"/>
                    </a:lnTo>
                    <a:lnTo>
                      <a:pt x="201" y="17"/>
                    </a:lnTo>
                    <a:cubicBezTo>
                      <a:pt x="18" y="0"/>
                      <a:pt x="1" y="50"/>
                      <a:pt x="1" y="2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327;p21">
                <a:extLst>
                  <a:ext uri="{FF2B5EF4-FFF2-40B4-BE49-F238E27FC236}">
                    <a16:creationId xmlns:a16="http://schemas.microsoft.com/office/drawing/2014/main" id="{E0150CFB-B70B-4C32-A03D-D78B2D8D4D19}"/>
                  </a:ext>
                </a:extLst>
              </p:cNvPr>
              <p:cNvSpPr/>
              <p:nvPr/>
            </p:nvSpPr>
            <p:spPr>
              <a:xfrm>
                <a:off x="6488104" y="3664554"/>
                <a:ext cx="11337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35" extrusionOk="0">
                    <a:moveTo>
                      <a:pt x="84" y="334"/>
                    </a:moveTo>
                    <a:cubicBezTo>
                      <a:pt x="151" y="318"/>
                      <a:pt x="151" y="318"/>
                      <a:pt x="201" y="284"/>
                    </a:cubicBezTo>
                    <a:cubicBezTo>
                      <a:pt x="285" y="201"/>
                      <a:pt x="251" y="234"/>
                      <a:pt x="251" y="117"/>
                    </a:cubicBezTo>
                    <a:cubicBezTo>
                      <a:pt x="101" y="0"/>
                      <a:pt x="1" y="184"/>
                      <a:pt x="84" y="3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328;p21">
                <a:extLst>
                  <a:ext uri="{FF2B5EF4-FFF2-40B4-BE49-F238E27FC236}">
                    <a16:creationId xmlns:a16="http://schemas.microsoft.com/office/drawing/2014/main" id="{6078FFC6-2E39-4867-94B6-16791749C490}"/>
                  </a:ext>
                </a:extLst>
              </p:cNvPr>
              <p:cNvSpPr/>
              <p:nvPr/>
            </p:nvSpPr>
            <p:spPr>
              <a:xfrm>
                <a:off x="6115267" y="3671873"/>
                <a:ext cx="10660" cy="930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4" extrusionOk="0">
                    <a:moveTo>
                      <a:pt x="100" y="234"/>
                    </a:moveTo>
                    <a:lnTo>
                      <a:pt x="268" y="201"/>
                    </a:lnTo>
                    <a:cubicBezTo>
                      <a:pt x="234" y="84"/>
                      <a:pt x="201" y="17"/>
                      <a:pt x="84" y="0"/>
                    </a:cubicBezTo>
                    <a:cubicBezTo>
                      <a:pt x="17" y="84"/>
                      <a:pt x="0" y="134"/>
                      <a:pt x="100" y="2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329;p21">
                <a:extLst>
                  <a:ext uri="{FF2B5EF4-FFF2-40B4-BE49-F238E27FC236}">
                    <a16:creationId xmlns:a16="http://schemas.microsoft.com/office/drawing/2014/main" id="{92FF6D4B-461B-4606-A0B1-ED2AE2FD15E5}"/>
                  </a:ext>
                </a:extLst>
              </p:cNvPr>
              <p:cNvSpPr/>
              <p:nvPr/>
            </p:nvSpPr>
            <p:spPr>
              <a:xfrm>
                <a:off x="6142515" y="3524973"/>
                <a:ext cx="14638" cy="19332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86" extrusionOk="0">
                    <a:moveTo>
                      <a:pt x="301" y="51"/>
                    </a:moveTo>
                    <a:cubicBezTo>
                      <a:pt x="0" y="0"/>
                      <a:pt x="217" y="485"/>
                      <a:pt x="334" y="218"/>
                    </a:cubicBezTo>
                    <a:cubicBezTo>
                      <a:pt x="368" y="84"/>
                      <a:pt x="301" y="51"/>
                      <a:pt x="301" y="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330;p21">
                <a:extLst>
                  <a:ext uri="{FF2B5EF4-FFF2-40B4-BE49-F238E27FC236}">
                    <a16:creationId xmlns:a16="http://schemas.microsoft.com/office/drawing/2014/main" id="{89B272AE-BBB1-4501-8B0C-D84A0173E411}"/>
                  </a:ext>
                </a:extLst>
              </p:cNvPr>
              <p:cNvSpPr/>
              <p:nvPr/>
            </p:nvSpPr>
            <p:spPr>
              <a:xfrm>
                <a:off x="6323265" y="3590090"/>
                <a:ext cx="8711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35" extrusionOk="0">
                    <a:moveTo>
                      <a:pt x="1" y="168"/>
                    </a:moveTo>
                    <a:cubicBezTo>
                      <a:pt x="51" y="235"/>
                      <a:pt x="18" y="218"/>
                      <a:pt x="118" y="235"/>
                    </a:cubicBezTo>
                    <a:cubicBezTo>
                      <a:pt x="201" y="185"/>
                      <a:pt x="218" y="185"/>
                      <a:pt x="218" y="51"/>
                    </a:cubicBezTo>
                    <a:lnTo>
                      <a:pt x="151" y="1"/>
                    </a:lnTo>
                    <a:cubicBezTo>
                      <a:pt x="51" y="18"/>
                      <a:pt x="18" y="51"/>
                      <a:pt x="1" y="1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331;p21">
                <a:extLst>
                  <a:ext uri="{FF2B5EF4-FFF2-40B4-BE49-F238E27FC236}">
                    <a16:creationId xmlns:a16="http://schemas.microsoft.com/office/drawing/2014/main" id="{82E3F3FF-2E09-4F81-A59D-A38008D1B514}"/>
                  </a:ext>
                </a:extLst>
              </p:cNvPr>
              <p:cNvSpPr/>
              <p:nvPr/>
            </p:nvSpPr>
            <p:spPr>
              <a:xfrm>
                <a:off x="6288737" y="3492395"/>
                <a:ext cx="10660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2" extrusionOk="0">
                    <a:moveTo>
                      <a:pt x="50" y="268"/>
                    </a:moveTo>
                    <a:cubicBezTo>
                      <a:pt x="100" y="285"/>
                      <a:pt x="67" y="302"/>
                      <a:pt x="134" y="285"/>
                    </a:cubicBezTo>
                    <a:cubicBezTo>
                      <a:pt x="184" y="285"/>
                      <a:pt x="184" y="268"/>
                      <a:pt x="201" y="251"/>
                    </a:cubicBezTo>
                    <a:cubicBezTo>
                      <a:pt x="267" y="51"/>
                      <a:pt x="0" y="1"/>
                      <a:pt x="50" y="2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332;p21">
                <a:extLst>
                  <a:ext uri="{FF2B5EF4-FFF2-40B4-BE49-F238E27FC236}">
                    <a16:creationId xmlns:a16="http://schemas.microsoft.com/office/drawing/2014/main" id="{B8106A92-B450-4AA3-A7BA-DFF1DDD0FDB3}"/>
                  </a:ext>
                </a:extLst>
              </p:cNvPr>
              <p:cNvSpPr/>
              <p:nvPr/>
            </p:nvSpPr>
            <p:spPr>
              <a:xfrm>
                <a:off x="6155800" y="3548243"/>
                <a:ext cx="7995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35" extrusionOk="0">
                    <a:moveTo>
                      <a:pt x="34" y="167"/>
                    </a:moveTo>
                    <a:cubicBezTo>
                      <a:pt x="34" y="167"/>
                      <a:pt x="34" y="234"/>
                      <a:pt x="201" y="167"/>
                    </a:cubicBezTo>
                    <a:lnTo>
                      <a:pt x="201" y="34"/>
                    </a:lnTo>
                    <a:cubicBezTo>
                      <a:pt x="67" y="0"/>
                      <a:pt x="0" y="50"/>
                      <a:pt x="34" y="1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333;p21">
                <a:extLst>
                  <a:ext uri="{FF2B5EF4-FFF2-40B4-BE49-F238E27FC236}">
                    <a16:creationId xmlns:a16="http://schemas.microsoft.com/office/drawing/2014/main" id="{74CC5B74-25D4-4CBC-BB75-4CAC29C606B5}"/>
                  </a:ext>
                </a:extLst>
              </p:cNvPr>
              <p:cNvSpPr/>
              <p:nvPr/>
            </p:nvSpPr>
            <p:spPr>
              <a:xfrm>
                <a:off x="6064073" y="3407350"/>
                <a:ext cx="89778" cy="5716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437" extrusionOk="0">
                    <a:moveTo>
                      <a:pt x="67" y="1437"/>
                    </a:moveTo>
                    <a:cubicBezTo>
                      <a:pt x="335" y="1337"/>
                      <a:pt x="318" y="785"/>
                      <a:pt x="1939" y="301"/>
                    </a:cubicBezTo>
                    <a:cubicBezTo>
                      <a:pt x="1989" y="284"/>
                      <a:pt x="2056" y="267"/>
                      <a:pt x="2106" y="251"/>
                    </a:cubicBezTo>
                    <a:cubicBezTo>
                      <a:pt x="2256" y="184"/>
                      <a:pt x="2189" y="234"/>
                      <a:pt x="2223" y="150"/>
                    </a:cubicBezTo>
                    <a:cubicBezTo>
                      <a:pt x="1939" y="0"/>
                      <a:pt x="786" y="485"/>
                      <a:pt x="368" y="886"/>
                    </a:cubicBezTo>
                    <a:cubicBezTo>
                      <a:pt x="285" y="952"/>
                      <a:pt x="1" y="1287"/>
                      <a:pt x="67" y="143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334;p21">
                <a:extLst>
                  <a:ext uri="{FF2B5EF4-FFF2-40B4-BE49-F238E27FC236}">
                    <a16:creationId xmlns:a16="http://schemas.microsoft.com/office/drawing/2014/main" id="{AC7BF368-A9DA-4B8D-84E4-9ED80A7F4201}"/>
                  </a:ext>
                </a:extLst>
              </p:cNvPr>
              <p:cNvSpPr/>
              <p:nvPr/>
            </p:nvSpPr>
            <p:spPr>
              <a:xfrm>
                <a:off x="6263479" y="3707076"/>
                <a:ext cx="7712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037" extrusionOk="0">
                    <a:moveTo>
                      <a:pt x="34" y="903"/>
                    </a:moveTo>
                    <a:cubicBezTo>
                      <a:pt x="635" y="1037"/>
                      <a:pt x="1888" y="335"/>
                      <a:pt x="1938" y="1"/>
                    </a:cubicBezTo>
                    <a:cubicBezTo>
                      <a:pt x="1721" y="17"/>
                      <a:pt x="1220" y="468"/>
                      <a:pt x="535" y="686"/>
                    </a:cubicBezTo>
                    <a:lnTo>
                      <a:pt x="100" y="803"/>
                    </a:lnTo>
                    <a:cubicBezTo>
                      <a:pt x="0" y="869"/>
                      <a:pt x="67" y="786"/>
                      <a:pt x="34" y="90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335;p21">
                <a:extLst>
                  <a:ext uri="{FF2B5EF4-FFF2-40B4-BE49-F238E27FC236}">
                    <a16:creationId xmlns:a16="http://schemas.microsoft.com/office/drawing/2014/main" id="{B327FC9D-3EBF-4A6D-A8D1-FE93318BF956}"/>
                  </a:ext>
                </a:extLst>
              </p:cNvPr>
              <p:cNvSpPr/>
              <p:nvPr/>
            </p:nvSpPr>
            <p:spPr>
              <a:xfrm>
                <a:off x="6299358" y="3508346"/>
                <a:ext cx="31941" cy="67184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689" extrusionOk="0">
                    <a:moveTo>
                      <a:pt x="117" y="1688"/>
                    </a:moveTo>
                    <a:cubicBezTo>
                      <a:pt x="268" y="1672"/>
                      <a:pt x="201" y="1638"/>
                      <a:pt x="301" y="1304"/>
                    </a:cubicBezTo>
                    <a:cubicBezTo>
                      <a:pt x="418" y="936"/>
                      <a:pt x="786" y="168"/>
                      <a:pt x="802" y="1"/>
                    </a:cubicBezTo>
                    <a:cubicBezTo>
                      <a:pt x="569" y="51"/>
                      <a:pt x="401" y="502"/>
                      <a:pt x="301" y="736"/>
                    </a:cubicBezTo>
                    <a:cubicBezTo>
                      <a:pt x="234" y="920"/>
                      <a:pt x="0" y="1488"/>
                      <a:pt x="117" y="168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336;p21">
                <a:extLst>
                  <a:ext uri="{FF2B5EF4-FFF2-40B4-BE49-F238E27FC236}">
                    <a16:creationId xmlns:a16="http://schemas.microsoft.com/office/drawing/2014/main" id="{4078A7EB-0356-4772-BBDC-D8E5F25D9F88}"/>
                  </a:ext>
                </a:extLst>
              </p:cNvPr>
              <p:cNvSpPr/>
              <p:nvPr/>
            </p:nvSpPr>
            <p:spPr>
              <a:xfrm>
                <a:off x="6313996" y="3525650"/>
                <a:ext cx="35243" cy="59189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488" extrusionOk="0">
                    <a:moveTo>
                      <a:pt x="0" y="1487"/>
                    </a:moveTo>
                    <a:cubicBezTo>
                      <a:pt x="150" y="1454"/>
                      <a:pt x="201" y="1320"/>
                      <a:pt x="267" y="1186"/>
                    </a:cubicBezTo>
                    <a:cubicBezTo>
                      <a:pt x="401" y="953"/>
                      <a:pt x="886" y="151"/>
                      <a:pt x="802" y="0"/>
                    </a:cubicBezTo>
                    <a:cubicBezTo>
                      <a:pt x="635" y="17"/>
                      <a:pt x="451" y="451"/>
                      <a:pt x="334" y="669"/>
                    </a:cubicBezTo>
                    <a:cubicBezTo>
                      <a:pt x="234" y="869"/>
                      <a:pt x="0" y="1253"/>
                      <a:pt x="0" y="148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337;p21">
                <a:extLst>
                  <a:ext uri="{FF2B5EF4-FFF2-40B4-BE49-F238E27FC236}">
                    <a16:creationId xmlns:a16="http://schemas.microsoft.com/office/drawing/2014/main" id="{8C686689-F5C2-4382-BA1E-81AA657B18C9}"/>
                  </a:ext>
                </a:extLst>
              </p:cNvPr>
              <p:cNvSpPr/>
              <p:nvPr/>
            </p:nvSpPr>
            <p:spPr>
              <a:xfrm>
                <a:off x="6038138" y="3568848"/>
                <a:ext cx="45267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287" extrusionOk="0">
                    <a:moveTo>
                      <a:pt x="85" y="1287"/>
                    </a:moveTo>
                    <a:cubicBezTo>
                      <a:pt x="252" y="1287"/>
                      <a:pt x="168" y="1253"/>
                      <a:pt x="369" y="1003"/>
                    </a:cubicBezTo>
                    <a:lnTo>
                      <a:pt x="903" y="351"/>
                    </a:lnTo>
                    <a:cubicBezTo>
                      <a:pt x="987" y="251"/>
                      <a:pt x="1137" y="134"/>
                      <a:pt x="1054" y="0"/>
                    </a:cubicBezTo>
                    <a:cubicBezTo>
                      <a:pt x="887" y="17"/>
                      <a:pt x="352" y="702"/>
                      <a:pt x="218" y="886"/>
                    </a:cubicBezTo>
                    <a:cubicBezTo>
                      <a:pt x="135" y="1003"/>
                      <a:pt x="1" y="1120"/>
                      <a:pt x="85" y="128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338;p21">
                <a:extLst>
                  <a:ext uri="{FF2B5EF4-FFF2-40B4-BE49-F238E27FC236}">
                    <a16:creationId xmlns:a16="http://schemas.microsoft.com/office/drawing/2014/main" id="{1A36710E-E285-4B16-9AED-3DEF6D7B33D3}"/>
                  </a:ext>
                </a:extLst>
              </p:cNvPr>
              <p:cNvSpPr/>
              <p:nvPr/>
            </p:nvSpPr>
            <p:spPr>
              <a:xfrm>
                <a:off x="6044144" y="3694466"/>
                <a:ext cx="43914" cy="5187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67" y="1303"/>
                    </a:moveTo>
                    <a:cubicBezTo>
                      <a:pt x="251" y="1270"/>
                      <a:pt x="284" y="1120"/>
                      <a:pt x="368" y="1003"/>
                    </a:cubicBezTo>
                    <a:cubicBezTo>
                      <a:pt x="452" y="886"/>
                      <a:pt x="518" y="802"/>
                      <a:pt x="602" y="668"/>
                    </a:cubicBezTo>
                    <a:cubicBezTo>
                      <a:pt x="719" y="518"/>
                      <a:pt x="1103" y="50"/>
                      <a:pt x="903" y="17"/>
                    </a:cubicBezTo>
                    <a:cubicBezTo>
                      <a:pt x="819" y="0"/>
                      <a:pt x="485" y="518"/>
                      <a:pt x="401" y="618"/>
                    </a:cubicBezTo>
                    <a:cubicBezTo>
                      <a:pt x="218" y="869"/>
                      <a:pt x="0" y="1120"/>
                      <a:pt x="67" y="130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339;p21">
                <a:extLst>
                  <a:ext uri="{FF2B5EF4-FFF2-40B4-BE49-F238E27FC236}">
                    <a16:creationId xmlns:a16="http://schemas.microsoft.com/office/drawing/2014/main" id="{694E77AB-92BD-400E-8AE4-D8E31C9EE9A9}"/>
                  </a:ext>
                </a:extLst>
              </p:cNvPr>
              <p:cNvSpPr/>
              <p:nvPr/>
            </p:nvSpPr>
            <p:spPr>
              <a:xfrm>
                <a:off x="6235555" y="3502380"/>
                <a:ext cx="39897" cy="5187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304" extrusionOk="0">
                    <a:moveTo>
                      <a:pt x="84" y="1287"/>
                    </a:moveTo>
                    <a:cubicBezTo>
                      <a:pt x="201" y="1304"/>
                      <a:pt x="201" y="1237"/>
                      <a:pt x="335" y="1036"/>
                    </a:cubicBezTo>
                    <a:cubicBezTo>
                      <a:pt x="502" y="786"/>
                      <a:pt x="986" y="184"/>
                      <a:pt x="1003" y="0"/>
                    </a:cubicBezTo>
                    <a:cubicBezTo>
                      <a:pt x="752" y="34"/>
                      <a:pt x="335" y="685"/>
                      <a:pt x="184" y="919"/>
                    </a:cubicBezTo>
                    <a:cubicBezTo>
                      <a:pt x="117" y="1036"/>
                      <a:pt x="0" y="1170"/>
                      <a:pt x="84" y="128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340;p21">
                <a:extLst>
                  <a:ext uri="{FF2B5EF4-FFF2-40B4-BE49-F238E27FC236}">
                    <a16:creationId xmlns:a16="http://schemas.microsoft.com/office/drawing/2014/main" id="{622062A1-BF00-442B-84CD-5134CD04779E}"/>
                  </a:ext>
                </a:extLst>
              </p:cNvPr>
              <p:cNvSpPr/>
              <p:nvPr/>
            </p:nvSpPr>
            <p:spPr>
              <a:xfrm>
                <a:off x="6163756" y="3610058"/>
                <a:ext cx="35283" cy="49881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254" extrusionOk="0">
                    <a:moveTo>
                      <a:pt x="34" y="1253"/>
                    </a:moveTo>
                    <a:cubicBezTo>
                      <a:pt x="252" y="1237"/>
                      <a:pt x="218" y="1136"/>
                      <a:pt x="502" y="685"/>
                    </a:cubicBezTo>
                    <a:cubicBezTo>
                      <a:pt x="586" y="552"/>
                      <a:pt x="886" y="201"/>
                      <a:pt x="886" y="34"/>
                    </a:cubicBezTo>
                    <a:cubicBezTo>
                      <a:pt x="736" y="0"/>
                      <a:pt x="770" y="34"/>
                      <a:pt x="602" y="251"/>
                    </a:cubicBezTo>
                    <a:cubicBezTo>
                      <a:pt x="419" y="468"/>
                      <a:pt x="1" y="953"/>
                      <a:pt x="34" y="125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341;p21">
                <a:extLst>
                  <a:ext uri="{FF2B5EF4-FFF2-40B4-BE49-F238E27FC236}">
                    <a16:creationId xmlns:a16="http://schemas.microsoft.com/office/drawing/2014/main" id="{E5660C6F-03CC-4574-B138-7263AA3D6F9F}"/>
                  </a:ext>
                </a:extLst>
              </p:cNvPr>
              <p:cNvSpPr/>
              <p:nvPr/>
            </p:nvSpPr>
            <p:spPr>
              <a:xfrm>
                <a:off x="6150470" y="3604052"/>
                <a:ext cx="38584" cy="512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88" extrusionOk="0">
                    <a:moveTo>
                      <a:pt x="151" y="1221"/>
                    </a:moveTo>
                    <a:cubicBezTo>
                      <a:pt x="318" y="1204"/>
                      <a:pt x="151" y="1287"/>
                      <a:pt x="368" y="970"/>
                    </a:cubicBezTo>
                    <a:cubicBezTo>
                      <a:pt x="485" y="786"/>
                      <a:pt x="970" y="235"/>
                      <a:pt x="953" y="68"/>
                    </a:cubicBezTo>
                    <a:cubicBezTo>
                      <a:pt x="786" y="1"/>
                      <a:pt x="769" y="134"/>
                      <a:pt x="669" y="251"/>
                    </a:cubicBezTo>
                    <a:cubicBezTo>
                      <a:pt x="502" y="452"/>
                      <a:pt x="1" y="1020"/>
                      <a:pt x="151" y="122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342;p21">
                <a:extLst>
                  <a:ext uri="{FF2B5EF4-FFF2-40B4-BE49-F238E27FC236}">
                    <a16:creationId xmlns:a16="http://schemas.microsoft.com/office/drawing/2014/main" id="{29A11112-D05E-4D5B-BC13-0F9CF6892F6E}"/>
                  </a:ext>
                </a:extLst>
              </p:cNvPr>
              <p:cNvSpPr/>
              <p:nvPr/>
            </p:nvSpPr>
            <p:spPr>
              <a:xfrm>
                <a:off x="6250829" y="3534281"/>
                <a:ext cx="34606" cy="4455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120" extrusionOk="0">
                    <a:moveTo>
                      <a:pt x="17" y="1086"/>
                    </a:moveTo>
                    <a:cubicBezTo>
                      <a:pt x="251" y="1120"/>
                      <a:pt x="185" y="1036"/>
                      <a:pt x="268" y="886"/>
                    </a:cubicBezTo>
                    <a:cubicBezTo>
                      <a:pt x="352" y="736"/>
                      <a:pt x="870" y="218"/>
                      <a:pt x="769" y="0"/>
                    </a:cubicBezTo>
                    <a:cubicBezTo>
                      <a:pt x="636" y="17"/>
                      <a:pt x="636" y="84"/>
                      <a:pt x="535" y="218"/>
                    </a:cubicBezTo>
                    <a:cubicBezTo>
                      <a:pt x="452" y="318"/>
                      <a:pt x="418" y="385"/>
                      <a:pt x="335" y="485"/>
                    </a:cubicBezTo>
                    <a:cubicBezTo>
                      <a:pt x="218" y="635"/>
                      <a:pt x="1" y="869"/>
                      <a:pt x="17" y="108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343;p21">
                <a:extLst>
                  <a:ext uri="{FF2B5EF4-FFF2-40B4-BE49-F238E27FC236}">
                    <a16:creationId xmlns:a16="http://schemas.microsoft.com/office/drawing/2014/main" id="{56B64D07-70F9-4EF8-8EA3-7383D629D1A0}"/>
                  </a:ext>
                </a:extLst>
              </p:cNvPr>
              <p:cNvSpPr/>
              <p:nvPr/>
            </p:nvSpPr>
            <p:spPr>
              <a:xfrm>
                <a:off x="6060095" y="3701109"/>
                <a:ext cx="31941" cy="4654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170" extrusionOk="0">
                    <a:moveTo>
                      <a:pt x="786" y="34"/>
                    </a:moveTo>
                    <a:cubicBezTo>
                      <a:pt x="652" y="0"/>
                      <a:pt x="669" y="17"/>
                      <a:pt x="518" y="217"/>
                    </a:cubicBezTo>
                    <a:cubicBezTo>
                      <a:pt x="435" y="351"/>
                      <a:pt x="0" y="953"/>
                      <a:pt x="117" y="1070"/>
                    </a:cubicBezTo>
                    <a:cubicBezTo>
                      <a:pt x="218" y="1170"/>
                      <a:pt x="284" y="986"/>
                      <a:pt x="335" y="886"/>
                    </a:cubicBezTo>
                    <a:cubicBezTo>
                      <a:pt x="452" y="685"/>
                      <a:pt x="802" y="184"/>
                      <a:pt x="786" y="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344;p21">
                <a:extLst>
                  <a:ext uri="{FF2B5EF4-FFF2-40B4-BE49-F238E27FC236}">
                    <a16:creationId xmlns:a16="http://schemas.microsoft.com/office/drawing/2014/main" id="{53CBDE3D-26B0-4CD2-9799-F5DB76D788EE}"/>
                  </a:ext>
                </a:extLst>
              </p:cNvPr>
              <p:cNvSpPr/>
              <p:nvPr/>
            </p:nvSpPr>
            <p:spPr>
              <a:xfrm>
                <a:off x="6038814" y="3691125"/>
                <a:ext cx="29276" cy="4256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070" extrusionOk="0">
                    <a:moveTo>
                      <a:pt x="34" y="1070"/>
                    </a:moveTo>
                    <a:cubicBezTo>
                      <a:pt x="168" y="1053"/>
                      <a:pt x="185" y="986"/>
                      <a:pt x="268" y="853"/>
                    </a:cubicBezTo>
                    <a:cubicBezTo>
                      <a:pt x="418" y="619"/>
                      <a:pt x="736" y="251"/>
                      <a:pt x="719" y="1"/>
                    </a:cubicBezTo>
                    <a:cubicBezTo>
                      <a:pt x="569" y="1"/>
                      <a:pt x="586" y="51"/>
                      <a:pt x="485" y="184"/>
                    </a:cubicBezTo>
                    <a:cubicBezTo>
                      <a:pt x="318" y="418"/>
                      <a:pt x="1" y="819"/>
                      <a:pt x="34" y="107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345;p21">
                <a:extLst>
                  <a:ext uri="{FF2B5EF4-FFF2-40B4-BE49-F238E27FC236}">
                    <a16:creationId xmlns:a16="http://schemas.microsoft.com/office/drawing/2014/main" id="{2F82F7D1-9FF1-41CE-BD48-E7B7B43B5A72}"/>
                  </a:ext>
                </a:extLst>
              </p:cNvPr>
              <p:cNvSpPr/>
              <p:nvPr/>
            </p:nvSpPr>
            <p:spPr>
              <a:xfrm>
                <a:off x="6056754" y="3578793"/>
                <a:ext cx="32618" cy="39937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004" extrusionOk="0">
                    <a:moveTo>
                      <a:pt x="1" y="1003"/>
                    </a:moveTo>
                    <a:cubicBezTo>
                      <a:pt x="185" y="1003"/>
                      <a:pt x="820" y="268"/>
                      <a:pt x="803" y="34"/>
                    </a:cubicBezTo>
                    <a:cubicBezTo>
                      <a:pt x="652" y="1"/>
                      <a:pt x="636" y="101"/>
                      <a:pt x="552" y="201"/>
                    </a:cubicBezTo>
                    <a:cubicBezTo>
                      <a:pt x="402" y="368"/>
                      <a:pt x="18" y="786"/>
                      <a:pt x="1" y="100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346;p21">
                <a:extLst>
                  <a:ext uri="{FF2B5EF4-FFF2-40B4-BE49-F238E27FC236}">
                    <a16:creationId xmlns:a16="http://schemas.microsoft.com/office/drawing/2014/main" id="{BDC28B42-EA98-4393-8B6F-88BFE9552A03}"/>
                  </a:ext>
                </a:extLst>
              </p:cNvPr>
              <p:cNvSpPr/>
              <p:nvPr/>
            </p:nvSpPr>
            <p:spPr>
              <a:xfrm>
                <a:off x="6056754" y="3395377"/>
                <a:ext cx="47256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719" extrusionOk="0">
                    <a:moveTo>
                      <a:pt x="1187" y="50"/>
                    </a:moveTo>
                    <a:cubicBezTo>
                      <a:pt x="903" y="0"/>
                      <a:pt x="1" y="401"/>
                      <a:pt x="118" y="619"/>
                    </a:cubicBezTo>
                    <a:cubicBezTo>
                      <a:pt x="168" y="719"/>
                      <a:pt x="335" y="518"/>
                      <a:pt x="636" y="385"/>
                    </a:cubicBezTo>
                    <a:cubicBezTo>
                      <a:pt x="736" y="334"/>
                      <a:pt x="820" y="301"/>
                      <a:pt x="920" y="268"/>
                    </a:cubicBezTo>
                    <a:cubicBezTo>
                      <a:pt x="1104" y="201"/>
                      <a:pt x="1154" y="218"/>
                      <a:pt x="1187" y="5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347;p21">
                <a:extLst>
                  <a:ext uri="{FF2B5EF4-FFF2-40B4-BE49-F238E27FC236}">
                    <a16:creationId xmlns:a16="http://schemas.microsoft.com/office/drawing/2014/main" id="{BFFFFF10-D55E-4FC5-929B-16A8C5079B1D}"/>
                  </a:ext>
                </a:extLst>
              </p:cNvPr>
              <p:cNvSpPr/>
              <p:nvPr/>
            </p:nvSpPr>
            <p:spPr>
              <a:xfrm>
                <a:off x="6276764" y="3609382"/>
                <a:ext cx="26611" cy="4391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04" extrusionOk="0">
                    <a:moveTo>
                      <a:pt x="17" y="1103"/>
                    </a:moveTo>
                    <a:cubicBezTo>
                      <a:pt x="234" y="1036"/>
                      <a:pt x="669" y="184"/>
                      <a:pt x="652" y="17"/>
                    </a:cubicBezTo>
                    <a:cubicBezTo>
                      <a:pt x="518" y="0"/>
                      <a:pt x="485" y="67"/>
                      <a:pt x="418" y="184"/>
                    </a:cubicBezTo>
                    <a:cubicBezTo>
                      <a:pt x="368" y="285"/>
                      <a:pt x="318" y="368"/>
                      <a:pt x="251" y="468"/>
                    </a:cubicBezTo>
                    <a:cubicBezTo>
                      <a:pt x="151" y="652"/>
                      <a:pt x="0" y="869"/>
                      <a:pt x="17" y="110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348;p21">
                <a:extLst>
                  <a:ext uri="{FF2B5EF4-FFF2-40B4-BE49-F238E27FC236}">
                    <a16:creationId xmlns:a16="http://schemas.microsoft.com/office/drawing/2014/main" id="{01208213-E8DA-4E19-9A5B-02195E1C795B}"/>
                  </a:ext>
                </a:extLst>
              </p:cNvPr>
              <p:cNvSpPr/>
              <p:nvPr/>
            </p:nvSpPr>
            <p:spPr>
              <a:xfrm>
                <a:off x="6264115" y="3585436"/>
                <a:ext cx="31305" cy="39937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004" extrusionOk="0">
                    <a:moveTo>
                      <a:pt x="84" y="987"/>
                    </a:moveTo>
                    <a:cubicBezTo>
                      <a:pt x="268" y="1003"/>
                      <a:pt x="786" y="151"/>
                      <a:pt x="719" y="18"/>
                    </a:cubicBezTo>
                    <a:cubicBezTo>
                      <a:pt x="569" y="1"/>
                      <a:pt x="469" y="235"/>
                      <a:pt x="318" y="435"/>
                    </a:cubicBezTo>
                    <a:cubicBezTo>
                      <a:pt x="151" y="686"/>
                      <a:pt x="1" y="853"/>
                      <a:pt x="84" y="98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349;p21">
                <a:extLst>
                  <a:ext uri="{FF2B5EF4-FFF2-40B4-BE49-F238E27FC236}">
                    <a16:creationId xmlns:a16="http://schemas.microsoft.com/office/drawing/2014/main" id="{77B8941F-1A8C-4CD8-A4D3-94D473F1989A}"/>
                  </a:ext>
                </a:extLst>
              </p:cNvPr>
              <p:cNvSpPr/>
              <p:nvPr/>
            </p:nvSpPr>
            <p:spPr>
              <a:xfrm>
                <a:off x="6030182" y="3565507"/>
                <a:ext cx="29952" cy="42602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071" extrusionOk="0">
                    <a:moveTo>
                      <a:pt x="84" y="1020"/>
                    </a:moveTo>
                    <a:cubicBezTo>
                      <a:pt x="201" y="1003"/>
                      <a:pt x="134" y="1070"/>
                      <a:pt x="285" y="803"/>
                    </a:cubicBezTo>
                    <a:cubicBezTo>
                      <a:pt x="418" y="602"/>
                      <a:pt x="752" y="201"/>
                      <a:pt x="752" y="17"/>
                    </a:cubicBezTo>
                    <a:cubicBezTo>
                      <a:pt x="602" y="1"/>
                      <a:pt x="602" y="51"/>
                      <a:pt x="502" y="168"/>
                    </a:cubicBezTo>
                    <a:cubicBezTo>
                      <a:pt x="435" y="251"/>
                      <a:pt x="385" y="335"/>
                      <a:pt x="318" y="418"/>
                    </a:cubicBezTo>
                    <a:cubicBezTo>
                      <a:pt x="234" y="535"/>
                      <a:pt x="0" y="836"/>
                      <a:pt x="84" y="102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350;p21">
                <a:extLst>
                  <a:ext uri="{FF2B5EF4-FFF2-40B4-BE49-F238E27FC236}">
                    <a16:creationId xmlns:a16="http://schemas.microsoft.com/office/drawing/2014/main" id="{393248F3-915A-45C0-92F7-3673823D46F6}"/>
                  </a:ext>
                </a:extLst>
              </p:cNvPr>
              <p:cNvSpPr/>
              <p:nvPr/>
            </p:nvSpPr>
            <p:spPr>
              <a:xfrm>
                <a:off x="6090644" y="3709065"/>
                <a:ext cx="27327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037" extrusionOk="0">
                    <a:moveTo>
                      <a:pt x="101" y="1037"/>
                    </a:moveTo>
                    <a:cubicBezTo>
                      <a:pt x="268" y="1003"/>
                      <a:pt x="486" y="452"/>
                      <a:pt x="569" y="268"/>
                    </a:cubicBezTo>
                    <a:cubicBezTo>
                      <a:pt x="636" y="134"/>
                      <a:pt x="686" y="84"/>
                      <a:pt x="586" y="1"/>
                    </a:cubicBezTo>
                    <a:cubicBezTo>
                      <a:pt x="486" y="17"/>
                      <a:pt x="469" y="101"/>
                      <a:pt x="402" y="201"/>
                    </a:cubicBezTo>
                    <a:cubicBezTo>
                      <a:pt x="285" y="402"/>
                      <a:pt x="1" y="870"/>
                      <a:pt x="101" y="103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351;p21">
                <a:extLst>
                  <a:ext uri="{FF2B5EF4-FFF2-40B4-BE49-F238E27FC236}">
                    <a16:creationId xmlns:a16="http://schemas.microsoft.com/office/drawing/2014/main" id="{9C4F28E7-02BF-4E7A-ADCC-B6625059EECB}"/>
                  </a:ext>
                </a:extLst>
              </p:cNvPr>
              <p:cNvSpPr/>
              <p:nvPr/>
            </p:nvSpPr>
            <p:spPr>
              <a:xfrm>
                <a:off x="6258825" y="3570161"/>
                <a:ext cx="31265" cy="3858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970" extrusionOk="0">
                    <a:moveTo>
                      <a:pt x="84" y="903"/>
                    </a:moveTo>
                    <a:cubicBezTo>
                      <a:pt x="268" y="970"/>
                      <a:pt x="151" y="886"/>
                      <a:pt x="468" y="519"/>
                    </a:cubicBezTo>
                    <a:cubicBezTo>
                      <a:pt x="568" y="418"/>
                      <a:pt x="786" y="184"/>
                      <a:pt x="769" y="17"/>
                    </a:cubicBezTo>
                    <a:cubicBezTo>
                      <a:pt x="618" y="1"/>
                      <a:pt x="552" y="118"/>
                      <a:pt x="334" y="385"/>
                    </a:cubicBezTo>
                    <a:cubicBezTo>
                      <a:pt x="251" y="502"/>
                      <a:pt x="0" y="736"/>
                      <a:pt x="84" y="90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352;p21">
                <a:extLst>
                  <a:ext uri="{FF2B5EF4-FFF2-40B4-BE49-F238E27FC236}">
                    <a16:creationId xmlns:a16="http://schemas.microsoft.com/office/drawing/2014/main" id="{63D05947-62D5-4007-84AC-5E4EDA285CAD}"/>
                  </a:ext>
                </a:extLst>
              </p:cNvPr>
              <p:cNvSpPr/>
              <p:nvPr/>
            </p:nvSpPr>
            <p:spPr>
              <a:xfrm>
                <a:off x="6260814" y="3594107"/>
                <a:ext cx="45903" cy="47892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04" extrusionOk="0">
                    <a:moveTo>
                      <a:pt x="836" y="134"/>
                    </a:moveTo>
                    <a:cubicBezTo>
                      <a:pt x="752" y="184"/>
                      <a:pt x="0" y="1203"/>
                      <a:pt x="335" y="1120"/>
                    </a:cubicBezTo>
                    <a:cubicBezTo>
                      <a:pt x="401" y="1103"/>
                      <a:pt x="1153" y="0"/>
                      <a:pt x="836" y="1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353;p21">
                <a:extLst>
                  <a:ext uri="{FF2B5EF4-FFF2-40B4-BE49-F238E27FC236}">
                    <a16:creationId xmlns:a16="http://schemas.microsoft.com/office/drawing/2014/main" id="{B850ECA4-45DB-4858-B4DC-BFCE7E75B395}"/>
                  </a:ext>
                </a:extLst>
              </p:cNvPr>
              <p:cNvSpPr/>
              <p:nvPr/>
            </p:nvSpPr>
            <p:spPr>
              <a:xfrm>
                <a:off x="6197686" y="3618690"/>
                <a:ext cx="22633" cy="4188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053" extrusionOk="0">
                    <a:moveTo>
                      <a:pt x="0" y="1053"/>
                    </a:moveTo>
                    <a:cubicBezTo>
                      <a:pt x="184" y="1053"/>
                      <a:pt x="201" y="919"/>
                      <a:pt x="351" y="602"/>
                    </a:cubicBezTo>
                    <a:cubicBezTo>
                      <a:pt x="434" y="452"/>
                      <a:pt x="568" y="184"/>
                      <a:pt x="518" y="0"/>
                    </a:cubicBezTo>
                    <a:cubicBezTo>
                      <a:pt x="351" y="34"/>
                      <a:pt x="368" y="151"/>
                      <a:pt x="217" y="468"/>
                    </a:cubicBezTo>
                    <a:cubicBezTo>
                      <a:pt x="134" y="619"/>
                      <a:pt x="0" y="869"/>
                      <a:pt x="0" y="105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354;p21">
                <a:extLst>
                  <a:ext uri="{FF2B5EF4-FFF2-40B4-BE49-F238E27FC236}">
                    <a16:creationId xmlns:a16="http://schemas.microsoft.com/office/drawing/2014/main" id="{5EB78E6A-E7BA-4F48-B5D3-99228E8B516A}"/>
                  </a:ext>
                </a:extLst>
              </p:cNvPr>
              <p:cNvSpPr/>
              <p:nvPr/>
            </p:nvSpPr>
            <p:spPr>
              <a:xfrm>
                <a:off x="6079347" y="3704411"/>
                <a:ext cx="27287" cy="40573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20" extrusionOk="0">
                    <a:moveTo>
                      <a:pt x="18" y="1020"/>
                    </a:moveTo>
                    <a:cubicBezTo>
                      <a:pt x="185" y="1003"/>
                      <a:pt x="168" y="953"/>
                      <a:pt x="235" y="819"/>
                    </a:cubicBezTo>
                    <a:cubicBezTo>
                      <a:pt x="369" y="586"/>
                      <a:pt x="686" y="151"/>
                      <a:pt x="602" y="1"/>
                    </a:cubicBezTo>
                    <a:cubicBezTo>
                      <a:pt x="369" y="17"/>
                      <a:pt x="1" y="853"/>
                      <a:pt x="18" y="102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355;p21">
                <a:extLst>
                  <a:ext uri="{FF2B5EF4-FFF2-40B4-BE49-F238E27FC236}">
                    <a16:creationId xmlns:a16="http://schemas.microsoft.com/office/drawing/2014/main" id="{75525CE9-7110-4953-8919-4312CB01EEC0}"/>
                  </a:ext>
                </a:extLst>
              </p:cNvPr>
              <p:cNvSpPr/>
              <p:nvPr/>
            </p:nvSpPr>
            <p:spPr>
              <a:xfrm>
                <a:off x="6251506" y="3520996"/>
                <a:ext cx="23946" cy="39897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003" extrusionOk="0">
                    <a:moveTo>
                      <a:pt x="17" y="1003"/>
                    </a:moveTo>
                    <a:cubicBezTo>
                      <a:pt x="168" y="986"/>
                      <a:pt x="134" y="969"/>
                      <a:pt x="218" y="819"/>
                    </a:cubicBezTo>
                    <a:cubicBezTo>
                      <a:pt x="318" y="635"/>
                      <a:pt x="602" y="184"/>
                      <a:pt x="569" y="34"/>
                    </a:cubicBezTo>
                    <a:cubicBezTo>
                      <a:pt x="468" y="0"/>
                      <a:pt x="435" y="50"/>
                      <a:pt x="368" y="167"/>
                    </a:cubicBezTo>
                    <a:cubicBezTo>
                      <a:pt x="218" y="385"/>
                      <a:pt x="0" y="735"/>
                      <a:pt x="17" y="100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356;p21">
                <a:extLst>
                  <a:ext uri="{FF2B5EF4-FFF2-40B4-BE49-F238E27FC236}">
                    <a16:creationId xmlns:a16="http://schemas.microsoft.com/office/drawing/2014/main" id="{0712EA33-7F06-415F-90F2-8ED686EC8F62}"/>
                  </a:ext>
                </a:extLst>
              </p:cNvPr>
              <p:cNvSpPr/>
              <p:nvPr/>
            </p:nvSpPr>
            <p:spPr>
              <a:xfrm>
                <a:off x="6243510" y="3489094"/>
                <a:ext cx="28640" cy="35243"/>
              </a:xfrm>
              <a:custGeom>
                <a:avLst/>
                <a:gdLst/>
                <a:ahLst/>
                <a:cxnLst/>
                <a:rect l="l" t="t" r="r" b="b"/>
                <a:pathLst>
                  <a:path w="720" h="886" extrusionOk="0">
                    <a:moveTo>
                      <a:pt x="68" y="886"/>
                    </a:moveTo>
                    <a:cubicBezTo>
                      <a:pt x="218" y="852"/>
                      <a:pt x="369" y="618"/>
                      <a:pt x="452" y="518"/>
                    </a:cubicBezTo>
                    <a:cubicBezTo>
                      <a:pt x="552" y="385"/>
                      <a:pt x="719" y="201"/>
                      <a:pt x="686" y="0"/>
                    </a:cubicBezTo>
                    <a:cubicBezTo>
                      <a:pt x="536" y="0"/>
                      <a:pt x="502" y="167"/>
                      <a:pt x="302" y="385"/>
                    </a:cubicBezTo>
                    <a:cubicBezTo>
                      <a:pt x="168" y="568"/>
                      <a:pt x="1" y="735"/>
                      <a:pt x="68" y="88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357;p21">
                <a:extLst>
                  <a:ext uri="{FF2B5EF4-FFF2-40B4-BE49-F238E27FC236}">
                    <a16:creationId xmlns:a16="http://schemas.microsoft.com/office/drawing/2014/main" id="{42D1B80C-49CB-4ECD-B65B-38AD3FEB9B34}"/>
                  </a:ext>
                </a:extLst>
              </p:cNvPr>
              <p:cNvSpPr/>
              <p:nvPr/>
            </p:nvSpPr>
            <p:spPr>
              <a:xfrm>
                <a:off x="6108624" y="3715708"/>
                <a:ext cx="22633" cy="37948"/>
              </a:xfrm>
              <a:custGeom>
                <a:avLst/>
                <a:gdLst/>
                <a:ahLst/>
                <a:cxnLst/>
                <a:rect l="l" t="t" r="r" b="b"/>
                <a:pathLst>
                  <a:path w="569" h="954" extrusionOk="0">
                    <a:moveTo>
                      <a:pt x="84" y="953"/>
                    </a:moveTo>
                    <a:cubicBezTo>
                      <a:pt x="234" y="953"/>
                      <a:pt x="201" y="936"/>
                      <a:pt x="267" y="786"/>
                    </a:cubicBezTo>
                    <a:cubicBezTo>
                      <a:pt x="351" y="519"/>
                      <a:pt x="568" y="134"/>
                      <a:pt x="468" y="1"/>
                    </a:cubicBezTo>
                    <a:cubicBezTo>
                      <a:pt x="351" y="18"/>
                      <a:pt x="351" y="51"/>
                      <a:pt x="301" y="185"/>
                    </a:cubicBezTo>
                    <a:cubicBezTo>
                      <a:pt x="217" y="352"/>
                      <a:pt x="0" y="803"/>
                      <a:pt x="84" y="95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358;p21">
                <a:extLst>
                  <a:ext uri="{FF2B5EF4-FFF2-40B4-BE49-F238E27FC236}">
                    <a16:creationId xmlns:a16="http://schemas.microsoft.com/office/drawing/2014/main" id="{C0712496-6219-4663-A0E7-750FA0594177}"/>
                  </a:ext>
                </a:extLst>
              </p:cNvPr>
              <p:cNvSpPr/>
              <p:nvPr/>
            </p:nvSpPr>
            <p:spPr>
              <a:xfrm>
                <a:off x="6230901" y="3475808"/>
                <a:ext cx="29952" cy="3858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70" extrusionOk="0">
                    <a:moveTo>
                      <a:pt x="719" y="17"/>
                    </a:moveTo>
                    <a:cubicBezTo>
                      <a:pt x="569" y="0"/>
                      <a:pt x="418" y="267"/>
                      <a:pt x="335" y="384"/>
                    </a:cubicBezTo>
                    <a:cubicBezTo>
                      <a:pt x="285" y="451"/>
                      <a:pt x="0" y="769"/>
                      <a:pt x="101" y="869"/>
                    </a:cubicBezTo>
                    <a:cubicBezTo>
                      <a:pt x="201" y="969"/>
                      <a:pt x="752" y="234"/>
                      <a:pt x="719" y="1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359;p21">
                <a:extLst>
                  <a:ext uri="{FF2B5EF4-FFF2-40B4-BE49-F238E27FC236}">
                    <a16:creationId xmlns:a16="http://schemas.microsoft.com/office/drawing/2014/main" id="{A0D65C48-6B1B-43BF-BA64-1C047ED65D3C}"/>
                  </a:ext>
                </a:extLst>
              </p:cNvPr>
              <p:cNvSpPr/>
              <p:nvPr/>
            </p:nvSpPr>
            <p:spPr>
              <a:xfrm>
                <a:off x="6295380" y="3502380"/>
                <a:ext cx="21281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87" extrusionOk="0">
                    <a:moveTo>
                      <a:pt x="84" y="986"/>
                    </a:moveTo>
                    <a:cubicBezTo>
                      <a:pt x="234" y="969"/>
                      <a:pt x="217" y="853"/>
                      <a:pt x="334" y="535"/>
                    </a:cubicBezTo>
                    <a:cubicBezTo>
                      <a:pt x="385" y="401"/>
                      <a:pt x="535" y="151"/>
                      <a:pt x="451" y="0"/>
                    </a:cubicBezTo>
                    <a:cubicBezTo>
                      <a:pt x="301" y="34"/>
                      <a:pt x="251" y="234"/>
                      <a:pt x="167" y="435"/>
                    </a:cubicBezTo>
                    <a:cubicBezTo>
                      <a:pt x="117" y="585"/>
                      <a:pt x="0" y="819"/>
                      <a:pt x="84" y="98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360;p21">
                <a:extLst>
                  <a:ext uri="{FF2B5EF4-FFF2-40B4-BE49-F238E27FC236}">
                    <a16:creationId xmlns:a16="http://schemas.microsoft.com/office/drawing/2014/main" id="{5725A71B-D997-496B-B6F2-396F095FF2E2}"/>
                  </a:ext>
                </a:extLst>
              </p:cNvPr>
              <p:cNvSpPr/>
              <p:nvPr/>
            </p:nvSpPr>
            <p:spPr>
              <a:xfrm>
                <a:off x="6336590" y="3541600"/>
                <a:ext cx="22633" cy="3524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886" extrusionOk="0">
                    <a:moveTo>
                      <a:pt x="0" y="886"/>
                    </a:moveTo>
                    <a:cubicBezTo>
                      <a:pt x="167" y="886"/>
                      <a:pt x="184" y="769"/>
                      <a:pt x="334" y="518"/>
                    </a:cubicBezTo>
                    <a:cubicBezTo>
                      <a:pt x="401" y="418"/>
                      <a:pt x="568" y="151"/>
                      <a:pt x="485" y="0"/>
                    </a:cubicBezTo>
                    <a:cubicBezTo>
                      <a:pt x="351" y="34"/>
                      <a:pt x="318" y="167"/>
                      <a:pt x="201" y="384"/>
                    </a:cubicBezTo>
                    <a:cubicBezTo>
                      <a:pt x="117" y="501"/>
                      <a:pt x="0" y="702"/>
                      <a:pt x="0" y="88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361;p21">
                <a:extLst>
                  <a:ext uri="{FF2B5EF4-FFF2-40B4-BE49-F238E27FC236}">
                    <a16:creationId xmlns:a16="http://schemas.microsoft.com/office/drawing/2014/main" id="{12E84822-F522-490C-A218-2E43FC6A8F09}"/>
                  </a:ext>
                </a:extLst>
              </p:cNvPr>
              <p:cNvSpPr/>
              <p:nvPr/>
            </p:nvSpPr>
            <p:spPr>
              <a:xfrm>
                <a:off x="6260814" y="3556875"/>
                <a:ext cx="24622" cy="31941"/>
              </a:xfrm>
              <a:custGeom>
                <a:avLst/>
                <a:gdLst/>
                <a:ahLst/>
                <a:cxnLst/>
                <a:rect l="l" t="t" r="r" b="b"/>
                <a:pathLst>
                  <a:path w="619" h="803" extrusionOk="0">
                    <a:moveTo>
                      <a:pt x="0" y="802"/>
                    </a:moveTo>
                    <a:cubicBezTo>
                      <a:pt x="134" y="786"/>
                      <a:pt x="151" y="769"/>
                      <a:pt x="218" y="686"/>
                    </a:cubicBezTo>
                    <a:cubicBezTo>
                      <a:pt x="268" y="619"/>
                      <a:pt x="318" y="552"/>
                      <a:pt x="368" y="485"/>
                    </a:cubicBezTo>
                    <a:cubicBezTo>
                      <a:pt x="452" y="351"/>
                      <a:pt x="619" y="201"/>
                      <a:pt x="602" y="34"/>
                    </a:cubicBezTo>
                    <a:cubicBezTo>
                      <a:pt x="468" y="0"/>
                      <a:pt x="452" y="34"/>
                      <a:pt x="385" y="117"/>
                    </a:cubicBezTo>
                    <a:cubicBezTo>
                      <a:pt x="335" y="184"/>
                      <a:pt x="284" y="251"/>
                      <a:pt x="234" y="335"/>
                    </a:cubicBezTo>
                    <a:cubicBezTo>
                      <a:pt x="134" y="468"/>
                      <a:pt x="17" y="585"/>
                      <a:pt x="0" y="802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362;p21">
                <a:extLst>
                  <a:ext uri="{FF2B5EF4-FFF2-40B4-BE49-F238E27FC236}">
                    <a16:creationId xmlns:a16="http://schemas.microsoft.com/office/drawing/2014/main" id="{C68161C3-B37F-4757-AB60-58747A81854E}"/>
                  </a:ext>
                </a:extLst>
              </p:cNvPr>
              <p:cNvSpPr/>
              <p:nvPr/>
            </p:nvSpPr>
            <p:spPr>
              <a:xfrm>
                <a:off x="6300034" y="3759583"/>
                <a:ext cx="27287" cy="206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19" extrusionOk="0">
                    <a:moveTo>
                      <a:pt x="0" y="368"/>
                    </a:moveTo>
                    <a:cubicBezTo>
                      <a:pt x="184" y="519"/>
                      <a:pt x="635" y="318"/>
                      <a:pt x="685" y="1"/>
                    </a:cubicBezTo>
                    <a:cubicBezTo>
                      <a:pt x="501" y="17"/>
                      <a:pt x="468" y="118"/>
                      <a:pt x="334" y="184"/>
                    </a:cubicBezTo>
                    <a:cubicBezTo>
                      <a:pt x="184" y="251"/>
                      <a:pt x="50" y="218"/>
                      <a:pt x="0" y="3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363;p21">
                <a:extLst>
                  <a:ext uri="{FF2B5EF4-FFF2-40B4-BE49-F238E27FC236}">
                    <a16:creationId xmlns:a16="http://schemas.microsoft.com/office/drawing/2014/main" id="{958420F4-7EC3-46DC-90B6-6A2F17D28087}"/>
                  </a:ext>
                </a:extLst>
              </p:cNvPr>
              <p:cNvSpPr/>
              <p:nvPr/>
            </p:nvSpPr>
            <p:spPr>
              <a:xfrm>
                <a:off x="6356519" y="3594107"/>
                <a:ext cx="15314" cy="26611"/>
              </a:xfrm>
              <a:custGeom>
                <a:avLst/>
                <a:gdLst/>
                <a:ahLst/>
                <a:cxnLst/>
                <a:rect l="l" t="t" r="r" b="b"/>
                <a:pathLst>
                  <a:path w="385" h="669" extrusionOk="0">
                    <a:moveTo>
                      <a:pt x="17" y="669"/>
                    </a:moveTo>
                    <a:cubicBezTo>
                      <a:pt x="184" y="669"/>
                      <a:pt x="218" y="568"/>
                      <a:pt x="318" y="334"/>
                    </a:cubicBezTo>
                    <a:cubicBezTo>
                      <a:pt x="318" y="334"/>
                      <a:pt x="351" y="234"/>
                      <a:pt x="351" y="234"/>
                    </a:cubicBezTo>
                    <a:cubicBezTo>
                      <a:pt x="368" y="84"/>
                      <a:pt x="385" y="184"/>
                      <a:pt x="335" y="134"/>
                    </a:cubicBezTo>
                    <a:cubicBezTo>
                      <a:pt x="201" y="0"/>
                      <a:pt x="0" y="501"/>
                      <a:pt x="17" y="66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364;p21">
                <a:extLst>
                  <a:ext uri="{FF2B5EF4-FFF2-40B4-BE49-F238E27FC236}">
                    <a16:creationId xmlns:a16="http://schemas.microsoft.com/office/drawing/2014/main" id="{6002C13D-B2C4-40E5-9751-502F756B10B4}"/>
                  </a:ext>
                </a:extLst>
              </p:cNvPr>
              <p:cNvSpPr/>
              <p:nvPr/>
            </p:nvSpPr>
            <p:spPr>
              <a:xfrm>
                <a:off x="6367139" y="3604728"/>
                <a:ext cx="16667" cy="2529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36" extrusionOk="0">
                    <a:moveTo>
                      <a:pt x="68" y="585"/>
                    </a:moveTo>
                    <a:cubicBezTo>
                      <a:pt x="218" y="569"/>
                      <a:pt x="118" y="635"/>
                      <a:pt x="285" y="351"/>
                    </a:cubicBezTo>
                    <a:cubicBezTo>
                      <a:pt x="352" y="251"/>
                      <a:pt x="418" y="151"/>
                      <a:pt x="402" y="34"/>
                    </a:cubicBezTo>
                    <a:cubicBezTo>
                      <a:pt x="168" y="0"/>
                      <a:pt x="1" y="452"/>
                      <a:pt x="68" y="5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365;p21">
                <a:extLst>
                  <a:ext uri="{FF2B5EF4-FFF2-40B4-BE49-F238E27FC236}">
                    <a16:creationId xmlns:a16="http://schemas.microsoft.com/office/drawing/2014/main" id="{94F59025-7CF2-4507-8F6E-F39026D0AE0E}"/>
                  </a:ext>
                </a:extLst>
              </p:cNvPr>
              <p:cNvSpPr/>
              <p:nvPr/>
            </p:nvSpPr>
            <p:spPr>
              <a:xfrm>
                <a:off x="6378436" y="3614712"/>
                <a:ext cx="14678" cy="22633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69" extrusionOk="0">
                    <a:moveTo>
                      <a:pt x="34" y="568"/>
                    </a:moveTo>
                    <a:cubicBezTo>
                      <a:pt x="201" y="568"/>
                      <a:pt x="185" y="518"/>
                      <a:pt x="251" y="351"/>
                    </a:cubicBezTo>
                    <a:cubicBezTo>
                      <a:pt x="302" y="234"/>
                      <a:pt x="368" y="117"/>
                      <a:pt x="318" y="0"/>
                    </a:cubicBezTo>
                    <a:cubicBezTo>
                      <a:pt x="84" y="0"/>
                      <a:pt x="1" y="418"/>
                      <a:pt x="34" y="5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366;p21">
                <a:extLst>
                  <a:ext uri="{FF2B5EF4-FFF2-40B4-BE49-F238E27FC236}">
                    <a16:creationId xmlns:a16="http://schemas.microsoft.com/office/drawing/2014/main" id="{2ABF4B55-66BD-4079-82E6-4311F00140D7}"/>
                  </a:ext>
                </a:extLst>
              </p:cNvPr>
              <p:cNvSpPr/>
              <p:nvPr/>
            </p:nvSpPr>
            <p:spPr>
              <a:xfrm>
                <a:off x="6429630" y="3610058"/>
                <a:ext cx="9984" cy="1730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5" extrusionOk="0">
                    <a:moveTo>
                      <a:pt x="0" y="418"/>
                    </a:moveTo>
                    <a:cubicBezTo>
                      <a:pt x="167" y="418"/>
                      <a:pt x="167" y="435"/>
                      <a:pt x="201" y="284"/>
                    </a:cubicBezTo>
                    <a:cubicBezTo>
                      <a:pt x="234" y="167"/>
                      <a:pt x="251" y="100"/>
                      <a:pt x="218" y="0"/>
                    </a:cubicBezTo>
                    <a:cubicBezTo>
                      <a:pt x="84" y="0"/>
                      <a:pt x="101" y="0"/>
                      <a:pt x="50" y="134"/>
                    </a:cubicBezTo>
                    <a:cubicBezTo>
                      <a:pt x="17" y="217"/>
                      <a:pt x="0" y="301"/>
                      <a:pt x="0" y="4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367;p21">
                <a:extLst>
                  <a:ext uri="{FF2B5EF4-FFF2-40B4-BE49-F238E27FC236}">
                    <a16:creationId xmlns:a16="http://schemas.microsoft.com/office/drawing/2014/main" id="{8B2A559A-BA61-4F9D-9DE0-288378ECBDA3}"/>
                  </a:ext>
                </a:extLst>
              </p:cNvPr>
              <p:cNvSpPr/>
              <p:nvPr/>
            </p:nvSpPr>
            <p:spPr>
              <a:xfrm>
                <a:off x="6377124" y="3564831"/>
                <a:ext cx="12013" cy="159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02" extrusionOk="0">
                    <a:moveTo>
                      <a:pt x="17" y="402"/>
                    </a:moveTo>
                    <a:cubicBezTo>
                      <a:pt x="284" y="402"/>
                      <a:pt x="301" y="101"/>
                      <a:pt x="251" y="18"/>
                    </a:cubicBezTo>
                    <a:cubicBezTo>
                      <a:pt x="17" y="1"/>
                      <a:pt x="0" y="302"/>
                      <a:pt x="17" y="402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368;p21">
                <a:extLst>
                  <a:ext uri="{FF2B5EF4-FFF2-40B4-BE49-F238E27FC236}">
                    <a16:creationId xmlns:a16="http://schemas.microsoft.com/office/drawing/2014/main" id="{2361D2B2-B78E-43B6-8C51-09BA405EE479}"/>
                  </a:ext>
                </a:extLst>
              </p:cNvPr>
              <p:cNvSpPr/>
              <p:nvPr/>
            </p:nvSpPr>
            <p:spPr>
              <a:xfrm>
                <a:off x="6361849" y="3554210"/>
                <a:ext cx="11973" cy="2064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19" extrusionOk="0">
                    <a:moveTo>
                      <a:pt x="17" y="468"/>
                    </a:moveTo>
                    <a:cubicBezTo>
                      <a:pt x="267" y="519"/>
                      <a:pt x="301" y="184"/>
                      <a:pt x="234" y="118"/>
                    </a:cubicBezTo>
                    <a:cubicBezTo>
                      <a:pt x="117" y="1"/>
                      <a:pt x="0" y="368"/>
                      <a:pt x="17" y="4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369;p21">
                <a:extLst>
                  <a:ext uri="{FF2B5EF4-FFF2-40B4-BE49-F238E27FC236}">
                    <a16:creationId xmlns:a16="http://schemas.microsoft.com/office/drawing/2014/main" id="{CD955C8B-E58D-45F5-8E5F-E73813ADFB73}"/>
                  </a:ext>
                </a:extLst>
              </p:cNvPr>
              <p:cNvSpPr/>
              <p:nvPr/>
            </p:nvSpPr>
            <p:spPr>
              <a:xfrm>
                <a:off x="6389733" y="3570161"/>
                <a:ext cx="9348" cy="2064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19" extrusionOk="0">
                    <a:moveTo>
                      <a:pt x="1" y="502"/>
                    </a:moveTo>
                    <a:cubicBezTo>
                      <a:pt x="135" y="502"/>
                      <a:pt x="135" y="519"/>
                      <a:pt x="185" y="385"/>
                    </a:cubicBezTo>
                    <a:cubicBezTo>
                      <a:pt x="218" y="318"/>
                      <a:pt x="235" y="201"/>
                      <a:pt x="201" y="168"/>
                    </a:cubicBezTo>
                    <a:cubicBezTo>
                      <a:pt x="51" y="1"/>
                      <a:pt x="1" y="402"/>
                      <a:pt x="1" y="502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370;p21">
                <a:extLst>
                  <a:ext uri="{FF2B5EF4-FFF2-40B4-BE49-F238E27FC236}">
                    <a16:creationId xmlns:a16="http://schemas.microsoft.com/office/drawing/2014/main" id="{40EAF0AD-A225-42DA-863A-EDFC3B1138AE}"/>
                  </a:ext>
                </a:extLst>
              </p:cNvPr>
              <p:cNvSpPr/>
              <p:nvPr/>
            </p:nvSpPr>
            <p:spPr>
              <a:xfrm>
                <a:off x="6480148" y="3658547"/>
                <a:ext cx="10660" cy="153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86" extrusionOk="0">
                    <a:moveTo>
                      <a:pt x="50" y="368"/>
                    </a:moveTo>
                    <a:cubicBezTo>
                      <a:pt x="151" y="385"/>
                      <a:pt x="268" y="168"/>
                      <a:pt x="234" y="18"/>
                    </a:cubicBezTo>
                    <a:cubicBezTo>
                      <a:pt x="84" y="1"/>
                      <a:pt x="17" y="84"/>
                      <a:pt x="0" y="235"/>
                    </a:cubicBezTo>
                    <a:cubicBezTo>
                      <a:pt x="0" y="368"/>
                      <a:pt x="34" y="352"/>
                      <a:pt x="50" y="3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371;p21">
                <a:extLst>
                  <a:ext uri="{FF2B5EF4-FFF2-40B4-BE49-F238E27FC236}">
                    <a16:creationId xmlns:a16="http://schemas.microsoft.com/office/drawing/2014/main" id="{BA8414C0-B6E9-46F1-85FA-6DCDF2CA0610}"/>
                  </a:ext>
                </a:extLst>
              </p:cNvPr>
              <p:cNvSpPr/>
              <p:nvPr/>
            </p:nvSpPr>
            <p:spPr>
              <a:xfrm>
                <a:off x="6125887" y="3626009"/>
                <a:ext cx="12013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35" extrusionOk="0">
                    <a:moveTo>
                      <a:pt x="301" y="334"/>
                    </a:moveTo>
                    <a:cubicBezTo>
                      <a:pt x="301" y="167"/>
                      <a:pt x="218" y="0"/>
                      <a:pt x="34" y="17"/>
                    </a:cubicBezTo>
                    <a:cubicBezTo>
                      <a:pt x="1" y="201"/>
                      <a:pt x="84" y="334"/>
                      <a:pt x="301" y="3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8" name="Google Shape;372;p21">
            <a:extLst>
              <a:ext uri="{FF2B5EF4-FFF2-40B4-BE49-F238E27FC236}">
                <a16:creationId xmlns:a16="http://schemas.microsoft.com/office/drawing/2014/main" id="{5183F46A-1ED0-4F9D-ABBC-B90BB61A0325}"/>
              </a:ext>
            </a:extLst>
          </p:cNvPr>
          <p:cNvGrpSpPr/>
          <p:nvPr/>
        </p:nvGrpSpPr>
        <p:grpSpPr>
          <a:xfrm>
            <a:off x="6914795" y="2331400"/>
            <a:ext cx="1209005" cy="488551"/>
            <a:chOff x="5325002" y="1426525"/>
            <a:chExt cx="1209005" cy="488551"/>
          </a:xfrm>
        </p:grpSpPr>
        <p:sp>
          <p:nvSpPr>
            <p:cNvPr id="769" name="Google Shape;373;p21">
              <a:extLst>
                <a:ext uri="{FF2B5EF4-FFF2-40B4-BE49-F238E27FC236}">
                  <a16:creationId xmlns:a16="http://schemas.microsoft.com/office/drawing/2014/main" id="{2E7190E2-DD56-4C3C-926A-386824B830CB}"/>
                </a:ext>
              </a:extLst>
            </p:cNvPr>
            <p:cNvSpPr/>
            <p:nvPr/>
          </p:nvSpPr>
          <p:spPr>
            <a:xfrm>
              <a:off x="5892591" y="1441839"/>
              <a:ext cx="103064" cy="153541"/>
            </a:xfrm>
            <a:custGeom>
              <a:avLst/>
              <a:gdLst/>
              <a:ahLst/>
              <a:cxnLst/>
              <a:rect l="l" t="t" r="r" b="b"/>
              <a:pathLst>
                <a:path w="2591" h="3860" extrusionOk="0">
                  <a:moveTo>
                    <a:pt x="1187" y="1788"/>
                  </a:moveTo>
                  <a:cubicBezTo>
                    <a:pt x="1204" y="1972"/>
                    <a:pt x="1137" y="2206"/>
                    <a:pt x="920" y="2640"/>
                  </a:cubicBezTo>
                  <a:cubicBezTo>
                    <a:pt x="619" y="3292"/>
                    <a:pt x="719" y="3860"/>
                    <a:pt x="1304" y="3158"/>
                  </a:cubicBezTo>
                  <a:cubicBezTo>
                    <a:pt x="1739" y="2607"/>
                    <a:pt x="2273" y="2105"/>
                    <a:pt x="2474" y="1738"/>
                  </a:cubicBezTo>
                  <a:cubicBezTo>
                    <a:pt x="2591" y="1521"/>
                    <a:pt x="2591" y="1504"/>
                    <a:pt x="2407" y="1354"/>
                  </a:cubicBezTo>
                  <a:cubicBezTo>
                    <a:pt x="2073" y="1086"/>
                    <a:pt x="1404" y="802"/>
                    <a:pt x="786" y="451"/>
                  </a:cubicBezTo>
                  <a:cubicBezTo>
                    <a:pt x="1" y="0"/>
                    <a:pt x="101" y="585"/>
                    <a:pt x="636" y="1070"/>
                  </a:cubicBezTo>
                  <a:cubicBezTo>
                    <a:pt x="987" y="1404"/>
                    <a:pt x="1137" y="1604"/>
                    <a:pt x="1187" y="178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374;p21">
              <a:extLst>
                <a:ext uri="{FF2B5EF4-FFF2-40B4-BE49-F238E27FC236}">
                  <a16:creationId xmlns:a16="http://schemas.microsoft.com/office/drawing/2014/main" id="{A38608E8-452D-4B72-A3D5-3A6B20A37533}"/>
                </a:ext>
              </a:extLst>
            </p:cNvPr>
            <p:cNvSpPr/>
            <p:nvPr/>
          </p:nvSpPr>
          <p:spPr>
            <a:xfrm>
              <a:off x="5325002" y="1497648"/>
              <a:ext cx="625461" cy="361617"/>
            </a:xfrm>
            <a:custGeom>
              <a:avLst/>
              <a:gdLst/>
              <a:ahLst/>
              <a:cxnLst/>
              <a:rect l="l" t="t" r="r" b="b"/>
              <a:pathLst>
                <a:path w="15724" h="9091" extrusionOk="0">
                  <a:moveTo>
                    <a:pt x="15406" y="17"/>
                  </a:moveTo>
                  <a:cubicBezTo>
                    <a:pt x="15640" y="1"/>
                    <a:pt x="15723" y="836"/>
                    <a:pt x="15490" y="870"/>
                  </a:cubicBezTo>
                  <a:cubicBezTo>
                    <a:pt x="15456" y="870"/>
                    <a:pt x="6216" y="1170"/>
                    <a:pt x="335" y="9007"/>
                  </a:cubicBezTo>
                  <a:cubicBezTo>
                    <a:pt x="285" y="9073"/>
                    <a:pt x="168" y="9090"/>
                    <a:pt x="84" y="9040"/>
                  </a:cubicBezTo>
                  <a:cubicBezTo>
                    <a:pt x="17" y="8973"/>
                    <a:pt x="1" y="8856"/>
                    <a:pt x="51" y="8789"/>
                  </a:cubicBezTo>
                  <a:cubicBezTo>
                    <a:pt x="6032" y="819"/>
                    <a:pt x="15373" y="17"/>
                    <a:pt x="15406" y="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1" name="Google Shape;375;p21">
              <a:extLst>
                <a:ext uri="{FF2B5EF4-FFF2-40B4-BE49-F238E27FC236}">
                  <a16:creationId xmlns:a16="http://schemas.microsoft.com/office/drawing/2014/main" id="{AAA55A16-75D3-4AE3-A2D9-F5F2B82350FC}"/>
                </a:ext>
              </a:extLst>
            </p:cNvPr>
            <p:cNvGrpSpPr/>
            <p:nvPr/>
          </p:nvGrpSpPr>
          <p:grpSpPr>
            <a:xfrm>
              <a:off x="6093309" y="1426525"/>
              <a:ext cx="440698" cy="488551"/>
              <a:chOff x="6093309" y="1426525"/>
              <a:chExt cx="440698" cy="488551"/>
            </a:xfrm>
          </p:grpSpPr>
          <p:sp>
            <p:nvSpPr>
              <p:cNvPr id="772" name="Google Shape;376;p21">
                <a:extLst>
                  <a:ext uri="{FF2B5EF4-FFF2-40B4-BE49-F238E27FC236}">
                    <a16:creationId xmlns:a16="http://schemas.microsoft.com/office/drawing/2014/main" id="{B872A424-2036-442A-9032-5212F53C510D}"/>
                  </a:ext>
                </a:extLst>
              </p:cNvPr>
              <p:cNvSpPr/>
              <p:nvPr/>
            </p:nvSpPr>
            <p:spPr>
              <a:xfrm>
                <a:off x="6093309" y="1463757"/>
                <a:ext cx="414124" cy="400798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10076" extrusionOk="0">
                    <a:moveTo>
                      <a:pt x="1187" y="6049"/>
                    </a:moveTo>
                    <a:cubicBezTo>
                      <a:pt x="1087" y="6083"/>
                      <a:pt x="987" y="6099"/>
                      <a:pt x="886" y="6099"/>
                    </a:cubicBezTo>
                    <a:cubicBezTo>
                      <a:pt x="669" y="6099"/>
                      <a:pt x="435" y="6016"/>
                      <a:pt x="251" y="5849"/>
                    </a:cubicBezTo>
                    <a:cubicBezTo>
                      <a:pt x="84" y="5665"/>
                      <a:pt x="1" y="5431"/>
                      <a:pt x="1" y="5214"/>
                    </a:cubicBezTo>
                    <a:cubicBezTo>
                      <a:pt x="1" y="4980"/>
                      <a:pt x="84" y="4746"/>
                      <a:pt x="251" y="4579"/>
                    </a:cubicBezTo>
                    <a:lnTo>
                      <a:pt x="4579" y="251"/>
                    </a:lnTo>
                    <a:cubicBezTo>
                      <a:pt x="4746" y="84"/>
                      <a:pt x="4980" y="1"/>
                      <a:pt x="5214" y="1"/>
                    </a:cubicBezTo>
                    <a:cubicBezTo>
                      <a:pt x="5431" y="1"/>
                      <a:pt x="5665" y="84"/>
                      <a:pt x="5849" y="251"/>
                    </a:cubicBezTo>
                    <a:lnTo>
                      <a:pt x="10160" y="4579"/>
                    </a:lnTo>
                    <a:cubicBezTo>
                      <a:pt x="10327" y="4746"/>
                      <a:pt x="10410" y="4980"/>
                      <a:pt x="10410" y="5214"/>
                    </a:cubicBezTo>
                    <a:cubicBezTo>
                      <a:pt x="10410" y="5431"/>
                      <a:pt x="10327" y="5665"/>
                      <a:pt x="10160" y="5849"/>
                    </a:cubicBezTo>
                    <a:cubicBezTo>
                      <a:pt x="9976" y="6016"/>
                      <a:pt x="9742" y="6099"/>
                      <a:pt x="9525" y="6099"/>
                    </a:cubicBezTo>
                    <a:cubicBezTo>
                      <a:pt x="9424" y="6099"/>
                      <a:pt x="9324" y="6083"/>
                      <a:pt x="9224" y="6049"/>
                    </a:cubicBezTo>
                    <a:lnTo>
                      <a:pt x="9224" y="9240"/>
                    </a:lnTo>
                    <a:cubicBezTo>
                      <a:pt x="9224" y="9474"/>
                      <a:pt x="9124" y="9675"/>
                      <a:pt x="8973" y="9825"/>
                    </a:cubicBezTo>
                    <a:cubicBezTo>
                      <a:pt x="8823" y="9976"/>
                      <a:pt x="8606" y="10076"/>
                      <a:pt x="8372" y="10076"/>
                    </a:cubicBezTo>
                    <a:lnTo>
                      <a:pt x="6784" y="10076"/>
                    </a:lnTo>
                    <a:lnTo>
                      <a:pt x="3627" y="10076"/>
                    </a:lnTo>
                    <a:lnTo>
                      <a:pt x="2039" y="10076"/>
                    </a:lnTo>
                    <a:cubicBezTo>
                      <a:pt x="1805" y="10076"/>
                      <a:pt x="1588" y="9976"/>
                      <a:pt x="1438" y="9825"/>
                    </a:cubicBezTo>
                    <a:cubicBezTo>
                      <a:pt x="1287" y="9675"/>
                      <a:pt x="1187" y="9458"/>
                      <a:pt x="1187" y="9240"/>
                    </a:cubicBezTo>
                    <a:lnTo>
                      <a:pt x="1187" y="6049"/>
                    </a:lnTo>
                    <a:close/>
                    <a:moveTo>
                      <a:pt x="6617" y="9725"/>
                    </a:moveTo>
                    <a:lnTo>
                      <a:pt x="6617" y="6433"/>
                    </a:lnTo>
                    <a:lnTo>
                      <a:pt x="3794" y="6433"/>
                    </a:lnTo>
                    <a:lnTo>
                      <a:pt x="3794" y="9725"/>
                    </a:lnTo>
                    <a:close/>
                    <a:moveTo>
                      <a:pt x="3443" y="9725"/>
                    </a:moveTo>
                    <a:lnTo>
                      <a:pt x="3443" y="6250"/>
                    </a:lnTo>
                    <a:cubicBezTo>
                      <a:pt x="3443" y="6149"/>
                      <a:pt x="3526" y="6066"/>
                      <a:pt x="3627" y="6066"/>
                    </a:cubicBezTo>
                    <a:lnTo>
                      <a:pt x="6801" y="6066"/>
                    </a:lnTo>
                    <a:cubicBezTo>
                      <a:pt x="6901" y="6066"/>
                      <a:pt x="6968" y="6149"/>
                      <a:pt x="6968" y="6250"/>
                    </a:cubicBezTo>
                    <a:lnTo>
                      <a:pt x="6968" y="9725"/>
                    </a:lnTo>
                    <a:lnTo>
                      <a:pt x="8372" y="9725"/>
                    </a:lnTo>
                    <a:cubicBezTo>
                      <a:pt x="8505" y="9725"/>
                      <a:pt x="8639" y="9658"/>
                      <a:pt x="8723" y="9575"/>
                    </a:cubicBezTo>
                    <a:cubicBezTo>
                      <a:pt x="8806" y="9491"/>
                      <a:pt x="8873" y="9357"/>
                      <a:pt x="8873" y="9224"/>
                    </a:cubicBezTo>
                    <a:lnTo>
                      <a:pt x="8873" y="5815"/>
                    </a:lnTo>
                    <a:lnTo>
                      <a:pt x="5214" y="2156"/>
                    </a:lnTo>
                    <a:lnTo>
                      <a:pt x="1555" y="5815"/>
                    </a:lnTo>
                    <a:lnTo>
                      <a:pt x="1555" y="9224"/>
                    </a:lnTo>
                    <a:cubicBezTo>
                      <a:pt x="1555" y="9357"/>
                      <a:pt x="1605" y="9491"/>
                      <a:pt x="1688" y="9575"/>
                    </a:cubicBezTo>
                    <a:cubicBezTo>
                      <a:pt x="1789" y="9658"/>
                      <a:pt x="1906" y="9725"/>
                      <a:pt x="2039" y="9725"/>
                    </a:cubicBezTo>
                    <a:close/>
                    <a:moveTo>
                      <a:pt x="886" y="5748"/>
                    </a:moveTo>
                    <a:cubicBezTo>
                      <a:pt x="1037" y="5748"/>
                      <a:pt x="1170" y="5698"/>
                      <a:pt x="1271" y="5581"/>
                    </a:cubicBezTo>
                    <a:lnTo>
                      <a:pt x="5080" y="1772"/>
                    </a:lnTo>
                    <a:cubicBezTo>
                      <a:pt x="5147" y="1705"/>
                      <a:pt x="5264" y="1705"/>
                      <a:pt x="5331" y="1772"/>
                    </a:cubicBezTo>
                    <a:lnTo>
                      <a:pt x="9140" y="5581"/>
                    </a:lnTo>
                    <a:cubicBezTo>
                      <a:pt x="9241" y="5682"/>
                      <a:pt x="9391" y="5748"/>
                      <a:pt x="9525" y="5748"/>
                    </a:cubicBezTo>
                    <a:cubicBezTo>
                      <a:pt x="9658" y="5748"/>
                      <a:pt x="9792" y="5698"/>
                      <a:pt x="9909" y="5581"/>
                    </a:cubicBezTo>
                    <a:cubicBezTo>
                      <a:pt x="10009" y="5481"/>
                      <a:pt x="10059" y="5347"/>
                      <a:pt x="10059" y="5197"/>
                    </a:cubicBezTo>
                    <a:cubicBezTo>
                      <a:pt x="10059" y="5063"/>
                      <a:pt x="10009" y="4930"/>
                      <a:pt x="9909" y="4813"/>
                    </a:cubicBezTo>
                    <a:lnTo>
                      <a:pt x="5598" y="502"/>
                    </a:lnTo>
                    <a:cubicBezTo>
                      <a:pt x="5481" y="402"/>
                      <a:pt x="5348" y="351"/>
                      <a:pt x="5214" y="351"/>
                    </a:cubicBezTo>
                    <a:cubicBezTo>
                      <a:pt x="5080" y="351"/>
                      <a:pt x="4930" y="402"/>
                      <a:pt x="4830" y="502"/>
                    </a:cubicBezTo>
                    <a:lnTo>
                      <a:pt x="519" y="4813"/>
                    </a:lnTo>
                    <a:cubicBezTo>
                      <a:pt x="402" y="4930"/>
                      <a:pt x="352" y="5063"/>
                      <a:pt x="352" y="5197"/>
                    </a:cubicBezTo>
                    <a:cubicBezTo>
                      <a:pt x="352" y="5347"/>
                      <a:pt x="402" y="5481"/>
                      <a:pt x="519" y="5581"/>
                    </a:cubicBezTo>
                    <a:cubicBezTo>
                      <a:pt x="619" y="5698"/>
                      <a:pt x="753" y="5748"/>
                      <a:pt x="886" y="574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377;p21">
                <a:extLst>
                  <a:ext uri="{FF2B5EF4-FFF2-40B4-BE49-F238E27FC236}">
                    <a16:creationId xmlns:a16="http://schemas.microsoft.com/office/drawing/2014/main" id="{7BD15583-6E31-4697-9797-090416B62BCB}"/>
                  </a:ext>
                </a:extLst>
              </p:cNvPr>
              <p:cNvSpPr/>
              <p:nvPr/>
            </p:nvSpPr>
            <p:spPr>
              <a:xfrm>
                <a:off x="6454889" y="1672471"/>
                <a:ext cx="7995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4" extrusionOk="0">
                    <a:moveTo>
                      <a:pt x="34" y="33"/>
                    </a:moveTo>
                    <a:cubicBezTo>
                      <a:pt x="0" y="184"/>
                      <a:pt x="117" y="184"/>
                      <a:pt x="201" y="150"/>
                    </a:cubicBezTo>
                    <a:cubicBezTo>
                      <a:pt x="201" y="17"/>
                      <a:pt x="151" y="0"/>
                      <a:pt x="34" y="3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378;p21">
                <a:extLst>
                  <a:ext uri="{FF2B5EF4-FFF2-40B4-BE49-F238E27FC236}">
                    <a16:creationId xmlns:a16="http://schemas.microsoft.com/office/drawing/2014/main" id="{0207078E-1397-4069-A6CE-C5D7F2FCE3F2}"/>
                  </a:ext>
                </a:extLst>
              </p:cNvPr>
              <p:cNvSpPr/>
              <p:nvPr/>
            </p:nvSpPr>
            <p:spPr>
              <a:xfrm>
                <a:off x="6212961" y="1572112"/>
                <a:ext cx="7359" cy="799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01" extrusionOk="0">
                    <a:moveTo>
                      <a:pt x="0" y="184"/>
                    </a:moveTo>
                    <a:lnTo>
                      <a:pt x="167" y="201"/>
                    </a:lnTo>
                    <a:cubicBezTo>
                      <a:pt x="184" y="100"/>
                      <a:pt x="184" y="67"/>
                      <a:pt x="117" y="50"/>
                    </a:cubicBezTo>
                    <a:cubicBezTo>
                      <a:pt x="0" y="0"/>
                      <a:pt x="0" y="100"/>
                      <a:pt x="0" y="1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379;p21">
                <a:extLst>
                  <a:ext uri="{FF2B5EF4-FFF2-40B4-BE49-F238E27FC236}">
                    <a16:creationId xmlns:a16="http://schemas.microsoft.com/office/drawing/2014/main" id="{0C409ED7-A325-452C-9EFB-5CA3CD7F21B9}"/>
                  </a:ext>
                </a:extLst>
              </p:cNvPr>
              <p:cNvSpPr/>
              <p:nvPr/>
            </p:nvSpPr>
            <p:spPr>
              <a:xfrm>
                <a:off x="6119245" y="1426525"/>
                <a:ext cx="28600" cy="3659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920" extrusionOk="0">
                    <a:moveTo>
                      <a:pt x="719" y="1"/>
                    </a:moveTo>
                    <a:lnTo>
                      <a:pt x="602" y="1"/>
                    </a:lnTo>
                    <a:cubicBezTo>
                      <a:pt x="585" y="18"/>
                      <a:pt x="585" y="18"/>
                      <a:pt x="585" y="18"/>
                    </a:cubicBezTo>
                    <a:cubicBezTo>
                      <a:pt x="569" y="34"/>
                      <a:pt x="569" y="34"/>
                      <a:pt x="552" y="34"/>
                    </a:cubicBezTo>
                    <a:cubicBezTo>
                      <a:pt x="435" y="151"/>
                      <a:pt x="318" y="235"/>
                      <a:pt x="218" y="385"/>
                    </a:cubicBezTo>
                    <a:cubicBezTo>
                      <a:pt x="151" y="485"/>
                      <a:pt x="0" y="803"/>
                      <a:pt x="134" y="920"/>
                    </a:cubicBezTo>
                    <a:cubicBezTo>
                      <a:pt x="251" y="853"/>
                      <a:pt x="318" y="586"/>
                      <a:pt x="401" y="469"/>
                    </a:cubicBezTo>
                    <a:cubicBezTo>
                      <a:pt x="502" y="318"/>
                      <a:pt x="702" y="185"/>
                      <a:pt x="719" y="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380;p21">
                <a:extLst>
                  <a:ext uri="{FF2B5EF4-FFF2-40B4-BE49-F238E27FC236}">
                    <a16:creationId xmlns:a16="http://schemas.microsoft.com/office/drawing/2014/main" id="{8D8D74F6-F8CB-4B24-B1A0-70CFE95068C6}"/>
                  </a:ext>
                </a:extLst>
              </p:cNvPr>
              <p:cNvSpPr/>
              <p:nvPr/>
            </p:nvSpPr>
            <p:spPr>
              <a:xfrm>
                <a:off x="6313363" y="1853897"/>
                <a:ext cx="11973" cy="3790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953" extrusionOk="0">
                    <a:moveTo>
                      <a:pt x="301" y="468"/>
                    </a:moveTo>
                    <a:lnTo>
                      <a:pt x="301" y="67"/>
                    </a:lnTo>
                    <a:cubicBezTo>
                      <a:pt x="251" y="17"/>
                      <a:pt x="267" y="17"/>
                      <a:pt x="201" y="1"/>
                    </a:cubicBezTo>
                    <a:cubicBezTo>
                      <a:pt x="150" y="117"/>
                      <a:pt x="0" y="803"/>
                      <a:pt x="17" y="953"/>
                    </a:cubicBezTo>
                    <a:cubicBezTo>
                      <a:pt x="217" y="919"/>
                      <a:pt x="217" y="619"/>
                      <a:pt x="301" y="4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381;p21">
                <a:extLst>
                  <a:ext uri="{FF2B5EF4-FFF2-40B4-BE49-F238E27FC236}">
                    <a16:creationId xmlns:a16="http://schemas.microsoft.com/office/drawing/2014/main" id="{B0E8489A-B551-4214-A957-4FC251A025D2}"/>
                  </a:ext>
                </a:extLst>
              </p:cNvPr>
              <p:cNvSpPr/>
              <p:nvPr/>
            </p:nvSpPr>
            <p:spPr>
              <a:xfrm>
                <a:off x="6391086" y="1667141"/>
                <a:ext cx="1066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653" extrusionOk="0">
                    <a:moveTo>
                      <a:pt x="67" y="569"/>
                    </a:moveTo>
                    <a:cubicBezTo>
                      <a:pt x="151" y="552"/>
                      <a:pt x="151" y="652"/>
                      <a:pt x="217" y="335"/>
                    </a:cubicBezTo>
                    <a:cubicBezTo>
                      <a:pt x="234" y="167"/>
                      <a:pt x="268" y="84"/>
                      <a:pt x="167" y="0"/>
                    </a:cubicBezTo>
                    <a:cubicBezTo>
                      <a:pt x="34" y="34"/>
                      <a:pt x="17" y="268"/>
                      <a:pt x="0" y="401"/>
                    </a:cubicBezTo>
                    <a:cubicBezTo>
                      <a:pt x="0" y="435"/>
                      <a:pt x="0" y="468"/>
                      <a:pt x="17" y="485"/>
                    </a:cubicBezTo>
                    <a:cubicBezTo>
                      <a:pt x="50" y="652"/>
                      <a:pt x="0" y="518"/>
                      <a:pt x="67" y="56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382;p21">
                <a:extLst>
                  <a:ext uri="{FF2B5EF4-FFF2-40B4-BE49-F238E27FC236}">
                    <a16:creationId xmlns:a16="http://schemas.microsoft.com/office/drawing/2014/main" id="{ED96ED27-755B-4471-8D96-927E6FD25C90}"/>
                  </a:ext>
                </a:extLst>
              </p:cNvPr>
              <p:cNvSpPr/>
              <p:nvPr/>
            </p:nvSpPr>
            <p:spPr>
              <a:xfrm>
                <a:off x="6330584" y="1603337"/>
                <a:ext cx="12013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19" extrusionOk="0">
                    <a:moveTo>
                      <a:pt x="84" y="585"/>
                    </a:moveTo>
                    <a:cubicBezTo>
                      <a:pt x="168" y="585"/>
                      <a:pt x="285" y="619"/>
                      <a:pt x="285" y="284"/>
                    </a:cubicBezTo>
                    <a:cubicBezTo>
                      <a:pt x="302" y="0"/>
                      <a:pt x="1" y="134"/>
                      <a:pt x="84" y="5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383;p21">
                <a:extLst>
                  <a:ext uri="{FF2B5EF4-FFF2-40B4-BE49-F238E27FC236}">
                    <a16:creationId xmlns:a16="http://schemas.microsoft.com/office/drawing/2014/main" id="{3E60D0DD-FEA4-4866-AD07-998F3F8F2E95}"/>
                  </a:ext>
                </a:extLst>
              </p:cNvPr>
              <p:cNvSpPr/>
              <p:nvPr/>
            </p:nvSpPr>
            <p:spPr>
              <a:xfrm>
                <a:off x="6411014" y="1687069"/>
                <a:ext cx="9348" cy="17343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36" extrusionOk="0">
                    <a:moveTo>
                      <a:pt x="151" y="435"/>
                    </a:moveTo>
                    <a:cubicBezTo>
                      <a:pt x="184" y="368"/>
                      <a:pt x="218" y="268"/>
                      <a:pt x="218" y="184"/>
                    </a:cubicBezTo>
                    <a:cubicBezTo>
                      <a:pt x="234" y="1"/>
                      <a:pt x="234" y="1"/>
                      <a:pt x="84" y="1"/>
                    </a:cubicBezTo>
                    <a:cubicBezTo>
                      <a:pt x="51" y="68"/>
                      <a:pt x="17" y="184"/>
                      <a:pt x="17" y="251"/>
                    </a:cubicBezTo>
                    <a:cubicBezTo>
                      <a:pt x="1" y="418"/>
                      <a:pt x="17" y="418"/>
                      <a:pt x="151" y="43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384;p21">
                <a:extLst>
                  <a:ext uri="{FF2B5EF4-FFF2-40B4-BE49-F238E27FC236}">
                    <a16:creationId xmlns:a16="http://schemas.microsoft.com/office/drawing/2014/main" id="{F77C70BF-8AF3-4B97-86F0-2FF7284B956E}"/>
                  </a:ext>
                </a:extLst>
              </p:cNvPr>
              <p:cNvSpPr/>
              <p:nvPr/>
            </p:nvSpPr>
            <p:spPr>
              <a:xfrm>
                <a:off x="6429630" y="1621953"/>
                <a:ext cx="11337" cy="1929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85" extrusionOk="0">
                    <a:moveTo>
                      <a:pt x="151" y="485"/>
                    </a:moveTo>
                    <a:cubicBezTo>
                      <a:pt x="251" y="435"/>
                      <a:pt x="268" y="351"/>
                      <a:pt x="284" y="167"/>
                    </a:cubicBezTo>
                    <a:lnTo>
                      <a:pt x="251" y="34"/>
                    </a:lnTo>
                    <a:cubicBezTo>
                      <a:pt x="50" y="0"/>
                      <a:pt x="0" y="368"/>
                      <a:pt x="151" y="4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385;p21">
                <a:extLst>
                  <a:ext uri="{FF2B5EF4-FFF2-40B4-BE49-F238E27FC236}">
                    <a16:creationId xmlns:a16="http://schemas.microsoft.com/office/drawing/2014/main" id="{602749BB-04CE-458B-AF46-EFD2D67C9641}"/>
                  </a:ext>
                </a:extLst>
              </p:cNvPr>
              <p:cNvSpPr/>
              <p:nvPr/>
            </p:nvSpPr>
            <p:spPr>
              <a:xfrm>
                <a:off x="6416981" y="1606639"/>
                <a:ext cx="8035" cy="1666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19" extrusionOk="0">
                    <a:moveTo>
                      <a:pt x="1" y="218"/>
                    </a:moveTo>
                    <a:cubicBezTo>
                      <a:pt x="1" y="318"/>
                      <a:pt x="1" y="318"/>
                      <a:pt x="51" y="402"/>
                    </a:cubicBezTo>
                    <a:cubicBezTo>
                      <a:pt x="201" y="419"/>
                      <a:pt x="201" y="369"/>
                      <a:pt x="201" y="218"/>
                    </a:cubicBezTo>
                    <a:cubicBezTo>
                      <a:pt x="201" y="51"/>
                      <a:pt x="201" y="18"/>
                      <a:pt x="84" y="1"/>
                    </a:cubicBezTo>
                    <a:cubicBezTo>
                      <a:pt x="1" y="68"/>
                      <a:pt x="1" y="68"/>
                      <a:pt x="1" y="2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386;p21">
                <a:extLst>
                  <a:ext uri="{FF2B5EF4-FFF2-40B4-BE49-F238E27FC236}">
                    <a16:creationId xmlns:a16="http://schemas.microsoft.com/office/drawing/2014/main" id="{8ABB9832-18E1-4C11-BB1D-8C13BA3C4E71}"/>
                  </a:ext>
                </a:extLst>
              </p:cNvPr>
              <p:cNvSpPr/>
              <p:nvPr/>
            </p:nvSpPr>
            <p:spPr>
              <a:xfrm>
                <a:off x="6314633" y="1593353"/>
                <a:ext cx="10024" cy="21997"/>
              </a:xfrm>
              <a:custGeom>
                <a:avLst/>
                <a:gdLst/>
                <a:ahLst/>
                <a:cxnLst/>
                <a:rect l="l" t="t" r="r" b="b"/>
                <a:pathLst>
                  <a:path w="252" h="553" extrusionOk="0">
                    <a:moveTo>
                      <a:pt x="84" y="134"/>
                    </a:moveTo>
                    <a:cubicBezTo>
                      <a:pt x="34" y="168"/>
                      <a:pt x="1" y="268"/>
                      <a:pt x="1" y="352"/>
                    </a:cubicBezTo>
                    <a:cubicBezTo>
                      <a:pt x="1" y="469"/>
                      <a:pt x="51" y="552"/>
                      <a:pt x="151" y="485"/>
                    </a:cubicBezTo>
                    <a:cubicBezTo>
                      <a:pt x="235" y="402"/>
                      <a:pt x="251" y="1"/>
                      <a:pt x="84" y="1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387;p21">
                <a:extLst>
                  <a:ext uri="{FF2B5EF4-FFF2-40B4-BE49-F238E27FC236}">
                    <a16:creationId xmlns:a16="http://schemas.microsoft.com/office/drawing/2014/main" id="{03C40E7E-07B8-4645-AFDF-385FE4563D59}"/>
                  </a:ext>
                </a:extLst>
              </p:cNvPr>
              <p:cNvSpPr/>
              <p:nvPr/>
            </p:nvSpPr>
            <p:spPr>
              <a:xfrm>
                <a:off x="6354530" y="1550154"/>
                <a:ext cx="17979" cy="1797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151" y="84"/>
                    </a:moveTo>
                    <a:cubicBezTo>
                      <a:pt x="151" y="84"/>
                      <a:pt x="0" y="101"/>
                      <a:pt x="167" y="301"/>
                    </a:cubicBezTo>
                    <a:cubicBezTo>
                      <a:pt x="201" y="335"/>
                      <a:pt x="301" y="452"/>
                      <a:pt x="351" y="402"/>
                    </a:cubicBezTo>
                    <a:cubicBezTo>
                      <a:pt x="451" y="301"/>
                      <a:pt x="251" y="1"/>
                      <a:pt x="151" y="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388;p21">
                <a:extLst>
                  <a:ext uri="{FF2B5EF4-FFF2-40B4-BE49-F238E27FC236}">
                    <a16:creationId xmlns:a16="http://schemas.microsoft.com/office/drawing/2014/main" id="{5391264A-455C-47E5-A4E6-4A2B3F8E33AB}"/>
                  </a:ext>
                </a:extLst>
              </p:cNvPr>
              <p:cNvSpPr/>
              <p:nvPr/>
            </p:nvSpPr>
            <p:spPr>
              <a:xfrm>
                <a:off x="6444905" y="1637228"/>
                <a:ext cx="10024" cy="1467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69" extrusionOk="0">
                    <a:moveTo>
                      <a:pt x="34" y="368"/>
                    </a:moveTo>
                    <a:cubicBezTo>
                      <a:pt x="184" y="368"/>
                      <a:pt x="184" y="351"/>
                      <a:pt x="218" y="218"/>
                    </a:cubicBezTo>
                    <a:cubicBezTo>
                      <a:pt x="251" y="84"/>
                      <a:pt x="235" y="67"/>
                      <a:pt x="168" y="1"/>
                    </a:cubicBezTo>
                    <a:cubicBezTo>
                      <a:pt x="17" y="34"/>
                      <a:pt x="1" y="218"/>
                      <a:pt x="34" y="3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389;p21">
                <a:extLst>
                  <a:ext uri="{FF2B5EF4-FFF2-40B4-BE49-F238E27FC236}">
                    <a16:creationId xmlns:a16="http://schemas.microsoft.com/office/drawing/2014/main" id="{FC829B78-8271-4AA0-A8D1-98CADA294507}"/>
                  </a:ext>
                </a:extLst>
              </p:cNvPr>
              <p:cNvSpPr/>
              <p:nvPr/>
            </p:nvSpPr>
            <p:spPr>
              <a:xfrm>
                <a:off x="6166421" y="1608667"/>
                <a:ext cx="13325" cy="1396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51" extrusionOk="0">
                    <a:moveTo>
                      <a:pt x="134" y="50"/>
                    </a:moveTo>
                    <a:cubicBezTo>
                      <a:pt x="134" y="67"/>
                      <a:pt x="1" y="67"/>
                      <a:pt x="118" y="267"/>
                    </a:cubicBezTo>
                    <a:cubicBezTo>
                      <a:pt x="151" y="334"/>
                      <a:pt x="201" y="351"/>
                      <a:pt x="285" y="351"/>
                    </a:cubicBezTo>
                    <a:cubicBezTo>
                      <a:pt x="335" y="251"/>
                      <a:pt x="285" y="0"/>
                      <a:pt x="134" y="5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390;p21">
                <a:extLst>
                  <a:ext uri="{FF2B5EF4-FFF2-40B4-BE49-F238E27FC236}">
                    <a16:creationId xmlns:a16="http://schemas.microsoft.com/office/drawing/2014/main" id="{0698C761-B15F-471A-BE4A-1C1125124DD7}"/>
                  </a:ext>
                </a:extLst>
              </p:cNvPr>
              <p:cNvSpPr/>
              <p:nvPr/>
            </p:nvSpPr>
            <p:spPr>
              <a:xfrm>
                <a:off x="6309979" y="1731621"/>
                <a:ext cx="15354" cy="19968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02" extrusionOk="0">
                    <a:moveTo>
                      <a:pt x="1" y="435"/>
                    </a:moveTo>
                    <a:cubicBezTo>
                      <a:pt x="385" y="501"/>
                      <a:pt x="368" y="0"/>
                      <a:pt x="101" y="251"/>
                    </a:cubicBezTo>
                    <a:cubicBezTo>
                      <a:pt x="51" y="301"/>
                      <a:pt x="18" y="334"/>
                      <a:pt x="1" y="43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391;p21">
                <a:extLst>
                  <a:ext uri="{FF2B5EF4-FFF2-40B4-BE49-F238E27FC236}">
                    <a16:creationId xmlns:a16="http://schemas.microsoft.com/office/drawing/2014/main" id="{1D1B3E72-34C5-486E-9422-5AFD54A61C42}"/>
                  </a:ext>
                </a:extLst>
              </p:cNvPr>
              <p:cNvSpPr/>
              <p:nvPr/>
            </p:nvSpPr>
            <p:spPr>
              <a:xfrm>
                <a:off x="6458867" y="1648525"/>
                <a:ext cx="9348" cy="1797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52" extrusionOk="0">
                    <a:moveTo>
                      <a:pt x="84" y="118"/>
                    </a:moveTo>
                    <a:cubicBezTo>
                      <a:pt x="34" y="151"/>
                      <a:pt x="1" y="201"/>
                      <a:pt x="1" y="301"/>
                    </a:cubicBezTo>
                    <a:cubicBezTo>
                      <a:pt x="1" y="402"/>
                      <a:pt x="67" y="452"/>
                      <a:pt x="134" y="402"/>
                    </a:cubicBezTo>
                    <a:cubicBezTo>
                      <a:pt x="234" y="318"/>
                      <a:pt x="234" y="1"/>
                      <a:pt x="84" y="1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392;p21">
                <a:extLst>
                  <a:ext uri="{FF2B5EF4-FFF2-40B4-BE49-F238E27FC236}">
                    <a16:creationId xmlns:a16="http://schemas.microsoft.com/office/drawing/2014/main" id="{8C9D13C1-C2F7-4243-A3C8-F3BCA3339DA2}"/>
                  </a:ext>
                </a:extLst>
              </p:cNvPr>
              <p:cNvSpPr/>
              <p:nvPr/>
            </p:nvSpPr>
            <p:spPr>
              <a:xfrm>
                <a:off x="6383090" y="1582732"/>
                <a:ext cx="12013" cy="1400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52" extrusionOk="0">
                    <a:moveTo>
                      <a:pt x="34" y="351"/>
                    </a:moveTo>
                    <a:cubicBezTo>
                      <a:pt x="302" y="335"/>
                      <a:pt x="201" y="67"/>
                      <a:pt x="151" y="34"/>
                    </a:cubicBezTo>
                    <a:cubicBezTo>
                      <a:pt x="84" y="0"/>
                      <a:pt x="34" y="67"/>
                      <a:pt x="17" y="117"/>
                    </a:cubicBezTo>
                    <a:cubicBezTo>
                      <a:pt x="1" y="201"/>
                      <a:pt x="17" y="284"/>
                      <a:pt x="34" y="3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393;p21">
                <a:extLst>
                  <a:ext uri="{FF2B5EF4-FFF2-40B4-BE49-F238E27FC236}">
                    <a16:creationId xmlns:a16="http://schemas.microsoft.com/office/drawing/2014/main" id="{E9650A6F-09B7-422F-A7EF-D5144ED8FF4E}"/>
                  </a:ext>
                </a:extLst>
              </p:cNvPr>
              <p:cNvSpPr/>
              <p:nvPr/>
            </p:nvSpPr>
            <p:spPr>
              <a:xfrm>
                <a:off x="6130541" y="1532891"/>
                <a:ext cx="11337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35" extrusionOk="0">
                    <a:moveTo>
                      <a:pt x="168" y="334"/>
                    </a:moveTo>
                    <a:cubicBezTo>
                      <a:pt x="218" y="318"/>
                      <a:pt x="285" y="301"/>
                      <a:pt x="285" y="134"/>
                    </a:cubicBezTo>
                    <a:cubicBezTo>
                      <a:pt x="285" y="17"/>
                      <a:pt x="268" y="50"/>
                      <a:pt x="251" y="17"/>
                    </a:cubicBezTo>
                    <a:cubicBezTo>
                      <a:pt x="84" y="0"/>
                      <a:pt x="0" y="251"/>
                      <a:pt x="168" y="3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394;p21">
                <a:extLst>
                  <a:ext uri="{FF2B5EF4-FFF2-40B4-BE49-F238E27FC236}">
                    <a16:creationId xmlns:a16="http://schemas.microsoft.com/office/drawing/2014/main" id="{CD043F01-996F-422C-A3EA-99F948DC957D}"/>
                  </a:ext>
                </a:extLst>
              </p:cNvPr>
              <p:cNvSpPr/>
              <p:nvPr/>
            </p:nvSpPr>
            <p:spPr>
              <a:xfrm>
                <a:off x="6397052" y="1588063"/>
                <a:ext cx="11337" cy="1531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85" extrusionOk="0">
                    <a:moveTo>
                      <a:pt x="34" y="384"/>
                    </a:moveTo>
                    <a:cubicBezTo>
                      <a:pt x="184" y="368"/>
                      <a:pt x="285" y="184"/>
                      <a:pt x="201" y="100"/>
                    </a:cubicBezTo>
                    <a:cubicBezTo>
                      <a:pt x="17" y="0"/>
                      <a:pt x="1" y="267"/>
                      <a:pt x="34" y="3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395;p21">
                <a:extLst>
                  <a:ext uri="{FF2B5EF4-FFF2-40B4-BE49-F238E27FC236}">
                    <a16:creationId xmlns:a16="http://schemas.microsoft.com/office/drawing/2014/main" id="{59BEE0CF-6289-4D21-AFA0-854920AA5FA3}"/>
                  </a:ext>
                </a:extLst>
              </p:cNvPr>
              <p:cNvSpPr/>
              <p:nvPr/>
            </p:nvSpPr>
            <p:spPr>
              <a:xfrm>
                <a:off x="6190367" y="1707674"/>
                <a:ext cx="1332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284" y="17"/>
                    </a:moveTo>
                    <a:cubicBezTo>
                      <a:pt x="67" y="1"/>
                      <a:pt x="0" y="235"/>
                      <a:pt x="117" y="285"/>
                    </a:cubicBezTo>
                    <a:cubicBezTo>
                      <a:pt x="201" y="335"/>
                      <a:pt x="334" y="168"/>
                      <a:pt x="284" y="1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396;p21">
                <a:extLst>
                  <a:ext uri="{FF2B5EF4-FFF2-40B4-BE49-F238E27FC236}">
                    <a16:creationId xmlns:a16="http://schemas.microsoft.com/office/drawing/2014/main" id="{8CF8879A-1046-4DDE-BFD3-4646C4282CEE}"/>
                  </a:ext>
                </a:extLst>
              </p:cNvPr>
              <p:cNvSpPr/>
              <p:nvPr/>
            </p:nvSpPr>
            <p:spPr>
              <a:xfrm>
                <a:off x="6470840" y="1665788"/>
                <a:ext cx="9984" cy="1801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53" extrusionOk="0">
                    <a:moveTo>
                      <a:pt x="67" y="135"/>
                    </a:moveTo>
                    <a:cubicBezTo>
                      <a:pt x="34" y="168"/>
                      <a:pt x="50" y="101"/>
                      <a:pt x="17" y="201"/>
                    </a:cubicBezTo>
                    <a:cubicBezTo>
                      <a:pt x="0" y="285"/>
                      <a:pt x="17" y="452"/>
                      <a:pt x="134" y="385"/>
                    </a:cubicBezTo>
                    <a:cubicBezTo>
                      <a:pt x="251" y="335"/>
                      <a:pt x="217" y="1"/>
                      <a:pt x="67" y="13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397;p21">
                <a:extLst>
                  <a:ext uri="{FF2B5EF4-FFF2-40B4-BE49-F238E27FC236}">
                    <a16:creationId xmlns:a16="http://schemas.microsoft.com/office/drawing/2014/main" id="{BB252EF9-D2F6-4705-AA85-DA9CEA3C09D7}"/>
                  </a:ext>
                </a:extLst>
              </p:cNvPr>
              <p:cNvSpPr/>
              <p:nvPr/>
            </p:nvSpPr>
            <p:spPr>
              <a:xfrm>
                <a:off x="6183048" y="1600672"/>
                <a:ext cx="10024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02" extrusionOk="0">
                    <a:moveTo>
                      <a:pt x="51" y="1"/>
                    </a:moveTo>
                    <a:cubicBezTo>
                      <a:pt x="0" y="134"/>
                      <a:pt x="34" y="301"/>
                      <a:pt x="201" y="285"/>
                    </a:cubicBezTo>
                    <a:cubicBezTo>
                      <a:pt x="234" y="151"/>
                      <a:pt x="251" y="118"/>
                      <a:pt x="184" y="1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398;p21">
                <a:extLst>
                  <a:ext uri="{FF2B5EF4-FFF2-40B4-BE49-F238E27FC236}">
                    <a16:creationId xmlns:a16="http://schemas.microsoft.com/office/drawing/2014/main" id="{FEB76B36-2307-4218-ADD1-316D4AE1B561}"/>
                  </a:ext>
                </a:extLst>
              </p:cNvPr>
              <p:cNvSpPr/>
              <p:nvPr/>
            </p:nvSpPr>
            <p:spPr>
              <a:xfrm>
                <a:off x="6523347" y="1900437"/>
                <a:ext cx="10660" cy="1463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68" extrusionOk="0">
                    <a:moveTo>
                      <a:pt x="34" y="267"/>
                    </a:moveTo>
                    <a:cubicBezTo>
                      <a:pt x="184" y="368"/>
                      <a:pt x="268" y="217"/>
                      <a:pt x="217" y="50"/>
                    </a:cubicBezTo>
                    <a:cubicBezTo>
                      <a:pt x="50" y="0"/>
                      <a:pt x="0" y="134"/>
                      <a:pt x="34" y="2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399;p21">
                <a:extLst>
                  <a:ext uri="{FF2B5EF4-FFF2-40B4-BE49-F238E27FC236}">
                    <a16:creationId xmlns:a16="http://schemas.microsoft.com/office/drawing/2014/main" id="{77BAD176-7427-4686-A989-5751ABC526F5}"/>
                  </a:ext>
                </a:extLst>
              </p:cNvPr>
              <p:cNvSpPr/>
              <p:nvPr/>
            </p:nvSpPr>
            <p:spPr>
              <a:xfrm>
                <a:off x="6334601" y="1823985"/>
                <a:ext cx="12649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318" h="302" extrusionOk="0">
                    <a:moveTo>
                      <a:pt x="50" y="301"/>
                    </a:moveTo>
                    <a:cubicBezTo>
                      <a:pt x="117" y="301"/>
                      <a:pt x="251" y="301"/>
                      <a:pt x="284" y="201"/>
                    </a:cubicBezTo>
                    <a:cubicBezTo>
                      <a:pt x="317" y="1"/>
                      <a:pt x="0" y="67"/>
                      <a:pt x="50" y="3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400;p21">
                <a:extLst>
                  <a:ext uri="{FF2B5EF4-FFF2-40B4-BE49-F238E27FC236}">
                    <a16:creationId xmlns:a16="http://schemas.microsoft.com/office/drawing/2014/main" id="{91E42569-1D77-4708-A93C-70C967BA8D47}"/>
                  </a:ext>
                </a:extLst>
              </p:cNvPr>
              <p:cNvSpPr/>
              <p:nvPr/>
            </p:nvSpPr>
            <p:spPr>
              <a:xfrm>
                <a:off x="6409025" y="1717659"/>
                <a:ext cx="11337" cy="1133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51" y="268"/>
                    </a:moveTo>
                    <a:cubicBezTo>
                      <a:pt x="284" y="284"/>
                      <a:pt x="251" y="67"/>
                      <a:pt x="167" y="34"/>
                    </a:cubicBezTo>
                    <a:cubicBezTo>
                      <a:pt x="84" y="0"/>
                      <a:pt x="0" y="151"/>
                      <a:pt x="51" y="2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401;p21">
                <a:extLst>
                  <a:ext uri="{FF2B5EF4-FFF2-40B4-BE49-F238E27FC236}">
                    <a16:creationId xmlns:a16="http://schemas.microsoft.com/office/drawing/2014/main" id="{CD40115D-0D78-4ABF-9DB9-78B6FDC71C4B}"/>
                  </a:ext>
                </a:extLst>
              </p:cNvPr>
              <p:cNvSpPr/>
              <p:nvPr/>
            </p:nvSpPr>
            <p:spPr>
              <a:xfrm>
                <a:off x="6151146" y="1631898"/>
                <a:ext cx="10024" cy="11337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85" extrusionOk="0">
                    <a:moveTo>
                      <a:pt x="34" y="84"/>
                    </a:moveTo>
                    <a:cubicBezTo>
                      <a:pt x="0" y="118"/>
                      <a:pt x="0" y="1"/>
                      <a:pt x="0" y="185"/>
                    </a:cubicBezTo>
                    <a:cubicBezTo>
                      <a:pt x="0" y="218"/>
                      <a:pt x="17" y="251"/>
                      <a:pt x="34" y="285"/>
                    </a:cubicBezTo>
                    <a:cubicBezTo>
                      <a:pt x="251" y="251"/>
                      <a:pt x="218" y="18"/>
                      <a:pt x="34" y="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402;p21">
                <a:extLst>
                  <a:ext uri="{FF2B5EF4-FFF2-40B4-BE49-F238E27FC236}">
                    <a16:creationId xmlns:a16="http://schemas.microsoft.com/office/drawing/2014/main" id="{0ED79688-6C4D-4C79-AFFD-BF2EDF4522A8}"/>
                  </a:ext>
                </a:extLst>
              </p:cNvPr>
              <p:cNvSpPr/>
              <p:nvPr/>
            </p:nvSpPr>
            <p:spPr>
              <a:xfrm>
                <a:off x="6229588" y="1556161"/>
                <a:ext cx="7995" cy="799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0" y="184"/>
                    </a:moveTo>
                    <a:lnTo>
                      <a:pt x="167" y="201"/>
                    </a:lnTo>
                    <a:cubicBezTo>
                      <a:pt x="184" y="100"/>
                      <a:pt x="201" y="50"/>
                      <a:pt x="117" y="34"/>
                    </a:cubicBezTo>
                    <a:cubicBezTo>
                      <a:pt x="0" y="0"/>
                      <a:pt x="0" y="84"/>
                      <a:pt x="0" y="1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403;p21">
                <a:extLst>
                  <a:ext uri="{FF2B5EF4-FFF2-40B4-BE49-F238E27FC236}">
                    <a16:creationId xmlns:a16="http://schemas.microsoft.com/office/drawing/2014/main" id="{C914BA9B-C44B-4166-A84C-638CDB78373A}"/>
                  </a:ext>
                </a:extLst>
              </p:cNvPr>
              <p:cNvSpPr/>
              <p:nvPr/>
            </p:nvSpPr>
            <p:spPr>
              <a:xfrm>
                <a:off x="6200988" y="1791407"/>
                <a:ext cx="12689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52" extrusionOk="0">
                    <a:moveTo>
                      <a:pt x="1" y="151"/>
                    </a:moveTo>
                    <a:cubicBezTo>
                      <a:pt x="218" y="252"/>
                      <a:pt x="318" y="34"/>
                      <a:pt x="34" y="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404;p21">
                <a:extLst>
                  <a:ext uri="{FF2B5EF4-FFF2-40B4-BE49-F238E27FC236}">
                    <a16:creationId xmlns:a16="http://schemas.microsoft.com/office/drawing/2014/main" id="{E2123BDC-4C94-412A-8B74-0F8F9B2E9CE3}"/>
                  </a:ext>
                </a:extLst>
              </p:cNvPr>
              <p:cNvSpPr/>
              <p:nvPr/>
            </p:nvSpPr>
            <p:spPr>
              <a:xfrm>
                <a:off x="6138497" y="1431855"/>
                <a:ext cx="56564" cy="82459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2073" extrusionOk="0">
                    <a:moveTo>
                      <a:pt x="118" y="1989"/>
                    </a:moveTo>
                    <a:cubicBezTo>
                      <a:pt x="218" y="1955"/>
                      <a:pt x="201" y="2072"/>
                      <a:pt x="268" y="1722"/>
                    </a:cubicBezTo>
                    <a:cubicBezTo>
                      <a:pt x="369" y="1287"/>
                      <a:pt x="653" y="836"/>
                      <a:pt x="970" y="519"/>
                    </a:cubicBezTo>
                    <a:cubicBezTo>
                      <a:pt x="1070" y="418"/>
                      <a:pt x="1388" y="301"/>
                      <a:pt x="1421" y="184"/>
                    </a:cubicBezTo>
                    <a:cubicBezTo>
                      <a:pt x="987" y="1"/>
                      <a:pt x="1" y="1137"/>
                      <a:pt x="118" y="198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405;p21">
                <a:extLst>
                  <a:ext uri="{FF2B5EF4-FFF2-40B4-BE49-F238E27FC236}">
                    <a16:creationId xmlns:a16="http://schemas.microsoft.com/office/drawing/2014/main" id="{3F59741B-03BB-477C-9158-8CE26963562C}"/>
                  </a:ext>
                </a:extLst>
              </p:cNvPr>
              <p:cNvSpPr/>
              <p:nvPr/>
            </p:nvSpPr>
            <p:spPr>
              <a:xfrm>
                <a:off x="6485438" y="1831304"/>
                <a:ext cx="39260" cy="65832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655" extrusionOk="0">
                    <a:moveTo>
                      <a:pt x="1" y="1655"/>
                    </a:moveTo>
                    <a:cubicBezTo>
                      <a:pt x="251" y="1621"/>
                      <a:pt x="602" y="1220"/>
                      <a:pt x="719" y="1053"/>
                    </a:cubicBezTo>
                    <a:cubicBezTo>
                      <a:pt x="870" y="836"/>
                      <a:pt x="987" y="251"/>
                      <a:pt x="853" y="0"/>
                    </a:cubicBezTo>
                    <a:cubicBezTo>
                      <a:pt x="803" y="34"/>
                      <a:pt x="820" y="0"/>
                      <a:pt x="786" y="67"/>
                    </a:cubicBezTo>
                    <a:cubicBezTo>
                      <a:pt x="719" y="218"/>
                      <a:pt x="786" y="535"/>
                      <a:pt x="552" y="953"/>
                    </a:cubicBezTo>
                    <a:cubicBezTo>
                      <a:pt x="402" y="1220"/>
                      <a:pt x="68" y="1404"/>
                      <a:pt x="1" y="165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406;p21">
                <a:extLst>
                  <a:ext uri="{FF2B5EF4-FFF2-40B4-BE49-F238E27FC236}">
                    <a16:creationId xmlns:a16="http://schemas.microsoft.com/office/drawing/2014/main" id="{CC0811CF-1CEC-4B02-B084-596597221676}"/>
                  </a:ext>
                </a:extLst>
              </p:cNvPr>
              <p:cNvSpPr/>
              <p:nvPr/>
            </p:nvSpPr>
            <p:spPr>
              <a:xfrm>
                <a:off x="6308666" y="1505643"/>
                <a:ext cx="40573" cy="37232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936" extrusionOk="0">
                    <a:moveTo>
                      <a:pt x="1020" y="936"/>
                    </a:moveTo>
                    <a:cubicBezTo>
                      <a:pt x="1020" y="752"/>
                      <a:pt x="685" y="518"/>
                      <a:pt x="568" y="418"/>
                    </a:cubicBezTo>
                    <a:cubicBezTo>
                      <a:pt x="468" y="318"/>
                      <a:pt x="401" y="284"/>
                      <a:pt x="318" y="184"/>
                    </a:cubicBezTo>
                    <a:cubicBezTo>
                      <a:pt x="218" y="100"/>
                      <a:pt x="167" y="0"/>
                      <a:pt x="17" y="0"/>
                    </a:cubicBezTo>
                    <a:cubicBezTo>
                      <a:pt x="0" y="268"/>
                      <a:pt x="819" y="936"/>
                      <a:pt x="1020" y="93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407;p21">
                <a:extLst>
                  <a:ext uri="{FF2B5EF4-FFF2-40B4-BE49-F238E27FC236}">
                    <a16:creationId xmlns:a16="http://schemas.microsoft.com/office/drawing/2014/main" id="{48D574CD-E919-42D9-A6F1-8F4C9D8AD6AD}"/>
                  </a:ext>
                </a:extLst>
              </p:cNvPr>
              <p:cNvSpPr/>
              <p:nvPr/>
            </p:nvSpPr>
            <p:spPr>
              <a:xfrm>
                <a:off x="6306001" y="1743554"/>
                <a:ext cx="35283" cy="38584"/>
              </a:xfrm>
              <a:custGeom>
                <a:avLst/>
                <a:gdLst/>
                <a:ahLst/>
                <a:cxnLst/>
                <a:rect l="l" t="t" r="r" b="b"/>
                <a:pathLst>
                  <a:path w="887" h="970" extrusionOk="0">
                    <a:moveTo>
                      <a:pt x="34" y="937"/>
                    </a:moveTo>
                    <a:cubicBezTo>
                      <a:pt x="67" y="953"/>
                      <a:pt x="34" y="953"/>
                      <a:pt x="101" y="953"/>
                    </a:cubicBezTo>
                    <a:cubicBezTo>
                      <a:pt x="184" y="937"/>
                      <a:pt x="118" y="970"/>
                      <a:pt x="184" y="920"/>
                    </a:cubicBezTo>
                    <a:cubicBezTo>
                      <a:pt x="301" y="820"/>
                      <a:pt x="886" y="235"/>
                      <a:pt x="869" y="18"/>
                    </a:cubicBezTo>
                    <a:cubicBezTo>
                      <a:pt x="669" y="1"/>
                      <a:pt x="402" y="435"/>
                      <a:pt x="184" y="653"/>
                    </a:cubicBezTo>
                    <a:cubicBezTo>
                      <a:pt x="101" y="753"/>
                      <a:pt x="1" y="803"/>
                      <a:pt x="34" y="93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408;p21">
                <a:extLst>
                  <a:ext uri="{FF2B5EF4-FFF2-40B4-BE49-F238E27FC236}">
                    <a16:creationId xmlns:a16="http://schemas.microsoft.com/office/drawing/2014/main" id="{6E262F16-C73E-4876-9C36-837C7F7DB4AA}"/>
                  </a:ext>
                </a:extLst>
              </p:cNvPr>
              <p:cNvSpPr/>
              <p:nvPr/>
            </p:nvSpPr>
            <p:spPr>
              <a:xfrm>
                <a:off x="6312644" y="1798049"/>
                <a:ext cx="31265" cy="29316"/>
              </a:xfrm>
              <a:custGeom>
                <a:avLst/>
                <a:gdLst/>
                <a:ahLst/>
                <a:cxnLst/>
                <a:rect l="l" t="t" r="r" b="b"/>
                <a:pathLst>
                  <a:path w="786" h="737" extrusionOk="0">
                    <a:moveTo>
                      <a:pt x="34" y="669"/>
                    </a:moveTo>
                    <a:cubicBezTo>
                      <a:pt x="201" y="736"/>
                      <a:pt x="736" y="335"/>
                      <a:pt x="786" y="1"/>
                    </a:cubicBezTo>
                    <a:cubicBezTo>
                      <a:pt x="569" y="18"/>
                      <a:pt x="619" y="101"/>
                      <a:pt x="352" y="318"/>
                    </a:cubicBezTo>
                    <a:cubicBezTo>
                      <a:pt x="218" y="402"/>
                      <a:pt x="1" y="552"/>
                      <a:pt x="34" y="669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409;p21">
                <a:extLst>
                  <a:ext uri="{FF2B5EF4-FFF2-40B4-BE49-F238E27FC236}">
                    <a16:creationId xmlns:a16="http://schemas.microsoft.com/office/drawing/2014/main" id="{988E566E-6471-4F6B-9019-932D3D32D51D}"/>
                  </a:ext>
                </a:extLst>
              </p:cNvPr>
              <p:cNvSpPr/>
              <p:nvPr/>
            </p:nvSpPr>
            <p:spPr>
              <a:xfrm>
                <a:off x="6320639" y="1771478"/>
                <a:ext cx="21281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86" extrusionOk="0">
                    <a:moveTo>
                      <a:pt x="501" y="1"/>
                    </a:moveTo>
                    <a:cubicBezTo>
                      <a:pt x="318" y="34"/>
                      <a:pt x="384" y="101"/>
                      <a:pt x="251" y="218"/>
                    </a:cubicBezTo>
                    <a:cubicBezTo>
                      <a:pt x="201" y="268"/>
                      <a:pt x="0" y="435"/>
                      <a:pt x="84" y="519"/>
                    </a:cubicBezTo>
                    <a:cubicBezTo>
                      <a:pt x="167" y="585"/>
                      <a:pt x="535" y="335"/>
                      <a:pt x="501" y="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410;p21">
                <a:extLst>
                  <a:ext uri="{FF2B5EF4-FFF2-40B4-BE49-F238E27FC236}">
                    <a16:creationId xmlns:a16="http://schemas.microsoft.com/office/drawing/2014/main" id="{16E7BC88-91C7-49A4-9607-31AC945115A9}"/>
                  </a:ext>
                </a:extLst>
              </p:cNvPr>
              <p:cNvSpPr/>
              <p:nvPr/>
            </p:nvSpPr>
            <p:spPr>
              <a:xfrm>
                <a:off x="6371793" y="1648525"/>
                <a:ext cx="15991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53" extrusionOk="0">
                    <a:moveTo>
                      <a:pt x="268" y="652"/>
                    </a:moveTo>
                    <a:cubicBezTo>
                      <a:pt x="352" y="602"/>
                      <a:pt x="385" y="569"/>
                      <a:pt x="402" y="351"/>
                    </a:cubicBezTo>
                    <a:cubicBezTo>
                      <a:pt x="402" y="1"/>
                      <a:pt x="1" y="435"/>
                      <a:pt x="268" y="652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411;p21">
                <a:extLst>
                  <a:ext uri="{FF2B5EF4-FFF2-40B4-BE49-F238E27FC236}">
                    <a16:creationId xmlns:a16="http://schemas.microsoft.com/office/drawing/2014/main" id="{9E22F644-A427-40B4-93F9-AEBCE75C19AE}"/>
                  </a:ext>
                </a:extLst>
              </p:cNvPr>
              <p:cNvSpPr/>
              <p:nvPr/>
            </p:nvSpPr>
            <p:spPr>
              <a:xfrm>
                <a:off x="6351189" y="1623266"/>
                <a:ext cx="11337" cy="18656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69" extrusionOk="0">
                    <a:moveTo>
                      <a:pt x="151" y="468"/>
                    </a:moveTo>
                    <a:cubicBezTo>
                      <a:pt x="268" y="435"/>
                      <a:pt x="251" y="435"/>
                      <a:pt x="268" y="285"/>
                    </a:cubicBezTo>
                    <a:cubicBezTo>
                      <a:pt x="268" y="268"/>
                      <a:pt x="285" y="184"/>
                      <a:pt x="285" y="168"/>
                    </a:cubicBezTo>
                    <a:cubicBezTo>
                      <a:pt x="285" y="34"/>
                      <a:pt x="251" y="51"/>
                      <a:pt x="251" y="34"/>
                    </a:cubicBezTo>
                    <a:cubicBezTo>
                      <a:pt x="84" y="1"/>
                      <a:pt x="1" y="335"/>
                      <a:pt x="151" y="4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412;p21">
                <a:extLst>
                  <a:ext uri="{FF2B5EF4-FFF2-40B4-BE49-F238E27FC236}">
                    <a16:creationId xmlns:a16="http://schemas.microsoft.com/office/drawing/2014/main" id="{50B95CF2-A33A-40E4-90CE-07351506B20D}"/>
                  </a:ext>
                </a:extLst>
              </p:cNvPr>
              <p:cNvSpPr/>
              <p:nvPr/>
            </p:nvSpPr>
            <p:spPr>
              <a:xfrm>
                <a:off x="6363838" y="1635239"/>
                <a:ext cx="10660" cy="1929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85" extrusionOk="0">
                    <a:moveTo>
                      <a:pt x="67" y="452"/>
                    </a:moveTo>
                    <a:cubicBezTo>
                      <a:pt x="117" y="452"/>
                      <a:pt x="268" y="485"/>
                      <a:pt x="251" y="218"/>
                    </a:cubicBezTo>
                    <a:cubicBezTo>
                      <a:pt x="234" y="0"/>
                      <a:pt x="0" y="84"/>
                      <a:pt x="67" y="452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413;p21">
                <a:extLst>
                  <a:ext uri="{FF2B5EF4-FFF2-40B4-BE49-F238E27FC236}">
                    <a16:creationId xmlns:a16="http://schemas.microsoft.com/office/drawing/2014/main" id="{8B6A86E0-E567-4EA4-9675-50D12B3BD197}"/>
                  </a:ext>
                </a:extLst>
              </p:cNvPr>
              <p:cNvSpPr/>
              <p:nvPr/>
            </p:nvSpPr>
            <p:spPr>
              <a:xfrm>
                <a:off x="6199675" y="1760857"/>
                <a:ext cx="10660" cy="1264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8" extrusionOk="0">
                    <a:moveTo>
                      <a:pt x="0" y="251"/>
                    </a:moveTo>
                    <a:cubicBezTo>
                      <a:pt x="184" y="318"/>
                      <a:pt x="268" y="218"/>
                      <a:pt x="217" y="67"/>
                    </a:cubicBezTo>
                    <a:cubicBezTo>
                      <a:pt x="151" y="34"/>
                      <a:pt x="134" y="0"/>
                      <a:pt x="50" y="84"/>
                    </a:cubicBezTo>
                    <a:cubicBezTo>
                      <a:pt x="17" y="134"/>
                      <a:pt x="0" y="184"/>
                      <a:pt x="0" y="2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414;p21">
                <a:extLst>
                  <a:ext uri="{FF2B5EF4-FFF2-40B4-BE49-F238E27FC236}">
                    <a16:creationId xmlns:a16="http://schemas.microsoft.com/office/drawing/2014/main" id="{93DC4F2A-654A-4670-AD0D-56C9B4E3F007}"/>
                  </a:ext>
                </a:extLst>
              </p:cNvPr>
              <p:cNvSpPr/>
              <p:nvPr/>
            </p:nvSpPr>
            <p:spPr>
              <a:xfrm>
                <a:off x="6196334" y="1583409"/>
                <a:ext cx="12689" cy="1400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52" extrusionOk="0">
                    <a:moveTo>
                      <a:pt x="101" y="50"/>
                    </a:moveTo>
                    <a:cubicBezTo>
                      <a:pt x="1" y="201"/>
                      <a:pt x="151" y="351"/>
                      <a:pt x="235" y="267"/>
                    </a:cubicBezTo>
                    <a:cubicBezTo>
                      <a:pt x="318" y="184"/>
                      <a:pt x="251" y="0"/>
                      <a:pt x="101" y="5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415;p21">
                <a:extLst>
                  <a:ext uri="{FF2B5EF4-FFF2-40B4-BE49-F238E27FC236}">
                    <a16:creationId xmlns:a16="http://schemas.microsoft.com/office/drawing/2014/main" id="{EA9E98D5-4929-438C-9ED6-2CEA838C2445}"/>
                  </a:ext>
                </a:extLst>
              </p:cNvPr>
              <p:cNvSpPr/>
              <p:nvPr/>
            </p:nvSpPr>
            <p:spPr>
              <a:xfrm>
                <a:off x="6197010" y="1736275"/>
                <a:ext cx="13325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8" extrusionOk="0">
                    <a:moveTo>
                      <a:pt x="84" y="201"/>
                    </a:moveTo>
                    <a:cubicBezTo>
                      <a:pt x="117" y="217"/>
                      <a:pt x="151" y="267"/>
                      <a:pt x="218" y="201"/>
                    </a:cubicBezTo>
                    <a:cubicBezTo>
                      <a:pt x="335" y="100"/>
                      <a:pt x="234" y="17"/>
                      <a:pt x="234" y="17"/>
                    </a:cubicBezTo>
                    <a:cubicBezTo>
                      <a:pt x="167" y="0"/>
                      <a:pt x="151" y="0"/>
                      <a:pt x="101" y="50"/>
                    </a:cubicBezTo>
                    <a:cubicBezTo>
                      <a:pt x="0" y="150"/>
                      <a:pt x="67" y="201"/>
                      <a:pt x="84" y="2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2" name="Google Shape;416;p21">
            <a:extLst>
              <a:ext uri="{FF2B5EF4-FFF2-40B4-BE49-F238E27FC236}">
                <a16:creationId xmlns:a16="http://schemas.microsoft.com/office/drawing/2014/main" id="{2381E28F-2E7E-48DA-B4BE-288F4E7808D1}"/>
              </a:ext>
            </a:extLst>
          </p:cNvPr>
          <p:cNvGrpSpPr/>
          <p:nvPr/>
        </p:nvGrpSpPr>
        <p:grpSpPr>
          <a:xfrm>
            <a:off x="4139163" y="2356315"/>
            <a:ext cx="1327975" cy="438706"/>
            <a:chOff x="2503945" y="1429190"/>
            <a:chExt cx="1327975" cy="438706"/>
          </a:xfrm>
        </p:grpSpPr>
        <p:sp>
          <p:nvSpPr>
            <p:cNvPr id="813" name="Google Shape;417;p21">
              <a:extLst>
                <a:ext uri="{FF2B5EF4-FFF2-40B4-BE49-F238E27FC236}">
                  <a16:creationId xmlns:a16="http://schemas.microsoft.com/office/drawing/2014/main" id="{22E5862B-FC91-476E-B46A-262EA7D4CE72}"/>
                </a:ext>
              </a:extLst>
            </p:cNvPr>
            <p:cNvSpPr/>
            <p:nvPr/>
          </p:nvSpPr>
          <p:spPr>
            <a:xfrm>
              <a:off x="3088161" y="1445141"/>
              <a:ext cx="743760" cy="422755"/>
            </a:xfrm>
            <a:custGeom>
              <a:avLst/>
              <a:gdLst/>
              <a:ahLst/>
              <a:cxnLst/>
              <a:rect l="l" t="t" r="r" b="b"/>
              <a:pathLst>
                <a:path w="18698" h="10628" extrusionOk="0">
                  <a:moveTo>
                    <a:pt x="285" y="1989"/>
                  </a:moveTo>
                  <a:cubicBezTo>
                    <a:pt x="51" y="2006"/>
                    <a:pt x="1" y="1204"/>
                    <a:pt x="235" y="1187"/>
                  </a:cubicBezTo>
                  <a:cubicBezTo>
                    <a:pt x="268" y="1187"/>
                    <a:pt x="11112" y="1"/>
                    <a:pt x="18647" y="10310"/>
                  </a:cubicBezTo>
                  <a:cubicBezTo>
                    <a:pt x="18698" y="10393"/>
                    <a:pt x="18681" y="10510"/>
                    <a:pt x="18614" y="10561"/>
                  </a:cubicBezTo>
                  <a:cubicBezTo>
                    <a:pt x="18530" y="10627"/>
                    <a:pt x="18413" y="10611"/>
                    <a:pt x="18363" y="10527"/>
                  </a:cubicBezTo>
                  <a:cubicBezTo>
                    <a:pt x="10945" y="368"/>
                    <a:pt x="318" y="1972"/>
                    <a:pt x="285" y="198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4" name="Google Shape;418;p21">
              <a:extLst>
                <a:ext uri="{FF2B5EF4-FFF2-40B4-BE49-F238E27FC236}">
                  <a16:creationId xmlns:a16="http://schemas.microsoft.com/office/drawing/2014/main" id="{F21329F3-AA3A-47C9-8B8D-911E8560C855}"/>
                </a:ext>
              </a:extLst>
            </p:cNvPr>
            <p:cNvGrpSpPr/>
            <p:nvPr/>
          </p:nvGrpSpPr>
          <p:grpSpPr>
            <a:xfrm>
              <a:off x="2503945" y="1429190"/>
              <a:ext cx="636761" cy="434053"/>
              <a:chOff x="2503945" y="1429190"/>
              <a:chExt cx="636761" cy="434053"/>
            </a:xfrm>
          </p:grpSpPr>
          <p:sp>
            <p:nvSpPr>
              <p:cNvPr id="815" name="Google Shape;419;p21">
                <a:extLst>
                  <a:ext uri="{FF2B5EF4-FFF2-40B4-BE49-F238E27FC236}">
                    <a16:creationId xmlns:a16="http://schemas.microsoft.com/office/drawing/2014/main" id="{E99EE17F-33F4-4E92-BF4B-5CA793929AFB}"/>
                  </a:ext>
                </a:extLst>
              </p:cNvPr>
              <p:cNvSpPr/>
              <p:nvPr/>
            </p:nvSpPr>
            <p:spPr>
              <a:xfrm>
                <a:off x="3042973" y="1429190"/>
                <a:ext cx="97733" cy="15557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911" extrusionOk="0">
                    <a:moveTo>
                      <a:pt x="1421" y="2056"/>
                    </a:moveTo>
                    <a:cubicBezTo>
                      <a:pt x="1454" y="2223"/>
                      <a:pt x="1588" y="2440"/>
                      <a:pt x="1922" y="2791"/>
                    </a:cubicBezTo>
                    <a:cubicBezTo>
                      <a:pt x="2390" y="3326"/>
                      <a:pt x="2457" y="3911"/>
                      <a:pt x="1705" y="3393"/>
                    </a:cubicBezTo>
                    <a:cubicBezTo>
                      <a:pt x="1120" y="3008"/>
                      <a:pt x="468" y="2674"/>
                      <a:pt x="168" y="2373"/>
                    </a:cubicBezTo>
                    <a:cubicBezTo>
                      <a:pt x="0" y="2206"/>
                      <a:pt x="0" y="2190"/>
                      <a:pt x="134" y="1989"/>
                    </a:cubicBezTo>
                    <a:cubicBezTo>
                      <a:pt x="368" y="1638"/>
                      <a:pt x="936" y="1170"/>
                      <a:pt x="1421" y="669"/>
                    </a:cubicBezTo>
                    <a:cubicBezTo>
                      <a:pt x="2039" y="1"/>
                      <a:pt x="2106" y="586"/>
                      <a:pt x="1755" y="1220"/>
                    </a:cubicBezTo>
                    <a:cubicBezTo>
                      <a:pt x="1504" y="1638"/>
                      <a:pt x="1421" y="1855"/>
                      <a:pt x="1421" y="205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420;p21">
                <a:extLst>
                  <a:ext uri="{FF2B5EF4-FFF2-40B4-BE49-F238E27FC236}">
                    <a16:creationId xmlns:a16="http://schemas.microsoft.com/office/drawing/2014/main" id="{000A98E4-F555-40BD-A4C6-B7B7515127FA}"/>
                  </a:ext>
                </a:extLst>
              </p:cNvPr>
              <p:cNvSpPr/>
              <p:nvPr/>
            </p:nvSpPr>
            <p:spPr>
              <a:xfrm>
                <a:off x="2534534" y="1493670"/>
                <a:ext cx="570290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9291" extrusionOk="0">
                    <a:moveTo>
                      <a:pt x="6968" y="6016"/>
                    </a:moveTo>
                    <a:cubicBezTo>
                      <a:pt x="7051" y="5882"/>
                      <a:pt x="7135" y="5732"/>
                      <a:pt x="7185" y="5581"/>
                    </a:cubicBezTo>
                    <a:cubicBezTo>
                      <a:pt x="7252" y="5414"/>
                      <a:pt x="7302" y="5247"/>
                      <a:pt x="7335" y="5080"/>
                    </a:cubicBezTo>
                    <a:cubicBezTo>
                      <a:pt x="7352" y="4996"/>
                      <a:pt x="7436" y="4946"/>
                      <a:pt x="7519" y="4946"/>
                    </a:cubicBezTo>
                    <a:lnTo>
                      <a:pt x="7519" y="4946"/>
                    </a:lnTo>
                    <a:lnTo>
                      <a:pt x="8271" y="4946"/>
                    </a:lnTo>
                    <a:cubicBezTo>
                      <a:pt x="8305" y="4946"/>
                      <a:pt x="8355" y="4930"/>
                      <a:pt x="8388" y="4896"/>
                    </a:cubicBezTo>
                    <a:cubicBezTo>
                      <a:pt x="8422" y="4863"/>
                      <a:pt x="8438" y="4813"/>
                      <a:pt x="8438" y="4779"/>
                    </a:cubicBezTo>
                    <a:lnTo>
                      <a:pt x="8438" y="4044"/>
                    </a:lnTo>
                    <a:cubicBezTo>
                      <a:pt x="8438" y="3994"/>
                      <a:pt x="8405" y="3960"/>
                      <a:pt x="8388" y="3927"/>
                    </a:cubicBezTo>
                    <a:cubicBezTo>
                      <a:pt x="8355" y="3894"/>
                      <a:pt x="8305" y="3877"/>
                      <a:pt x="8271" y="3877"/>
                    </a:cubicBezTo>
                    <a:lnTo>
                      <a:pt x="7503" y="3877"/>
                    </a:lnTo>
                    <a:cubicBezTo>
                      <a:pt x="7402" y="3877"/>
                      <a:pt x="7335" y="3810"/>
                      <a:pt x="7319" y="3726"/>
                    </a:cubicBezTo>
                    <a:cubicBezTo>
                      <a:pt x="7285" y="3576"/>
                      <a:pt x="7235" y="3409"/>
                      <a:pt x="7168" y="3259"/>
                    </a:cubicBezTo>
                    <a:cubicBezTo>
                      <a:pt x="7102" y="3108"/>
                      <a:pt x="7018" y="2958"/>
                      <a:pt x="6934" y="2824"/>
                    </a:cubicBezTo>
                    <a:cubicBezTo>
                      <a:pt x="6884" y="2741"/>
                      <a:pt x="6901" y="2657"/>
                      <a:pt x="6968" y="2590"/>
                    </a:cubicBezTo>
                    <a:lnTo>
                      <a:pt x="6968" y="2590"/>
                    </a:lnTo>
                    <a:lnTo>
                      <a:pt x="7503" y="2056"/>
                    </a:lnTo>
                    <a:cubicBezTo>
                      <a:pt x="7536" y="2022"/>
                      <a:pt x="7553" y="1972"/>
                      <a:pt x="7553" y="1922"/>
                    </a:cubicBezTo>
                    <a:lnTo>
                      <a:pt x="7553" y="1922"/>
                    </a:lnTo>
                    <a:cubicBezTo>
                      <a:pt x="7553" y="1889"/>
                      <a:pt x="7536" y="1838"/>
                      <a:pt x="7503" y="1805"/>
                    </a:cubicBezTo>
                    <a:lnTo>
                      <a:pt x="6985" y="1304"/>
                    </a:lnTo>
                    <a:cubicBezTo>
                      <a:pt x="6951" y="1270"/>
                      <a:pt x="6918" y="1254"/>
                      <a:pt x="6868" y="1254"/>
                    </a:cubicBezTo>
                    <a:lnTo>
                      <a:pt x="6868" y="1254"/>
                    </a:lnTo>
                    <a:cubicBezTo>
                      <a:pt x="6834" y="1254"/>
                      <a:pt x="6784" y="1270"/>
                      <a:pt x="6751" y="1304"/>
                    </a:cubicBezTo>
                    <a:lnTo>
                      <a:pt x="6199" y="1855"/>
                    </a:lnTo>
                    <a:cubicBezTo>
                      <a:pt x="6149" y="1905"/>
                      <a:pt x="6049" y="1922"/>
                      <a:pt x="5965" y="1855"/>
                    </a:cubicBezTo>
                    <a:cubicBezTo>
                      <a:pt x="5832" y="1772"/>
                      <a:pt x="5698" y="1705"/>
                      <a:pt x="5548" y="1638"/>
                    </a:cubicBezTo>
                    <a:cubicBezTo>
                      <a:pt x="5381" y="1571"/>
                      <a:pt x="5230" y="1521"/>
                      <a:pt x="5063" y="1488"/>
                    </a:cubicBezTo>
                    <a:cubicBezTo>
                      <a:pt x="4980" y="1454"/>
                      <a:pt x="4913" y="1387"/>
                      <a:pt x="4929" y="1304"/>
                    </a:cubicBezTo>
                    <a:lnTo>
                      <a:pt x="4929" y="535"/>
                    </a:lnTo>
                    <a:lnTo>
                      <a:pt x="4929" y="535"/>
                    </a:lnTo>
                    <a:cubicBezTo>
                      <a:pt x="4929" y="502"/>
                      <a:pt x="4913" y="452"/>
                      <a:pt x="4879" y="418"/>
                    </a:cubicBezTo>
                    <a:lnTo>
                      <a:pt x="4879" y="418"/>
                    </a:lnTo>
                    <a:cubicBezTo>
                      <a:pt x="4846" y="401"/>
                      <a:pt x="4812" y="368"/>
                      <a:pt x="4762" y="368"/>
                    </a:cubicBezTo>
                    <a:lnTo>
                      <a:pt x="4027" y="368"/>
                    </a:lnTo>
                    <a:cubicBezTo>
                      <a:pt x="3977" y="368"/>
                      <a:pt x="3944" y="385"/>
                      <a:pt x="3910" y="418"/>
                    </a:cubicBezTo>
                    <a:lnTo>
                      <a:pt x="3910" y="435"/>
                    </a:lnTo>
                    <a:cubicBezTo>
                      <a:pt x="3877" y="452"/>
                      <a:pt x="3860" y="502"/>
                      <a:pt x="3860" y="552"/>
                    </a:cubicBezTo>
                    <a:lnTo>
                      <a:pt x="3860" y="552"/>
                    </a:lnTo>
                    <a:lnTo>
                      <a:pt x="3860" y="1304"/>
                    </a:lnTo>
                    <a:cubicBezTo>
                      <a:pt x="3860" y="1387"/>
                      <a:pt x="3810" y="1454"/>
                      <a:pt x="3726" y="1471"/>
                    </a:cubicBezTo>
                    <a:lnTo>
                      <a:pt x="3726" y="1471"/>
                    </a:lnTo>
                    <a:cubicBezTo>
                      <a:pt x="3559" y="1504"/>
                      <a:pt x="3392" y="1554"/>
                      <a:pt x="3225" y="1621"/>
                    </a:cubicBezTo>
                    <a:cubicBezTo>
                      <a:pt x="3075" y="1688"/>
                      <a:pt x="2924" y="1755"/>
                      <a:pt x="2774" y="1855"/>
                    </a:cubicBezTo>
                    <a:cubicBezTo>
                      <a:pt x="2707" y="1889"/>
                      <a:pt x="2607" y="1872"/>
                      <a:pt x="2557" y="1822"/>
                    </a:cubicBezTo>
                    <a:lnTo>
                      <a:pt x="2557" y="1822"/>
                    </a:lnTo>
                    <a:lnTo>
                      <a:pt x="2039" y="1304"/>
                    </a:lnTo>
                    <a:cubicBezTo>
                      <a:pt x="2005" y="1270"/>
                      <a:pt x="1955" y="1254"/>
                      <a:pt x="1922" y="1254"/>
                    </a:cubicBezTo>
                    <a:lnTo>
                      <a:pt x="1922" y="1254"/>
                    </a:lnTo>
                    <a:cubicBezTo>
                      <a:pt x="1872" y="1254"/>
                      <a:pt x="1822" y="1270"/>
                      <a:pt x="1788" y="1304"/>
                    </a:cubicBezTo>
                    <a:lnTo>
                      <a:pt x="1287" y="1805"/>
                    </a:lnTo>
                    <a:cubicBezTo>
                      <a:pt x="1254" y="1855"/>
                      <a:pt x="1237" y="1889"/>
                      <a:pt x="1237" y="1939"/>
                    </a:cubicBezTo>
                    <a:lnTo>
                      <a:pt x="1237" y="1939"/>
                    </a:lnTo>
                    <a:cubicBezTo>
                      <a:pt x="1237" y="1972"/>
                      <a:pt x="1254" y="2022"/>
                      <a:pt x="1287" y="2056"/>
                    </a:cubicBezTo>
                    <a:lnTo>
                      <a:pt x="1788" y="2557"/>
                    </a:lnTo>
                    <a:cubicBezTo>
                      <a:pt x="1855" y="2624"/>
                      <a:pt x="1855" y="2724"/>
                      <a:pt x="1805" y="2791"/>
                    </a:cubicBezTo>
                    <a:cubicBezTo>
                      <a:pt x="1705" y="2941"/>
                      <a:pt x="1621" y="3092"/>
                      <a:pt x="1554" y="3242"/>
                    </a:cubicBezTo>
                    <a:cubicBezTo>
                      <a:pt x="1487" y="3409"/>
                      <a:pt x="1437" y="3576"/>
                      <a:pt x="1387" y="3743"/>
                    </a:cubicBezTo>
                    <a:cubicBezTo>
                      <a:pt x="1370" y="3827"/>
                      <a:pt x="1304" y="3877"/>
                      <a:pt x="1220" y="3877"/>
                    </a:cubicBezTo>
                    <a:lnTo>
                      <a:pt x="518" y="3877"/>
                    </a:lnTo>
                    <a:cubicBezTo>
                      <a:pt x="468" y="3877"/>
                      <a:pt x="435" y="3894"/>
                      <a:pt x="401" y="3927"/>
                    </a:cubicBezTo>
                    <a:lnTo>
                      <a:pt x="401" y="3927"/>
                    </a:lnTo>
                    <a:cubicBezTo>
                      <a:pt x="368" y="3960"/>
                      <a:pt x="351" y="4011"/>
                      <a:pt x="351" y="4044"/>
                    </a:cubicBezTo>
                    <a:lnTo>
                      <a:pt x="351" y="4779"/>
                    </a:lnTo>
                    <a:cubicBezTo>
                      <a:pt x="351" y="4829"/>
                      <a:pt x="368" y="4863"/>
                      <a:pt x="401" y="4896"/>
                    </a:cubicBezTo>
                    <a:cubicBezTo>
                      <a:pt x="435" y="4930"/>
                      <a:pt x="468" y="4946"/>
                      <a:pt x="518" y="4946"/>
                    </a:cubicBezTo>
                    <a:lnTo>
                      <a:pt x="1203" y="4946"/>
                    </a:lnTo>
                    <a:cubicBezTo>
                      <a:pt x="1287" y="4946"/>
                      <a:pt x="1370" y="5013"/>
                      <a:pt x="1387" y="5097"/>
                    </a:cubicBezTo>
                    <a:cubicBezTo>
                      <a:pt x="1421" y="5264"/>
                      <a:pt x="1471" y="5431"/>
                      <a:pt x="1538" y="5598"/>
                    </a:cubicBezTo>
                    <a:cubicBezTo>
                      <a:pt x="1604" y="5765"/>
                      <a:pt x="1688" y="5915"/>
                      <a:pt x="1788" y="6066"/>
                    </a:cubicBezTo>
                    <a:cubicBezTo>
                      <a:pt x="1822" y="6149"/>
                      <a:pt x="1822" y="6233"/>
                      <a:pt x="1755" y="6300"/>
                    </a:cubicBezTo>
                    <a:lnTo>
                      <a:pt x="1755" y="6300"/>
                    </a:lnTo>
                    <a:lnTo>
                      <a:pt x="1270" y="6767"/>
                    </a:lnTo>
                    <a:cubicBezTo>
                      <a:pt x="1237" y="6801"/>
                      <a:pt x="1220" y="6851"/>
                      <a:pt x="1220" y="6884"/>
                    </a:cubicBezTo>
                    <a:lnTo>
                      <a:pt x="1220" y="6884"/>
                    </a:lnTo>
                    <a:cubicBezTo>
                      <a:pt x="1220" y="6935"/>
                      <a:pt x="1237" y="6985"/>
                      <a:pt x="1270" y="7018"/>
                    </a:cubicBezTo>
                    <a:lnTo>
                      <a:pt x="1788" y="7519"/>
                    </a:lnTo>
                    <a:cubicBezTo>
                      <a:pt x="1822" y="7553"/>
                      <a:pt x="1872" y="7569"/>
                      <a:pt x="1905" y="7569"/>
                    </a:cubicBezTo>
                    <a:cubicBezTo>
                      <a:pt x="1955" y="7569"/>
                      <a:pt x="1989" y="7553"/>
                      <a:pt x="2022" y="7519"/>
                    </a:cubicBezTo>
                    <a:lnTo>
                      <a:pt x="2507" y="7051"/>
                    </a:lnTo>
                    <a:cubicBezTo>
                      <a:pt x="2574" y="6985"/>
                      <a:pt x="2674" y="6968"/>
                      <a:pt x="2741" y="7035"/>
                    </a:cubicBezTo>
                    <a:cubicBezTo>
                      <a:pt x="2891" y="7118"/>
                      <a:pt x="3041" y="7202"/>
                      <a:pt x="3208" y="7269"/>
                    </a:cubicBezTo>
                    <a:cubicBezTo>
                      <a:pt x="3376" y="7336"/>
                      <a:pt x="3543" y="7386"/>
                      <a:pt x="3726" y="7419"/>
                    </a:cubicBezTo>
                    <a:cubicBezTo>
                      <a:pt x="3810" y="7436"/>
                      <a:pt x="3860" y="7519"/>
                      <a:pt x="3860" y="7603"/>
                    </a:cubicBezTo>
                    <a:lnTo>
                      <a:pt x="3860" y="7603"/>
                    </a:lnTo>
                    <a:lnTo>
                      <a:pt x="3860" y="8271"/>
                    </a:lnTo>
                    <a:cubicBezTo>
                      <a:pt x="3860" y="8321"/>
                      <a:pt x="3877" y="8371"/>
                      <a:pt x="3910" y="8405"/>
                    </a:cubicBezTo>
                    <a:lnTo>
                      <a:pt x="3910" y="8405"/>
                    </a:lnTo>
                    <a:cubicBezTo>
                      <a:pt x="3944" y="8438"/>
                      <a:pt x="3994" y="8455"/>
                      <a:pt x="4027" y="8455"/>
                    </a:cubicBezTo>
                    <a:lnTo>
                      <a:pt x="4762" y="8455"/>
                    </a:lnTo>
                    <a:cubicBezTo>
                      <a:pt x="4796" y="8455"/>
                      <a:pt x="4846" y="8422"/>
                      <a:pt x="4879" y="8405"/>
                    </a:cubicBezTo>
                    <a:cubicBezTo>
                      <a:pt x="4913" y="8371"/>
                      <a:pt x="4929" y="8321"/>
                      <a:pt x="4929" y="8271"/>
                    </a:cubicBezTo>
                    <a:lnTo>
                      <a:pt x="4929" y="8271"/>
                    </a:lnTo>
                    <a:lnTo>
                      <a:pt x="4929" y="7586"/>
                    </a:lnTo>
                    <a:cubicBezTo>
                      <a:pt x="4929" y="7486"/>
                      <a:pt x="4980" y="7419"/>
                      <a:pt x="5063" y="7402"/>
                    </a:cubicBezTo>
                    <a:lnTo>
                      <a:pt x="5063" y="7402"/>
                    </a:lnTo>
                    <a:cubicBezTo>
                      <a:pt x="5230" y="7369"/>
                      <a:pt x="5397" y="7302"/>
                      <a:pt x="5564" y="7235"/>
                    </a:cubicBezTo>
                    <a:cubicBezTo>
                      <a:pt x="5715" y="7168"/>
                      <a:pt x="5882" y="7085"/>
                      <a:pt x="6032" y="6985"/>
                    </a:cubicBezTo>
                    <a:cubicBezTo>
                      <a:pt x="6099" y="6935"/>
                      <a:pt x="6199" y="6951"/>
                      <a:pt x="6249" y="7018"/>
                    </a:cubicBezTo>
                    <a:lnTo>
                      <a:pt x="6751" y="7519"/>
                    </a:lnTo>
                    <a:cubicBezTo>
                      <a:pt x="6784" y="7553"/>
                      <a:pt x="6834" y="7569"/>
                      <a:pt x="6868" y="7569"/>
                    </a:cubicBezTo>
                    <a:cubicBezTo>
                      <a:pt x="6918" y="7569"/>
                      <a:pt x="6968" y="7553"/>
                      <a:pt x="7001" y="7519"/>
                    </a:cubicBezTo>
                    <a:lnTo>
                      <a:pt x="7503" y="7001"/>
                    </a:lnTo>
                    <a:cubicBezTo>
                      <a:pt x="7536" y="6968"/>
                      <a:pt x="7553" y="6935"/>
                      <a:pt x="7553" y="6884"/>
                    </a:cubicBezTo>
                    <a:lnTo>
                      <a:pt x="7553" y="6884"/>
                    </a:lnTo>
                    <a:cubicBezTo>
                      <a:pt x="7553" y="6834"/>
                      <a:pt x="7536" y="6801"/>
                      <a:pt x="7503" y="6767"/>
                    </a:cubicBezTo>
                    <a:lnTo>
                      <a:pt x="6985" y="6249"/>
                    </a:lnTo>
                    <a:cubicBezTo>
                      <a:pt x="6918" y="6183"/>
                      <a:pt x="6918" y="6082"/>
                      <a:pt x="6968" y="6016"/>
                    </a:cubicBezTo>
                    <a:close/>
                    <a:moveTo>
                      <a:pt x="13066" y="7436"/>
                    </a:moveTo>
                    <a:cubicBezTo>
                      <a:pt x="13117" y="7336"/>
                      <a:pt x="13167" y="7252"/>
                      <a:pt x="13200" y="7168"/>
                    </a:cubicBezTo>
                    <a:cubicBezTo>
                      <a:pt x="13234" y="7068"/>
                      <a:pt x="13267" y="6968"/>
                      <a:pt x="13300" y="6868"/>
                    </a:cubicBezTo>
                    <a:cubicBezTo>
                      <a:pt x="13317" y="6784"/>
                      <a:pt x="13401" y="6717"/>
                      <a:pt x="13484" y="6717"/>
                    </a:cubicBezTo>
                    <a:lnTo>
                      <a:pt x="13935" y="6717"/>
                    </a:lnTo>
                    <a:lnTo>
                      <a:pt x="13935" y="6717"/>
                    </a:lnTo>
                    <a:cubicBezTo>
                      <a:pt x="13952" y="6717"/>
                      <a:pt x="13952" y="6717"/>
                      <a:pt x="13969" y="6717"/>
                    </a:cubicBezTo>
                    <a:cubicBezTo>
                      <a:pt x="13969" y="6701"/>
                      <a:pt x="13985" y="6701"/>
                      <a:pt x="13985" y="6684"/>
                    </a:cubicBezTo>
                    <a:lnTo>
                      <a:pt x="13985" y="6684"/>
                    </a:lnTo>
                    <a:lnTo>
                      <a:pt x="13985" y="6233"/>
                    </a:lnTo>
                    <a:cubicBezTo>
                      <a:pt x="13985" y="6216"/>
                      <a:pt x="13969" y="6216"/>
                      <a:pt x="13969" y="6199"/>
                    </a:cubicBezTo>
                    <a:cubicBezTo>
                      <a:pt x="13969" y="6199"/>
                      <a:pt x="13952" y="6199"/>
                      <a:pt x="13935" y="6199"/>
                    </a:cubicBezTo>
                    <a:lnTo>
                      <a:pt x="13468" y="6199"/>
                    </a:lnTo>
                    <a:cubicBezTo>
                      <a:pt x="13367" y="6199"/>
                      <a:pt x="13300" y="6133"/>
                      <a:pt x="13284" y="6049"/>
                    </a:cubicBezTo>
                    <a:cubicBezTo>
                      <a:pt x="13267" y="5949"/>
                      <a:pt x="13234" y="5865"/>
                      <a:pt x="13200" y="5765"/>
                    </a:cubicBezTo>
                    <a:cubicBezTo>
                      <a:pt x="13150" y="5665"/>
                      <a:pt x="13100" y="5581"/>
                      <a:pt x="13050" y="5498"/>
                    </a:cubicBezTo>
                    <a:cubicBezTo>
                      <a:pt x="13000" y="5431"/>
                      <a:pt x="13016" y="5331"/>
                      <a:pt x="13083" y="5280"/>
                    </a:cubicBezTo>
                    <a:lnTo>
                      <a:pt x="13083" y="5280"/>
                    </a:lnTo>
                    <a:lnTo>
                      <a:pt x="13417" y="4930"/>
                    </a:lnTo>
                    <a:cubicBezTo>
                      <a:pt x="13434" y="4930"/>
                      <a:pt x="13434" y="4913"/>
                      <a:pt x="13434" y="4913"/>
                    </a:cubicBezTo>
                    <a:cubicBezTo>
                      <a:pt x="13434" y="4896"/>
                      <a:pt x="13434" y="4879"/>
                      <a:pt x="13417" y="4879"/>
                    </a:cubicBezTo>
                    <a:lnTo>
                      <a:pt x="13100" y="4562"/>
                    </a:lnTo>
                    <a:cubicBezTo>
                      <a:pt x="13100" y="4545"/>
                      <a:pt x="13083" y="4545"/>
                      <a:pt x="13066" y="4545"/>
                    </a:cubicBezTo>
                    <a:cubicBezTo>
                      <a:pt x="13066" y="4545"/>
                      <a:pt x="13050" y="4545"/>
                      <a:pt x="13050" y="4562"/>
                    </a:cubicBezTo>
                    <a:lnTo>
                      <a:pt x="12699" y="4896"/>
                    </a:lnTo>
                    <a:cubicBezTo>
                      <a:pt x="12632" y="4963"/>
                      <a:pt x="12532" y="4963"/>
                      <a:pt x="12465" y="4913"/>
                    </a:cubicBezTo>
                    <a:cubicBezTo>
                      <a:pt x="12381" y="4863"/>
                      <a:pt x="12298" y="4829"/>
                      <a:pt x="12214" y="4779"/>
                    </a:cubicBezTo>
                    <a:cubicBezTo>
                      <a:pt x="12114" y="4746"/>
                      <a:pt x="12014" y="4712"/>
                      <a:pt x="11930" y="4696"/>
                    </a:cubicBezTo>
                    <a:cubicBezTo>
                      <a:pt x="11847" y="4662"/>
                      <a:pt x="11780" y="4595"/>
                      <a:pt x="11780" y="4512"/>
                    </a:cubicBezTo>
                    <a:lnTo>
                      <a:pt x="11780" y="4027"/>
                    </a:lnTo>
                    <a:cubicBezTo>
                      <a:pt x="11780" y="4027"/>
                      <a:pt x="11780" y="4011"/>
                      <a:pt x="11780" y="4011"/>
                    </a:cubicBezTo>
                    <a:cubicBezTo>
                      <a:pt x="11763" y="3994"/>
                      <a:pt x="11763" y="3994"/>
                      <a:pt x="11747" y="3994"/>
                    </a:cubicBezTo>
                    <a:lnTo>
                      <a:pt x="11747" y="3994"/>
                    </a:lnTo>
                    <a:lnTo>
                      <a:pt x="11295" y="3994"/>
                    </a:lnTo>
                    <a:cubicBezTo>
                      <a:pt x="11279" y="3994"/>
                      <a:pt x="11279" y="3994"/>
                      <a:pt x="11262" y="4011"/>
                    </a:cubicBezTo>
                    <a:cubicBezTo>
                      <a:pt x="11262" y="4011"/>
                      <a:pt x="11245" y="4027"/>
                      <a:pt x="11245" y="4027"/>
                    </a:cubicBezTo>
                    <a:lnTo>
                      <a:pt x="11245" y="4027"/>
                    </a:lnTo>
                    <a:lnTo>
                      <a:pt x="11245" y="4495"/>
                    </a:lnTo>
                    <a:cubicBezTo>
                      <a:pt x="11245" y="4595"/>
                      <a:pt x="11178" y="4662"/>
                      <a:pt x="11095" y="4679"/>
                    </a:cubicBezTo>
                    <a:cubicBezTo>
                      <a:pt x="10995" y="4696"/>
                      <a:pt x="10911" y="4729"/>
                      <a:pt x="10811" y="4762"/>
                    </a:cubicBezTo>
                    <a:cubicBezTo>
                      <a:pt x="10711" y="4813"/>
                      <a:pt x="10627" y="4846"/>
                      <a:pt x="10544" y="4913"/>
                    </a:cubicBezTo>
                    <a:cubicBezTo>
                      <a:pt x="10460" y="4946"/>
                      <a:pt x="10376" y="4930"/>
                      <a:pt x="10310" y="4879"/>
                    </a:cubicBezTo>
                    <a:lnTo>
                      <a:pt x="10310" y="4879"/>
                    </a:lnTo>
                    <a:lnTo>
                      <a:pt x="9992" y="4545"/>
                    </a:lnTo>
                    <a:cubicBezTo>
                      <a:pt x="9992" y="4545"/>
                      <a:pt x="9975" y="4545"/>
                      <a:pt x="9959" y="4545"/>
                    </a:cubicBezTo>
                    <a:cubicBezTo>
                      <a:pt x="9959" y="4545"/>
                      <a:pt x="9942" y="4545"/>
                      <a:pt x="9942" y="4545"/>
                    </a:cubicBezTo>
                    <a:lnTo>
                      <a:pt x="9608" y="4879"/>
                    </a:lnTo>
                    <a:cubicBezTo>
                      <a:pt x="9608" y="4879"/>
                      <a:pt x="9608" y="4896"/>
                      <a:pt x="9608" y="4896"/>
                    </a:cubicBezTo>
                    <a:cubicBezTo>
                      <a:pt x="9608" y="4913"/>
                      <a:pt x="9608" y="4930"/>
                      <a:pt x="9608" y="4930"/>
                    </a:cubicBezTo>
                    <a:lnTo>
                      <a:pt x="9608" y="4930"/>
                    </a:lnTo>
                    <a:lnTo>
                      <a:pt x="9925" y="5247"/>
                    </a:lnTo>
                    <a:cubicBezTo>
                      <a:pt x="9992" y="5314"/>
                      <a:pt x="10009" y="5414"/>
                      <a:pt x="9959" y="5481"/>
                    </a:cubicBezTo>
                    <a:cubicBezTo>
                      <a:pt x="9892" y="5564"/>
                      <a:pt x="9842" y="5665"/>
                      <a:pt x="9808" y="5748"/>
                    </a:cubicBezTo>
                    <a:cubicBezTo>
                      <a:pt x="9758" y="5848"/>
                      <a:pt x="9725" y="5949"/>
                      <a:pt x="9708" y="6049"/>
                    </a:cubicBezTo>
                    <a:cubicBezTo>
                      <a:pt x="9691" y="6133"/>
                      <a:pt x="9608" y="6199"/>
                      <a:pt x="9524" y="6183"/>
                    </a:cubicBezTo>
                    <a:lnTo>
                      <a:pt x="9090" y="6183"/>
                    </a:lnTo>
                    <a:lnTo>
                      <a:pt x="9090" y="6183"/>
                    </a:lnTo>
                    <a:cubicBezTo>
                      <a:pt x="9073" y="6183"/>
                      <a:pt x="9073" y="6199"/>
                      <a:pt x="9056" y="6199"/>
                    </a:cubicBezTo>
                    <a:cubicBezTo>
                      <a:pt x="9056" y="6199"/>
                      <a:pt x="9056" y="6216"/>
                      <a:pt x="9056" y="6233"/>
                    </a:cubicBezTo>
                    <a:lnTo>
                      <a:pt x="9056" y="6233"/>
                    </a:lnTo>
                    <a:lnTo>
                      <a:pt x="9056" y="6684"/>
                    </a:lnTo>
                    <a:cubicBezTo>
                      <a:pt x="9056" y="6684"/>
                      <a:pt x="9056" y="6701"/>
                      <a:pt x="9056" y="6701"/>
                    </a:cubicBezTo>
                    <a:cubicBezTo>
                      <a:pt x="9073" y="6717"/>
                      <a:pt x="9073" y="6717"/>
                      <a:pt x="9090" y="6717"/>
                    </a:cubicBezTo>
                    <a:lnTo>
                      <a:pt x="9090" y="6717"/>
                    </a:lnTo>
                    <a:lnTo>
                      <a:pt x="9090" y="6717"/>
                    </a:lnTo>
                    <a:lnTo>
                      <a:pt x="9524" y="6717"/>
                    </a:lnTo>
                    <a:cubicBezTo>
                      <a:pt x="9608" y="6717"/>
                      <a:pt x="9675" y="6784"/>
                      <a:pt x="9691" y="6868"/>
                    </a:cubicBezTo>
                    <a:lnTo>
                      <a:pt x="9691" y="6868"/>
                    </a:lnTo>
                    <a:cubicBezTo>
                      <a:pt x="9708" y="6968"/>
                      <a:pt x="9741" y="7068"/>
                      <a:pt x="9792" y="7168"/>
                    </a:cubicBezTo>
                    <a:cubicBezTo>
                      <a:pt x="9825" y="7269"/>
                      <a:pt x="9875" y="7369"/>
                      <a:pt x="9942" y="7452"/>
                    </a:cubicBezTo>
                    <a:cubicBezTo>
                      <a:pt x="9975" y="7536"/>
                      <a:pt x="9975" y="7620"/>
                      <a:pt x="9909" y="7686"/>
                    </a:cubicBezTo>
                    <a:lnTo>
                      <a:pt x="9909" y="7686"/>
                    </a:lnTo>
                    <a:lnTo>
                      <a:pt x="9608" y="7987"/>
                    </a:lnTo>
                    <a:cubicBezTo>
                      <a:pt x="9608" y="7987"/>
                      <a:pt x="9608" y="8004"/>
                      <a:pt x="9608" y="8004"/>
                    </a:cubicBezTo>
                    <a:cubicBezTo>
                      <a:pt x="9608" y="8021"/>
                      <a:pt x="9608" y="8021"/>
                      <a:pt x="9608" y="8037"/>
                    </a:cubicBezTo>
                    <a:lnTo>
                      <a:pt x="9925" y="8355"/>
                    </a:lnTo>
                    <a:cubicBezTo>
                      <a:pt x="9942" y="8355"/>
                      <a:pt x="9942" y="8371"/>
                      <a:pt x="9959" y="8371"/>
                    </a:cubicBezTo>
                    <a:cubicBezTo>
                      <a:pt x="9975" y="8371"/>
                      <a:pt x="9975" y="8355"/>
                      <a:pt x="9992" y="8355"/>
                    </a:cubicBezTo>
                    <a:lnTo>
                      <a:pt x="9992" y="8355"/>
                    </a:lnTo>
                    <a:lnTo>
                      <a:pt x="10293" y="8054"/>
                    </a:lnTo>
                    <a:cubicBezTo>
                      <a:pt x="10360" y="7987"/>
                      <a:pt x="10443" y="7987"/>
                      <a:pt x="10527" y="8037"/>
                    </a:cubicBezTo>
                    <a:cubicBezTo>
                      <a:pt x="10610" y="8087"/>
                      <a:pt x="10694" y="8138"/>
                      <a:pt x="10794" y="8171"/>
                    </a:cubicBezTo>
                    <a:cubicBezTo>
                      <a:pt x="10894" y="8221"/>
                      <a:pt x="10995" y="8254"/>
                      <a:pt x="11112" y="8271"/>
                    </a:cubicBezTo>
                    <a:cubicBezTo>
                      <a:pt x="11195" y="8288"/>
                      <a:pt x="11262" y="8371"/>
                      <a:pt x="11245" y="8455"/>
                    </a:cubicBezTo>
                    <a:lnTo>
                      <a:pt x="11245" y="8873"/>
                    </a:lnTo>
                    <a:lnTo>
                      <a:pt x="11245" y="8873"/>
                    </a:lnTo>
                    <a:cubicBezTo>
                      <a:pt x="11245" y="8889"/>
                      <a:pt x="11245" y="8889"/>
                      <a:pt x="11262" y="8906"/>
                    </a:cubicBezTo>
                    <a:cubicBezTo>
                      <a:pt x="11262" y="8906"/>
                      <a:pt x="11279" y="8923"/>
                      <a:pt x="11279" y="8923"/>
                    </a:cubicBezTo>
                    <a:lnTo>
                      <a:pt x="11279" y="8923"/>
                    </a:lnTo>
                    <a:lnTo>
                      <a:pt x="11747" y="8923"/>
                    </a:lnTo>
                    <a:cubicBezTo>
                      <a:pt x="11747" y="8923"/>
                      <a:pt x="11763" y="8906"/>
                      <a:pt x="11763" y="8906"/>
                    </a:cubicBezTo>
                    <a:cubicBezTo>
                      <a:pt x="11780" y="8906"/>
                      <a:pt x="11780" y="8889"/>
                      <a:pt x="11780" y="8873"/>
                    </a:cubicBezTo>
                    <a:lnTo>
                      <a:pt x="11780" y="8438"/>
                    </a:lnTo>
                    <a:cubicBezTo>
                      <a:pt x="11780" y="8355"/>
                      <a:pt x="11847" y="8288"/>
                      <a:pt x="11930" y="8271"/>
                    </a:cubicBezTo>
                    <a:cubicBezTo>
                      <a:pt x="12031" y="8238"/>
                      <a:pt x="12131" y="8204"/>
                      <a:pt x="12214" y="8171"/>
                    </a:cubicBezTo>
                    <a:cubicBezTo>
                      <a:pt x="12315" y="8121"/>
                      <a:pt x="12415" y="8071"/>
                      <a:pt x="12498" y="8021"/>
                    </a:cubicBezTo>
                    <a:cubicBezTo>
                      <a:pt x="12565" y="7970"/>
                      <a:pt x="12665" y="7987"/>
                      <a:pt x="12716" y="8037"/>
                    </a:cubicBezTo>
                    <a:lnTo>
                      <a:pt x="13050" y="8355"/>
                    </a:lnTo>
                    <a:cubicBezTo>
                      <a:pt x="13050" y="8355"/>
                      <a:pt x="13050" y="8371"/>
                      <a:pt x="13066" y="8371"/>
                    </a:cubicBezTo>
                    <a:cubicBezTo>
                      <a:pt x="13083" y="8371"/>
                      <a:pt x="13083" y="8355"/>
                      <a:pt x="13100" y="8355"/>
                    </a:cubicBezTo>
                    <a:lnTo>
                      <a:pt x="13417" y="8037"/>
                    </a:lnTo>
                    <a:cubicBezTo>
                      <a:pt x="13417" y="8021"/>
                      <a:pt x="13417" y="8021"/>
                      <a:pt x="13417" y="8004"/>
                    </a:cubicBezTo>
                    <a:cubicBezTo>
                      <a:pt x="13417" y="8004"/>
                      <a:pt x="13417" y="7987"/>
                      <a:pt x="13417" y="7987"/>
                    </a:cubicBezTo>
                    <a:lnTo>
                      <a:pt x="13083" y="7653"/>
                    </a:lnTo>
                    <a:cubicBezTo>
                      <a:pt x="13033" y="7603"/>
                      <a:pt x="13016" y="7503"/>
                      <a:pt x="13066" y="7436"/>
                    </a:cubicBezTo>
                    <a:close/>
                    <a:moveTo>
                      <a:pt x="13534" y="7302"/>
                    </a:moveTo>
                    <a:cubicBezTo>
                      <a:pt x="13518" y="7369"/>
                      <a:pt x="13484" y="7436"/>
                      <a:pt x="13451" y="7503"/>
                    </a:cubicBezTo>
                    <a:lnTo>
                      <a:pt x="13668" y="7737"/>
                    </a:lnTo>
                    <a:cubicBezTo>
                      <a:pt x="13752" y="7803"/>
                      <a:pt x="13785" y="7904"/>
                      <a:pt x="13785" y="8021"/>
                    </a:cubicBezTo>
                    <a:cubicBezTo>
                      <a:pt x="13785" y="8121"/>
                      <a:pt x="13752" y="8221"/>
                      <a:pt x="13668" y="8288"/>
                    </a:cubicBezTo>
                    <a:lnTo>
                      <a:pt x="13351" y="8622"/>
                    </a:lnTo>
                    <a:cubicBezTo>
                      <a:pt x="13267" y="8689"/>
                      <a:pt x="13167" y="8739"/>
                      <a:pt x="13066" y="8739"/>
                    </a:cubicBezTo>
                    <a:cubicBezTo>
                      <a:pt x="12966" y="8739"/>
                      <a:pt x="12883" y="8706"/>
                      <a:pt x="12799" y="8622"/>
                    </a:cubicBezTo>
                    <a:cubicBezTo>
                      <a:pt x="12799" y="8622"/>
                      <a:pt x="12799" y="8622"/>
                      <a:pt x="12782" y="8622"/>
                    </a:cubicBezTo>
                    <a:lnTo>
                      <a:pt x="12565" y="8405"/>
                    </a:lnTo>
                    <a:cubicBezTo>
                      <a:pt x="12498" y="8438"/>
                      <a:pt x="12432" y="8472"/>
                      <a:pt x="12365" y="8505"/>
                    </a:cubicBezTo>
                    <a:cubicBezTo>
                      <a:pt x="12281" y="8539"/>
                      <a:pt x="12214" y="8555"/>
                      <a:pt x="12148" y="8589"/>
                    </a:cubicBezTo>
                    <a:lnTo>
                      <a:pt x="12148" y="8889"/>
                    </a:lnTo>
                    <a:cubicBezTo>
                      <a:pt x="12148" y="8990"/>
                      <a:pt x="12097" y="9090"/>
                      <a:pt x="12031" y="9173"/>
                    </a:cubicBezTo>
                    <a:cubicBezTo>
                      <a:pt x="11947" y="9240"/>
                      <a:pt x="11847" y="9290"/>
                      <a:pt x="11747" y="9290"/>
                    </a:cubicBezTo>
                    <a:lnTo>
                      <a:pt x="11295" y="9290"/>
                    </a:lnTo>
                    <a:lnTo>
                      <a:pt x="11295" y="9290"/>
                    </a:lnTo>
                    <a:cubicBezTo>
                      <a:pt x="11178" y="9290"/>
                      <a:pt x="11078" y="9240"/>
                      <a:pt x="11011" y="9173"/>
                    </a:cubicBezTo>
                    <a:cubicBezTo>
                      <a:pt x="10945" y="9090"/>
                      <a:pt x="10894" y="8990"/>
                      <a:pt x="10894" y="8889"/>
                    </a:cubicBezTo>
                    <a:lnTo>
                      <a:pt x="10894" y="8889"/>
                    </a:lnTo>
                    <a:lnTo>
                      <a:pt x="10894" y="8605"/>
                    </a:lnTo>
                    <a:cubicBezTo>
                      <a:pt x="10811" y="8572"/>
                      <a:pt x="10744" y="8555"/>
                      <a:pt x="10660" y="8522"/>
                    </a:cubicBezTo>
                    <a:cubicBezTo>
                      <a:pt x="10594" y="8488"/>
                      <a:pt x="10527" y="8455"/>
                      <a:pt x="10443" y="8422"/>
                    </a:cubicBezTo>
                    <a:lnTo>
                      <a:pt x="10243" y="8622"/>
                    </a:lnTo>
                    <a:lnTo>
                      <a:pt x="10243" y="8622"/>
                    </a:lnTo>
                    <a:lnTo>
                      <a:pt x="10243" y="8622"/>
                    </a:lnTo>
                    <a:cubicBezTo>
                      <a:pt x="10159" y="8689"/>
                      <a:pt x="10059" y="8739"/>
                      <a:pt x="9959" y="8739"/>
                    </a:cubicBezTo>
                    <a:cubicBezTo>
                      <a:pt x="9858" y="8739"/>
                      <a:pt x="9758" y="8689"/>
                      <a:pt x="9675" y="8622"/>
                    </a:cubicBezTo>
                    <a:lnTo>
                      <a:pt x="9357" y="8288"/>
                    </a:lnTo>
                    <a:cubicBezTo>
                      <a:pt x="9290" y="8221"/>
                      <a:pt x="9240" y="8121"/>
                      <a:pt x="9240" y="8021"/>
                    </a:cubicBezTo>
                    <a:cubicBezTo>
                      <a:pt x="9240" y="7920"/>
                      <a:pt x="9274" y="7820"/>
                      <a:pt x="9340" y="7753"/>
                    </a:cubicBezTo>
                    <a:cubicBezTo>
                      <a:pt x="9357" y="7737"/>
                      <a:pt x="9357" y="7737"/>
                      <a:pt x="9357" y="7737"/>
                    </a:cubicBezTo>
                    <a:lnTo>
                      <a:pt x="9558" y="7536"/>
                    </a:lnTo>
                    <a:cubicBezTo>
                      <a:pt x="9524" y="7452"/>
                      <a:pt x="9491" y="7386"/>
                      <a:pt x="9457" y="7319"/>
                    </a:cubicBezTo>
                    <a:cubicBezTo>
                      <a:pt x="9424" y="7235"/>
                      <a:pt x="9407" y="7168"/>
                      <a:pt x="9374" y="7085"/>
                    </a:cubicBezTo>
                    <a:lnTo>
                      <a:pt x="9090" y="7085"/>
                    </a:lnTo>
                    <a:lnTo>
                      <a:pt x="9090" y="7085"/>
                    </a:lnTo>
                    <a:lnTo>
                      <a:pt x="9090" y="7085"/>
                    </a:lnTo>
                    <a:cubicBezTo>
                      <a:pt x="8973" y="7085"/>
                      <a:pt x="8873" y="7035"/>
                      <a:pt x="8806" y="6968"/>
                    </a:cubicBezTo>
                    <a:cubicBezTo>
                      <a:pt x="8739" y="6901"/>
                      <a:pt x="8689" y="6801"/>
                      <a:pt x="8689" y="6684"/>
                    </a:cubicBezTo>
                    <a:lnTo>
                      <a:pt x="8689" y="6233"/>
                    </a:lnTo>
                    <a:lnTo>
                      <a:pt x="8689" y="6233"/>
                    </a:lnTo>
                    <a:cubicBezTo>
                      <a:pt x="8689" y="6116"/>
                      <a:pt x="8739" y="6016"/>
                      <a:pt x="8806" y="5949"/>
                    </a:cubicBezTo>
                    <a:cubicBezTo>
                      <a:pt x="8873" y="5882"/>
                      <a:pt x="8973" y="5832"/>
                      <a:pt x="9090" y="5832"/>
                    </a:cubicBezTo>
                    <a:lnTo>
                      <a:pt x="9090" y="5832"/>
                    </a:lnTo>
                    <a:lnTo>
                      <a:pt x="9391" y="5832"/>
                    </a:lnTo>
                    <a:cubicBezTo>
                      <a:pt x="9407" y="5765"/>
                      <a:pt x="9441" y="5681"/>
                      <a:pt x="9474" y="5615"/>
                    </a:cubicBezTo>
                    <a:cubicBezTo>
                      <a:pt x="9508" y="5548"/>
                      <a:pt x="9541" y="5464"/>
                      <a:pt x="9574" y="5397"/>
                    </a:cubicBezTo>
                    <a:lnTo>
                      <a:pt x="9357" y="5180"/>
                    </a:lnTo>
                    <a:lnTo>
                      <a:pt x="9357" y="5180"/>
                    </a:lnTo>
                    <a:lnTo>
                      <a:pt x="9357" y="5180"/>
                    </a:lnTo>
                    <a:cubicBezTo>
                      <a:pt x="9274" y="5113"/>
                      <a:pt x="9240" y="5013"/>
                      <a:pt x="9240" y="4913"/>
                    </a:cubicBezTo>
                    <a:cubicBezTo>
                      <a:pt x="9240" y="4796"/>
                      <a:pt x="9274" y="4696"/>
                      <a:pt x="9357" y="4629"/>
                    </a:cubicBezTo>
                    <a:lnTo>
                      <a:pt x="9675" y="4295"/>
                    </a:lnTo>
                    <a:cubicBezTo>
                      <a:pt x="9758" y="4228"/>
                      <a:pt x="9858" y="4178"/>
                      <a:pt x="9959" y="4178"/>
                    </a:cubicBezTo>
                    <a:cubicBezTo>
                      <a:pt x="10059" y="4178"/>
                      <a:pt x="10159" y="4228"/>
                      <a:pt x="10243" y="4295"/>
                    </a:cubicBezTo>
                    <a:lnTo>
                      <a:pt x="10477" y="4528"/>
                    </a:lnTo>
                    <a:cubicBezTo>
                      <a:pt x="10544" y="4495"/>
                      <a:pt x="10610" y="4462"/>
                      <a:pt x="10677" y="4445"/>
                    </a:cubicBezTo>
                    <a:cubicBezTo>
                      <a:pt x="10744" y="4412"/>
                      <a:pt x="10828" y="4378"/>
                      <a:pt x="10894" y="4361"/>
                    </a:cubicBezTo>
                    <a:lnTo>
                      <a:pt x="10894" y="4027"/>
                    </a:lnTo>
                    <a:lnTo>
                      <a:pt x="10894" y="4027"/>
                    </a:lnTo>
                    <a:cubicBezTo>
                      <a:pt x="10894" y="3927"/>
                      <a:pt x="10928" y="3827"/>
                      <a:pt x="11011" y="3760"/>
                    </a:cubicBezTo>
                    <a:cubicBezTo>
                      <a:pt x="11078" y="3676"/>
                      <a:pt x="11178" y="3643"/>
                      <a:pt x="11295" y="3643"/>
                    </a:cubicBezTo>
                    <a:lnTo>
                      <a:pt x="11747" y="3643"/>
                    </a:lnTo>
                    <a:lnTo>
                      <a:pt x="11747" y="3643"/>
                    </a:lnTo>
                    <a:cubicBezTo>
                      <a:pt x="11847" y="3643"/>
                      <a:pt x="11947" y="3676"/>
                      <a:pt x="12031" y="3760"/>
                    </a:cubicBezTo>
                    <a:cubicBezTo>
                      <a:pt x="12097" y="3827"/>
                      <a:pt x="12148" y="3927"/>
                      <a:pt x="12148" y="4027"/>
                    </a:cubicBezTo>
                    <a:lnTo>
                      <a:pt x="12148" y="4378"/>
                    </a:lnTo>
                    <a:cubicBezTo>
                      <a:pt x="12214" y="4395"/>
                      <a:pt x="12281" y="4428"/>
                      <a:pt x="12348" y="4445"/>
                    </a:cubicBezTo>
                    <a:cubicBezTo>
                      <a:pt x="12415" y="4478"/>
                      <a:pt x="12482" y="4512"/>
                      <a:pt x="12549" y="4545"/>
                    </a:cubicBezTo>
                    <a:lnTo>
                      <a:pt x="12782" y="4295"/>
                    </a:lnTo>
                    <a:cubicBezTo>
                      <a:pt x="12866" y="4228"/>
                      <a:pt x="12966" y="4178"/>
                      <a:pt x="13066" y="4178"/>
                    </a:cubicBezTo>
                    <a:cubicBezTo>
                      <a:pt x="13167" y="4178"/>
                      <a:pt x="13267" y="4228"/>
                      <a:pt x="13351" y="4295"/>
                    </a:cubicBezTo>
                    <a:lnTo>
                      <a:pt x="13668" y="4629"/>
                    </a:lnTo>
                    <a:cubicBezTo>
                      <a:pt x="13752" y="4696"/>
                      <a:pt x="13785" y="4796"/>
                      <a:pt x="13785" y="4896"/>
                    </a:cubicBezTo>
                    <a:cubicBezTo>
                      <a:pt x="13785" y="5013"/>
                      <a:pt x="13752" y="5113"/>
                      <a:pt x="13668" y="5180"/>
                    </a:cubicBezTo>
                    <a:lnTo>
                      <a:pt x="13434" y="5431"/>
                    </a:lnTo>
                    <a:cubicBezTo>
                      <a:pt x="13468" y="5498"/>
                      <a:pt x="13501" y="5564"/>
                      <a:pt x="13518" y="5631"/>
                    </a:cubicBezTo>
                    <a:cubicBezTo>
                      <a:pt x="13551" y="5698"/>
                      <a:pt x="13584" y="5765"/>
                      <a:pt x="13601" y="5832"/>
                    </a:cubicBezTo>
                    <a:lnTo>
                      <a:pt x="13935" y="5832"/>
                    </a:lnTo>
                    <a:cubicBezTo>
                      <a:pt x="14052" y="5832"/>
                      <a:pt x="14153" y="5882"/>
                      <a:pt x="14219" y="5949"/>
                    </a:cubicBezTo>
                    <a:cubicBezTo>
                      <a:pt x="14286" y="6016"/>
                      <a:pt x="14336" y="6116"/>
                      <a:pt x="14336" y="6233"/>
                    </a:cubicBezTo>
                    <a:lnTo>
                      <a:pt x="14336" y="6684"/>
                    </a:lnTo>
                    <a:lnTo>
                      <a:pt x="14336" y="6684"/>
                    </a:lnTo>
                    <a:cubicBezTo>
                      <a:pt x="14336" y="6801"/>
                      <a:pt x="14286" y="6901"/>
                      <a:pt x="14219" y="6968"/>
                    </a:cubicBezTo>
                    <a:cubicBezTo>
                      <a:pt x="14153" y="7035"/>
                      <a:pt x="14052" y="7085"/>
                      <a:pt x="13935" y="7085"/>
                    </a:cubicBezTo>
                    <a:lnTo>
                      <a:pt x="13935" y="7085"/>
                    </a:lnTo>
                    <a:lnTo>
                      <a:pt x="13618" y="7085"/>
                    </a:lnTo>
                    <a:cubicBezTo>
                      <a:pt x="13584" y="7152"/>
                      <a:pt x="13568" y="7219"/>
                      <a:pt x="13534" y="7302"/>
                    </a:cubicBezTo>
                    <a:close/>
                    <a:moveTo>
                      <a:pt x="12064" y="7051"/>
                    </a:moveTo>
                    <a:cubicBezTo>
                      <a:pt x="11914" y="7219"/>
                      <a:pt x="11696" y="7285"/>
                      <a:pt x="11496" y="7285"/>
                    </a:cubicBezTo>
                    <a:lnTo>
                      <a:pt x="11496" y="7285"/>
                    </a:lnTo>
                    <a:cubicBezTo>
                      <a:pt x="11295" y="7285"/>
                      <a:pt x="11078" y="7219"/>
                      <a:pt x="10928" y="7051"/>
                    </a:cubicBezTo>
                    <a:cubicBezTo>
                      <a:pt x="10761" y="6901"/>
                      <a:pt x="10677" y="6684"/>
                      <a:pt x="10677" y="6483"/>
                    </a:cubicBezTo>
                    <a:cubicBezTo>
                      <a:pt x="10677" y="6266"/>
                      <a:pt x="10761" y="6066"/>
                      <a:pt x="10928" y="5915"/>
                    </a:cubicBezTo>
                    <a:cubicBezTo>
                      <a:pt x="11078" y="5748"/>
                      <a:pt x="11295" y="5665"/>
                      <a:pt x="11496" y="5665"/>
                    </a:cubicBezTo>
                    <a:cubicBezTo>
                      <a:pt x="11696" y="5665"/>
                      <a:pt x="11914" y="5748"/>
                      <a:pt x="12064" y="5915"/>
                    </a:cubicBezTo>
                    <a:cubicBezTo>
                      <a:pt x="12231" y="6066"/>
                      <a:pt x="12298" y="6266"/>
                      <a:pt x="12298" y="6483"/>
                    </a:cubicBezTo>
                    <a:cubicBezTo>
                      <a:pt x="12298" y="6684"/>
                      <a:pt x="12231" y="6901"/>
                      <a:pt x="12064" y="7051"/>
                    </a:cubicBezTo>
                    <a:close/>
                    <a:moveTo>
                      <a:pt x="12665" y="6483"/>
                    </a:moveTo>
                    <a:cubicBezTo>
                      <a:pt x="12665" y="6784"/>
                      <a:pt x="12549" y="7085"/>
                      <a:pt x="12315" y="7302"/>
                    </a:cubicBezTo>
                    <a:cubicBezTo>
                      <a:pt x="12097" y="7536"/>
                      <a:pt x="11797" y="7653"/>
                      <a:pt x="11496" y="7653"/>
                    </a:cubicBezTo>
                    <a:lnTo>
                      <a:pt x="11496" y="7653"/>
                    </a:lnTo>
                    <a:cubicBezTo>
                      <a:pt x="11195" y="7653"/>
                      <a:pt x="10894" y="7536"/>
                      <a:pt x="10677" y="7302"/>
                    </a:cubicBezTo>
                    <a:cubicBezTo>
                      <a:pt x="10443" y="7085"/>
                      <a:pt x="10326" y="6784"/>
                      <a:pt x="10326" y="6483"/>
                    </a:cubicBezTo>
                    <a:cubicBezTo>
                      <a:pt x="10326" y="6183"/>
                      <a:pt x="10443" y="5882"/>
                      <a:pt x="10677" y="5648"/>
                    </a:cubicBezTo>
                    <a:cubicBezTo>
                      <a:pt x="10894" y="5431"/>
                      <a:pt x="11195" y="5314"/>
                      <a:pt x="11496" y="5314"/>
                    </a:cubicBezTo>
                    <a:cubicBezTo>
                      <a:pt x="11797" y="5314"/>
                      <a:pt x="12097" y="5431"/>
                      <a:pt x="12315" y="5648"/>
                    </a:cubicBezTo>
                    <a:cubicBezTo>
                      <a:pt x="12549" y="5882"/>
                      <a:pt x="12665" y="6183"/>
                      <a:pt x="12665" y="6483"/>
                    </a:cubicBezTo>
                    <a:close/>
                    <a:moveTo>
                      <a:pt x="7519" y="5698"/>
                    </a:moveTo>
                    <a:cubicBezTo>
                      <a:pt x="7469" y="5832"/>
                      <a:pt x="7402" y="5965"/>
                      <a:pt x="7335" y="6099"/>
                    </a:cubicBezTo>
                    <a:lnTo>
                      <a:pt x="7770" y="6517"/>
                    </a:lnTo>
                    <a:cubicBezTo>
                      <a:pt x="7870" y="6617"/>
                      <a:pt x="7920" y="6751"/>
                      <a:pt x="7920" y="6884"/>
                    </a:cubicBezTo>
                    <a:lnTo>
                      <a:pt x="7920" y="6884"/>
                    </a:lnTo>
                    <a:cubicBezTo>
                      <a:pt x="7920" y="7035"/>
                      <a:pt x="7870" y="7168"/>
                      <a:pt x="7770" y="7269"/>
                    </a:cubicBezTo>
                    <a:lnTo>
                      <a:pt x="7252" y="7787"/>
                    </a:lnTo>
                    <a:cubicBezTo>
                      <a:pt x="7152" y="7887"/>
                      <a:pt x="7018" y="7937"/>
                      <a:pt x="6884" y="7937"/>
                    </a:cubicBezTo>
                    <a:cubicBezTo>
                      <a:pt x="6734" y="7937"/>
                      <a:pt x="6600" y="7887"/>
                      <a:pt x="6500" y="7787"/>
                    </a:cubicBezTo>
                    <a:lnTo>
                      <a:pt x="6099" y="7369"/>
                    </a:lnTo>
                    <a:cubicBezTo>
                      <a:pt x="5965" y="7452"/>
                      <a:pt x="5832" y="7519"/>
                      <a:pt x="5698" y="7569"/>
                    </a:cubicBezTo>
                    <a:cubicBezTo>
                      <a:pt x="5564" y="7636"/>
                      <a:pt x="5431" y="7686"/>
                      <a:pt x="5280" y="7720"/>
                    </a:cubicBezTo>
                    <a:lnTo>
                      <a:pt x="5280" y="8288"/>
                    </a:lnTo>
                    <a:lnTo>
                      <a:pt x="5280" y="8288"/>
                    </a:lnTo>
                    <a:cubicBezTo>
                      <a:pt x="5280" y="8438"/>
                      <a:pt x="5230" y="8555"/>
                      <a:pt x="5130" y="8656"/>
                    </a:cubicBezTo>
                    <a:cubicBezTo>
                      <a:pt x="5030" y="8756"/>
                      <a:pt x="4896" y="8806"/>
                      <a:pt x="4762" y="8806"/>
                    </a:cubicBezTo>
                    <a:lnTo>
                      <a:pt x="4027" y="8806"/>
                    </a:lnTo>
                    <a:cubicBezTo>
                      <a:pt x="3893" y="8806"/>
                      <a:pt x="3760" y="8756"/>
                      <a:pt x="3676" y="8672"/>
                    </a:cubicBezTo>
                    <a:cubicBezTo>
                      <a:pt x="3660" y="8656"/>
                      <a:pt x="3660" y="8656"/>
                      <a:pt x="3660" y="8656"/>
                    </a:cubicBezTo>
                    <a:cubicBezTo>
                      <a:pt x="3559" y="8555"/>
                      <a:pt x="3509" y="8422"/>
                      <a:pt x="3509" y="8288"/>
                    </a:cubicBezTo>
                    <a:lnTo>
                      <a:pt x="3509" y="7737"/>
                    </a:lnTo>
                    <a:cubicBezTo>
                      <a:pt x="3359" y="7703"/>
                      <a:pt x="3208" y="7653"/>
                      <a:pt x="3075" y="7603"/>
                    </a:cubicBezTo>
                    <a:cubicBezTo>
                      <a:pt x="2941" y="7536"/>
                      <a:pt x="2807" y="7469"/>
                      <a:pt x="2674" y="7402"/>
                    </a:cubicBezTo>
                    <a:lnTo>
                      <a:pt x="2289" y="7787"/>
                    </a:lnTo>
                    <a:cubicBezTo>
                      <a:pt x="2189" y="7887"/>
                      <a:pt x="2056" y="7937"/>
                      <a:pt x="1922" y="7937"/>
                    </a:cubicBezTo>
                    <a:cubicBezTo>
                      <a:pt x="1772" y="7937"/>
                      <a:pt x="1638" y="7887"/>
                      <a:pt x="1538" y="7787"/>
                    </a:cubicBezTo>
                    <a:lnTo>
                      <a:pt x="1020" y="7269"/>
                    </a:lnTo>
                    <a:cubicBezTo>
                      <a:pt x="919" y="7168"/>
                      <a:pt x="869" y="7035"/>
                      <a:pt x="869" y="6884"/>
                    </a:cubicBezTo>
                    <a:lnTo>
                      <a:pt x="869" y="6884"/>
                    </a:lnTo>
                    <a:cubicBezTo>
                      <a:pt x="869" y="6751"/>
                      <a:pt x="919" y="6617"/>
                      <a:pt x="1036" y="6517"/>
                    </a:cubicBezTo>
                    <a:lnTo>
                      <a:pt x="1404" y="6133"/>
                    </a:lnTo>
                    <a:cubicBezTo>
                      <a:pt x="1337" y="5999"/>
                      <a:pt x="1270" y="5865"/>
                      <a:pt x="1203" y="5732"/>
                    </a:cubicBezTo>
                    <a:cubicBezTo>
                      <a:pt x="1153" y="5598"/>
                      <a:pt x="1103" y="5447"/>
                      <a:pt x="1070" y="5297"/>
                    </a:cubicBezTo>
                    <a:lnTo>
                      <a:pt x="518" y="5297"/>
                    </a:lnTo>
                    <a:cubicBezTo>
                      <a:pt x="385" y="5297"/>
                      <a:pt x="251" y="5247"/>
                      <a:pt x="151" y="5147"/>
                    </a:cubicBezTo>
                    <a:lnTo>
                      <a:pt x="151" y="5147"/>
                    </a:lnTo>
                    <a:cubicBezTo>
                      <a:pt x="51" y="5046"/>
                      <a:pt x="0" y="4913"/>
                      <a:pt x="0" y="4779"/>
                    </a:cubicBezTo>
                    <a:lnTo>
                      <a:pt x="0" y="4044"/>
                    </a:lnTo>
                    <a:cubicBezTo>
                      <a:pt x="0" y="3910"/>
                      <a:pt x="51" y="3777"/>
                      <a:pt x="151" y="3676"/>
                    </a:cubicBezTo>
                    <a:lnTo>
                      <a:pt x="151" y="3676"/>
                    </a:lnTo>
                    <a:cubicBezTo>
                      <a:pt x="251" y="3576"/>
                      <a:pt x="385" y="3526"/>
                      <a:pt x="535" y="3526"/>
                    </a:cubicBezTo>
                    <a:lnTo>
                      <a:pt x="1086" y="3526"/>
                    </a:lnTo>
                    <a:cubicBezTo>
                      <a:pt x="1137" y="3376"/>
                      <a:pt x="1187" y="3242"/>
                      <a:pt x="1237" y="3108"/>
                    </a:cubicBezTo>
                    <a:cubicBezTo>
                      <a:pt x="1304" y="2975"/>
                      <a:pt x="1370" y="2841"/>
                      <a:pt x="1437" y="2707"/>
                    </a:cubicBezTo>
                    <a:lnTo>
                      <a:pt x="1036" y="2306"/>
                    </a:lnTo>
                    <a:cubicBezTo>
                      <a:pt x="936" y="2206"/>
                      <a:pt x="886" y="2072"/>
                      <a:pt x="886" y="1922"/>
                    </a:cubicBezTo>
                    <a:lnTo>
                      <a:pt x="886" y="1922"/>
                    </a:lnTo>
                    <a:cubicBezTo>
                      <a:pt x="886" y="1788"/>
                      <a:pt x="936" y="1655"/>
                      <a:pt x="1036" y="1554"/>
                    </a:cubicBezTo>
                    <a:lnTo>
                      <a:pt x="1554" y="1036"/>
                    </a:lnTo>
                    <a:cubicBezTo>
                      <a:pt x="1655" y="936"/>
                      <a:pt x="1788" y="886"/>
                      <a:pt x="1922" y="886"/>
                    </a:cubicBezTo>
                    <a:lnTo>
                      <a:pt x="1922" y="886"/>
                    </a:lnTo>
                    <a:cubicBezTo>
                      <a:pt x="2056" y="886"/>
                      <a:pt x="2189" y="936"/>
                      <a:pt x="2289" y="1036"/>
                    </a:cubicBezTo>
                    <a:lnTo>
                      <a:pt x="2724" y="1471"/>
                    </a:lnTo>
                    <a:cubicBezTo>
                      <a:pt x="2841" y="1387"/>
                      <a:pt x="2975" y="1337"/>
                      <a:pt x="3108" y="1287"/>
                    </a:cubicBezTo>
                    <a:cubicBezTo>
                      <a:pt x="3242" y="1220"/>
                      <a:pt x="3376" y="1187"/>
                      <a:pt x="3509" y="1153"/>
                    </a:cubicBezTo>
                    <a:lnTo>
                      <a:pt x="3509" y="535"/>
                    </a:lnTo>
                    <a:lnTo>
                      <a:pt x="3509" y="535"/>
                    </a:lnTo>
                    <a:cubicBezTo>
                      <a:pt x="3509" y="401"/>
                      <a:pt x="3559" y="268"/>
                      <a:pt x="3660" y="168"/>
                    </a:cubicBezTo>
                    <a:cubicBezTo>
                      <a:pt x="3660" y="168"/>
                      <a:pt x="3660" y="168"/>
                      <a:pt x="3660" y="168"/>
                    </a:cubicBezTo>
                    <a:cubicBezTo>
                      <a:pt x="3760" y="67"/>
                      <a:pt x="3893" y="0"/>
                      <a:pt x="4044" y="0"/>
                    </a:cubicBezTo>
                    <a:lnTo>
                      <a:pt x="4762" y="0"/>
                    </a:lnTo>
                    <a:cubicBezTo>
                      <a:pt x="4913" y="0"/>
                      <a:pt x="5046" y="67"/>
                      <a:pt x="5130" y="168"/>
                    </a:cubicBezTo>
                    <a:lnTo>
                      <a:pt x="5147" y="168"/>
                    </a:lnTo>
                    <a:cubicBezTo>
                      <a:pt x="5230" y="268"/>
                      <a:pt x="5297" y="385"/>
                      <a:pt x="5297" y="535"/>
                    </a:cubicBezTo>
                    <a:lnTo>
                      <a:pt x="5297" y="535"/>
                    </a:lnTo>
                    <a:lnTo>
                      <a:pt x="5297" y="1170"/>
                    </a:lnTo>
                    <a:cubicBezTo>
                      <a:pt x="5431" y="1204"/>
                      <a:pt x="5564" y="1254"/>
                      <a:pt x="5681" y="1304"/>
                    </a:cubicBezTo>
                    <a:cubicBezTo>
                      <a:pt x="5815" y="1354"/>
                      <a:pt x="5932" y="1421"/>
                      <a:pt x="6066" y="1488"/>
                    </a:cubicBezTo>
                    <a:lnTo>
                      <a:pt x="6517" y="1036"/>
                    </a:lnTo>
                    <a:cubicBezTo>
                      <a:pt x="6617" y="936"/>
                      <a:pt x="6751" y="886"/>
                      <a:pt x="6884" y="886"/>
                    </a:cubicBezTo>
                    <a:lnTo>
                      <a:pt x="6884" y="886"/>
                    </a:lnTo>
                    <a:cubicBezTo>
                      <a:pt x="7018" y="886"/>
                      <a:pt x="7152" y="936"/>
                      <a:pt x="7252" y="1036"/>
                    </a:cubicBezTo>
                    <a:lnTo>
                      <a:pt x="7770" y="1554"/>
                    </a:lnTo>
                    <a:cubicBezTo>
                      <a:pt x="7870" y="1655"/>
                      <a:pt x="7920" y="1788"/>
                      <a:pt x="7920" y="1939"/>
                    </a:cubicBezTo>
                    <a:lnTo>
                      <a:pt x="7920" y="1939"/>
                    </a:lnTo>
                    <a:cubicBezTo>
                      <a:pt x="7920" y="2072"/>
                      <a:pt x="7870" y="2206"/>
                      <a:pt x="7770" y="2306"/>
                    </a:cubicBezTo>
                    <a:lnTo>
                      <a:pt x="7319" y="2757"/>
                    </a:lnTo>
                    <a:cubicBezTo>
                      <a:pt x="7402" y="2874"/>
                      <a:pt x="7452" y="2991"/>
                      <a:pt x="7503" y="3125"/>
                    </a:cubicBezTo>
                    <a:cubicBezTo>
                      <a:pt x="7569" y="3259"/>
                      <a:pt x="7603" y="3392"/>
                      <a:pt x="7653" y="3526"/>
                    </a:cubicBezTo>
                    <a:lnTo>
                      <a:pt x="8271" y="3526"/>
                    </a:lnTo>
                    <a:cubicBezTo>
                      <a:pt x="8422" y="3526"/>
                      <a:pt x="8555" y="3576"/>
                      <a:pt x="8655" y="3676"/>
                    </a:cubicBezTo>
                    <a:lnTo>
                      <a:pt x="8655" y="3676"/>
                    </a:lnTo>
                    <a:cubicBezTo>
                      <a:pt x="8739" y="3777"/>
                      <a:pt x="8806" y="3910"/>
                      <a:pt x="8806" y="4044"/>
                    </a:cubicBezTo>
                    <a:lnTo>
                      <a:pt x="8806" y="4779"/>
                    </a:lnTo>
                    <a:cubicBezTo>
                      <a:pt x="8806" y="4913"/>
                      <a:pt x="8739" y="5046"/>
                      <a:pt x="8655" y="5147"/>
                    </a:cubicBezTo>
                    <a:lnTo>
                      <a:pt x="8655" y="5147"/>
                    </a:lnTo>
                    <a:cubicBezTo>
                      <a:pt x="8555" y="5247"/>
                      <a:pt x="8422" y="5297"/>
                      <a:pt x="8271" y="5297"/>
                    </a:cubicBezTo>
                    <a:lnTo>
                      <a:pt x="7670" y="5297"/>
                    </a:lnTo>
                    <a:cubicBezTo>
                      <a:pt x="7620" y="5431"/>
                      <a:pt x="7569" y="5564"/>
                      <a:pt x="7519" y="5698"/>
                    </a:cubicBezTo>
                    <a:close/>
                    <a:moveTo>
                      <a:pt x="5464" y="5548"/>
                    </a:moveTo>
                    <a:cubicBezTo>
                      <a:pt x="5163" y="5848"/>
                      <a:pt x="4762" y="5999"/>
                      <a:pt x="4361" y="5999"/>
                    </a:cubicBezTo>
                    <a:cubicBezTo>
                      <a:pt x="3960" y="5999"/>
                      <a:pt x="3559" y="5848"/>
                      <a:pt x="3259" y="5548"/>
                    </a:cubicBezTo>
                    <a:cubicBezTo>
                      <a:pt x="2958" y="5247"/>
                      <a:pt x="2807" y="4846"/>
                      <a:pt x="2807" y="4445"/>
                    </a:cubicBezTo>
                    <a:lnTo>
                      <a:pt x="2807" y="4445"/>
                    </a:lnTo>
                    <a:cubicBezTo>
                      <a:pt x="2807" y="4044"/>
                      <a:pt x="2958" y="3643"/>
                      <a:pt x="3259" y="3342"/>
                    </a:cubicBezTo>
                    <a:cubicBezTo>
                      <a:pt x="3559" y="3041"/>
                      <a:pt x="3960" y="2874"/>
                      <a:pt x="4361" y="2874"/>
                    </a:cubicBezTo>
                    <a:cubicBezTo>
                      <a:pt x="4762" y="2874"/>
                      <a:pt x="5163" y="3041"/>
                      <a:pt x="5464" y="3342"/>
                    </a:cubicBezTo>
                    <a:cubicBezTo>
                      <a:pt x="5765" y="3643"/>
                      <a:pt x="5915" y="4044"/>
                      <a:pt x="5915" y="4445"/>
                    </a:cubicBezTo>
                    <a:cubicBezTo>
                      <a:pt x="5915" y="4846"/>
                      <a:pt x="5765" y="5247"/>
                      <a:pt x="5464" y="5548"/>
                    </a:cubicBezTo>
                    <a:close/>
                    <a:moveTo>
                      <a:pt x="5715" y="5798"/>
                    </a:moveTo>
                    <a:cubicBezTo>
                      <a:pt x="5347" y="6183"/>
                      <a:pt x="4846" y="6366"/>
                      <a:pt x="4361" y="6366"/>
                    </a:cubicBezTo>
                    <a:cubicBezTo>
                      <a:pt x="3877" y="6366"/>
                      <a:pt x="3376" y="6166"/>
                      <a:pt x="3008" y="5798"/>
                    </a:cubicBezTo>
                    <a:cubicBezTo>
                      <a:pt x="2624" y="5431"/>
                      <a:pt x="2440" y="4930"/>
                      <a:pt x="2440" y="4445"/>
                    </a:cubicBezTo>
                    <a:lnTo>
                      <a:pt x="2440" y="4445"/>
                    </a:lnTo>
                    <a:cubicBezTo>
                      <a:pt x="2440" y="3944"/>
                      <a:pt x="2624" y="3459"/>
                      <a:pt x="3008" y="3092"/>
                    </a:cubicBezTo>
                    <a:cubicBezTo>
                      <a:pt x="3376" y="2707"/>
                      <a:pt x="3877" y="2523"/>
                      <a:pt x="4361" y="2523"/>
                    </a:cubicBezTo>
                    <a:cubicBezTo>
                      <a:pt x="4846" y="2523"/>
                      <a:pt x="5347" y="2707"/>
                      <a:pt x="5715" y="3092"/>
                    </a:cubicBezTo>
                    <a:cubicBezTo>
                      <a:pt x="6099" y="3459"/>
                      <a:pt x="6283" y="3944"/>
                      <a:pt x="6283" y="4445"/>
                    </a:cubicBezTo>
                    <a:cubicBezTo>
                      <a:pt x="6283" y="4930"/>
                      <a:pt x="6099" y="5431"/>
                      <a:pt x="5715" y="579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421;p21">
                <a:extLst>
                  <a:ext uri="{FF2B5EF4-FFF2-40B4-BE49-F238E27FC236}">
                    <a16:creationId xmlns:a16="http://schemas.microsoft.com/office/drawing/2014/main" id="{D5D6ABC2-9528-4EDF-980C-7633335D2658}"/>
                  </a:ext>
                </a:extLst>
              </p:cNvPr>
              <p:cNvSpPr/>
              <p:nvPr/>
            </p:nvSpPr>
            <p:spPr>
              <a:xfrm>
                <a:off x="3050929" y="1743554"/>
                <a:ext cx="6722" cy="7359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85" extrusionOk="0">
                    <a:moveTo>
                      <a:pt x="135" y="185"/>
                    </a:moveTo>
                    <a:cubicBezTo>
                      <a:pt x="168" y="118"/>
                      <a:pt x="168" y="84"/>
                      <a:pt x="151" y="18"/>
                    </a:cubicBezTo>
                    <a:lnTo>
                      <a:pt x="18" y="1"/>
                    </a:lnTo>
                    <a:cubicBezTo>
                      <a:pt x="1" y="118"/>
                      <a:pt x="1" y="185"/>
                      <a:pt x="135" y="1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422;p21">
                <a:extLst>
                  <a:ext uri="{FF2B5EF4-FFF2-40B4-BE49-F238E27FC236}">
                    <a16:creationId xmlns:a16="http://schemas.microsoft.com/office/drawing/2014/main" id="{E3CCA7FF-90F5-41B6-9E5E-487CB52DEE05}"/>
                  </a:ext>
                </a:extLst>
              </p:cNvPr>
              <p:cNvSpPr/>
              <p:nvPr/>
            </p:nvSpPr>
            <p:spPr>
              <a:xfrm>
                <a:off x="2981158" y="1689735"/>
                <a:ext cx="7359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68" extrusionOk="0">
                    <a:moveTo>
                      <a:pt x="184" y="1"/>
                    </a:moveTo>
                    <a:lnTo>
                      <a:pt x="34" y="1"/>
                    </a:lnTo>
                    <a:cubicBezTo>
                      <a:pt x="1" y="218"/>
                      <a:pt x="184" y="268"/>
                      <a:pt x="184" y="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423;p21">
                <a:extLst>
                  <a:ext uri="{FF2B5EF4-FFF2-40B4-BE49-F238E27FC236}">
                    <a16:creationId xmlns:a16="http://schemas.microsoft.com/office/drawing/2014/main" id="{11565263-03AF-4C71-BF44-71DDF92E9900}"/>
                  </a:ext>
                </a:extLst>
              </p:cNvPr>
              <p:cNvSpPr/>
              <p:nvPr/>
            </p:nvSpPr>
            <p:spPr>
              <a:xfrm>
                <a:off x="2939272" y="1780786"/>
                <a:ext cx="7359" cy="6683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8" extrusionOk="0">
                    <a:moveTo>
                      <a:pt x="68" y="168"/>
                    </a:moveTo>
                    <a:lnTo>
                      <a:pt x="168" y="168"/>
                    </a:lnTo>
                    <a:lnTo>
                      <a:pt x="185" y="1"/>
                    </a:lnTo>
                    <a:lnTo>
                      <a:pt x="34" y="1"/>
                    </a:lnTo>
                    <a:cubicBezTo>
                      <a:pt x="18" y="67"/>
                      <a:pt x="1" y="84"/>
                      <a:pt x="68" y="1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424;p21">
                <a:extLst>
                  <a:ext uri="{FF2B5EF4-FFF2-40B4-BE49-F238E27FC236}">
                    <a16:creationId xmlns:a16="http://schemas.microsoft.com/office/drawing/2014/main" id="{709316D6-D44A-4FFA-9CB7-7847CFD30F8B}"/>
                  </a:ext>
                </a:extLst>
              </p:cNvPr>
              <p:cNvSpPr/>
              <p:nvPr/>
            </p:nvSpPr>
            <p:spPr>
              <a:xfrm>
                <a:off x="2675427" y="1570083"/>
                <a:ext cx="7359" cy="7359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85" extrusionOk="0">
                    <a:moveTo>
                      <a:pt x="134" y="185"/>
                    </a:moveTo>
                    <a:cubicBezTo>
                      <a:pt x="184" y="68"/>
                      <a:pt x="134" y="34"/>
                      <a:pt x="17" y="1"/>
                    </a:cubicBezTo>
                    <a:cubicBezTo>
                      <a:pt x="1" y="118"/>
                      <a:pt x="1" y="168"/>
                      <a:pt x="134" y="1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425;p21">
                <a:extLst>
                  <a:ext uri="{FF2B5EF4-FFF2-40B4-BE49-F238E27FC236}">
                    <a16:creationId xmlns:a16="http://schemas.microsoft.com/office/drawing/2014/main" id="{C4BF7046-901E-471B-9441-05773BAD6EEF}"/>
                  </a:ext>
                </a:extLst>
              </p:cNvPr>
              <p:cNvSpPr/>
              <p:nvPr/>
            </p:nvSpPr>
            <p:spPr>
              <a:xfrm>
                <a:off x="2931993" y="1724301"/>
                <a:ext cx="7995" cy="7359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5" extrusionOk="0">
                    <a:moveTo>
                      <a:pt x="17" y="184"/>
                    </a:moveTo>
                    <a:cubicBezTo>
                      <a:pt x="167" y="167"/>
                      <a:pt x="201" y="101"/>
                      <a:pt x="117" y="0"/>
                    </a:cubicBezTo>
                    <a:cubicBezTo>
                      <a:pt x="0" y="17"/>
                      <a:pt x="0" y="84"/>
                      <a:pt x="17" y="1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426;p21">
                <a:extLst>
                  <a:ext uri="{FF2B5EF4-FFF2-40B4-BE49-F238E27FC236}">
                    <a16:creationId xmlns:a16="http://schemas.microsoft.com/office/drawing/2014/main" id="{D9904EEE-084F-4F27-96B3-CD9E8DBF6BC2}"/>
                  </a:ext>
                </a:extLst>
              </p:cNvPr>
              <p:cNvSpPr/>
              <p:nvPr/>
            </p:nvSpPr>
            <p:spPr>
              <a:xfrm>
                <a:off x="3009082" y="1804732"/>
                <a:ext cx="7359" cy="6006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51" extrusionOk="0">
                    <a:moveTo>
                      <a:pt x="0" y="84"/>
                    </a:moveTo>
                    <a:cubicBezTo>
                      <a:pt x="17" y="100"/>
                      <a:pt x="0" y="150"/>
                      <a:pt x="117" y="117"/>
                    </a:cubicBezTo>
                    <a:cubicBezTo>
                      <a:pt x="184" y="84"/>
                      <a:pt x="167" y="84"/>
                      <a:pt x="184" y="17"/>
                    </a:cubicBezTo>
                    <a:cubicBezTo>
                      <a:pt x="84" y="0"/>
                      <a:pt x="34" y="0"/>
                      <a:pt x="0" y="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427;p21">
                <a:extLst>
                  <a:ext uri="{FF2B5EF4-FFF2-40B4-BE49-F238E27FC236}">
                    <a16:creationId xmlns:a16="http://schemas.microsoft.com/office/drawing/2014/main" id="{B001E6D9-969C-4708-9B7C-0F25EC21DFD4}"/>
                  </a:ext>
                </a:extLst>
              </p:cNvPr>
              <p:cNvSpPr/>
              <p:nvPr/>
            </p:nvSpPr>
            <p:spPr>
              <a:xfrm>
                <a:off x="2891420" y="1528913"/>
                <a:ext cx="25298" cy="29276"/>
              </a:xfrm>
              <a:custGeom>
                <a:avLst/>
                <a:gdLst/>
                <a:ahLst/>
                <a:cxnLst/>
                <a:rect l="l" t="t" r="r" b="b"/>
                <a:pathLst>
                  <a:path w="636" h="736" extrusionOk="0">
                    <a:moveTo>
                      <a:pt x="18" y="33"/>
                    </a:moveTo>
                    <a:cubicBezTo>
                      <a:pt x="1" y="117"/>
                      <a:pt x="218" y="267"/>
                      <a:pt x="285" y="351"/>
                    </a:cubicBezTo>
                    <a:cubicBezTo>
                      <a:pt x="335" y="434"/>
                      <a:pt x="352" y="468"/>
                      <a:pt x="402" y="568"/>
                    </a:cubicBezTo>
                    <a:cubicBezTo>
                      <a:pt x="452" y="685"/>
                      <a:pt x="435" y="719"/>
                      <a:pt x="569" y="735"/>
                    </a:cubicBezTo>
                    <a:cubicBezTo>
                      <a:pt x="636" y="401"/>
                      <a:pt x="318" y="67"/>
                      <a:pt x="168" y="17"/>
                    </a:cubicBezTo>
                    <a:cubicBezTo>
                      <a:pt x="84" y="0"/>
                      <a:pt x="68" y="17"/>
                      <a:pt x="18" y="33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428;p21">
                <a:extLst>
                  <a:ext uri="{FF2B5EF4-FFF2-40B4-BE49-F238E27FC236}">
                    <a16:creationId xmlns:a16="http://schemas.microsoft.com/office/drawing/2014/main" id="{8AB98738-54D2-4521-93FB-8A379AA801BA}"/>
                  </a:ext>
                </a:extLst>
              </p:cNvPr>
              <p:cNvSpPr/>
              <p:nvPr/>
            </p:nvSpPr>
            <p:spPr>
              <a:xfrm>
                <a:off x="2945279" y="1786753"/>
                <a:ext cx="16627" cy="1336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6" extrusionOk="0">
                    <a:moveTo>
                      <a:pt x="201" y="335"/>
                    </a:moveTo>
                    <a:cubicBezTo>
                      <a:pt x="418" y="268"/>
                      <a:pt x="151" y="18"/>
                      <a:pt x="134" y="18"/>
                    </a:cubicBezTo>
                    <a:cubicBezTo>
                      <a:pt x="67" y="1"/>
                      <a:pt x="0" y="68"/>
                      <a:pt x="67" y="168"/>
                    </a:cubicBezTo>
                    <a:cubicBezTo>
                      <a:pt x="117" y="235"/>
                      <a:pt x="84" y="151"/>
                      <a:pt x="151" y="235"/>
                    </a:cubicBezTo>
                    <a:cubicBezTo>
                      <a:pt x="184" y="285"/>
                      <a:pt x="134" y="252"/>
                      <a:pt x="201" y="33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429;p21">
                <a:extLst>
                  <a:ext uri="{FF2B5EF4-FFF2-40B4-BE49-F238E27FC236}">
                    <a16:creationId xmlns:a16="http://schemas.microsoft.com/office/drawing/2014/main" id="{FD57576A-BA2D-4EA3-BCB8-584904E61202}"/>
                  </a:ext>
                </a:extLst>
              </p:cNvPr>
              <p:cNvSpPr/>
              <p:nvPr/>
            </p:nvSpPr>
            <p:spPr>
              <a:xfrm>
                <a:off x="2801045" y="1683092"/>
                <a:ext cx="11337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02" extrusionOk="0">
                    <a:moveTo>
                      <a:pt x="34" y="234"/>
                    </a:moveTo>
                    <a:cubicBezTo>
                      <a:pt x="218" y="301"/>
                      <a:pt x="285" y="117"/>
                      <a:pt x="184" y="0"/>
                    </a:cubicBezTo>
                    <a:cubicBezTo>
                      <a:pt x="101" y="17"/>
                      <a:pt x="84" y="0"/>
                      <a:pt x="51" y="67"/>
                    </a:cubicBezTo>
                    <a:cubicBezTo>
                      <a:pt x="1" y="134"/>
                      <a:pt x="17" y="184"/>
                      <a:pt x="34" y="2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430;p21">
                <a:extLst>
                  <a:ext uri="{FF2B5EF4-FFF2-40B4-BE49-F238E27FC236}">
                    <a16:creationId xmlns:a16="http://schemas.microsoft.com/office/drawing/2014/main" id="{E4F41AE2-E2E9-4C09-99E7-7976F77229DB}"/>
                  </a:ext>
                </a:extLst>
              </p:cNvPr>
              <p:cNvSpPr/>
              <p:nvPr/>
            </p:nvSpPr>
            <p:spPr>
              <a:xfrm>
                <a:off x="2602991" y="1827326"/>
                <a:ext cx="14638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35" extrusionOk="0">
                    <a:moveTo>
                      <a:pt x="17" y="34"/>
                    </a:moveTo>
                    <a:cubicBezTo>
                      <a:pt x="0" y="134"/>
                      <a:pt x="0" y="151"/>
                      <a:pt x="84" y="184"/>
                    </a:cubicBezTo>
                    <a:cubicBezTo>
                      <a:pt x="117" y="217"/>
                      <a:pt x="201" y="234"/>
                      <a:pt x="234" y="184"/>
                    </a:cubicBezTo>
                    <a:cubicBezTo>
                      <a:pt x="368" y="67"/>
                      <a:pt x="167" y="0"/>
                      <a:pt x="17" y="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431;p21">
                <a:extLst>
                  <a:ext uri="{FF2B5EF4-FFF2-40B4-BE49-F238E27FC236}">
                    <a16:creationId xmlns:a16="http://schemas.microsoft.com/office/drawing/2014/main" id="{0260FFA9-A34C-43AB-8888-67F4E8628553}"/>
                  </a:ext>
                </a:extLst>
              </p:cNvPr>
              <p:cNvSpPr/>
              <p:nvPr/>
            </p:nvSpPr>
            <p:spPr>
              <a:xfrm>
                <a:off x="2503945" y="1792083"/>
                <a:ext cx="7359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52" extrusionOk="0">
                    <a:moveTo>
                      <a:pt x="1" y="17"/>
                    </a:moveTo>
                    <a:lnTo>
                      <a:pt x="1" y="218"/>
                    </a:lnTo>
                    <a:lnTo>
                      <a:pt x="151" y="251"/>
                    </a:lnTo>
                    <a:cubicBezTo>
                      <a:pt x="185" y="168"/>
                      <a:pt x="168" y="67"/>
                      <a:pt x="168" y="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432;p21">
                <a:extLst>
                  <a:ext uri="{FF2B5EF4-FFF2-40B4-BE49-F238E27FC236}">
                    <a16:creationId xmlns:a16="http://schemas.microsoft.com/office/drawing/2014/main" id="{B9026379-8557-4F56-AF55-52EF2A930BF3}"/>
                  </a:ext>
                </a:extLst>
              </p:cNvPr>
              <p:cNvSpPr/>
              <p:nvPr/>
            </p:nvSpPr>
            <p:spPr>
              <a:xfrm>
                <a:off x="2878810" y="1581420"/>
                <a:ext cx="10660" cy="1197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1" y="301"/>
                    </a:moveTo>
                    <a:cubicBezTo>
                      <a:pt x="234" y="201"/>
                      <a:pt x="268" y="0"/>
                      <a:pt x="51" y="67"/>
                    </a:cubicBezTo>
                    <a:cubicBezTo>
                      <a:pt x="0" y="234"/>
                      <a:pt x="17" y="267"/>
                      <a:pt x="151" y="3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433;p21">
                <a:extLst>
                  <a:ext uri="{FF2B5EF4-FFF2-40B4-BE49-F238E27FC236}">
                    <a16:creationId xmlns:a16="http://schemas.microsoft.com/office/drawing/2014/main" id="{97806B19-7A55-4221-A93E-73199888031C}"/>
                  </a:ext>
                </a:extLst>
              </p:cNvPr>
              <p:cNvSpPr/>
              <p:nvPr/>
            </p:nvSpPr>
            <p:spPr>
              <a:xfrm>
                <a:off x="2777775" y="1718971"/>
                <a:ext cx="15354" cy="17343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6" extrusionOk="0">
                    <a:moveTo>
                      <a:pt x="268" y="101"/>
                    </a:moveTo>
                    <a:cubicBezTo>
                      <a:pt x="1" y="1"/>
                      <a:pt x="68" y="435"/>
                      <a:pt x="235" y="268"/>
                    </a:cubicBezTo>
                    <a:cubicBezTo>
                      <a:pt x="385" y="134"/>
                      <a:pt x="268" y="101"/>
                      <a:pt x="268" y="1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434;p21">
                <a:extLst>
                  <a:ext uri="{FF2B5EF4-FFF2-40B4-BE49-F238E27FC236}">
                    <a16:creationId xmlns:a16="http://schemas.microsoft.com/office/drawing/2014/main" id="{44C2CE75-904C-4034-8ADF-D1EE250AF877}"/>
                  </a:ext>
                </a:extLst>
              </p:cNvPr>
              <p:cNvSpPr/>
              <p:nvPr/>
            </p:nvSpPr>
            <p:spPr>
              <a:xfrm>
                <a:off x="2612976" y="1703697"/>
                <a:ext cx="9984" cy="9348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35" extrusionOk="0">
                    <a:moveTo>
                      <a:pt x="0" y="67"/>
                    </a:moveTo>
                    <a:cubicBezTo>
                      <a:pt x="17" y="184"/>
                      <a:pt x="50" y="234"/>
                      <a:pt x="167" y="234"/>
                    </a:cubicBezTo>
                    <a:cubicBezTo>
                      <a:pt x="251" y="117"/>
                      <a:pt x="201" y="67"/>
                      <a:pt x="117" y="0"/>
                    </a:cubicBezTo>
                    <a:cubicBezTo>
                      <a:pt x="50" y="17"/>
                      <a:pt x="17" y="17"/>
                      <a:pt x="0" y="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435;p21">
                <a:extLst>
                  <a:ext uri="{FF2B5EF4-FFF2-40B4-BE49-F238E27FC236}">
                    <a16:creationId xmlns:a16="http://schemas.microsoft.com/office/drawing/2014/main" id="{4170925F-E3F5-4D8B-B4AC-EDC848BEFC60}"/>
                  </a:ext>
                </a:extLst>
              </p:cNvPr>
              <p:cNvSpPr/>
              <p:nvPr/>
            </p:nvSpPr>
            <p:spPr>
              <a:xfrm>
                <a:off x="3043649" y="1720324"/>
                <a:ext cx="11337" cy="998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51" extrusionOk="0">
                    <a:moveTo>
                      <a:pt x="234" y="34"/>
                    </a:moveTo>
                    <a:cubicBezTo>
                      <a:pt x="17" y="0"/>
                      <a:pt x="0" y="184"/>
                      <a:pt x="84" y="217"/>
                    </a:cubicBezTo>
                    <a:cubicBezTo>
                      <a:pt x="134" y="251"/>
                      <a:pt x="217" y="201"/>
                      <a:pt x="234" y="167"/>
                    </a:cubicBezTo>
                    <a:cubicBezTo>
                      <a:pt x="284" y="117"/>
                      <a:pt x="251" y="84"/>
                      <a:pt x="234" y="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436;p21">
                <a:extLst>
                  <a:ext uri="{FF2B5EF4-FFF2-40B4-BE49-F238E27FC236}">
                    <a16:creationId xmlns:a16="http://schemas.microsoft.com/office/drawing/2014/main" id="{A82B35C3-AE1F-4109-92E1-E191E964B629}"/>
                  </a:ext>
                </a:extLst>
              </p:cNvPr>
              <p:cNvSpPr/>
              <p:nvPr/>
            </p:nvSpPr>
            <p:spPr>
              <a:xfrm>
                <a:off x="2791737" y="1702344"/>
                <a:ext cx="8671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69" extrusionOk="0">
                    <a:moveTo>
                      <a:pt x="34" y="252"/>
                    </a:moveTo>
                    <a:cubicBezTo>
                      <a:pt x="201" y="268"/>
                      <a:pt x="218" y="235"/>
                      <a:pt x="218" y="68"/>
                    </a:cubicBezTo>
                    <a:cubicBezTo>
                      <a:pt x="67" y="1"/>
                      <a:pt x="1" y="68"/>
                      <a:pt x="34" y="252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437;p21">
                <a:extLst>
                  <a:ext uri="{FF2B5EF4-FFF2-40B4-BE49-F238E27FC236}">
                    <a16:creationId xmlns:a16="http://schemas.microsoft.com/office/drawing/2014/main" id="{155768D9-1C29-492B-8433-0F5E6D20ACE5}"/>
                  </a:ext>
                </a:extLst>
              </p:cNvPr>
              <p:cNvSpPr/>
              <p:nvPr/>
            </p:nvSpPr>
            <p:spPr>
              <a:xfrm>
                <a:off x="3033665" y="1706998"/>
                <a:ext cx="10660" cy="803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02" extrusionOk="0">
                    <a:moveTo>
                      <a:pt x="34" y="168"/>
                    </a:moveTo>
                    <a:cubicBezTo>
                      <a:pt x="67" y="185"/>
                      <a:pt x="34" y="201"/>
                      <a:pt x="117" y="201"/>
                    </a:cubicBezTo>
                    <a:cubicBezTo>
                      <a:pt x="268" y="201"/>
                      <a:pt x="251" y="101"/>
                      <a:pt x="251" y="18"/>
                    </a:cubicBezTo>
                    <a:cubicBezTo>
                      <a:pt x="117" y="1"/>
                      <a:pt x="1" y="34"/>
                      <a:pt x="34" y="1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438;p21">
                <a:extLst>
                  <a:ext uri="{FF2B5EF4-FFF2-40B4-BE49-F238E27FC236}">
                    <a16:creationId xmlns:a16="http://schemas.microsoft.com/office/drawing/2014/main" id="{A349FFF0-D4BF-4BBF-89B9-EE77DF62E627}"/>
                  </a:ext>
                </a:extLst>
              </p:cNvPr>
              <p:cNvSpPr/>
              <p:nvPr/>
            </p:nvSpPr>
            <p:spPr>
              <a:xfrm>
                <a:off x="2751203" y="1749560"/>
                <a:ext cx="9348" cy="8671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34" y="217"/>
                    </a:moveTo>
                    <a:cubicBezTo>
                      <a:pt x="117" y="217"/>
                      <a:pt x="167" y="201"/>
                      <a:pt x="218" y="167"/>
                    </a:cubicBezTo>
                    <a:cubicBezTo>
                      <a:pt x="218" y="134"/>
                      <a:pt x="234" y="151"/>
                      <a:pt x="218" y="101"/>
                    </a:cubicBezTo>
                    <a:cubicBezTo>
                      <a:pt x="201" y="17"/>
                      <a:pt x="218" y="0"/>
                      <a:pt x="134" y="17"/>
                    </a:cubicBezTo>
                    <a:cubicBezTo>
                      <a:pt x="0" y="34"/>
                      <a:pt x="17" y="134"/>
                      <a:pt x="34" y="21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439;p21">
                <a:extLst>
                  <a:ext uri="{FF2B5EF4-FFF2-40B4-BE49-F238E27FC236}">
                    <a16:creationId xmlns:a16="http://schemas.microsoft.com/office/drawing/2014/main" id="{CD6B32F7-C3EF-4713-9401-B9F5B346C604}"/>
                  </a:ext>
                </a:extLst>
              </p:cNvPr>
              <p:cNvSpPr/>
              <p:nvPr/>
            </p:nvSpPr>
            <p:spPr>
              <a:xfrm>
                <a:off x="2622244" y="1607991"/>
                <a:ext cx="11337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8" extrusionOk="0">
                    <a:moveTo>
                      <a:pt x="34" y="184"/>
                    </a:moveTo>
                    <a:cubicBezTo>
                      <a:pt x="201" y="218"/>
                      <a:pt x="285" y="0"/>
                      <a:pt x="51" y="0"/>
                    </a:cubicBezTo>
                    <a:cubicBezTo>
                      <a:pt x="18" y="50"/>
                      <a:pt x="1" y="34"/>
                      <a:pt x="1" y="84"/>
                    </a:cubicBezTo>
                    <a:cubicBezTo>
                      <a:pt x="1" y="268"/>
                      <a:pt x="1" y="134"/>
                      <a:pt x="34" y="18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440;p21">
                <a:extLst>
                  <a:ext uri="{FF2B5EF4-FFF2-40B4-BE49-F238E27FC236}">
                    <a16:creationId xmlns:a16="http://schemas.microsoft.com/office/drawing/2014/main" id="{9BEFBAD3-FFEB-4FA6-891F-6EFB172E815F}"/>
                  </a:ext>
                </a:extLst>
              </p:cNvPr>
              <p:cNvSpPr/>
              <p:nvPr/>
            </p:nvSpPr>
            <p:spPr>
              <a:xfrm>
                <a:off x="2996433" y="1685757"/>
                <a:ext cx="10024" cy="11337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85" extrusionOk="0">
                    <a:moveTo>
                      <a:pt x="34" y="34"/>
                    </a:moveTo>
                    <a:cubicBezTo>
                      <a:pt x="1" y="201"/>
                      <a:pt x="84" y="284"/>
                      <a:pt x="185" y="184"/>
                    </a:cubicBezTo>
                    <a:cubicBezTo>
                      <a:pt x="251" y="117"/>
                      <a:pt x="218" y="0"/>
                      <a:pt x="34" y="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441;p21">
                <a:extLst>
                  <a:ext uri="{FF2B5EF4-FFF2-40B4-BE49-F238E27FC236}">
                    <a16:creationId xmlns:a16="http://schemas.microsoft.com/office/drawing/2014/main" id="{AE6C3D4C-07E2-474A-86FF-5B71D6CB2409}"/>
                  </a:ext>
                </a:extLst>
              </p:cNvPr>
              <p:cNvSpPr/>
              <p:nvPr/>
            </p:nvSpPr>
            <p:spPr>
              <a:xfrm>
                <a:off x="3022368" y="1794072"/>
                <a:ext cx="10024" cy="735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5" extrusionOk="0">
                    <a:moveTo>
                      <a:pt x="67" y="185"/>
                    </a:moveTo>
                    <a:cubicBezTo>
                      <a:pt x="151" y="185"/>
                      <a:pt x="184" y="185"/>
                      <a:pt x="251" y="101"/>
                    </a:cubicBezTo>
                    <a:cubicBezTo>
                      <a:pt x="184" y="1"/>
                      <a:pt x="184" y="1"/>
                      <a:pt x="51" y="17"/>
                    </a:cubicBezTo>
                    <a:cubicBezTo>
                      <a:pt x="34" y="68"/>
                      <a:pt x="0" y="68"/>
                      <a:pt x="67" y="1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442;p21">
                <a:extLst>
                  <a:ext uri="{FF2B5EF4-FFF2-40B4-BE49-F238E27FC236}">
                    <a16:creationId xmlns:a16="http://schemas.microsoft.com/office/drawing/2014/main" id="{CA18E6DB-10CA-4B41-A8C5-1421C1109DB3}"/>
                  </a:ext>
                </a:extLst>
              </p:cNvPr>
              <p:cNvSpPr/>
              <p:nvPr/>
            </p:nvSpPr>
            <p:spPr>
              <a:xfrm>
                <a:off x="2775110" y="1597371"/>
                <a:ext cx="8711" cy="867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18" extrusionOk="0">
                    <a:moveTo>
                      <a:pt x="51" y="167"/>
                    </a:moveTo>
                    <a:cubicBezTo>
                      <a:pt x="68" y="167"/>
                      <a:pt x="84" y="167"/>
                      <a:pt x="84" y="184"/>
                    </a:cubicBezTo>
                    <a:cubicBezTo>
                      <a:pt x="84" y="184"/>
                      <a:pt x="118" y="217"/>
                      <a:pt x="168" y="167"/>
                    </a:cubicBezTo>
                    <a:lnTo>
                      <a:pt x="201" y="117"/>
                    </a:lnTo>
                    <a:cubicBezTo>
                      <a:pt x="218" y="50"/>
                      <a:pt x="201" y="100"/>
                      <a:pt x="201" y="33"/>
                    </a:cubicBezTo>
                    <a:cubicBezTo>
                      <a:pt x="84" y="0"/>
                      <a:pt x="1" y="17"/>
                      <a:pt x="51" y="1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443;p21">
                <a:extLst>
                  <a:ext uri="{FF2B5EF4-FFF2-40B4-BE49-F238E27FC236}">
                    <a16:creationId xmlns:a16="http://schemas.microsoft.com/office/drawing/2014/main" id="{E1F16852-280A-4D5A-A698-04011B02C15C}"/>
                  </a:ext>
                </a:extLst>
              </p:cNvPr>
              <p:cNvSpPr/>
              <p:nvPr/>
            </p:nvSpPr>
            <p:spPr>
              <a:xfrm>
                <a:off x="3045638" y="1760857"/>
                <a:ext cx="9348" cy="998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51" extrusionOk="0">
                    <a:moveTo>
                      <a:pt x="101" y="218"/>
                    </a:moveTo>
                    <a:cubicBezTo>
                      <a:pt x="217" y="251"/>
                      <a:pt x="234" y="151"/>
                      <a:pt x="201" y="67"/>
                    </a:cubicBezTo>
                    <a:cubicBezTo>
                      <a:pt x="134" y="50"/>
                      <a:pt x="151" y="0"/>
                      <a:pt x="84" y="84"/>
                    </a:cubicBezTo>
                    <a:cubicBezTo>
                      <a:pt x="0" y="167"/>
                      <a:pt x="101" y="218"/>
                      <a:pt x="101" y="21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444;p21">
                <a:extLst>
                  <a:ext uri="{FF2B5EF4-FFF2-40B4-BE49-F238E27FC236}">
                    <a16:creationId xmlns:a16="http://schemas.microsoft.com/office/drawing/2014/main" id="{BB3C49DF-F28D-4EA0-97EA-2F3F913F9E68}"/>
                  </a:ext>
                </a:extLst>
              </p:cNvPr>
              <p:cNvSpPr/>
              <p:nvPr/>
            </p:nvSpPr>
            <p:spPr>
              <a:xfrm>
                <a:off x="2654146" y="1576766"/>
                <a:ext cx="10700" cy="930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34" extrusionOk="0">
                    <a:moveTo>
                      <a:pt x="1" y="150"/>
                    </a:moveTo>
                    <a:cubicBezTo>
                      <a:pt x="201" y="234"/>
                      <a:pt x="268" y="33"/>
                      <a:pt x="18" y="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445;p21">
                <a:extLst>
                  <a:ext uri="{FF2B5EF4-FFF2-40B4-BE49-F238E27FC236}">
                    <a16:creationId xmlns:a16="http://schemas.microsoft.com/office/drawing/2014/main" id="{334A0521-413D-4A8B-8863-B34668EA43ED}"/>
                  </a:ext>
                </a:extLst>
              </p:cNvPr>
              <p:cNvSpPr/>
              <p:nvPr/>
            </p:nvSpPr>
            <p:spPr>
              <a:xfrm>
                <a:off x="3038995" y="1776132"/>
                <a:ext cx="7319" cy="1066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8" extrusionOk="0">
                    <a:moveTo>
                      <a:pt x="184" y="67"/>
                    </a:moveTo>
                    <a:cubicBezTo>
                      <a:pt x="167" y="67"/>
                      <a:pt x="151" y="1"/>
                      <a:pt x="50" y="51"/>
                    </a:cubicBezTo>
                    <a:cubicBezTo>
                      <a:pt x="17" y="84"/>
                      <a:pt x="0" y="134"/>
                      <a:pt x="34" y="184"/>
                    </a:cubicBezTo>
                    <a:cubicBezTo>
                      <a:pt x="117" y="268"/>
                      <a:pt x="184" y="151"/>
                      <a:pt x="184" y="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446;p21">
                <a:extLst>
                  <a:ext uri="{FF2B5EF4-FFF2-40B4-BE49-F238E27FC236}">
                    <a16:creationId xmlns:a16="http://schemas.microsoft.com/office/drawing/2014/main" id="{BAFB9678-4AAD-4202-BB9F-E47C7571EF09}"/>
                  </a:ext>
                </a:extLst>
              </p:cNvPr>
              <p:cNvSpPr/>
              <p:nvPr/>
            </p:nvSpPr>
            <p:spPr>
              <a:xfrm>
                <a:off x="2769143" y="1737587"/>
                <a:ext cx="7359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52" extrusionOk="0">
                    <a:moveTo>
                      <a:pt x="17" y="51"/>
                    </a:moveTo>
                    <a:cubicBezTo>
                      <a:pt x="1" y="184"/>
                      <a:pt x="151" y="251"/>
                      <a:pt x="184" y="67"/>
                    </a:cubicBezTo>
                    <a:cubicBezTo>
                      <a:pt x="51" y="1"/>
                      <a:pt x="134" y="1"/>
                      <a:pt x="17" y="5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447;p21">
                <a:extLst>
                  <a:ext uri="{FF2B5EF4-FFF2-40B4-BE49-F238E27FC236}">
                    <a16:creationId xmlns:a16="http://schemas.microsoft.com/office/drawing/2014/main" id="{9FC4E727-C63E-4525-9FEE-030A40C956DD}"/>
                  </a:ext>
                </a:extLst>
              </p:cNvPr>
              <p:cNvSpPr/>
              <p:nvPr/>
            </p:nvSpPr>
            <p:spPr>
              <a:xfrm>
                <a:off x="2925987" y="1740252"/>
                <a:ext cx="8035" cy="668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8" extrusionOk="0">
                    <a:moveTo>
                      <a:pt x="84" y="167"/>
                    </a:moveTo>
                    <a:cubicBezTo>
                      <a:pt x="201" y="134"/>
                      <a:pt x="201" y="151"/>
                      <a:pt x="185" y="0"/>
                    </a:cubicBezTo>
                    <a:cubicBezTo>
                      <a:pt x="134" y="0"/>
                      <a:pt x="101" y="0"/>
                      <a:pt x="68" y="50"/>
                    </a:cubicBezTo>
                    <a:cubicBezTo>
                      <a:pt x="1" y="151"/>
                      <a:pt x="84" y="167"/>
                      <a:pt x="84" y="1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448;p21">
                <a:extLst>
                  <a:ext uri="{FF2B5EF4-FFF2-40B4-BE49-F238E27FC236}">
                    <a16:creationId xmlns:a16="http://schemas.microsoft.com/office/drawing/2014/main" id="{9B44AA5B-24E8-41C1-B273-FEF0302D8E2C}"/>
                  </a:ext>
                </a:extLst>
              </p:cNvPr>
              <p:cNvSpPr/>
              <p:nvPr/>
            </p:nvSpPr>
            <p:spPr>
              <a:xfrm>
                <a:off x="2525226" y="1778121"/>
                <a:ext cx="62530" cy="53899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5" extrusionOk="0">
                    <a:moveTo>
                      <a:pt x="1571" y="1220"/>
                    </a:moveTo>
                    <a:cubicBezTo>
                      <a:pt x="1538" y="1003"/>
                      <a:pt x="1103" y="1187"/>
                      <a:pt x="485" y="368"/>
                    </a:cubicBezTo>
                    <a:cubicBezTo>
                      <a:pt x="401" y="268"/>
                      <a:pt x="318" y="51"/>
                      <a:pt x="201" y="1"/>
                    </a:cubicBezTo>
                    <a:cubicBezTo>
                      <a:pt x="0" y="335"/>
                      <a:pt x="986" y="1354"/>
                      <a:pt x="1571" y="1220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449;p21">
                <a:extLst>
                  <a:ext uri="{FF2B5EF4-FFF2-40B4-BE49-F238E27FC236}">
                    <a16:creationId xmlns:a16="http://schemas.microsoft.com/office/drawing/2014/main" id="{2923755C-70C7-49FB-A579-84DAED757ACA}"/>
                  </a:ext>
                </a:extLst>
              </p:cNvPr>
              <p:cNvSpPr/>
              <p:nvPr/>
            </p:nvSpPr>
            <p:spPr>
              <a:xfrm>
                <a:off x="2625585" y="1723625"/>
                <a:ext cx="63843" cy="42562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70" extrusionOk="0">
                    <a:moveTo>
                      <a:pt x="1604" y="886"/>
                    </a:moveTo>
                    <a:cubicBezTo>
                      <a:pt x="1521" y="686"/>
                      <a:pt x="1003" y="753"/>
                      <a:pt x="368" y="251"/>
                    </a:cubicBezTo>
                    <a:cubicBezTo>
                      <a:pt x="285" y="184"/>
                      <a:pt x="134" y="1"/>
                      <a:pt x="0" y="17"/>
                    </a:cubicBezTo>
                    <a:cubicBezTo>
                      <a:pt x="17" y="368"/>
                      <a:pt x="1137" y="1070"/>
                      <a:pt x="1604" y="88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450;p21">
                <a:extLst>
                  <a:ext uri="{FF2B5EF4-FFF2-40B4-BE49-F238E27FC236}">
                    <a16:creationId xmlns:a16="http://schemas.microsoft.com/office/drawing/2014/main" id="{CEC87D9A-76BE-4D10-8FD2-BDC766297311}"/>
                  </a:ext>
                </a:extLst>
              </p:cNvPr>
              <p:cNvSpPr/>
              <p:nvPr/>
            </p:nvSpPr>
            <p:spPr>
              <a:xfrm>
                <a:off x="2515918" y="1812688"/>
                <a:ext cx="39937" cy="3325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36" extrusionOk="0">
                    <a:moveTo>
                      <a:pt x="1003" y="786"/>
                    </a:moveTo>
                    <a:cubicBezTo>
                      <a:pt x="953" y="569"/>
                      <a:pt x="552" y="519"/>
                      <a:pt x="268" y="218"/>
                    </a:cubicBezTo>
                    <a:cubicBezTo>
                      <a:pt x="134" y="84"/>
                      <a:pt x="168" y="34"/>
                      <a:pt x="1" y="1"/>
                    </a:cubicBezTo>
                    <a:cubicBezTo>
                      <a:pt x="17" y="468"/>
                      <a:pt x="786" y="836"/>
                      <a:pt x="1003" y="786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451;p21">
                <a:extLst>
                  <a:ext uri="{FF2B5EF4-FFF2-40B4-BE49-F238E27FC236}">
                    <a16:creationId xmlns:a16="http://schemas.microsoft.com/office/drawing/2014/main" id="{5EF00239-4942-4DC5-9490-19B293430A10}"/>
                  </a:ext>
                </a:extLst>
              </p:cNvPr>
              <p:cNvSpPr/>
              <p:nvPr/>
            </p:nvSpPr>
            <p:spPr>
              <a:xfrm>
                <a:off x="2866837" y="1534203"/>
                <a:ext cx="23310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987" extrusionOk="0">
                    <a:moveTo>
                      <a:pt x="452" y="987"/>
                    </a:moveTo>
                    <a:cubicBezTo>
                      <a:pt x="585" y="853"/>
                      <a:pt x="519" y="535"/>
                      <a:pt x="452" y="368"/>
                    </a:cubicBezTo>
                    <a:cubicBezTo>
                      <a:pt x="352" y="151"/>
                      <a:pt x="268" y="17"/>
                      <a:pt x="1" y="1"/>
                    </a:cubicBezTo>
                    <a:cubicBezTo>
                      <a:pt x="17" y="185"/>
                      <a:pt x="184" y="218"/>
                      <a:pt x="268" y="452"/>
                    </a:cubicBezTo>
                    <a:cubicBezTo>
                      <a:pt x="318" y="586"/>
                      <a:pt x="335" y="920"/>
                      <a:pt x="452" y="98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452;p21">
                <a:extLst>
                  <a:ext uri="{FF2B5EF4-FFF2-40B4-BE49-F238E27FC236}">
                    <a16:creationId xmlns:a16="http://schemas.microsoft.com/office/drawing/2014/main" id="{4428B51D-2B81-4065-BE4F-E7F893A2EF3C}"/>
                  </a:ext>
                </a:extLst>
              </p:cNvPr>
              <p:cNvSpPr/>
              <p:nvPr/>
            </p:nvSpPr>
            <p:spPr>
              <a:xfrm>
                <a:off x="2740583" y="1570759"/>
                <a:ext cx="29913" cy="21997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53" extrusionOk="0">
                    <a:moveTo>
                      <a:pt x="17" y="134"/>
                    </a:moveTo>
                    <a:cubicBezTo>
                      <a:pt x="33" y="301"/>
                      <a:pt x="0" y="201"/>
                      <a:pt x="334" y="352"/>
                    </a:cubicBezTo>
                    <a:cubicBezTo>
                      <a:pt x="418" y="385"/>
                      <a:pt x="635" y="552"/>
                      <a:pt x="685" y="435"/>
                    </a:cubicBezTo>
                    <a:cubicBezTo>
                      <a:pt x="752" y="301"/>
                      <a:pt x="201" y="1"/>
                      <a:pt x="17" y="134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453;p21">
                <a:extLst>
                  <a:ext uri="{FF2B5EF4-FFF2-40B4-BE49-F238E27FC236}">
                    <a16:creationId xmlns:a16="http://schemas.microsoft.com/office/drawing/2014/main" id="{64EA2F86-E418-4D41-9C89-16BCA452B64A}"/>
                  </a:ext>
                </a:extLst>
              </p:cNvPr>
              <p:cNvSpPr/>
              <p:nvPr/>
            </p:nvSpPr>
            <p:spPr>
              <a:xfrm>
                <a:off x="2610947" y="1625255"/>
                <a:ext cx="8711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302" extrusionOk="0">
                    <a:moveTo>
                      <a:pt x="68" y="285"/>
                    </a:moveTo>
                    <a:cubicBezTo>
                      <a:pt x="168" y="285"/>
                      <a:pt x="185" y="302"/>
                      <a:pt x="201" y="185"/>
                    </a:cubicBezTo>
                    <a:cubicBezTo>
                      <a:pt x="218" y="84"/>
                      <a:pt x="218" y="68"/>
                      <a:pt x="168" y="1"/>
                    </a:cubicBezTo>
                    <a:cubicBezTo>
                      <a:pt x="68" y="1"/>
                      <a:pt x="51" y="1"/>
                      <a:pt x="18" y="101"/>
                    </a:cubicBezTo>
                    <a:cubicBezTo>
                      <a:pt x="1" y="201"/>
                      <a:pt x="18" y="218"/>
                      <a:pt x="68" y="285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454;p21">
                <a:extLst>
                  <a:ext uri="{FF2B5EF4-FFF2-40B4-BE49-F238E27FC236}">
                    <a16:creationId xmlns:a16="http://schemas.microsoft.com/office/drawing/2014/main" id="{D2E2404C-5A7E-4A46-BAA6-7B84360BF19F}"/>
                  </a:ext>
                </a:extLst>
              </p:cNvPr>
              <p:cNvSpPr/>
              <p:nvPr/>
            </p:nvSpPr>
            <p:spPr>
              <a:xfrm>
                <a:off x="2634893" y="1588699"/>
                <a:ext cx="1066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9" extrusionOk="0">
                    <a:moveTo>
                      <a:pt x="0" y="268"/>
                    </a:moveTo>
                    <a:cubicBezTo>
                      <a:pt x="151" y="268"/>
                      <a:pt x="268" y="251"/>
                      <a:pt x="201" y="84"/>
                    </a:cubicBezTo>
                    <a:cubicBezTo>
                      <a:pt x="51" y="1"/>
                      <a:pt x="0" y="118"/>
                      <a:pt x="0" y="268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455;p21">
                <a:extLst>
                  <a:ext uri="{FF2B5EF4-FFF2-40B4-BE49-F238E27FC236}">
                    <a16:creationId xmlns:a16="http://schemas.microsoft.com/office/drawing/2014/main" id="{D6BE8B46-8BF6-417F-AF94-ACCC7AEF9F3F}"/>
                  </a:ext>
                </a:extLst>
              </p:cNvPr>
              <p:cNvSpPr/>
              <p:nvPr/>
            </p:nvSpPr>
            <p:spPr>
              <a:xfrm>
                <a:off x="2971850" y="1687746"/>
                <a:ext cx="8035" cy="12649"/>
              </a:xfrm>
              <a:custGeom>
                <a:avLst/>
                <a:gdLst/>
                <a:ahLst/>
                <a:cxnLst/>
                <a:rect l="l" t="t" r="r" b="b"/>
                <a:pathLst>
                  <a:path w="202" h="318" extrusionOk="0">
                    <a:moveTo>
                      <a:pt x="34" y="67"/>
                    </a:moveTo>
                    <a:cubicBezTo>
                      <a:pt x="17" y="84"/>
                      <a:pt x="1" y="0"/>
                      <a:pt x="1" y="134"/>
                    </a:cubicBezTo>
                    <a:cubicBezTo>
                      <a:pt x="1" y="318"/>
                      <a:pt x="201" y="301"/>
                      <a:pt x="168" y="51"/>
                    </a:cubicBezTo>
                    <a:cubicBezTo>
                      <a:pt x="134" y="51"/>
                      <a:pt x="118" y="34"/>
                      <a:pt x="101" y="34"/>
                    </a:cubicBezTo>
                    <a:cubicBezTo>
                      <a:pt x="34" y="51"/>
                      <a:pt x="51" y="51"/>
                      <a:pt x="34" y="67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456;p21">
                <a:extLst>
                  <a:ext uri="{FF2B5EF4-FFF2-40B4-BE49-F238E27FC236}">
                    <a16:creationId xmlns:a16="http://schemas.microsoft.com/office/drawing/2014/main" id="{27031FC1-F0AA-45DD-B3B2-6714AD8D45DF}"/>
                  </a:ext>
                </a:extLst>
              </p:cNvPr>
              <p:cNvSpPr/>
              <p:nvPr/>
            </p:nvSpPr>
            <p:spPr>
              <a:xfrm>
                <a:off x="2934618" y="1772154"/>
                <a:ext cx="4057" cy="799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01" extrusionOk="0">
                    <a:moveTo>
                      <a:pt x="84" y="201"/>
                    </a:moveTo>
                    <a:lnTo>
                      <a:pt x="101" y="34"/>
                    </a:lnTo>
                    <a:cubicBezTo>
                      <a:pt x="34" y="34"/>
                      <a:pt x="1" y="0"/>
                      <a:pt x="1" y="117"/>
                    </a:cubicBezTo>
                    <a:cubicBezTo>
                      <a:pt x="1" y="184"/>
                      <a:pt x="34" y="184"/>
                      <a:pt x="84" y="201"/>
                    </a:cubicBezTo>
                    <a:close/>
                  </a:path>
                </a:pathLst>
              </a:custGeom>
              <a:solidFill>
                <a:srgbClr val="1A1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457;p21">
            <a:extLst>
              <a:ext uri="{FF2B5EF4-FFF2-40B4-BE49-F238E27FC236}">
                <a16:creationId xmlns:a16="http://schemas.microsoft.com/office/drawing/2014/main" id="{9CA2CB78-6800-49B6-BADD-EF35D7686B72}"/>
              </a:ext>
            </a:extLst>
          </p:cNvPr>
          <p:cNvGrpSpPr/>
          <p:nvPr/>
        </p:nvGrpSpPr>
        <p:grpSpPr>
          <a:xfrm>
            <a:off x="5473929" y="2786696"/>
            <a:ext cx="1678889" cy="2354112"/>
            <a:chOff x="3884136" y="1881821"/>
            <a:chExt cx="1678889" cy="2354112"/>
          </a:xfrm>
        </p:grpSpPr>
        <p:sp>
          <p:nvSpPr>
            <p:cNvPr id="854" name="Google Shape;458;p21">
              <a:extLst>
                <a:ext uri="{FF2B5EF4-FFF2-40B4-BE49-F238E27FC236}">
                  <a16:creationId xmlns:a16="http://schemas.microsoft.com/office/drawing/2014/main" id="{555077C6-66BF-4A93-B558-F539C5DC7E50}"/>
                </a:ext>
              </a:extLst>
            </p:cNvPr>
            <p:cNvSpPr/>
            <p:nvPr/>
          </p:nvSpPr>
          <p:spPr>
            <a:xfrm>
              <a:off x="3884136" y="1931663"/>
              <a:ext cx="1678889" cy="1846352"/>
            </a:xfrm>
            <a:custGeom>
              <a:avLst/>
              <a:gdLst/>
              <a:ahLst/>
              <a:cxnLst/>
              <a:rect l="l" t="t" r="r" b="b"/>
              <a:pathLst>
                <a:path w="42207" h="46417" extrusionOk="0">
                  <a:moveTo>
                    <a:pt x="21103" y="0"/>
                  </a:moveTo>
                  <a:cubicBezTo>
                    <a:pt x="8973" y="0"/>
                    <a:pt x="0" y="8839"/>
                    <a:pt x="4779" y="23158"/>
                  </a:cubicBezTo>
                  <a:cubicBezTo>
                    <a:pt x="6684" y="28889"/>
                    <a:pt x="10878" y="31914"/>
                    <a:pt x="11713" y="37678"/>
                  </a:cubicBezTo>
                  <a:cubicBezTo>
                    <a:pt x="11813" y="38380"/>
                    <a:pt x="11830" y="39583"/>
                    <a:pt x="12014" y="40669"/>
                  </a:cubicBezTo>
                  <a:cubicBezTo>
                    <a:pt x="12699" y="44846"/>
                    <a:pt x="29725" y="46417"/>
                    <a:pt x="30326" y="39566"/>
                  </a:cubicBezTo>
                  <a:cubicBezTo>
                    <a:pt x="30393" y="38848"/>
                    <a:pt x="30427" y="38146"/>
                    <a:pt x="30493" y="37678"/>
                  </a:cubicBezTo>
                  <a:cubicBezTo>
                    <a:pt x="31312" y="31914"/>
                    <a:pt x="35506" y="28889"/>
                    <a:pt x="37427" y="23158"/>
                  </a:cubicBezTo>
                  <a:cubicBezTo>
                    <a:pt x="42206" y="8839"/>
                    <a:pt x="33234" y="0"/>
                    <a:pt x="21103" y="0"/>
                  </a:cubicBezTo>
                  <a:close/>
                </a:path>
              </a:pathLst>
            </a:custGeom>
            <a:solidFill>
              <a:srgbClr val="F6E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459;p21">
              <a:extLst>
                <a:ext uri="{FF2B5EF4-FFF2-40B4-BE49-F238E27FC236}">
                  <a16:creationId xmlns:a16="http://schemas.microsoft.com/office/drawing/2014/main" id="{12D7E3F2-ADCC-439A-B120-1B868C730C09}"/>
                </a:ext>
              </a:extLst>
            </p:cNvPr>
            <p:cNvSpPr/>
            <p:nvPr/>
          </p:nvSpPr>
          <p:spPr>
            <a:xfrm>
              <a:off x="3913373" y="1881821"/>
              <a:ext cx="1426978" cy="2354112"/>
            </a:xfrm>
            <a:custGeom>
              <a:avLst/>
              <a:gdLst/>
              <a:ahLst/>
              <a:cxnLst/>
              <a:rect l="l" t="t" r="r" b="b"/>
              <a:pathLst>
                <a:path w="35874" h="59182" extrusionOk="0">
                  <a:moveTo>
                    <a:pt x="14838" y="19365"/>
                  </a:moveTo>
                  <a:cubicBezTo>
                    <a:pt x="14921" y="18931"/>
                    <a:pt x="14854" y="18664"/>
                    <a:pt x="14721" y="18530"/>
                  </a:cubicBezTo>
                  <a:cubicBezTo>
                    <a:pt x="14637" y="18430"/>
                    <a:pt x="14503" y="18396"/>
                    <a:pt x="14403" y="18446"/>
                  </a:cubicBezTo>
                  <a:cubicBezTo>
                    <a:pt x="14303" y="18480"/>
                    <a:pt x="14236" y="18563"/>
                    <a:pt x="14253" y="18680"/>
                  </a:cubicBezTo>
                  <a:cubicBezTo>
                    <a:pt x="14270" y="18864"/>
                    <a:pt x="14437" y="19098"/>
                    <a:pt x="14838" y="19365"/>
                  </a:cubicBezTo>
                  <a:close/>
                  <a:moveTo>
                    <a:pt x="17929" y="20251"/>
                  </a:moveTo>
                  <a:cubicBezTo>
                    <a:pt x="17929" y="20251"/>
                    <a:pt x="16241" y="20318"/>
                    <a:pt x="15172" y="19716"/>
                  </a:cubicBezTo>
                  <a:lnTo>
                    <a:pt x="15138" y="19633"/>
                  </a:lnTo>
                  <a:cubicBezTo>
                    <a:pt x="15322" y="18948"/>
                    <a:pt x="15205" y="18530"/>
                    <a:pt x="14988" y="18296"/>
                  </a:cubicBezTo>
                  <a:cubicBezTo>
                    <a:pt x="14788" y="18062"/>
                    <a:pt x="14503" y="18012"/>
                    <a:pt x="14270" y="18112"/>
                  </a:cubicBezTo>
                  <a:cubicBezTo>
                    <a:pt x="14036" y="18196"/>
                    <a:pt x="13852" y="18413"/>
                    <a:pt x="13902" y="18731"/>
                  </a:cubicBezTo>
                  <a:cubicBezTo>
                    <a:pt x="13935" y="19015"/>
                    <a:pt x="14186" y="19399"/>
                    <a:pt x="14804" y="19766"/>
                  </a:cubicBezTo>
                  <a:lnTo>
                    <a:pt x="14821" y="19800"/>
                  </a:lnTo>
                  <a:cubicBezTo>
                    <a:pt x="14570" y="20134"/>
                    <a:pt x="13752" y="21153"/>
                    <a:pt x="12849" y="21237"/>
                  </a:cubicBezTo>
                  <a:cubicBezTo>
                    <a:pt x="12933" y="20602"/>
                    <a:pt x="12766" y="20218"/>
                    <a:pt x="12549" y="20017"/>
                  </a:cubicBezTo>
                  <a:cubicBezTo>
                    <a:pt x="12331" y="19817"/>
                    <a:pt x="12031" y="19800"/>
                    <a:pt x="11813" y="19917"/>
                  </a:cubicBezTo>
                  <a:cubicBezTo>
                    <a:pt x="11579" y="20034"/>
                    <a:pt x="11429" y="20268"/>
                    <a:pt x="11513" y="20568"/>
                  </a:cubicBezTo>
                  <a:cubicBezTo>
                    <a:pt x="11579" y="20869"/>
                    <a:pt x="11864" y="21203"/>
                    <a:pt x="12532" y="21504"/>
                  </a:cubicBezTo>
                  <a:lnTo>
                    <a:pt x="17093" y="29524"/>
                  </a:lnTo>
                  <a:cubicBezTo>
                    <a:pt x="16692" y="29725"/>
                    <a:pt x="16158" y="29975"/>
                    <a:pt x="15606" y="30126"/>
                  </a:cubicBezTo>
                  <a:cubicBezTo>
                    <a:pt x="15021" y="30293"/>
                    <a:pt x="14938" y="30644"/>
                    <a:pt x="15055" y="31078"/>
                  </a:cubicBezTo>
                  <a:cubicBezTo>
                    <a:pt x="15138" y="31379"/>
                    <a:pt x="15356" y="31696"/>
                    <a:pt x="15539" y="31997"/>
                  </a:cubicBezTo>
                  <a:cubicBezTo>
                    <a:pt x="15673" y="32198"/>
                    <a:pt x="15790" y="32381"/>
                    <a:pt x="15857" y="32532"/>
                  </a:cubicBezTo>
                  <a:cubicBezTo>
                    <a:pt x="15623" y="32766"/>
                    <a:pt x="15072" y="33551"/>
                    <a:pt x="15072" y="35239"/>
                  </a:cubicBezTo>
                  <a:lnTo>
                    <a:pt x="15072" y="44011"/>
                  </a:lnTo>
                  <a:cubicBezTo>
                    <a:pt x="14503" y="43927"/>
                    <a:pt x="13952" y="43810"/>
                    <a:pt x="13434" y="43676"/>
                  </a:cubicBezTo>
                  <a:cubicBezTo>
                    <a:pt x="11947" y="43309"/>
                    <a:pt x="10694" y="42774"/>
                    <a:pt x="9925" y="42122"/>
                  </a:cubicBezTo>
                  <a:cubicBezTo>
                    <a:pt x="9892" y="42089"/>
                    <a:pt x="9859" y="42056"/>
                    <a:pt x="9825" y="42039"/>
                  </a:cubicBezTo>
                  <a:cubicBezTo>
                    <a:pt x="9441" y="41688"/>
                    <a:pt x="9207" y="41320"/>
                    <a:pt x="9140" y="40919"/>
                  </a:cubicBezTo>
                  <a:cubicBezTo>
                    <a:pt x="9040" y="40301"/>
                    <a:pt x="8990" y="39650"/>
                    <a:pt x="8956" y="39048"/>
                  </a:cubicBezTo>
                  <a:cubicBezTo>
                    <a:pt x="8923" y="38630"/>
                    <a:pt x="8889" y="38246"/>
                    <a:pt x="8856" y="37929"/>
                  </a:cubicBezTo>
                  <a:cubicBezTo>
                    <a:pt x="8371" y="34637"/>
                    <a:pt x="6834" y="32248"/>
                    <a:pt x="5230" y="29758"/>
                  </a:cubicBezTo>
                  <a:cubicBezTo>
                    <a:pt x="3994" y="27837"/>
                    <a:pt x="2724" y="25848"/>
                    <a:pt x="1889" y="23359"/>
                  </a:cubicBezTo>
                  <a:cubicBezTo>
                    <a:pt x="1003" y="20702"/>
                    <a:pt x="602" y="18246"/>
                    <a:pt x="602" y="16007"/>
                  </a:cubicBezTo>
                  <a:cubicBezTo>
                    <a:pt x="602" y="12381"/>
                    <a:pt x="1671" y="9307"/>
                    <a:pt x="3509" y="6901"/>
                  </a:cubicBezTo>
                  <a:cubicBezTo>
                    <a:pt x="5347" y="4478"/>
                    <a:pt x="7970" y="2690"/>
                    <a:pt x="11078" y="1654"/>
                  </a:cubicBezTo>
                  <a:cubicBezTo>
                    <a:pt x="13184" y="969"/>
                    <a:pt x="15489" y="602"/>
                    <a:pt x="17945" y="602"/>
                  </a:cubicBezTo>
                  <a:cubicBezTo>
                    <a:pt x="20385" y="602"/>
                    <a:pt x="22707" y="969"/>
                    <a:pt x="24796" y="1654"/>
                  </a:cubicBezTo>
                  <a:cubicBezTo>
                    <a:pt x="27904" y="2690"/>
                    <a:pt x="30527" y="4478"/>
                    <a:pt x="32365" y="6901"/>
                  </a:cubicBezTo>
                  <a:cubicBezTo>
                    <a:pt x="34203" y="9307"/>
                    <a:pt x="35272" y="12381"/>
                    <a:pt x="35272" y="16007"/>
                  </a:cubicBezTo>
                  <a:cubicBezTo>
                    <a:pt x="35272" y="18246"/>
                    <a:pt x="34871" y="20702"/>
                    <a:pt x="33986" y="23359"/>
                  </a:cubicBezTo>
                  <a:cubicBezTo>
                    <a:pt x="33150" y="25848"/>
                    <a:pt x="31880" y="27837"/>
                    <a:pt x="30644" y="29758"/>
                  </a:cubicBezTo>
                  <a:cubicBezTo>
                    <a:pt x="29040" y="32248"/>
                    <a:pt x="27503" y="34637"/>
                    <a:pt x="27035" y="37929"/>
                  </a:cubicBezTo>
                  <a:cubicBezTo>
                    <a:pt x="26985" y="38246"/>
                    <a:pt x="26951" y="38630"/>
                    <a:pt x="26935" y="39048"/>
                  </a:cubicBezTo>
                  <a:cubicBezTo>
                    <a:pt x="26918" y="39299"/>
                    <a:pt x="26901" y="39549"/>
                    <a:pt x="26868" y="39850"/>
                  </a:cubicBezTo>
                  <a:cubicBezTo>
                    <a:pt x="26717" y="41554"/>
                    <a:pt x="25448" y="42707"/>
                    <a:pt x="23643" y="43409"/>
                  </a:cubicBezTo>
                  <a:cubicBezTo>
                    <a:pt x="22791" y="43726"/>
                    <a:pt x="21822" y="43960"/>
                    <a:pt x="20803" y="44094"/>
                  </a:cubicBezTo>
                  <a:lnTo>
                    <a:pt x="20803" y="35239"/>
                  </a:lnTo>
                  <a:cubicBezTo>
                    <a:pt x="20803" y="33534"/>
                    <a:pt x="20251" y="32766"/>
                    <a:pt x="20034" y="32515"/>
                  </a:cubicBezTo>
                  <a:cubicBezTo>
                    <a:pt x="20101" y="32381"/>
                    <a:pt x="20218" y="32198"/>
                    <a:pt x="20335" y="31997"/>
                  </a:cubicBezTo>
                  <a:cubicBezTo>
                    <a:pt x="20535" y="31696"/>
                    <a:pt x="20736" y="31362"/>
                    <a:pt x="20819" y="31061"/>
                  </a:cubicBezTo>
                  <a:cubicBezTo>
                    <a:pt x="20936" y="30644"/>
                    <a:pt x="20853" y="30293"/>
                    <a:pt x="20268" y="30126"/>
                  </a:cubicBezTo>
                  <a:cubicBezTo>
                    <a:pt x="19733" y="29975"/>
                    <a:pt x="19199" y="29725"/>
                    <a:pt x="18781" y="29524"/>
                  </a:cubicBezTo>
                  <a:lnTo>
                    <a:pt x="23359" y="21504"/>
                  </a:lnTo>
                  <a:cubicBezTo>
                    <a:pt x="24027" y="21203"/>
                    <a:pt x="24311" y="20869"/>
                    <a:pt x="24378" y="20568"/>
                  </a:cubicBezTo>
                  <a:cubicBezTo>
                    <a:pt x="24445" y="20268"/>
                    <a:pt x="24295" y="20017"/>
                    <a:pt x="24061" y="19900"/>
                  </a:cubicBezTo>
                  <a:cubicBezTo>
                    <a:pt x="23844" y="19800"/>
                    <a:pt x="23560" y="19800"/>
                    <a:pt x="23326" y="20017"/>
                  </a:cubicBezTo>
                  <a:cubicBezTo>
                    <a:pt x="23108" y="20218"/>
                    <a:pt x="22958" y="20602"/>
                    <a:pt x="23025" y="21237"/>
                  </a:cubicBezTo>
                  <a:cubicBezTo>
                    <a:pt x="22123" y="21153"/>
                    <a:pt x="21304" y="20134"/>
                    <a:pt x="21070" y="19800"/>
                  </a:cubicBezTo>
                  <a:lnTo>
                    <a:pt x="21070" y="19766"/>
                  </a:lnTo>
                  <a:cubicBezTo>
                    <a:pt x="21705" y="19399"/>
                    <a:pt x="21956" y="19015"/>
                    <a:pt x="21989" y="18731"/>
                  </a:cubicBezTo>
                  <a:cubicBezTo>
                    <a:pt x="22022" y="18413"/>
                    <a:pt x="21839" y="18196"/>
                    <a:pt x="21605" y="18096"/>
                  </a:cubicBezTo>
                  <a:cubicBezTo>
                    <a:pt x="21371" y="18012"/>
                    <a:pt x="21087" y="18062"/>
                    <a:pt x="20886" y="18296"/>
                  </a:cubicBezTo>
                  <a:cubicBezTo>
                    <a:pt x="20686" y="18513"/>
                    <a:pt x="20569" y="18948"/>
                    <a:pt x="20736" y="19633"/>
                  </a:cubicBezTo>
                  <a:lnTo>
                    <a:pt x="20702" y="19716"/>
                  </a:lnTo>
                  <a:cubicBezTo>
                    <a:pt x="19633" y="20301"/>
                    <a:pt x="17945" y="20251"/>
                    <a:pt x="17945" y="20251"/>
                  </a:cubicBezTo>
                  <a:lnTo>
                    <a:pt x="17945" y="20251"/>
                  </a:lnTo>
                  <a:lnTo>
                    <a:pt x="17945" y="20251"/>
                  </a:lnTo>
                  <a:lnTo>
                    <a:pt x="17945" y="20251"/>
                  </a:lnTo>
                  <a:lnTo>
                    <a:pt x="17929" y="20251"/>
                  </a:lnTo>
                  <a:close/>
                  <a:moveTo>
                    <a:pt x="17945" y="20485"/>
                  </a:moveTo>
                  <a:cubicBezTo>
                    <a:pt x="17862" y="20485"/>
                    <a:pt x="16408" y="20535"/>
                    <a:pt x="15305" y="20050"/>
                  </a:cubicBezTo>
                  <a:lnTo>
                    <a:pt x="17026" y="24311"/>
                  </a:lnTo>
                  <a:lnTo>
                    <a:pt x="18848" y="24311"/>
                  </a:lnTo>
                  <a:lnTo>
                    <a:pt x="20569" y="20050"/>
                  </a:lnTo>
                  <a:cubicBezTo>
                    <a:pt x="19466" y="20535"/>
                    <a:pt x="18012" y="20485"/>
                    <a:pt x="17945" y="20485"/>
                  </a:cubicBezTo>
                  <a:close/>
                  <a:moveTo>
                    <a:pt x="14921" y="20050"/>
                  </a:moveTo>
                  <a:cubicBezTo>
                    <a:pt x="14587" y="20485"/>
                    <a:pt x="13802" y="21354"/>
                    <a:pt x="12916" y="21471"/>
                  </a:cubicBezTo>
                  <a:lnTo>
                    <a:pt x="17160" y="28906"/>
                  </a:lnTo>
                  <a:lnTo>
                    <a:pt x="17160" y="25765"/>
                  </a:lnTo>
                  <a:lnTo>
                    <a:pt x="16742" y="25765"/>
                  </a:lnTo>
                  <a:cubicBezTo>
                    <a:pt x="16542" y="25765"/>
                    <a:pt x="16358" y="25681"/>
                    <a:pt x="16224" y="25548"/>
                  </a:cubicBezTo>
                  <a:lnTo>
                    <a:pt x="16224" y="25531"/>
                  </a:lnTo>
                  <a:cubicBezTo>
                    <a:pt x="16091" y="25414"/>
                    <a:pt x="16007" y="25230"/>
                    <a:pt x="16007" y="25030"/>
                  </a:cubicBezTo>
                  <a:cubicBezTo>
                    <a:pt x="16007" y="24829"/>
                    <a:pt x="16091" y="24645"/>
                    <a:pt x="16224" y="24512"/>
                  </a:cubicBezTo>
                  <a:cubicBezTo>
                    <a:pt x="16241" y="24512"/>
                    <a:pt x="16241" y="24512"/>
                    <a:pt x="16241" y="24512"/>
                  </a:cubicBezTo>
                  <a:cubicBezTo>
                    <a:pt x="16358" y="24411"/>
                    <a:pt x="16492" y="24328"/>
                    <a:pt x="16642" y="24311"/>
                  </a:cubicBezTo>
                  <a:close/>
                  <a:moveTo>
                    <a:pt x="17862" y="33100"/>
                  </a:moveTo>
                  <a:cubicBezTo>
                    <a:pt x="17795" y="33267"/>
                    <a:pt x="17728" y="33501"/>
                    <a:pt x="17661" y="33785"/>
                  </a:cubicBezTo>
                  <a:cubicBezTo>
                    <a:pt x="17595" y="34152"/>
                    <a:pt x="17544" y="34637"/>
                    <a:pt x="17544" y="35239"/>
                  </a:cubicBezTo>
                  <a:lnTo>
                    <a:pt x="17544" y="44244"/>
                  </a:lnTo>
                  <a:cubicBezTo>
                    <a:pt x="17812" y="44261"/>
                    <a:pt x="18062" y="44261"/>
                    <a:pt x="18330" y="44261"/>
                  </a:cubicBezTo>
                  <a:lnTo>
                    <a:pt x="18330" y="35239"/>
                  </a:lnTo>
                  <a:cubicBezTo>
                    <a:pt x="18330" y="34637"/>
                    <a:pt x="18280" y="34152"/>
                    <a:pt x="18213" y="33785"/>
                  </a:cubicBezTo>
                  <a:cubicBezTo>
                    <a:pt x="18146" y="33501"/>
                    <a:pt x="18079" y="33267"/>
                    <a:pt x="18012" y="33100"/>
                  </a:cubicBezTo>
                  <a:lnTo>
                    <a:pt x="17945" y="33100"/>
                  </a:lnTo>
                  <a:close/>
                  <a:moveTo>
                    <a:pt x="17194" y="44228"/>
                  </a:moveTo>
                  <a:lnTo>
                    <a:pt x="17194" y="35239"/>
                  </a:lnTo>
                  <a:cubicBezTo>
                    <a:pt x="17194" y="34604"/>
                    <a:pt x="17244" y="34119"/>
                    <a:pt x="17311" y="33718"/>
                  </a:cubicBezTo>
                  <a:cubicBezTo>
                    <a:pt x="17361" y="33467"/>
                    <a:pt x="17427" y="33250"/>
                    <a:pt x="17478" y="33083"/>
                  </a:cubicBezTo>
                  <a:cubicBezTo>
                    <a:pt x="17294" y="33066"/>
                    <a:pt x="17127" y="33050"/>
                    <a:pt x="16976" y="33033"/>
                  </a:cubicBezTo>
                  <a:cubicBezTo>
                    <a:pt x="16859" y="33217"/>
                    <a:pt x="16726" y="33501"/>
                    <a:pt x="16625" y="33902"/>
                  </a:cubicBezTo>
                  <a:cubicBezTo>
                    <a:pt x="16542" y="34253"/>
                    <a:pt x="16492" y="34687"/>
                    <a:pt x="16492" y="35239"/>
                  </a:cubicBezTo>
                  <a:cubicBezTo>
                    <a:pt x="16492" y="36893"/>
                    <a:pt x="16475" y="42707"/>
                    <a:pt x="16458" y="44178"/>
                  </a:cubicBezTo>
                  <a:cubicBezTo>
                    <a:pt x="16709" y="44194"/>
                    <a:pt x="16943" y="44211"/>
                    <a:pt x="17194" y="44228"/>
                  </a:cubicBezTo>
                  <a:close/>
                  <a:moveTo>
                    <a:pt x="16893" y="32649"/>
                  </a:moveTo>
                  <a:cubicBezTo>
                    <a:pt x="16910" y="32649"/>
                    <a:pt x="16926" y="32649"/>
                    <a:pt x="16926" y="32649"/>
                  </a:cubicBezTo>
                  <a:cubicBezTo>
                    <a:pt x="17194" y="32699"/>
                    <a:pt x="17528" y="32732"/>
                    <a:pt x="17945" y="32732"/>
                  </a:cubicBezTo>
                  <a:cubicBezTo>
                    <a:pt x="18346" y="32732"/>
                    <a:pt x="18681" y="32699"/>
                    <a:pt x="18948" y="32649"/>
                  </a:cubicBezTo>
                  <a:cubicBezTo>
                    <a:pt x="18965" y="32649"/>
                    <a:pt x="18965" y="32649"/>
                    <a:pt x="18981" y="32649"/>
                  </a:cubicBezTo>
                  <a:cubicBezTo>
                    <a:pt x="19349" y="32582"/>
                    <a:pt x="19566" y="32498"/>
                    <a:pt x="19666" y="32448"/>
                  </a:cubicBezTo>
                  <a:cubicBezTo>
                    <a:pt x="19750" y="32248"/>
                    <a:pt x="19884" y="32030"/>
                    <a:pt x="20034" y="31797"/>
                  </a:cubicBezTo>
                  <a:cubicBezTo>
                    <a:pt x="20218" y="31529"/>
                    <a:pt x="20402" y="31228"/>
                    <a:pt x="20485" y="30978"/>
                  </a:cubicBezTo>
                  <a:cubicBezTo>
                    <a:pt x="20535" y="30744"/>
                    <a:pt x="20485" y="30560"/>
                    <a:pt x="20168" y="30477"/>
                  </a:cubicBezTo>
                  <a:cubicBezTo>
                    <a:pt x="19533" y="30293"/>
                    <a:pt x="18915" y="29992"/>
                    <a:pt x="18463" y="29758"/>
                  </a:cubicBezTo>
                  <a:cubicBezTo>
                    <a:pt x="18463" y="29758"/>
                    <a:pt x="18447" y="29741"/>
                    <a:pt x="18447" y="29741"/>
                  </a:cubicBezTo>
                  <a:cubicBezTo>
                    <a:pt x="18213" y="29624"/>
                    <a:pt x="18046" y="29508"/>
                    <a:pt x="17945" y="29457"/>
                  </a:cubicBezTo>
                  <a:cubicBezTo>
                    <a:pt x="17845" y="29508"/>
                    <a:pt x="17661" y="29624"/>
                    <a:pt x="17444" y="29741"/>
                  </a:cubicBezTo>
                  <a:cubicBezTo>
                    <a:pt x="17427" y="29741"/>
                    <a:pt x="17427" y="29758"/>
                    <a:pt x="17411" y="29758"/>
                  </a:cubicBezTo>
                  <a:cubicBezTo>
                    <a:pt x="16976" y="29992"/>
                    <a:pt x="16358" y="30293"/>
                    <a:pt x="15707" y="30477"/>
                  </a:cubicBezTo>
                  <a:cubicBezTo>
                    <a:pt x="15389" y="30560"/>
                    <a:pt x="15339" y="30744"/>
                    <a:pt x="15406" y="30978"/>
                  </a:cubicBezTo>
                  <a:cubicBezTo>
                    <a:pt x="15473" y="31228"/>
                    <a:pt x="15673" y="31529"/>
                    <a:pt x="15840" y="31797"/>
                  </a:cubicBezTo>
                  <a:cubicBezTo>
                    <a:pt x="15991" y="32030"/>
                    <a:pt x="16141" y="32248"/>
                    <a:pt x="16208" y="32448"/>
                  </a:cubicBezTo>
                  <a:cubicBezTo>
                    <a:pt x="16308" y="32482"/>
                    <a:pt x="16525" y="32582"/>
                    <a:pt x="16893" y="32649"/>
                  </a:cubicBezTo>
                  <a:close/>
                  <a:moveTo>
                    <a:pt x="16108" y="44144"/>
                  </a:moveTo>
                  <a:cubicBezTo>
                    <a:pt x="16108" y="42657"/>
                    <a:pt x="16124" y="37143"/>
                    <a:pt x="16124" y="35239"/>
                  </a:cubicBezTo>
                  <a:cubicBezTo>
                    <a:pt x="16124" y="34670"/>
                    <a:pt x="16191" y="34203"/>
                    <a:pt x="16275" y="33818"/>
                  </a:cubicBezTo>
                  <a:cubicBezTo>
                    <a:pt x="16375" y="33451"/>
                    <a:pt x="16492" y="33167"/>
                    <a:pt x="16592" y="32949"/>
                  </a:cubicBezTo>
                  <a:cubicBezTo>
                    <a:pt x="16358" y="32883"/>
                    <a:pt x="16191" y="32833"/>
                    <a:pt x="16091" y="32782"/>
                  </a:cubicBezTo>
                  <a:cubicBezTo>
                    <a:pt x="15907" y="32983"/>
                    <a:pt x="15439" y="33668"/>
                    <a:pt x="15439" y="35239"/>
                  </a:cubicBezTo>
                  <a:lnTo>
                    <a:pt x="15439" y="44061"/>
                  </a:lnTo>
                  <a:cubicBezTo>
                    <a:pt x="15656" y="44094"/>
                    <a:pt x="15874" y="44127"/>
                    <a:pt x="16108" y="44144"/>
                  </a:cubicBezTo>
                  <a:close/>
                  <a:moveTo>
                    <a:pt x="12498" y="21103"/>
                  </a:moveTo>
                  <a:cubicBezTo>
                    <a:pt x="12549" y="20652"/>
                    <a:pt x="12448" y="20401"/>
                    <a:pt x="12315" y="20284"/>
                  </a:cubicBezTo>
                  <a:cubicBezTo>
                    <a:pt x="12214" y="20184"/>
                    <a:pt x="12081" y="20184"/>
                    <a:pt x="11980" y="20234"/>
                  </a:cubicBezTo>
                  <a:cubicBezTo>
                    <a:pt x="11880" y="20284"/>
                    <a:pt x="11830" y="20385"/>
                    <a:pt x="11847" y="20502"/>
                  </a:cubicBezTo>
                  <a:cubicBezTo>
                    <a:pt x="11897" y="20669"/>
                    <a:pt x="12081" y="20886"/>
                    <a:pt x="12498" y="21103"/>
                  </a:cubicBezTo>
                  <a:close/>
                  <a:moveTo>
                    <a:pt x="17511" y="29290"/>
                  </a:moveTo>
                  <a:cubicBezTo>
                    <a:pt x="17712" y="29173"/>
                    <a:pt x="17812" y="29107"/>
                    <a:pt x="17828" y="29090"/>
                  </a:cubicBezTo>
                  <a:cubicBezTo>
                    <a:pt x="17845" y="29090"/>
                    <a:pt x="17845" y="29073"/>
                    <a:pt x="17862" y="29073"/>
                  </a:cubicBezTo>
                  <a:lnTo>
                    <a:pt x="17862" y="29073"/>
                  </a:lnTo>
                  <a:lnTo>
                    <a:pt x="17862" y="29073"/>
                  </a:lnTo>
                  <a:cubicBezTo>
                    <a:pt x="17879" y="29056"/>
                    <a:pt x="17912" y="29056"/>
                    <a:pt x="17929" y="29056"/>
                  </a:cubicBezTo>
                  <a:cubicBezTo>
                    <a:pt x="17962" y="29056"/>
                    <a:pt x="17979" y="29056"/>
                    <a:pt x="18012" y="29073"/>
                  </a:cubicBezTo>
                  <a:lnTo>
                    <a:pt x="18012" y="29073"/>
                  </a:lnTo>
                  <a:lnTo>
                    <a:pt x="18012" y="29073"/>
                  </a:lnTo>
                  <a:cubicBezTo>
                    <a:pt x="18029" y="29073"/>
                    <a:pt x="18029" y="29090"/>
                    <a:pt x="18029" y="29090"/>
                  </a:cubicBezTo>
                  <a:cubicBezTo>
                    <a:pt x="18062" y="29107"/>
                    <a:pt x="18163" y="29173"/>
                    <a:pt x="18346" y="29290"/>
                  </a:cubicBezTo>
                  <a:lnTo>
                    <a:pt x="18346" y="25765"/>
                  </a:lnTo>
                  <a:lnTo>
                    <a:pt x="17511" y="25765"/>
                  </a:lnTo>
                  <a:lnTo>
                    <a:pt x="17511" y="29290"/>
                  </a:lnTo>
                  <a:close/>
                  <a:moveTo>
                    <a:pt x="20953" y="20050"/>
                  </a:moveTo>
                  <a:lnTo>
                    <a:pt x="19232" y="24311"/>
                  </a:lnTo>
                  <a:cubicBezTo>
                    <a:pt x="19399" y="24328"/>
                    <a:pt x="19533" y="24411"/>
                    <a:pt x="19650" y="24512"/>
                  </a:cubicBezTo>
                  <a:lnTo>
                    <a:pt x="19650" y="24512"/>
                  </a:lnTo>
                  <a:cubicBezTo>
                    <a:pt x="19783" y="24645"/>
                    <a:pt x="19867" y="24829"/>
                    <a:pt x="19867" y="25030"/>
                  </a:cubicBezTo>
                  <a:cubicBezTo>
                    <a:pt x="19867" y="25230"/>
                    <a:pt x="19783" y="25414"/>
                    <a:pt x="19650" y="25548"/>
                  </a:cubicBezTo>
                  <a:lnTo>
                    <a:pt x="19650" y="25548"/>
                  </a:lnTo>
                  <a:lnTo>
                    <a:pt x="19650" y="25548"/>
                  </a:lnTo>
                  <a:cubicBezTo>
                    <a:pt x="19516" y="25681"/>
                    <a:pt x="19332" y="25765"/>
                    <a:pt x="19132" y="25765"/>
                  </a:cubicBezTo>
                  <a:lnTo>
                    <a:pt x="18714" y="25765"/>
                  </a:lnTo>
                  <a:lnTo>
                    <a:pt x="18714" y="28906"/>
                  </a:lnTo>
                  <a:lnTo>
                    <a:pt x="22958" y="21471"/>
                  </a:lnTo>
                  <a:cubicBezTo>
                    <a:pt x="22072" y="21354"/>
                    <a:pt x="21287" y="20485"/>
                    <a:pt x="20953" y="20050"/>
                  </a:cubicBezTo>
                  <a:close/>
                  <a:moveTo>
                    <a:pt x="18681" y="44261"/>
                  </a:moveTo>
                  <a:cubicBezTo>
                    <a:pt x="18931" y="44244"/>
                    <a:pt x="19165" y="44244"/>
                    <a:pt x="19416" y="44228"/>
                  </a:cubicBezTo>
                  <a:cubicBezTo>
                    <a:pt x="19416" y="42858"/>
                    <a:pt x="19399" y="36909"/>
                    <a:pt x="19399" y="35239"/>
                  </a:cubicBezTo>
                  <a:cubicBezTo>
                    <a:pt x="19399" y="34687"/>
                    <a:pt x="19332" y="34253"/>
                    <a:pt x="19249" y="33902"/>
                  </a:cubicBezTo>
                  <a:cubicBezTo>
                    <a:pt x="19148" y="33501"/>
                    <a:pt x="19032" y="33217"/>
                    <a:pt x="18915" y="33033"/>
                  </a:cubicBezTo>
                  <a:cubicBezTo>
                    <a:pt x="18764" y="33050"/>
                    <a:pt x="18580" y="33066"/>
                    <a:pt x="18397" y="33083"/>
                  </a:cubicBezTo>
                  <a:cubicBezTo>
                    <a:pt x="18463" y="33250"/>
                    <a:pt x="18514" y="33467"/>
                    <a:pt x="18564" y="33718"/>
                  </a:cubicBezTo>
                  <a:cubicBezTo>
                    <a:pt x="18631" y="34119"/>
                    <a:pt x="18697" y="34604"/>
                    <a:pt x="18697" y="35239"/>
                  </a:cubicBezTo>
                  <a:lnTo>
                    <a:pt x="18697" y="44261"/>
                  </a:lnTo>
                  <a:close/>
                  <a:moveTo>
                    <a:pt x="19767" y="44211"/>
                  </a:moveTo>
                  <a:cubicBezTo>
                    <a:pt x="20001" y="44194"/>
                    <a:pt x="20218" y="44161"/>
                    <a:pt x="20435" y="44144"/>
                  </a:cubicBezTo>
                  <a:lnTo>
                    <a:pt x="20435" y="35239"/>
                  </a:lnTo>
                  <a:cubicBezTo>
                    <a:pt x="20435" y="33668"/>
                    <a:pt x="19967" y="33000"/>
                    <a:pt x="19783" y="32782"/>
                  </a:cubicBezTo>
                  <a:cubicBezTo>
                    <a:pt x="19683" y="32833"/>
                    <a:pt x="19516" y="32899"/>
                    <a:pt x="19282" y="32949"/>
                  </a:cubicBezTo>
                  <a:cubicBezTo>
                    <a:pt x="19399" y="33167"/>
                    <a:pt x="19516" y="33451"/>
                    <a:pt x="19600" y="33818"/>
                  </a:cubicBezTo>
                  <a:cubicBezTo>
                    <a:pt x="19683" y="34203"/>
                    <a:pt x="19750" y="34670"/>
                    <a:pt x="19750" y="35239"/>
                  </a:cubicBezTo>
                  <a:cubicBezTo>
                    <a:pt x="19750" y="37160"/>
                    <a:pt x="19767" y="42824"/>
                    <a:pt x="19767" y="44211"/>
                  </a:cubicBezTo>
                  <a:close/>
                  <a:moveTo>
                    <a:pt x="23560" y="20284"/>
                  </a:moveTo>
                  <a:cubicBezTo>
                    <a:pt x="23426" y="20401"/>
                    <a:pt x="23342" y="20652"/>
                    <a:pt x="23376" y="21103"/>
                  </a:cubicBezTo>
                  <a:cubicBezTo>
                    <a:pt x="23793" y="20886"/>
                    <a:pt x="23977" y="20669"/>
                    <a:pt x="24027" y="20502"/>
                  </a:cubicBezTo>
                  <a:cubicBezTo>
                    <a:pt x="24044" y="20368"/>
                    <a:pt x="23994" y="20284"/>
                    <a:pt x="23894" y="20234"/>
                  </a:cubicBezTo>
                  <a:cubicBezTo>
                    <a:pt x="23793" y="20184"/>
                    <a:pt x="23660" y="20184"/>
                    <a:pt x="23560" y="20284"/>
                  </a:cubicBezTo>
                  <a:close/>
                  <a:moveTo>
                    <a:pt x="21153" y="18530"/>
                  </a:moveTo>
                  <a:cubicBezTo>
                    <a:pt x="21020" y="18664"/>
                    <a:pt x="20953" y="18931"/>
                    <a:pt x="21037" y="19365"/>
                  </a:cubicBezTo>
                  <a:cubicBezTo>
                    <a:pt x="21438" y="19098"/>
                    <a:pt x="21605" y="18864"/>
                    <a:pt x="21621" y="18680"/>
                  </a:cubicBezTo>
                  <a:cubicBezTo>
                    <a:pt x="21638" y="18563"/>
                    <a:pt x="21571" y="18480"/>
                    <a:pt x="21471" y="18446"/>
                  </a:cubicBezTo>
                  <a:cubicBezTo>
                    <a:pt x="21371" y="18396"/>
                    <a:pt x="21237" y="18430"/>
                    <a:pt x="21153" y="18530"/>
                  </a:cubicBezTo>
                  <a:close/>
                  <a:moveTo>
                    <a:pt x="16742" y="25414"/>
                  </a:moveTo>
                  <a:lnTo>
                    <a:pt x="17344" y="25414"/>
                  </a:lnTo>
                  <a:lnTo>
                    <a:pt x="18530" y="25414"/>
                  </a:lnTo>
                  <a:lnTo>
                    <a:pt x="19132" y="25414"/>
                  </a:lnTo>
                  <a:cubicBezTo>
                    <a:pt x="19232" y="25414"/>
                    <a:pt x="19316" y="25364"/>
                    <a:pt x="19382" y="25297"/>
                  </a:cubicBezTo>
                  <a:lnTo>
                    <a:pt x="19382" y="25297"/>
                  </a:lnTo>
                  <a:cubicBezTo>
                    <a:pt x="19449" y="25230"/>
                    <a:pt x="19499" y="25147"/>
                    <a:pt x="19499" y="25030"/>
                  </a:cubicBezTo>
                  <a:cubicBezTo>
                    <a:pt x="19499" y="24929"/>
                    <a:pt x="19449" y="24846"/>
                    <a:pt x="19382" y="24779"/>
                  </a:cubicBezTo>
                  <a:lnTo>
                    <a:pt x="19382" y="24779"/>
                  </a:lnTo>
                  <a:lnTo>
                    <a:pt x="19382" y="24779"/>
                  </a:lnTo>
                  <a:cubicBezTo>
                    <a:pt x="19316" y="24712"/>
                    <a:pt x="19232" y="24662"/>
                    <a:pt x="19132" y="24662"/>
                  </a:cubicBezTo>
                  <a:lnTo>
                    <a:pt x="16742" y="24662"/>
                  </a:lnTo>
                  <a:cubicBezTo>
                    <a:pt x="16642" y="24662"/>
                    <a:pt x="16559" y="24712"/>
                    <a:pt x="16492" y="24762"/>
                  </a:cubicBezTo>
                  <a:lnTo>
                    <a:pt x="16492" y="24779"/>
                  </a:lnTo>
                  <a:cubicBezTo>
                    <a:pt x="16425" y="24846"/>
                    <a:pt x="16375" y="24929"/>
                    <a:pt x="16375" y="25030"/>
                  </a:cubicBezTo>
                  <a:cubicBezTo>
                    <a:pt x="16375" y="25130"/>
                    <a:pt x="16408" y="25230"/>
                    <a:pt x="16475" y="25297"/>
                  </a:cubicBezTo>
                  <a:lnTo>
                    <a:pt x="16492" y="25297"/>
                  </a:lnTo>
                  <a:cubicBezTo>
                    <a:pt x="16559" y="25364"/>
                    <a:pt x="16642" y="25414"/>
                    <a:pt x="16742" y="25414"/>
                  </a:cubicBezTo>
                  <a:close/>
                  <a:moveTo>
                    <a:pt x="25682" y="53351"/>
                  </a:moveTo>
                  <a:cubicBezTo>
                    <a:pt x="24128" y="54671"/>
                    <a:pt x="18915" y="58213"/>
                    <a:pt x="10644" y="54854"/>
                  </a:cubicBezTo>
                  <a:cubicBezTo>
                    <a:pt x="11412" y="56525"/>
                    <a:pt x="13284" y="58580"/>
                    <a:pt x="17945" y="58580"/>
                  </a:cubicBezTo>
                  <a:cubicBezTo>
                    <a:pt x="24228" y="58580"/>
                    <a:pt x="25448" y="54821"/>
                    <a:pt x="25682" y="53351"/>
                  </a:cubicBezTo>
                  <a:close/>
                  <a:moveTo>
                    <a:pt x="10460" y="54386"/>
                  </a:moveTo>
                  <a:cubicBezTo>
                    <a:pt x="10260" y="53818"/>
                    <a:pt x="10176" y="53317"/>
                    <a:pt x="10143" y="53033"/>
                  </a:cubicBezTo>
                  <a:cubicBezTo>
                    <a:pt x="12081" y="53484"/>
                    <a:pt x="21287" y="55289"/>
                    <a:pt x="26032" y="50026"/>
                  </a:cubicBezTo>
                  <a:cubicBezTo>
                    <a:pt x="26316" y="50493"/>
                    <a:pt x="26868" y="51663"/>
                    <a:pt x="25849" y="52549"/>
                  </a:cubicBezTo>
                  <a:cubicBezTo>
                    <a:pt x="25782" y="52599"/>
                    <a:pt x="25748" y="52699"/>
                    <a:pt x="25748" y="52782"/>
                  </a:cubicBezTo>
                  <a:lnTo>
                    <a:pt x="25748" y="52816"/>
                  </a:lnTo>
                  <a:cubicBezTo>
                    <a:pt x="24746" y="53752"/>
                    <a:pt x="19399" y="58179"/>
                    <a:pt x="10460" y="54386"/>
                  </a:cubicBezTo>
                  <a:close/>
                  <a:moveTo>
                    <a:pt x="10109" y="52649"/>
                  </a:moveTo>
                  <a:cubicBezTo>
                    <a:pt x="10092" y="52615"/>
                    <a:pt x="10059" y="52582"/>
                    <a:pt x="10026" y="52549"/>
                  </a:cubicBezTo>
                  <a:cubicBezTo>
                    <a:pt x="8906" y="51579"/>
                    <a:pt x="9691" y="50243"/>
                    <a:pt x="9925" y="49909"/>
                  </a:cubicBezTo>
                  <a:cubicBezTo>
                    <a:pt x="17244" y="52866"/>
                    <a:pt x="24362" y="47887"/>
                    <a:pt x="25782" y="46818"/>
                  </a:cubicBezTo>
                  <a:cubicBezTo>
                    <a:pt x="26032" y="47252"/>
                    <a:pt x="26617" y="48472"/>
                    <a:pt x="25899" y="49457"/>
                  </a:cubicBezTo>
                  <a:cubicBezTo>
                    <a:pt x="25849" y="49541"/>
                    <a:pt x="25832" y="49625"/>
                    <a:pt x="25849" y="49708"/>
                  </a:cubicBezTo>
                  <a:cubicBezTo>
                    <a:pt x="21137" y="55055"/>
                    <a:pt x="11696" y="53033"/>
                    <a:pt x="10109" y="52649"/>
                  </a:cubicBezTo>
                  <a:close/>
                  <a:moveTo>
                    <a:pt x="10243" y="46366"/>
                  </a:moveTo>
                  <a:cubicBezTo>
                    <a:pt x="11463" y="46667"/>
                    <a:pt x="17411" y="47904"/>
                    <a:pt x="22189" y="44462"/>
                  </a:cubicBezTo>
                  <a:cubicBezTo>
                    <a:pt x="21087" y="44712"/>
                    <a:pt x="19884" y="44829"/>
                    <a:pt x="18664" y="44846"/>
                  </a:cubicBezTo>
                  <a:cubicBezTo>
                    <a:pt x="16809" y="44879"/>
                    <a:pt x="14921" y="44662"/>
                    <a:pt x="13284" y="44261"/>
                  </a:cubicBezTo>
                  <a:cubicBezTo>
                    <a:pt x="11880" y="43894"/>
                    <a:pt x="10644" y="43392"/>
                    <a:pt x="9792" y="42757"/>
                  </a:cubicBezTo>
                  <a:cubicBezTo>
                    <a:pt x="9541" y="43409"/>
                    <a:pt x="9140" y="44929"/>
                    <a:pt x="10193" y="46283"/>
                  </a:cubicBezTo>
                  <a:cubicBezTo>
                    <a:pt x="10209" y="46316"/>
                    <a:pt x="10226" y="46333"/>
                    <a:pt x="10243" y="46366"/>
                  </a:cubicBezTo>
                  <a:close/>
                  <a:moveTo>
                    <a:pt x="23058" y="44228"/>
                  </a:moveTo>
                  <a:cubicBezTo>
                    <a:pt x="18079" y="48388"/>
                    <a:pt x="11513" y="47051"/>
                    <a:pt x="10159" y="46717"/>
                  </a:cubicBezTo>
                  <a:cubicBezTo>
                    <a:pt x="9959" y="47035"/>
                    <a:pt x="9207" y="48388"/>
                    <a:pt x="9975" y="49457"/>
                  </a:cubicBezTo>
                  <a:cubicBezTo>
                    <a:pt x="10009" y="49491"/>
                    <a:pt x="10026" y="49524"/>
                    <a:pt x="10026" y="49558"/>
                  </a:cubicBezTo>
                  <a:cubicBezTo>
                    <a:pt x="17311" y="52515"/>
                    <a:pt x="24395" y="47419"/>
                    <a:pt x="25615" y="46483"/>
                  </a:cubicBezTo>
                  <a:cubicBezTo>
                    <a:pt x="25615" y="46417"/>
                    <a:pt x="25631" y="46350"/>
                    <a:pt x="25682" y="46283"/>
                  </a:cubicBezTo>
                  <a:cubicBezTo>
                    <a:pt x="26784" y="44863"/>
                    <a:pt x="26300" y="43259"/>
                    <a:pt x="26049" y="42674"/>
                  </a:cubicBezTo>
                  <a:cubicBezTo>
                    <a:pt x="25448" y="43208"/>
                    <a:pt x="24712" y="43626"/>
                    <a:pt x="23860" y="43960"/>
                  </a:cubicBezTo>
                  <a:cubicBezTo>
                    <a:pt x="23593" y="44061"/>
                    <a:pt x="23342" y="44144"/>
                    <a:pt x="23058" y="44228"/>
                  </a:cubicBezTo>
                  <a:close/>
                  <a:moveTo>
                    <a:pt x="26500" y="42223"/>
                  </a:moveTo>
                  <a:cubicBezTo>
                    <a:pt x="26667" y="42590"/>
                    <a:pt x="27586" y="44629"/>
                    <a:pt x="26283" y="46483"/>
                  </a:cubicBezTo>
                  <a:cubicBezTo>
                    <a:pt x="26567" y="46985"/>
                    <a:pt x="27252" y="48388"/>
                    <a:pt x="26500" y="49641"/>
                  </a:cubicBezTo>
                  <a:cubicBezTo>
                    <a:pt x="26818" y="50159"/>
                    <a:pt x="27620" y="51696"/>
                    <a:pt x="26333" y="52916"/>
                  </a:cubicBezTo>
                  <a:cubicBezTo>
                    <a:pt x="26283" y="53835"/>
                    <a:pt x="25631" y="59182"/>
                    <a:pt x="17945" y="59182"/>
                  </a:cubicBezTo>
                  <a:cubicBezTo>
                    <a:pt x="10243" y="59182"/>
                    <a:pt x="9591" y="53835"/>
                    <a:pt x="9541" y="52916"/>
                  </a:cubicBezTo>
                  <a:cubicBezTo>
                    <a:pt x="8254" y="51696"/>
                    <a:pt x="9056" y="50159"/>
                    <a:pt x="9391" y="49641"/>
                  </a:cubicBezTo>
                  <a:cubicBezTo>
                    <a:pt x="8639" y="48388"/>
                    <a:pt x="9307" y="46985"/>
                    <a:pt x="9591" y="46483"/>
                  </a:cubicBezTo>
                  <a:cubicBezTo>
                    <a:pt x="8422" y="44796"/>
                    <a:pt x="9056" y="42975"/>
                    <a:pt x="9324" y="42356"/>
                  </a:cubicBezTo>
                  <a:cubicBezTo>
                    <a:pt x="8906" y="41955"/>
                    <a:pt x="8639" y="41504"/>
                    <a:pt x="8555" y="41020"/>
                  </a:cubicBezTo>
                  <a:cubicBezTo>
                    <a:pt x="8438" y="40368"/>
                    <a:pt x="8388" y="39700"/>
                    <a:pt x="8355" y="39098"/>
                  </a:cubicBezTo>
                  <a:cubicBezTo>
                    <a:pt x="8321" y="38680"/>
                    <a:pt x="8305" y="38313"/>
                    <a:pt x="8254" y="38012"/>
                  </a:cubicBezTo>
                  <a:cubicBezTo>
                    <a:pt x="7803" y="34854"/>
                    <a:pt x="6300" y="32515"/>
                    <a:pt x="4729" y="30076"/>
                  </a:cubicBezTo>
                  <a:cubicBezTo>
                    <a:pt x="3476" y="28137"/>
                    <a:pt x="2189" y="26116"/>
                    <a:pt x="1320" y="23543"/>
                  </a:cubicBezTo>
                  <a:cubicBezTo>
                    <a:pt x="418" y="20836"/>
                    <a:pt x="0" y="18313"/>
                    <a:pt x="0" y="16007"/>
                  </a:cubicBezTo>
                  <a:cubicBezTo>
                    <a:pt x="0" y="12248"/>
                    <a:pt x="1120" y="9056"/>
                    <a:pt x="3041" y="6533"/>
                  </a:cubicBezTo>
                  <a:cubicBezTo>
                    <a:pt x="4946" y="4010"/>
                    <a:pt x="7670" y="2172"/>
                    <a:pt x="10894" y="1086"/>
                  </a:cubicBezTo>
                  <a:cubicBezTo>
                    <a:pt x="13050" y="368"/>
                    <a:pt x="15422" y="0"/>
                    <a:pt x="17945" y="0"/>
                  </a:cubicBezTo>
                  <a:cubicBezTo>
                    <a:pt x="20452" y="0"/>
                    <a:pt x="22824" y="368"/>
                    <a:pt x="24980" y="1086"/>
                  </a:cubicBezTo>
                  <a:cubicBezTo>
                    <a:pt x="28205" y="2172"/>
                    <a:pt x="30928" y="4010"/>
                    <a:pt x="32849" y="6533"/>
                  </a:cubicBezTo>
                  <a:cubicBezTo>
                    <a:pt x="34771" y="9056"/>
                    <a:pt x="35874" y="12248"/>
                    <a:pt x="35874" y="16007"/>
                  </a:cubicBezTo>
                  <a:cubicBezTo>
                    <a:pt x="35874" y="18313"/>
                    <a:pt x="35456" y="20836"/>
                    <a:pt x="34554" y="23543"/>
                  </a:cubicBezTo>
                  <a:cubicBezTo>
                    <a:pt x="33702" y="26116"/>
                    <a:pt x="32398" y="28137"/>
                    <a:pt x="31145" y="30076"/>
                  </a:cubicBezTo>
                  <a:cubicBezTo>
                    <a:pt x="29575" y="32515"/>
                    <a:pt x="28088" y="34854"/>
                    <a:pt x="27620" y="38012"/>
                  </a:cubicBezTo>
                  <a:cubicBezTo>
                    <a:pt x="27586" y="38313"/>
                    <a:pt x="27553" y="38680"/>
                    <a:pt x="27519" y="39098"/>
                  </a:cubicBezTo>
                  <a:cubicBezTo>
                    <a:pt x="27503" y="39366"/>
                    <a:pt x="27486" y="39650"/>
                    <a:pt x="27469" y="39900"/>
                  </a:cubicBezTo>
                  <a:cubicBezTo>
                    <a:pt x="27386" y="40802"/>
                    <a:pt x="27035" y="41571"/>
                    <a:pt x="26500" y="4222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460;p21">
              <a:extLst>
                <a:ext uri="{FF2B5EF4-FFF2-40B4-BE49-F238E27FC236}">
                  <a16:creationId xmlns:a16="http://schemas.microsoft.com/office/drawing/2014/main" id="{3B8DA9FA-8E62-46AB-A8B6-8B6F64FCCAAD}"/>
                </a:ext>
              </a:extLst>
            </p:cNvPr>
            <p:cNvSpPr/>
            <p:nvPr/>
          </p:nvSpPr>
          <p:spPr>
            <a:xfrm>
              <a:off x="4478296" y="3768680"/>
              <a:ext cx="12013" cy="16667"/>
            </a:xfrm>
            <a:custGeom>
              <a:avLst/>
              <a:gdLst/>
              <a:ahLst/>
              <a:cxnLst/>
              <a:rect l="l" t="t" r="r" b="b"/>
              <a:pathLst>
                <a:path w="302" h="419" extrusionOk="0">
                  <a:moveTo>
                    <a:pt x="218" y="34"/>
                  </a:moveTo>
                  <a:cubicBezTo>
                    <a:pt x="185" y="17"/>
                    <a:pt x="301" y="1"/>
                    <a:pt x="151" y="17"/>
                  </a:cubicBezTo>
                  <a:cubicBezTo>
                    <a:pt x="17" y="34"/>
                    <a:pt x="1" y="302"/>
                    <a:pt x="118" y="418"/>
                  </a:cubicBezTo>
                  <a:cubicBezTo>
                    <a:pt x="268" y="368"/>
                    <a:pt x="251" y="201"/>
                    <a:pt x="218" y="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461;p21">
              <a:extLst>
                <a:ext uri="{FF2B5EF4-FFF2-40B4-BE49-F238E27FC236}">
                  <a16:creationId xmlns:a16="http://schemas.microsoft.com/office/drawing/2014/main" id="{E7171B13-EFE2-4E42-9C74-5CFC81351896}"/>
                </a:ext>
              </a:extLst>
            </p:cNvPr>
            <p:cNvSpPr/>
            <p:nvPr/>
          </p:nvSpPr>
          <p:spPr>
            <a:xfrm>
              <a:off x="4575354" y="3550698"/>
              <a:ext cx="11337" cy="16667"/>
            </a:xfrm>
            <a:custGeom>
              <a:avLst/>
              <a:gdLst/>
              <a:ahLst/>
              <a:cxnLst/>
              <a:rect l="l" t="t" r="r" b="b"/>
              <a:pathLst>
                <a:path w="285" h="419" extrusionOk="0">
                  <a:moveTo>
                    <a:pt x="34" y="351"/>
                  </a:moveTo>
                  <a:cubicBezTo>
                    <a:pt x="201" y="418"/>
                    <a:pt x="284" y="151"/>
                    <a:pt x="251" y="0"/>
                  </a:cubicBezTo>
                  <a:cubicBezTo>
                    <a:pt x="134" y="0"/>
                    <a:pt x="100" y="34"/>
                    <a:pt x="50" y="134"/>
                  </a:cubicBezTo>
                  <a:cubicBezTo>
                    <a:pt x="17" y="201"/>
                    <a:pt x="0" y="251"/>
                    <a:pt x="34" y="3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462;p21">
              <a:extLst>
                <a:ext uri="{FF2B5EF4-FFF2-40B4-BE49-F238E27FC236}">
                  <a16:creationId xmlns:a16="http://schemas.microsoft.com/office/drawing/2014/main" id="{D499D5FF-34BC-48B0-9006-4F5A9A93B31A}"/>
                </a:ext>
              </a:extLst>
            </p:cNvPr>
            <p:cNvSpPr/>
            <p:nvPr/>
          </p:nvSpPr>
          <p:spPr>
            <a:xfrm>
              <a:off x="4637168" y="2768428"/>
              <a:ext cx="29913" cy="13325"/>
            </a:xfrm>
            <a:custGeom>
              <a:avLst/>
              <a:gdLst/>
              <a:ahLst/>
              <a:cxnLst/>
              <a:rect l="l" t="t" r="r" b="b"/>
              <a:pathLst>
                <a:path w="752" h="335" extrusionOk="0">
                  <a:moveTo>
                    <a:pt x="217" y="84"/>
                  </a:moveTo>
                  <a:cubicBezTo>
                    <a:pt x="0" y="335"/>
                    <a:pt x="752" y="201"/>
                    <a:pt x="451" y="51"/>
                  </a:cubicBezTo>
                  <a:cubicBezTo>
                    <a:pt x="351" y="0"/>
                    <a:pt x="251" y="34"/>
                    <a:pt x="217" y="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463;p21">
              <a:extLst>
                <a:ext uri="{FF2B5EF4-FFF2-40B4-BE49-F238E27FC236}">
                  <a16:creationId xmlns:a16="http://schemas.microsoft.com/office/drawing/2014/main" id="{2FB531BF-0B34-4311-94D3-E2962EC0CBBB}"/>
                </a:ext>
              </a:extLst>
            </p:cNvPr>
            <p:cNvSpPr/>
            <p:nvPr/>
          </p:nvSpPr>
          <p:spPr>
            <a:xfrm>
              <a:off x="4719548" y="4061803"/>
              <a:ext cx="11337" cy="15314"/>
            </a:xfrm>
            <a:custGeom>
              <a:avLst/>
              <a:gdLst/>
              <a:ahLst/>
              <a:cxnLst/>
              <a:rect l="l" t="t" r="r" b="b"/>
              <a:pathLst>
                <a:path w="285" h="385" extrusionOk="0">
                  <a:moveTo>
                    <a:pt x="84" y="0"/>
                  </a:moveTo>
                  <a:cubicBezTo>
                    <a:pt x="34" y="117"/>
                    <a:pt x="1" y="385"/>
                    <a:pt x="201" y="301"/>
                  </a:cubicBezTo>
                  <a:cubicBezTo>
                    <a:pt x="268" y="184"/>
                    <a:pt x="285" y="0"/>
                    <a:pt x="84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464;p21">
              <a:extLst>
                <a:ext uri="{FF2B5EF4-FFF2-40B4-BE49-F238E27FC236}">
                  <a16:creationId xmlns:a16="http://schemas.microsoft.com/office/drawing/2014/main" id="{E6C35E20-BF4F-4632-82F3-E3DC5401F93F}"/>
                </a:ext>
              </a:extLst>
            </p:cNvPr>
            <p:cNvSpPr/>
            <p:nvPr/>
          </p:nvSpPr>
          <p:spPr>
            <a:xfrm>
              <a:off x="4772731" y="2934580"/>
              <a:ext cx="10660" cy="14678"/>
            </a:xfrm>
            <a:custGeom>
              <a:avLst/>
              <a:gdLst/>
              <a:ahLst/>
              <a:cxnLst/>
              <a:rect l="l" t="t" r="r" b="b"/>
              <a:pathLst>
                <a:path w="268" h="369" extrusionOk="0">
                  <a:moveTo>
                    <a:pt x="51" y="101"/>
                  </a:moveTo>
                  <a:cubicBezTo>
                    <a:pt x="1" y="268"/>
                    <a:pt x="101" y="368"/>
                    <a:pt x="235" y="318"/>
                  </a:cubicBezTo>
                  <a:cubicBezTo>
                    <a:pt x="268" y="184"/>
                    <a:pt x="184" y="1"/>
                    <a:pt x="51" y="1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465;p21">
              <a:extLst>
                <a:ext uri="{FF2B5EF4-FFF2-40B4-BE49-F238E27FC236}">
                  <a16:creationId xmlns:a16="http://schemas.microsoft.com/office/drawing/2014/main" id="{46AA482C-5895-4C07-9EF3-B90653D89F53}"/>
                </a:ext>
              </a:extLst>
            </p:cNvPr>
            <p:cNvSpPr/>
            <p:nvPr/>
          </p:nvSpPr>
          <p:spPr>
            <a:xfrm>
              <a:off x="4662427" y="4193388"/>
              <a:ext cx="9308" cy="11337"/>
            </a:xfrm>
            <a:custGeom>
              <a:avLst/>
              <a:gdLst/>
              <a:ahLst/>
              <a:cxnLst/>
              <a:rect l="l" t="t" r="r" b="b"/>
              <a:pathLst>
                <a:path w="234" h="285" extrusionOk="0">
                  <a:moveTo>
                    <a:pt x="0" y="234"/>
                  </a:moveTo>
                  <a:cubicBezTo>
                    <a:pt x="201" y="285"/>
                    <a:pt x="234" y="134"/>
                    <a:pt x="150" y="0"/>
                  </a:cubicBezTo>
                  <a:lnTo>
                    <a:pt x="50" y="0"/>
                  </a:lnTo>
                  <a:cubicBezTo>
                    <a:pt x="17" y="67"/>
                    <a:pt x="0" y="134"/>
                    <a:pt x="0" y="2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466;p21">
              <a:extLst>
                <a:ext uri="{FF2B5EF4-FFF2-40B4-BE49-F238E27FC236}">
                  <a16:creationId xmlns:a16="http://schemas.microsoft.com/office/drawing/2014/main" id="{880B6136-C996-442E-9476-AA5A426C5155}"/>
                </a:ext>
              </a:extLst>
            </p:cNvPr>
            <p:cNvSpPr/>
            <p:nvPr/>
          </p:nvSpPr>
          <p:spPr>
            <a:xfrm>
              <a:off x="4734863" y="3032274"/>
              <a:ext cx="13325" cy="9348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00" y="235"/>
                  </a:moveTo>
                  <a:cubicBezTo>
                    <a:pt x="334" y="235"/>
                    <a:pt x="334" y="51"/>
                    <a:pt x="217" y="17"/>
                  </a:cubicBezTo>
                  <a:cubicBezTo>
                    <a:pt x="151" y="1"/>
                    <a:pt x="0" y="84"/>
                    <a:pt x="100" y="2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467;p21">
              <a:extLst>
                <a:ext uri="{FF2B5EF4-FFF2-40B4-BE49-F238E27FC236}">
                  <a16:creationId xmlns:a16="http://schemas.microsoft.com/office/drawing/2014/main" id="{E418A646-5708-4A8A-AA16-AB103B3057E5}"/>
                </a:ext>
              </a:extLst>
            </p:cNvPr>
            <p:cNvSpPr/>
            <p:nvPr/>
          </p:nvSpPr>
          <p:spPr>
            <a:xfrm>
              <a:off x="4780726" y="3231680"/>
              <a:ext cx="9348" cy="10660"/>
            </a:xfrm>
            <a:custGeom>
              <a:avLst/>
              <a:gdLst/>
              <a:ahLst/>
              <a:cxnLst/>
              <a:rect l="l" t="t" r="r" b="b"/>
              <a:pathLst>
                <a:path w="235" h="268" extrusionOk="0">
                  <a:moveTo>
                    <a:pt x="0" y="117"/>
                  </a:moveTo>
                  <a:lnTo>
                    <a:pt x="0" y="201"/>
                  </a:lnTo>
                  <a:cubicBezTo>
                    <a:pt x="100" y="268"/>
                    <a:pt x="50" y="251"/>
                    <a:pt x="184" y="251"/>
                  </a:cubicBezTo>
                  <a:cubicBezTo>
                    <a:pt x="201" y="184"/>
                    <a:pt x="234" y="151"/>
                    <a:pt x="167" y="84"/>
                  </a:cubicBezTo>
                  <a:cubicBezTo>
                    <a:pt x="67" y="0"/>
                    <a:pt x="17" y="117"/>
                    <a:pt x="0" y="1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468;p21">
              <a:extLst>
                <a:ext uri="{FF2B5EF4-FFF2-40B4-BE49-F238E27FC236}">
                  <a16:creationId xmlns:a16="http://schemas.microsoft.com/office/drawing/2014/main" id="{9057C1AB-CC7B-430F-B1E3-B5FB82A8FCE8}"/>
                </a:ext>
              </a:extLst>
            </p:cNvPr>
            <p:cNvSpPr/>
            <p:nvPr/>
          </p:nvSpPr>
          <p:spPr>
            <a:xfrm>
              <a:off x="4397229" y="3977394"/>
              <a:ext cx="7995" cy="12649"/>
            </a:xfrm>
            <a:custGeom>
              <a:avLst/>
              <a:gdLst/>
              <a:ahLst/>
              <a:cxnLst/>
              <a:rect l="l" t="t" r="r" b="b"/>
              <a:pathLst>
                <a:path w="201" h="318" extrusionOk="0">
                  <a:moveTo>
                    <a:pt x="0" y="117"/>
                  </a:moveTo>
                  <a:cubicBezTo>
                    <a:pt x="0" y="167"/>
                    <a:pt x="0" y="201"/>
                    <a:pt x="34" y="217"/>
                  </a:cubicBezTo>
                  <a:cubicBezTo>
                    <a:pt x="201" y="318"/>
                    <a:pt x="184" y="117"/>
                    <a:pt x="184" y="34"/>
                  </a:cubicBezTo>
                  <a:cubicBezTo>
                    <a:pt x="84" y="17"/>
                    <a:pt x="17" y="0"/>
                    <a:pt x="0" y="1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469;p21">
              <a:extLst>
                <a:ext uri="{FF2B5EF4-FFF2-40B4-BE49-F238E27FC236}">
                  <a16:creationId xmlns:a16="http://schemas.microsoft.com/office/drawing/2014/main" id="{BC502A06-E5A8-4981-A82B-A3462DDEF98D}"/>
                </a:ext>
              </a:extLst>
            </p:cNvPr>
            <p:cNvSpPr/>
            <p:nvPr/>
          </p:nvSpPr>
          <p:spPr>
            <a:xfrm>
              <a:off x="4764775" y="2566397"/>
              <a:ext cx="9348" cy="8671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34" y="201"/>
                  </a:moveTo>
                  <a:lnTo>
                    <a:pt x="134" y="217"/>
                  </a:lnTo>
                  <a:cubicBezTo>
                    <a:pt x="234" y="134"/>
                    <a:pt x="234" y="117"/>
                    <a:pt x="201" y="17"/>
                  </a:cubicBezTo>
                  <a:lnTo>
                    <a:pt x="67" y="0"/>
                  </a:lnTo>
                  <a:cubicBezTo>
                    <a:pt x="0" y="100"/>
                    <a:pt x="17" y="100"/>
                    <a:pt x="34" y="2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470;p21">
              <a:extLst>
                <a:ext uri="{FF2B5EF4-FFF2-40B4-BE49-F238E27FC236}">
                  <a16:creationId xmlns:a16="http://schemas.microsoft.com/office/drawing/2014/main" id="{3340F764-C110-4A6C-80E2-0E516BF7D27A}"/>
                </a:ext>
              </a:extLst>
            </p:cNvPr>
            <p:cNvSpPr/>
            <p:nvPr/>
          </p:nvSpPr>
          <p:spPr>
            <a:xfrm>
              <a:off x="4901690" y="2687998"/>
              <a:ext cx="7995" cy="9348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51"/>
                  </a:moveTo>
                  <a:cubicBezTo>
                    <a:pt x="167" y="235"/>
                    <a:pt x="201" y="201"/>
                    <a:pt x="201" y="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471;p21">
              <a:extLst>
                <a:ext uri="{FF2B5EF4-FFF2-40B4-BE49-F238E27FC236}">
                  <a16:creationId xmlns:a16="http://schemas.microsoft.com/office/drawing/2014/main" id="{EF709AC2-AA90-4FF4-8862-9605E1371746}"/>
                </a:ext>
              </a:extLst>
            </p:cNvPr>
            <p:cNvSpPr/>
            <p:nvPr/>
          </p:nvSpPr>
          <p:spPr>
            <a:xfrm>
              <a:off x="4635140" y="2789709"/>
              <a:ext cx="9348" cy="8671"/>
            </a:xfrm>
            <a:custGeom>
              <a:avLst/>
              <a:gdLst/>
              <a:ahLst/>
              <a:cxnLst/>
              <a:rect l="l" t="t" r="r" b="b"/>
              <a:pathLst>
                <a:path w="235" h="218" extrusionOk="0">
                  <a:moveTo>
                    <a:pt x="68" y="184"/>
                  </a:moveTo>
                  <a:cubicBezTo>
                    <a:pt x="151" y="217"/>
                    <a:pt x="135" y="217"/>
                    <a:pt x="218" y="167"/>
                  </a:cubicBezTo>
                  <a:lnTo>
                    <a:pt x="235" y="17"/>
                  </a:lnTo>
                  <a:cubicBezTo>
                    <a:pt x="84" y="0"/>
                    <a:pt x="1" y="34"/>
                    <a:pt x="68" y="1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472;p21">
              <a:extLst>
                <a:ext uri="{FF2B5EF4-FFF2-40B4-BE49-F238E27FC236}">
                  <a16:creationId xmlns:a16="http://schemas.microsoft.com/office/drawing/2014/main" id="{61AD924D-472A-4463-936C-75B7D3A18625}"/>
                </a:ext>
              </a:extLst>
            </p:cNvPr>
            <p:cNvSpPr/>
            <p:nvPr/>
          </p:nvSpPr>
          <p:spPr>
            <a:xfrm>
              <a:off x="4687646" y="3316089"/>
              <a:ext cx="43914" cy="81783"/>
            </a:xfrm>
            <a:custGeom>
              <a:avLst/>
              <a:gdLst/>
              <a:ahLst/>
              <a:cxnLst/>
              <a:rect l="l" t="t" r="r" b="b"/>
              <a:pathLst>
                <a:path w="1104" h="2056" extrusionOk="0">
                  <a:moveTo>
                    <a:pt x="285" y="1604"/>
                  </a:moveTo>
                  <a:cubicBezTo>
                    <a:pt x="235" y="1771"/>
                    <a:pt x="168" y="1838"/>
                    <a:pt x="185" y="2055"/>
                  </a:cubicBezTo>
                  <a:cubicBezTo>
                    <a:pt x="352" y="1989"/>
                    <a:pt x="536" y="1537"/>
                    <a:pt x="636" y="1370"/>
                  </a:cubicBezTo>
                  <a:cubicBezTo>
                    <a:pt x="719" y="1220"/>
                    <a:pt x="1020" y="752"/>
                    <a:pt x="987" y="568"/>
                  </a:cubicBezTo>
                  <a:cubicBezTo>
                    <a:pt x="886" y="568"/>
                    <a:pt x="903" y="568"/>
                    <a:pt x="820" y="685"/>
                  </a:cubicBezTo>
                  <a:lnTo>
                    <a:pt x="753" y="769"/>
                  </a:lnTo>
                  <a:cubicBezTo>
                    <a:pt x="820" y="552"/>
                    <a:pt x="1104" y="201"/>
                    <a:pt x="1087" y="0"/>
                  </a:cubicBezTo>
                  <a:cubicBezTo>
                    <a:pt x="937" y="0"/>
                    <a:pt x="886" y="134"/>
                    <a:pt x="736" y="368"/>
                  </a:cubicBezTo>
                  <a:cubicBezTo>
                    <a:pt x="636" y="535"/>
                    <a:pt x="569" y="669"/>
                    <a:pt x="469" y="819"/>
                  </a:cubicBezTo>
                  <a:cubicBezTo>
                    <a:pt x="385" y="969"/>
                    <a:pt x="285" y="1120"/>
                    <a:pt x="201" y="1270"/>
                  </a:cubicBezTo>
                  <a:cubicBezTo>
                    <a:pt x="1" y="1571"/>
                    <a:pt x="84" y="1755"/>
                    <a:pt x="285" y="160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473;p21">
              <a:extLst>
                <a:ext uri="{FF2B5EF4-FFF2-40B4-BE49-F238E27FC236}">
                  <a16:creationId xmlns:a16="http://schemas.microsoft.com/office/drawing/2014/main" id="{4722E4B5-40FE-452B-B3F0-11CEA26638C1}"/>
                </a:ext>
              </a:extLst>
            </p:cNvPr>
            <p:cNvSpPr/>
            <p:nvPr/>
          </p:nvSpPr>
          <p:spPr>
            <a:xfrm>
              <a:off x="4530803" y="4189410"/>
              <a:ext cx="15991" cy="17303"/>
            </a:xfrm>
            <a:custGeom>
              <a:avLst/>
              <a:gdLst/>
              <a:ahLst/>
              <a:cxnLst/>
              <a:rect l="l" t="t" r="r" b="b"/>
              <a:pathLst>
                <a:path w="402" h="435" extrusionOk="0">
                  <a:moveTo>
                    <a:pt x="68" y="435"/>
                  </a:moveTo>
                  <a:lnTo>
                    <a:pt x="168" y="435"/>
                  </a:lnTo>
                  <a:lnTo>
                    <a:pt x="201" y="385"/>
                  </a:lnTo>
                  <a:cubicBezTo>
                    <a:pt x="201" y="385"/>
                    <a:pt x="201" y="368"/>
                    <a:pt x="218" y="368"/>
                  </a:cubicBezTo>
                  <a:lnTo>
                    <a:pt x="301" y="234"/>
                  </a:lnTo>
                  <a:cubicBezTo>
                    <a:pt x="352" y="134"/>
                    <a:pt x="402" y="0"/>
                    <a:pt x="251" y="34"/>
                  </a:cubicBezTo>
                  <a:cubicBezTo>
                    <a:pt x="185" y="50"/>
                    <a:pt x="1" y="251"/>
                    <a:pt x="68" y="4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474;p21">
              <a:extLst>
                <a:ext uri="{FF2B5EF4-FFF2-40B4-BE49-F238E27FC236}">
                  <a16:creationId xmlns:a16="http://schemas.microsoft.com/office/drawing/2014/main" id="{EB6E8219-31EE-4CF3-A754-9EBD88D8709A}"/>
                </a:ext>
              </a:extLst>
            </p:cNvPr>
            <p:cNvSpPr/>
            <p:nvPr/>
          </p:nvSpPr>
          <p:spPr>
            <a:xfrm>
              <a:off x="4691664" y="4190723"/>
              <a:ext cx="12649" cy="15991"/>
            </a:xfrm>
            <a:custGeom>
              <a:avLst/>
              <a:gdLst/>
              <a:ahLst/>
              <a:cxnLst/>
              <a:rect l="l" t="t" r="r" b="b"/>
              <a:pathLst>
                <a:path w="318" h="402" extrusionOk="0">
                  <a:moveTo>
                    <a:pt x="117" y="402"/>
                  </a:moveTo>
                  <a:lnTo>
                    <a:pt x="167" y="402"/>
                  </a:lnTo>
                  <a:cubicBezTo>
                    <a:pt x="234" y="318"/>
                    <a:pt x="318" y="201"/>
                    <a:pt x="284" y="67"/>
                  </a:cubicBezTo>
                  <a:cubicBezTo>
                    <a:pt x="100" y="1"/>
                    <a:pt x="0" y="251"/>
                    <a:pt x="117" y="4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475;p21">
              <a:extLst>
                <a:ext uri="{FF2B5EF4-FFF2-40B4-BE49-F238E27FC236}">
                  <a16:creationId xmlns:a16="http://schemas.microsoft.com/office/drawing/2014/main" id="{D0F71EA9-558A-4301-B5BA-77B8DFE2D410}"/>
                </a:ext>
              </a:extLst>
            </p:cNvPr>
            <p:cNvSpPr/>
            <p:nvPr/>
          </p:nvSpPr>
          <p:spPr>
            <a:xfrm>
              <a:off x="4392575" y="4020593"/>
              <a:ext cx="98410" cy="122316"/>
            </a:xfrm>
            <a:custGeom>
              <a:avLst/>
              <a:gdLst/>
              <a:ahLst/>
              <a:cxnLst/>
              <a:rect l="l" t="t" r="r" b="b"/>
              <a:pathLst>
                <a:path w="2474" h="3075" extrusionOk="0">
                  <a:moveTo>
                    <a:pt x="1137" y="1721"/>
                  </a:moveTo>
                  <a:cubicBezTo>
                    <a:pt x="1237" y="1537"/>
                    <a:pt x="1337" y="1404"/>
                    <a:pt x="1454" y="1253"/>
                  </a:cubicBezTo>
                  <a:lnTo>
                    <a:pt x="2156" y="435"/>
                  </a:lnTo>
                  <a:cubicBezTo>
                    <a:pt x="2340" y="234"/>
                    <a:pt x="2473" y="151"/>
                    <a:pt x="2456" y="0"/>
                  </a:cubicBezTo>
                  <a:cubicBezTo>
                    <a:pt x="2156" y="34"/>
                    <a:pt x="1320" y="1053"/>
                    <a:pt x="1137" y="1370"/>
                  </a:cubicBezTo>
                  <a:cubicBezTo>
                    <a:pt x="1003" y="1604"/>
                    <a:pt x="1036" y="1604"/>
                    <a:pt x="953" y="1872"/>
                  </a:cubicBezTo>
                  <a:cubicBezTo>
                    <a:pt x="903" y="2039"/>
                    <a:pt x="0" y="2740"/>
                    <a:pt x="234" y="3075"/>
                  </a:cubicBezTo>
                  <a:cubicBezTo>
                    <a:pt x="301" y="3025"/>
                    <a:pt x="451" y="2757"/>
                    <a:pt x="502" y="2690"/>
                  </a:cubicBezTo>
                  <a:cubicBezTo>
                    <a:pt x="619" y="2540"/>
                    <a:pt x="702" y="2456"/>
                    <a:pt x="819" y="2339"/>
                  </a:cubicBezTo>
                  <a:cubicBezTo>
                    <a:pt x="1070" y="2039"/>
                    <a:pt x="1404" y="1788"/>
                    <a:pt x="1404" y="1604"/>
                  </a:cubicBezTo>
                  <a:cubicBezTo>
                    <a:pt x="1253" y="1604"/>
                    <a:pt x="1220" y="1671"/>
                    <a:pt x="1137" y="172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476;p21">
              <a:extLst>
                <a:ext uri="{FF2B5EF4-FFF2-40B4-BE49-F238E27FC236}">
                  <a16:creationId xmlns:a16="http://schemas.microsoft.com/office/drawing/2014/main" id="{34EB49E6-0D26-4F5A-8B49-261DA61287F6}"/>
                </a:ext>
              </a:extLst>
            </p:cNvPr>
            <p:cNvSpPr/>
            <p:nvPr/>
          </p:nvSpPr>
          <p:spPr>
            <a:xfrm>
              <a:off x="4371970" y="4023258"/>
              <a:ext cx="91767" cy="101035"/>
            </a:xfrm>
            <a:custGeom>
              <a:avLst/>
              <a:gdLst/>
              <a:ahLst/>
              <a:cxnLst/>
              <a:rect l="l" t="t" r="r" b="b"/>
              <a:pathLst>
                <a:path w="2307" h="2540" extrusionOk="0">
                  <a:moveTo>
                    <a:pt x="0" y="2540"/>
                  </a:moveTo>
                  <a:cubicBezTo>
                    <a:pt x="251" y="2540"/>
                    <a:pt x="218" y="2389"/>
                    <a:pt x="318" y="2222"/>
                  </a:cubicBezTo>
                  <a:lnTo>
                    <a:pt x="1103" y="1220"/>
                  </a:lnTo>
                  <a:cubicBezTo>
                    <a:pt x="1337" y="1036"/>
                    <a:pt x="1521" y="836"/>
                    <a:pt x="1738" y="635"/>
                  </a:cubicBezTo>
                  <a:cubicBezTo>
                    <a:pt x="1922" y="485"/>
                    <a:pt x="2306" y="167"/>
                    <a:pt x="2273" y="0"/>
                  </a:cubicBezTo>
                  <a:cubicBezTo>
                    <a:pt x="2089" y="0"/>
                    <a:pt x="1471" y="635"/>
                    <a:pt x="1287" y="819"/>
                  </a:cubicBezTo>
                  <a:cubicBezTo>
                    <a:pt x="886" y="1220"/>
                    <a:pt x="1036" y="986"/>
                    <a:pt x="702" y="1454"/>
                  </a:cubicBezTo>
                  <a:cubicBezTo>
                    <a:pt x="552" y="1654"/>
                    <a:pt x="0" y="2105"/>
                    <a:pt x="0" y="254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477;p21">
              <a:extLst>
                <a:ext uri="{FF2B5EF4-FFF2-40B4-BE49-F238E27FC236}">
                  <a16:creationId xmlns:a16="http://schemas.microsoft.com/office/drawing/2014/main" id="{06039010-26D3-497E-9981-FA6862F52DA7}"/>
                </a:ext>
              </a:extLst>
            </p:cNvPr>
            <p:cNvSpPr/>
            <p:nvPr/>
          </p:nvSpPr>
          <p:spPr>
            <a:xfrm>
              <a:off x="4643811" y="3081480"/>
              <a:ext cx="61854" cy="108354"/>
            </a:xfrm>
            <a:custGeom>
              <a:avLst/>
              <a:gdLst/>
              <a:ahLst/>
              <a:cxnLst/>
              <a:rect l="l" t="t" r="r" b="b"/>
              <a:pathLst>
                <a:path w="1555" h="2724" extrusionOk="0">
                  <a:moveTo>
                    <a:pt x="67" y="2724"/>
                  </a:moveTo>
                  <a:cubicBezTo>
                    <a:pt x="217" y="2707"/>
                    <a:pt x="368" y="2323"/>
                    <a:pt x="485" y="2105"/>
                  </a:cubicBezTo>
                  <a:cubicBezTo>
                    <a:pt x="602" y="1871"/>
                    <a:pt x="735" y="1638"/>
                    <a:pt x="852" y="1420"/>
                  </a:cubicBezTo>
                  <a:cubicBezTo>
                    <a:pt x="986" y="1186"/>
                    <a:pt x="1103" y="953"/>
                    <a:pt x="1220" y="735"/>
                  </a:cubicBezTo>
                  <a:cubicBezTo>
                    <a:pt x="1320" y="552"/>
                    <a:pt x="1554" y="201"/>
                    <a:pt x="1554" y="0"/>
                  </a:cubicBezTo>
                  <a:cubicBezTo>
                    <a:pt x="1370" y="34"/>
                    <a:pt x="1186" y="418"/>
                    <a:pt x="1086" y="602"/>
                  </a:cubicBezTo>
                  <a:cubicBezTo>
                    <a:pt x="953" y="836"/>
                    <a:pt x="819" y="1069"/>
                    <a:pt x="702" y="1287"/>
                  </a:cubicBezTo>
                  <a:cubicBezTo>
                    <a:pt x="585" y="1487"/>
                    <a:pt x="0" y="2540"/>
                    <a:pt x="67" y="272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478;p21">
              <a:extLst>
                <a:ext uri="{FF2B5EF4-FFF2-40B4-BE49-F238E27FC236}">
                  <a16:creationId xmlns:a16="http://schemas.microsoft.com/office/drawing/2014/main" id="{2C077398-3A93-4F6B-8DE7-A2AE5149729F}"/>
                </a:ext>
              </a:extLst>
            </p:cNvPr>
            <p:cNvSpPr/>
            <p:nvPr/>
          </p:nvSpPr>
          <p:spPr>
            <a:xfrm>
              <a:off x="4615211" y="3083468"/>
              <a:ext cx="61178" cy="102387"/>
            </a:xfrm>
            <a:custGeom>
              <a:avLst/>
              <a:gdLst/>
              <a:ahLst/>
              <a:cxnLst/>
              <a:rect l="l" t="t" r="r" b="b"/>
              <a:pathLst>
                <a:path w="1538" h="2574" extrusionOk="0">
                  <a:moveTo>
                    <a:pt x="1" y="2557"/>
                  </a:moveTo>
                  <a:cubicBezTo>
                    <a:pt x="184" y="2573"/>
                    <a:pt x="268" y="2323"/>
                    <a:pt x="452" y="2022"/>
                  </a:cubicBezTo>
                  <a:cubicBezTo>
                    <a:pt x="585" y="1771"/>
                    <a:pt x="1538" y="184"/>
                    <a:pt x="1438" y="101"/>
                  </a:cubicBezTo>
                  <a:cubicBezTo>
                    <a:pt x="1354" y="0"/>
                    <a:pt x="1103" y="468"/>
                    <a:pt x="1037" y="602"/>
                  </a:cubicBezTo>
                  <a:cubicBezTo>
                    <a:pt x="836" y="936"/>
                    <a:pt x="1" y="2339"/>
                    <a:pt x="1" y="255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479;p21">
              <a:extLst>
                <a:ext uri="{FF2B5EF4-FFF2-40B4-BE49-F238E27FC236}">
                  <a16:creationId xmlns:a16="http://schemas.microsoft.com/office/drawing/2014/main" id="{87EFBCA5-FBBA-48F5-9CA8-728B10786E88}"/>
                </a:ext>
              </a:extLst>
            </p:cNvPr>
            <p:cNvSpPr/>
            <p:nvPr/>
          </p:nvSpPr>
          <p:spPr>
            <a:xfrm>
              <a:off x="5049902" y="2109788"/>
              <a:ext cx="67144" cy="85760"/>
            </a:xfrm>
            <a:custGeom>
              <a:avLst/>
              <a:gdLst/>
              <a:ahLst/>
              <a:cxnLst/>
              <a:rect l="l" t="t" r="r" b="b"/>
              <a:pathLst>
                <a:path w="1688" h="2156" extrusionOk="0">
                  <a:moveTo>
                    <a:pt x="0" y="2156"/>
                  </a:moveTo>
                  <a:cubicBezTo>
                    <a:pt x="150" y="2156"/>
                    <a:pt x="318" y="1872"/>
                    <a:pt x="468" y="1688"/>
                  </a:cubicBezTo>
                  <a:cubicBezTo>
                    <a:pt x="719" y="1370"/>
                    <a:pt x="1671" y="268"/>
                    <a:pt x="1688" y="0"/>
                  </a:cubicBezTo>
                  <a:cubicBezTo>
                    <a:pt x="1521" y="34"/>
                    <a:pt x="1320" y="318"/>
                    <a:pt x="1203" y="451"/>
                  </a:cubicBezTo>
                  <a:cubicBezTo>
                    <a:pt x="952" y="786"/>
                    <a:pt x="0" y="1838"/>
                    <a:pt x="0" y="215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480;p21">
              <a:extLst>
                <a:ext uri="{FF2B5EF4-FFF2-40B4-BE49-F238E27FC236}">
                  <a16:creationId xmlns:a16="http://schemas.microsoft.com/office/drawing/2014/main" id="{B3A14833-C887-4106-BC85-A43E350B72F7}"/>
                </a:ext>
              </a:extLst>
            </p:cNvPr>
            <p:cNvSpPr/>
            <p:nvPr/>
          </p:nvSpPr>
          <p:spPr>
            <a:xfrm>
              <a:off x="4545441" y="3094089"/>
              <a:ext cx="61854" cy="92443"/>
            </a:xfrm>
            <a:custGeom>
              <a:avLst/>
              <a:gdLst/>
              <a:ahLst/>
              <a:cxnLst/>
              <a:rect l="l" t="t" r="r" b="b"/>
              <a:pathLst>
                <a:path w="1555" h="2324" extrusionOk="0">
                  <a:moveTo>
                    <a:pt x="1421" y="1"/>
                  </a:moveTo>
                  <a:cubicBezTo>
                    <a:pt x="1287" y="34"/>
                    <a:pt x="1153" y="368"/>
                    <a:pt x="1053" y="552"/>
                  </a:cubicBezTo>
                  <a:lnTo>
                    <a:pt x="385" y="1688"/>
                  </a:lnTo>
                  <a:cubicBezTo>
                    <a:pt x="334" y="1772"/>
                    <a:pt x="0" y="2189"/>
                    <a:pt x="101" y="2223"/>
                  </a:cubicBezTo>
                  <a:cubicBezTo>
                    <a:pt x="301" y="2323"/>
                    <a:pt x="1554" y="235"/>
                    <a:pt x="1421" y="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481;p21">
              <a:extLst>
                <a:ext uri="{FF2B5EF4-FFF2-40B4-BE49-F238E27FC236}">
                  <a16:creationId xmlns:a16="http://schemas.microsoft.com/office/drawing/2014/main" id="{1C35753E-E81A-48B1-8A4F-E529467F47F0}"/>
                </a:ext>
              </a:extLst>
            </p:cNvPr>
            <p:cNvSpPr/>
            <p:nvPr/>
          </p:nvSpPr>
          <p:spPr>
            <a:xfrm>
              <a:off x="4834546" y="4059138"/>
              <a:ext cx="28600" cy="101711"/>
            </a:xfrm>
            <a:custGeom>
              <a:avLst/>
              <a:gdLst/>
              <a:ahLst/>
              <a:cxnLst/>
              <a:rect l="l" t="t" r="r" b="b"/>
              <a:pathLst>
                <a:path w="719" h="2557" extrusionOk="0">
                  <a:moveTo>
                    <a:pt x="67" y="2557"/>
                  </a:moveTo>
                  <a:cubicBezTo>
                    <a:pt x="184" y="2507"/>
                    <a:pt x="184" y="2423"/>
                    <a:pt x="218" y="2273"/>
                  </a:cubicBezTo>
                  <a:lnTo>
                    <a:pt x="435" y="1304"/>
                  </a:lnTo>
                  <a:cubicBezTo>
                    <a:pt x="502" y="1036"/>
                    <a:pt x="719" y="218"/>
                    <a:pt x="635" y="0"/>
                  </a:cubicBezTo>
                  <a:cubicBezTo>
                    <a:pt x="502" y="34"/>
                    <a:pt x="518" y="101"/>
                    <a:pt x="485" y="251"/>
                  </a:cubicBezTo>
                  <a:cubicBezTo>
                    <a:pt x="351" y="786"/>
                    <a:pt x="1" y="2156"/>
                    <a:pt x="67" y="255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482;p21">
              <a:extLst>
                <a:ext uri="{FF2B5EF4-FFF2-40B4-BE49-F238E27FC236}">
                  <a16:creationId xmlns:a16="http://schemas.microsoft.com/office/drawing/2014/main" id="{11F5169B-71D1-497C-B5DC-06173BD9B756}"/>
                </a:ext>
              </a:extLst>
            </p:cNvPr>
            <p:cNvSpPr/>
            <p:nvPr/>
          </p:nvSpPr>
          <p:spPr>
            <a:xfrm>
              <a:off x="4687646" y="3539401"/>
              <a:ext cx="52546" cy="82459"/>
            </a:xfrm>
            <a:custGeom>
              <a:avLst/>
              <a:gdLst/>
              <a:ahLst/>
              <a:cxnLst/>
              <a:rect l="l" t="t" r="r" b="b"/>
              <a:pathLst>
                <a:path w="1321" h="2073" extrusionOk="0">
                  <a:moveTo>
                    <a:pt x="402" y="1671"/>
                  </a:moveTo>
                  <a:cubicBezTo>
                    <a:pt x="452" y="1521"/>
                    <a:pt x="937" y="702"/>
                    <a:pt x="1087" y="435"/>
                  </a:cubicBezTo>
                  <a:cubicBezTo>
                    <a:pt x="1120" y="368"/>
                    <a:pt x="1171" y="301"/>
                    <a:pt x="1204" y="234"/>
                  </a:cubicBezTo>
                  <a:cubicBezTo>
                    <a:pt x="1321" y="34"/>
                    <a:pt x="1237" y="17"/>
                    <a:pt x="1237" y="0"/>
                  </a:cubicBezTo>
                  <a:cubicBezTo>
                    <a:pt x="1104" y="17"/>
                    <a:pt x="1087" y="101"/>
                    <a:pt x="1020" y="201"/>
                  </a:cubicBezTo>
                  <a:lnTo>
                    <a:pt x="569" y="969"/>
                  </a:lnTo>
                  <a:cubicBezTo>
                    <a:pt x="385" y="1253"/>
                    <a:pt x="18" y="1788"/>
                    <a:pt x="1" y="2022"/>
                  </a:cubicBezTo>
                  <a:cubicBezTo>
                    <a:pt x="268" y="2072"/>
                    <a:pt x="235" y="1872"/>
                    <a:pt x="402" y="167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483;p21">
              <a:extLst>
                <a:ext uri="{FF2B5EF4-FFF2-40B4-BE49-F238E27FC236}">
                  <a16:creationId xmlns:a16="http://schemas.microsoft.com/office/drawing/2014/main" id="{2FE76839-B3B8-4B3D-B3E2-8019E3F325B4}"/>
                </a:ext>
              </a:extLst>
            </p:cNvPr>
            <p:cNvSpPr/>
            <p:nvPr/>
          </p:nvSpPr>
          <p:spPr>
            <a:xfrm>
              <a:off x="5186141" y="2428129"/>
              <a:ext cx="71798" cy="70486"/>
            </a:xfrm>
            <a:custGeom>
              <a:avLst/>
              <a:gdLst/>
              <a:ahLst/>
              <a:cxnLst/>
              <a:rect l="l" t="t" r="r" b="b"/>
              <a:pathLst>
                <a:path w="1805" h="1772" extrusionOk="0">
                  <a:moveTo>
                    <a:pt x="0" y="1772"/>
                  </a:moveTo>
                  <a:cubicBezTo>
                    <a:pt x="134" y="1772"/>
                    <a:pt x="786" y="1053"/>
                    <a:pt x="936" y="920"/>
                  </a:cubicBezTo>
                  <a:cubicBezTo>
                    <a:pt x="1120" y="736"/>
                    <a:pt x="1771" y="235"/>
                    <a:pt x="1805" y="1"/>
                  </a:cubicBezTo>
                  <a:cubicBezTo>
                    <a:pt x="1571" y="17"/>
                    <a:pt x="969" y="636"/>
                    <a:pt x="802" y="786"/>
                  </a:cubicBezTo>
                  <a:cubicBezTo>
                    <a:pt x="635" y="920"/>
                    <a:pt x="34" y="1504"/>
                    <a:pt x="0" y="177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484;p21">
              <a:extLst>
                <a:ext uri="{FF2B5EF4-FFF2-40B4-BE49-F238E27FC236}">
                  <a16:creationId xmlns:a16="http://schemas.microsoft.com/office/drawing/2014/main" id="{8ABEEA66-C7FC-4F80-AAEF-A54B0A2E7077}"/>
                </a:ext>
              </a:extLst>
            </p:cNvPr>
            <p:cNvSpPr/>
            <p:nvPr/>
          </p:nvSpPr>
          <p:spPr>
            <a:xfrm>
              <a:off x="4571336" y="3098067"/>
              <a:ext cx="48568" cy="91767"/>
            </a:xfrm>
            <a:custGeom>
              <a:avLst/>
              <a:gdLst/>
              <a:ahLst/>
              <a:cxnLst/>
              <a:rect l="l" t="t" r="r" b="b"/>
              <a:pathLst>
                <a:path w="1221" h="2307" extrusionOk="0">
                  <a:moveTo>
                    <a:pt x="34" y="2257"/>
                  </a:moveTo>
                  <a:cubicBezTo>
                    <a:pt x="135" y="2223"/>
                    <a:pt x="84" y="2307"/>
                    <a:pt x="201" y="2006"/>
                  </a:cubicBezTo>
                  <a:lnTo>
                    <a:pt x="636" y="1154"/>
                  </a:lnTo>
                  <a:cubicBezTo>
                    <a:pt x="736" y="970"/>
                    <a:pt x="836" y="786"/>
                    <a:pt x="937" y="602"/>
                  </a:cubicBezTo>
                  <a:cubicBezTo>
                    <a:pt x="1003" y="485"/>
                    <a:pt x="1221" y="168"/>
                    <a:pt x="1221" y="34"/>
                  </a:cubicBezTo>
                  <a:cubicBezTo>
                    <a:pt x="1054" y="1"/>
                    <a:pt x="937" y="268"/>
                    <a:pt x="820" y="452"/>
                  </a:cubicBezTo>
                  <a:cubicBezTo>
                    <a:pt x="569" y="820"/>
                    <a:pt x="1" y="1856"/>
                    <a:pt x="34" y="225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485;p21">
              <a:extLst>
                <a:ext uri="{FF2B5EF4-FFF2-40B4-BE49-F238E27FC236}">
                  <a16:creationId xmlns:a16="http://schemas.microsoft.com/office/drawing/2014/main" id="{13985FEB-1BCA-4B61-8FE1-C3F9A87500D7}"/>
                </a:ext>
              </a:extLst>
            </p:cNvPr>
            <p:cNvSpPr/>
            <p:nvPr/>
          </p:nvSpPr>
          <p:spPr>
            <a:xfrm>
              <a:off x="4906981" y="4005955"/>
              <a:ext cx="25298" cy="96421"/>
            </a:xfrm>
            <a:custGeom>
              <a:avLst/>
              <a:gdLst/>
              <a:ahLst/>
              <a:cxnLst/>
              <a:rect l="l" t="t" r="r" b="b"/>
              <a:pathLst>
                <a:path w="636" h="2424" extrusionOk="0">
                  <a:moveTo>
                    <a:pt x="51" y="2423"/>
                  </a:moveTo>
                  <a:cubicBezTo>
                    <a:pt x="302" y="2357"/>
                    <a:pt x="552" y="953"/>
                    <a:pt x="619" y="686"/>
                  </a:cubicBezTo>
                  <a:lnTo>
                    <a:pt x="636" y="1"/>
                  </a:lnTo>
                  <a:cubicBezTo>
                    <a:pt x="485" y="118"/>
                    <a:pt x="352" y="953"/>
                    <a:pt x="302" y="1187"/>
                  </a:cubicBezTo>
                  <a:cubicBezTo>
                    <a:pt x="235" y="1421"/>
                    <a:pt x="1" y="2223"/>
                    <a:pt x="51" y="242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486;p21">
              <a:extLst>
                <a:ext uri="{FF2B5EF4-FFF2-40B4-BE49-F238E27FC236}">
                  <a16:creationId xmlns:a16="http://schemas.microsoft.com/office/drawing/2014/main" id="{D5FEDDF2-5FB3-468B-82B0-76F86500CC12}"/>
                </a:ext>
              </a:extLst>
            </p:cNvPr>
            <p:cNvSpPr/>
            <p:nvPr/>
          </p:nvSpPr>
          <p:spPr>
            <a:xfrm>
              <a:off x="4589316" y="3104073"/>
              <a:ext cx="52546" cy="83771"/>
            </a:xfrm>
            <a:custGeom>
              <a:avLst/>
              <a:gdLst/>
              <a:ahLst/>
              <a:cxnLst/>
              <a:rect l="l" t="t" r="r" b="b"/>
              <a:pathLst>
                <a:path w="1321" h="2106" extrusionOk="0">
                  <a:moveTo>
                    <a:pt x="17" y="2106"/>
                  </a:moveTo>
                  <a:cubicBezTo>
                    <a:pt x="167" y="2072"/>
                    <a:pt x="167" y="2005"/>
                    <a:pt x="234" y="1888"/>
                  </a:cubicBezTo>
                  <a:cubicBezTo>
                    <a:pt x="468" y="1471"/>
                    <a:pt x="1320" y="284"/>
                    <a:pt x="1270" y="0"/>
                  </a:cubicBezTo>
                  <a:cubicBezTo>
                    <a:pt x="1103" y="34"/>
                    <a:pt x="1019" y="284"/>
                    <a:pt x="919" y="435"/>
                  </a:cubicBezTo>
                  <a:cubicBezTo>
                    <a:pt x="685" y="802"/>
                    <a:pt x="0" y="1771"/>
                    <a:pt x="17" y="210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487;p21">
              <a:extLst>
                <a:ext uri="{FF2B5EF4-FFF2-40B4-BE49-F238E27FC236}">
                  <a16:creationId xmlns:a16="http://schemas.microsoft.com/office/drawing/2014/main" id="{6D52765C-E576-4012-83DA-105906A6460C}"/>
                </a:ext>
              </a:extLst>
            </p:cNvPr>
            <p:cNvSpPr/>
            <p:nvPr/>
          </p:nvSpPr>
          <p:spPr>
            <a:xfrm>
              <a:off x="4404548" y="4097006"/>
              <a:ext cx="61178" cy="68497"/>
            </a:xfrm>
            <a:custGeom>
              <a:avLst/>
              <a:gdLst/>
              <a:ahLst/>
              <a:cxnLst/>
              <a:rect l="l" t="t" r="r" b="b"/>
              <a:pathLst>
                <a:path w="1538" h="1722" extrusionOk="0">
                  <a:moveTo>
                    <a:pt x="134" y="1705"/>
                  </a:moveTo>
                  <a:cubicBezTo>
                    <a:pt x="334" y="1722"/>
                    <a:pt x="384" y="1505"/>
                    <a:pt x="418" y="1421"/>
                  </a:cubicBezTo>
                  <a:cubicBezTo>
                    <a:pt x="435" y="1388"/>
                    <a:pt x="485" y="1337"/>
                    <a:pt x="501" y="1304"/>
                  </a:cubicBezTo>
                  <a:cubicBezTo>
                    <a:pt x="668" y="1104"/>
                    <a:pt x="1521" y="168"/>
                    <a:pt x="1537" y="1"/>
                  </a:cubicBezTo>
                  <a:cubicBezTo>
                    <a:pt x="1270" y="17"/>
                    <a:pt x="886" y="569"/>
                    <a:pt x="702" y="769"/>
                  </a:cubicBezTo>
                  <a:cubicBezTo>
                    <a:pt x="652" y="819"/>
                    <a:pt x="585" y="903"/>
                    <a:pt x="518" y="987"/>
                  </a:cubicBezTo>
                  <a:cubicBezTo>
                    <a:pt x="351" y="1187"/>
                    <a:pt x="0" y="1505"/>
                    <a:pt x="134" y="170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488;p21">
              <a:extLst>
                <a:ext uri="{FF2B5EF4-FFF2-40B4-BE49-F238E27FC236}">
                  <a16:creationId xmlns:a16="http://schemas.microsoft.com/office/drawing/2014/main" id="{8153588E-8152-49F0-AEE7-B8A1F17AF240}"/>
                </a:ext>
              </a:extLst>
            </p:cNvPr>
            <p:cNvSpPr/>
            <p:nvPr/>
          </p:nvSpPr>
          <p:spPr>
            <a:xfrm>
              <a:off x="4862470" y="4044500"/>
              <a:ext cx="27287" cy="88465"/>
            </a:xfrm>
            <a:custGeom>
              <a:avLst/>
              <a:gdLst/>
              <a:ahLst/>
              <a:cxnLst/>
              <a:rect l="l" t="t" r="r" b="b"/>
              <a:pathLst>
                <a:path w="686" h="2224" extrusionOk="0">
                  <a:moveTo>
                    <a:pt x="151" y="2223"/>
                  </a:moveTo>
                  <a:cubicBezTo>
                    <a:pt x="301" y="2156"/>
                    <a:pt x="401" y="1421"/>
                    <a:pt x="451" y="1137"/>
                  </a:cubicBezTo>
                  <a:cubicBezTo>
                    <a:pt x="502" y="920"/>
                    <a:pt x="685" y="168"/>
                    <a:pt x="635" y="1"/>
                  </a:cubicBezTo>
                  <a:cubicBezTo>
                    <a:pt x="485" y="17"/>
                    <a:pt x="468" y="201"/>
                    <a:pt x="401" y="485"/>
                  </a:cubicBezTo>
                  <a:cubicBezTo>
                    <a:pt x="334" y="803"/>
                    <a:pt x="0" y="2073"/>
                    <a:pt x="151" y="222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489;p21">
              <a:extLst>
                <a:ext uri="{FF2B5EF4-FFF2-40B4-BE49-F238E27FC236}">
                  <a16:creationId xmlns:a16="http://schemas.microsoft.com/office/drawing/2014/main" id="{AD51BF55-873C-4D69-B1DD-8465865814C6}"/>
                </a:ext>
              </a:extLst>
            </p:cNvPr>
            <p:cNvSpPr/>
            <p:nvPr/>
          </p:nvSpPr>
          <p:spPr>
            <a:xfrm>
              <a:off x="4693653" y="3476910"/>
              <a:ext cx="49205" cy="77129"/>
            </a:xfrm>
            <a:custGeom>
              <a:avLst/>
              <a:gdLst/>
              <a:ahLst/>
              <a:cxnLst/>
              <a:rect l="l" t="t" r="r" b="b"/>
              <a:pathLst>
                <a:path w="1237" h="1939" extrusionOk="0">
                  <a:moveTo>
                    <a:pt x="17" y="1839"/>
                  </a:moveTo>
                  <a:cubicBezTo>
                    <a:pt x="234" y="1939"/>
                    <a:pt x="184" y="1789"/>
                    <a:pt x="351" y="1521"/>
                  </a:cubicBezTo>
                  <a:cubicBezTo>
                    <a:pt x="485" y="1304"/>
                    <a:pt x="1237" y="201"/>
                    <a:pt x="1187" y="17"/>
                  </a:cubicBezTo>
                  <a:cubicBezTo>
                    <a:pt x="1036" y="1"/>
                    <a:pt x="1053" y="51"/>
                    <a:pt x="986" y="168"/>
                  </a:cubicBezTo>
                  <a:cubicBezTo>
                    <a:pt x="936" y="251"/>
                    <a:pt x="886" y="301"/>
                    <a:pt x="836" y="385"/>
                  </a:cubicBezTo>
                  <a:cubicBezTo>
                    <a:pt x="652" y="652"/>
                    <a:pt x="0" y="1621"/>
                    <a:pt x="17" y="183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490;p21">
              <a:extLst>
                <a:ext uri="{FF2B5EF4-FFF2-40B4-BE49-F238E27FC236}">
                  <a16:creationId xmlns:a16="http://schemas.microsoft.com/office/drawing/2014/main" id="{E466B70D-4EF8-4ABA-A3A5-1CC79C99B409}"/>
                </a:ext>
              </a:extLst>
            </p:cNvPr>
            <p:cNvSpPr/>
            <p:nvPr/>
          </p:nvSpPr>
          <p:spPr>
            <a:xfrm>
              <a:off x="4691664" y="3509488"/>
              <a:ext cx="47892" cy="77129"/>
            </a:xfrm>
            <a:custGeom>
              <a:avLst/>
              <a:gdLst/>
              <a:ahLst/>
              <a:cxnLst/>
              <a:rect l="l" t="t" r="r" b="b"/>
              <a:pathLst>
                <a:path w="1204" h="1939" extrusionOk="0">
                  <a:moveTo>
                    <a:pt x="84" y="1888"/>
                  </a:moveTo>
                  <a:cubicBezTo>
                    <a:pt x="151" y="1888"/>
                    <a:pt x="167" y="1939"/>
                    <a:pt x="301" y="1721"/>
                  </a:cubicBezTo>
                  <a:cubicBezTo>
                    <a:pt x="351" y="1638"/>
                    <a:pt x="384" y="1554"/>
                    <a:pt x="435" y="1471"/>
                  </a:cubicBezTo>
                  <a:cubicBezTo>
                    <a:pt x="535" y="1287"/>
                    <a:pt x="1203" y="251"/>
                    <a:pt x="1203" y="101"/>
                  </a:cubicBezTo>
                  <a:cubicBezTo>
                    <a:pt x="1203" y="34"/>
                    <a:pt x="1203" y="51"/>
                    <a:pt x="1186" y="34"/>
                  </a:cubicBezTo>
                  <a:cubicBezTo>
                    <a:pt x="1053" y="0"/>
                    <a:pt x="669" y="702"/>
                    <a:pt x="552" y="869"/>
                  </a:cubicBezTo>
                  <a:cubicBezTo>
                    <a:pt x="368" y="1170"/>
                    <a:pt x="0" y="1671"/>
                    <a:pt x="84" y="188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491;p21">
              <a:extLst>
                <a:ext uri="{FF2B5EF4-FFF2-40B4-BE49-F238E27FC236}">
                  <a16:creationId xmlns:a16="http://schemas.microsoft.com/office/drawing/2014/main" id="{4BEA1F7F-D5CB-4E4A-B2E8-383E4A4041FE}"/>
                </a:ext>
              </a:extLst>
            </p:cNvPr>
            <p:cNvSpPr/>
            <p:nvPr/>
          </p:nvSpPr>
          <p:spPr>
            <a:xfrm>
              <a:off x="4956822" y="3754082"/>
              <a:ext cx="22633" cy="91090"/>
            </a:xfrm>
            <a:custGeom>
              <a:avLst/>
              <a:gdLst/>
              <a:ahLst/>
              <a:cxnLst/>
              <a:rect l="l" t="t" r="r" b="b"/>
              <a:pathLst>
                <a:path w="569" h="2290" extrusionOk="0">
                  <a:moveTo>
                    <a:pt x="135" y="2289"/>
                  </a:moveTo>
                  <a:cubicBezTo>
                    <a:pt x="569" y="2172"/>
                    <a:pt x="335" y="635"/>
                    <a:pt x="218" y="217"/>
                  </a:cubicBezTo>
                  <a:cubicBezTo>
                    <a:pt x="185" y="84"/>
                    <a:pt x="185" y="50"/>
                    <a:pt x="84" y="0"/>
                  </a:cubicBezTo>
                  <a:cubicBezTo>
                    <a:pt x="1" y="134"/>
                    <a:pt x="84" y="418"/>
                    <a:pt x="101" y="568"/>
                  </a:cubicBezTo>
                  <a:cubicBezTo>
                    <a:pt x="151" y="953"/>
                    <a:pt x="201" y="1337"/>
                    <a:pt x="201" y="1738"/>
                  </a:cubicBezTo>
                  <a:cubicBezTo>
                    <a:pt x="201" y="1938"/>
                    <a:pt x="135" y="2156"/>
                    <a:pt x="135" y="228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492;p21">
              <a:extLst>
                <a:ext uri="{FF2B5EF4-FFF2-40B4-BE49-F238E27FC236}">
                  <a16:creationId xmlns:a16="http://schemas.microsoft.com/office/drawing/2014/main" id="{2E252901-8CBD-468D-A402-997F37160A4E}"/>
                </a:ext>
              </a:extLst>
            </p:cNvPr>
            <p:cNvSpPr/>
            <p:nvPr/>
          </p:nvSpPr>
          <p:spPr>
            <a:xfrm>
              <a:off x="4599936" y="3534071"/>
              <a:ext cx="51870" cy="69849"/>
            </a:xfrm>
            <a:custGeom>
              <a:avLst/>
              <a:gdLst/>
              <a:ahLst/>
              <a:cxnLst/>
              <a:rect l="l" t="t" r="r" b="b"/>
              <a:pathLst>
                <a:path w="1304" h="1756" extrusionOk="0">
                  <a:moveTo>
                    <a:pt x="67" y="1755"/>
                  </a:moveTo>
                  <a:cubicBezTo>
                    <a:pt x="318" y="1738"/>
                    <a:pt x="318" y="1521"/>
                    <a:pt x="418" y="1337"/>
                  </a:cubicBezTo>
                  <a:cubicBezTo>
                    <a:pt x="535" y="1170"/>
                    <a:pt x="1254" y="218"/>
                    <a:pt x="1270" y="134"/>
                  </a:cubicBezTo>
                  <a:cubicBezTo>
                    <a:pt x="1287" y="1"/>
                    <a:pt x="1304" y="67"/>
                    <a:pt x="1220" y="34"/>
                  </a:cubicBezTo>
                  <a:cubicBezTo>
                    <a:pt x="1120" y="1"/>
                    <a:pt x="635" y="702"/>
                    <a:pt x="552" y="803"/>
                  </a:cubicBezTo>
                  <a:cubicBezTo>
                    <a:pt x="351" y="1070"/>
                    <a:pt x="0" y="1471"/>
                    <a:pt x="67" y="175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493;p21">
              <a:extLst>
                <a:ext uri="{FF2B5EF4-FFF2-40B4-BE49-F238E27FC236}">
                  <a16:creationId xmlns:a16="http://schemas.microsoft.com/office/drawing/2014/main" id="{6D6E3FB4-1D6F-46A7-852E-62DBC66186BD}"/>
                </a:ext>
              </a:extLst>
            </p:cNvPr>
            <p:cNvSpPr/>
            <p:nvPr/>
          </p:nvSpPr>
          <p:spPr>
            <a:xfrm>
              <a:off x="4449736" y="4114310"/>
              <a:ext cx="63167" cy="73787"/>
            </a:xfrm>
            <a:custGeom>
              <a:avLst/>
              <a:gdLst/>
              <a:ahLst/>
              <a:cxnLst/>
              <a:rect l="l" t="t" r="r" b="b"/>
              <a:pathLst>
                <a:path w="1588" h="1855" extrusionOk="0">
                  <a:moveTo>
                    <a:pt x="886" y="953"/>
                  </a:moveTo>
                  <a:cubicBezTo>
                    <a:pt x="1003" y="802"/>
                    <a:pt x="1588" y="201"/>
                    <a:pt x="1537" y="17"/>
                  </a:cubicBezTo>
                  <a:cubicBezTo>
                    <a:pt x="1404" y="0"/>
                    <a:pt x="1370" y="84"/>
                    <a:pt x="1304" y="167"/>
                  </a:cubicBezTo>
                  <a:cubicBezTo>
                    <a:pt x="1120" y="384"/>
                    <a:pt x="953" y="535"/>
                    <a:pt x="735" y="836"/>
                  </a:cubicBezTo>
                  <a:cubicBezTo>
                    <a:pt x="635" y="969"/>
                    <a:pt x="0" y="1638"/>
                    <a:pt x="151" y="185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494;p21">
              <a:extLst>
                <a:ext uri="{FF2B5EF4-FFF2-40B4-BE49-F238E27FC236}">
                  <a16:creationId xmlns:a16="http://schemas.microsoft.com/office/drawing/2014/main" id="{6A30BFD4-C7F9-4D49-86CA-AF8366D17C1C}"/>
                </a:ext>
              </a:extLst>
            </p:cNvPr>
            <p:cNvSpPr/>
            <p:nvPr/>
          </p:nvSpPr>
          <p:spPr>
            <a:xfrm>
              <a:off x="4339392" y="3993345"/>
              <a:ext cx="65832" cy="67144"/>
            </a:xfrm>
            <a:custGeom>
              <a:avLst/>
              <a:gdLst/>
              <a:ahLst/>
              <a:cxnLst/>
              <a:rect l="l" t="t" r="r" b="b"/>
              <a:pathLst>
                <a:path w="1655" h="1688" extrusionOk="0">
                  <a:moveTo>
                    <a:pt x="17" y="1654"/>
                  </a:moveTo>
                  <a:cubicBezTo>
                    <a:pt x="134" y="1638"/>
                    <a:pt x="84" y="1688"/>
                    <a:pt x="151" y="1554"/>
                  </a:cubicBezTo>
                  <a:lnTo>
                    <a:pt x="402" y="1170"/>
                  </a:lnTo>
                  <a:cubicBezTo>
                    <a:pt x="519" y="1003"/>
                    <a:pt x="853" y="702"/>
                    <a:pt x="1020" y="568"/>
                  </a:cubicBezTo>
                  <a:cubicBezTo>
                    <a:pt x="1137" y="485"/>
                    <a:pt x="1655" y="134"/>
                    <a:pt x="1638" y="17"/>
                  </a:cubicBezTo>
                  <a:cubicBezTo>
                    <a:pt x="1638" y="17"/>
                    <a:pt x="1621" y="17"/>
                    <a:pt x="1621" y="17"/>
                  </a:cubicBezTo>
                  <a:cubicBezTo>
                    <a:pt x="1504" y="0"/>
                    <a:pt x="1471" y="34"/>
                    <a:pt x="1354" y="117"/>
                  </a:cubicBezTo>
                  <a:cubicBezTo>
                    <a:pt x="986" y="334"/>
                    <a:pt x="953" y="401"/>
                    <a:pt x="652" y="635"/>
                  </a:cubicBezTo>
                  <a:cubicBezTo>
                    <a:pt x="468" y="786"/>
                    <a:pt x="1" y="1253"/>
                    <a:pt x="17" y="165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495;p21">
              <a:extLst>
                <a:ext uri="{FF2B5EF4-FFF2-40B4-BE49-F238E27FC236}">
                  <a16:creationId xmlns:a16="http://schemas.microsoft.com/office/drawing/2014/main" id="{4226DF4F-C20D-4595-9B57-14A774089C41}"/>
                </a:ext>
              </a:extLst>
            </p:cNvPr>
            <p:cNvSpPr/>
            <p:nvPr/>
          </p:nvSpPr>
          <p:spPr>
            <a:xfrm>
              <a:off x="4886376" y="4029225"/>
              <a:ext cx="23986" cy="89102"/>
            </a:xfrm>
            <a:custGeom>
              <a:avLst/>
              <a:gdLst/>
              <a:ahLst/>
              <a:cxnLst/>
              <a:rect l="l" t="t" r="r" b="b"/>
              <a:pathLst>
                <a:path w="603" h="2240" extrusionOk="0">
                  <a:moveTo>
                    <a:pt x="84" y="2239"/>
                  </a:moveTo>
                  <a:cubicBezTo>
                    <a:pt x="185" y="2173"/>
                    <a:pt x="151" y="2106"/>
                    <a:pt x="185" y="1972"/>
                  </a:cubicBezTo>
                  <a:lnTo>
                    <a:pt x="368" y="1120"/>
                  </a:lnTo>
                  <a:cubicBezTo>
                    <a:pt x="419" y="869"/>
                    <a:pt x="602" y="201"/>
                    <a:pt x="469" y="0"/>
                  </a:cubicBezTo>
                  <a:cubicBezTo>
                    <a:pt x="335" y="67"/>
                    <a:pt x="218" y="886"/>
                    <a:pt x="185" y="1087"/>
                  </a:cubicBezTo>
                  <a:lnTo>
                    <a:pt x="18" y="1972"/>
                  </a:lnTo>
                  <a:cubicBezTo>
                    <a:pt x="1" y="2239"/>
                    <a:pt x="51" y="2206"/>
                    <a:pt x="84" y="223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496;p21">
              <a:extLst>
                <a:ext uri="{FF2B5EF4-FFF2-40B4-BE49-F238E27FC236}">
                  <a16:creationId xmlns:a16="http://schemas.microsoft.com/office/drawing/2014/main" id="{CA855B5B-2EBB-48D5-ABF8-D32F437A9D3E}"/>
                </a:ext>
              </a:extLst>
            </p:cNvPr>
            <p:cNvSpPr/>
            <p:nvPr/>
          </p:nvSpPr>
          <p:spPr>
            <a:xfrm>
              <a:off x="4676350" y="3101408"/>
              <a:ext cx="47256" cy="81106"/>
            </a:xfrm>
            <a:custGeom>
              <a:avLst/>
              <a:gdLst/>
              <a:ahLst/>
              <a:cxnLst/>
              <a:rect l="l" t="t" r="r" b="b"/>
              <a:pathLst>
                <a:path w="1188" h="2039" extrusionOk="0">
                  <a:moveTo>
                    <a:pt x="1" y="2039"/>
                  </a:moveTo>
                  <a:cubicBezTo>
                    <a:pt x="268" y="2005"/>
                    <a:pt x="1187" y="251"/>
                    <a:pt x="1170" y="0"/>
                  </a:cubicBezTo>
                  <a:cubicBezTo>
                    <a:pt x="987" y="67"/>
                    <a:pt x="636" y="769"/>
                    <a:pt x="536" y="969"/>
                  </a:cubicBezTo>
                  <a:cubicBezTo>
                    <a:pt x="419" y="1170"/>
                    <a:pt x="34" y="1838"/>
                    <a:pt x="1" y="203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497;p21">
              <a:extLst>
                <a:ext uri="{FF2B5EF4-FFF2-40B4-BE49-F238E27FC236}">
                  <a16:creationId xmlns:a16="http://schemas.microsoft.com/office/drawing/2014/main" id="{392564DF-C04F-4A1E-852B-3B49B9AFF027}"/>
                </a:ext>
              </a:extLst>
            </p:cNvPr>
            <p:cNvSpPr/>
            <p:nvPr/>
          </p:nvSpPr>
          <p:spPr>
            <a:xfrm>
              <a:off x="4694965" y="3453640"/>
              <a:ext cx="47256" cy="74503"/>
            </a:xfrm>
            <a:custGeom>
              <a:avLst/>
              <a:gdLst/>
              <a:ahLst/>
              <a:cxnLst/>
              <a:rect l="l" t="t" r="r" b="b"/>
              <a:pathLst>
                <a:path w="1188" h="1873" extrusionOk="0">
                  <a:moveTo>
                    <a:pt x="1137" y="1"/>
                  </a:moveTo>
                  <a:cubicBezTo>
                    <a:pt x="987" y="1"/>
                    <a:pt x="936" y="151"/>
                    <a:pt x="803" y="385"/>
                  </a:cubicBezTo>
                  <a:lnTo>
                    <a:pt x="285" y="1304"/>
                  </a:lnTo>
                  <a:cubicBezTo>
                    <a:pt x="235" y="1388"/>
                    <a:pt x="1" y="1705"/>
                    <a:pt x="118" y="1772"/>
                  </a:cubicBezTo>
                  <a:cubicBezTo>
                    <a:pt x="251" y="1872"/>
                    <a:pt x="318" y="1638"/>
                    <a:pt x="452" y="1404"/>
                  </a:cubicBezTo>
                  <a:cubicBezTo>
                    <a:pt x="586" y="1171"/>
                    <a:pt x="1187" y="151"/>
                    <a:pt x="1137" y="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498;p21">
              <a:extLst>
                <a:ext uri="{FF2B5EF4-FFF2-40B4-BE49-F238E27FC236}">
                  <a16:creationId xmlns:a16="http://schemas.microsoft.com/office/drawing/2014/main" id="{ED663EC2-8E88-412F-B614-016F5463C4F3}"/>
                </a:ext>
              </a:extLst>
            </p:cNvPr>
            <p:cNvSpPr/>
            <p:nvPr/>
          </p:nvSpPr>
          <p:spPr>
            <a:xfrm>
              <a:off x="4364651" y="4007944"/>
              <a:ext cx="68497" cy="61854"/>
            </a:xfrm>
            <a:custGeom>
              <a:avLst/>
              <a:gdLst/>
              <a:ahLst/>
              <a:cxnLst/>
              <a:rect l="l" t="t" r="r" b="b"/>
              <a:pathLst>
                <a:path w="1722" h="1555" extrusionOk="0">
                  <a:moveTo>
                    <a:pt x="1705" y="18"/>
                  </a:moveTo>
                  <a:cubicBezTo>
                    <a:pt x="1471" y="1"/>
                    <a:pt x="1" y="1354"/>
                    <a:pt x="118" y="1471"/>
                  </a:cubicBezTo>
                  <a:cubicBezTo>
                    <a:pt x="201" y="1555"/>
                    <a:pt x="468" y="1237"/>
                    <a:pt x="552" y="1187"/>
                  </a:cubicBezTo>
                  <a:lnTo>
                    <a:pt x="1371" y="435"/>
                  </a:lnTo>
                  <a:cubicBezTo>
                    <a:pt x="1471" y="352"/>
                    <a:pt x="1722" y="134"/>
                    <a:pt x="1705" y="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499;p21">
              <a:extLst>
                <a:ext uri="{FF2B5EF4-FFF2-40B4-BE49-F238E27FC236}">
                  <a16:creationId xmlns:a16="http://schemas.microsoft.com/office/drawing/2014/main" id="{7F0D183A-244F-418E-846C-4DFD50FE6D61}"/>
                </a:ext>
              </a:extLst>
            </p:cNvPr>
            <p:cNvSpPr/>
            <p:nvPr/>
          </p:nvSpPr>
          <p:spPr>
            <a:xfrm>
              <a:off x="4601249" y="3247631"/>
              <a:ext cx="49881" cy="65156"/>
            </a:xfrm>
            <a:custGeom>
              <a:avLst/>
              <a:gdLst/>
              <a:ahLst/>
              <a:cxnLst/>
              <a:rect l="l" t="t" r="r" b="b"/>
              <a:pathLst>
                <a:path w="1254" h="1638" extrusionOk="0">
                  <a:moveTo>
                    <a:pt x="51" y="1621"/>
                  </a:moveTo>
                  <a:cubicBezTo>
                    <a:pt x="201" y="1638"/>
                    <a:pt x="201" y="1554"/>
                    <a:pt x="385" y="1287"/>
                  </a:cubicBezTo>
                  <a:cubicBezTo>
                    <a:pt x="535" y="1070"/>
                    <a:pt x="1254" y="201"/>
                    <a:pt x="1221" y="0"/>
                  </a:cubicBezTo>
                  <a:cubicBezTo>
                    <a:pt x="1087" y="0"/>
                    <a:pt x="1087" y="50"/>
                    <a:pt x="1020" y="134"/>
                  </a:cubicBezTo>
                  <a:cubicBezTo>
                    <a:pt x="786" y="418"/>
                    <a:pt x="1" y="1337"/>
                    <a:pt x="51" y="162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500;p21">
              <a:extLst>
                <a:ext uri="{FF2B5EF4-FFF2-40B4-BE49-F238E27FC236}">
                  <a16:creationId xmlns:a16="http://schemas.microsoft.com/office/drawing/2014/main" id="{B54D751C-C51A-4E08-965E-14600609E5DB}"/>
                </a:ext>
              </a:extLst>
            </p:cNvPr>
            <p:cNvSpPr/>
            <p:nvPr/>
          </p:nvSpPr>
          <p:spPr>
            <a:xfrm>
              <a:off x="4599260" y="3268236"/>
              <a:ext cx="50557" cy="67144"/>
            </a:xfrm>
            <a:custGeom>
              <a:avLst/>
              <a:gdLst/>
              <a:ahLst/>
              <a:cxnLst/>
              <a:rect l="l" t="t" r="r" b="b"/>
              <a:pathLst>
                <a:path w="1271" h="1688" extrusionOk="0">
                  <a:moveTo>
                    <a:pt x="101" y="1688"/>
                  </a:moveTo>
                  <a:cubicBezTo>
                    <a:pt x="251" y="1638"/>
                    <a:pt x="602" y="1103"/>
                    <a:pt x="736" y="936"/>
                  </a:cubicBezTo>
                  <a:cubicBezTo>
                    <a:pt x="870" y="735"/>
                    <a:pt x="1220" y="284"/>
                    <a:pt x="1271" y="0"/>
                  </a:cubicBezTo>
                  <a:cubicBezTo>
                    <a:pt x="1120" y="17"/>
                    <a:pt x="1120" y="50"/>
                    <a:pt x="1053" y="151"/>
                  </a:cubicBezTo>
                  <a:lnTo>
                    <a:pt x="585" y="802"/>
                  </a:lnTo>
                  <a:cubicBezTo>
                    <a:pt x="485" y="936"/>
                    <a:pt x="385" y="1070"/>
                    <a:pt x="285" y="1220"/>
                  </a:cubicBezTo>
                  <a:cubicBezTo>
                    <a:pt x="218" y="1320"/>
                    <a:pt x="1" y="1554"/>
                    <a:pt x="101" y="168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501;p21">
              <a:extLst>
                <a:ext uri="{FF2B5EF4-FFF2-40B4-BE49-F238E27FC236}">
                  <a16:creationId xmlns:a16="http://schemas.microsoft.com/office/drawing/2014/main" id="{FF04DFEB-418D-4678-8069-8975BB95A00C}"/>
                </a:ext>
              </a:extLst>
            </p:cNvPr>
            <p:cNvSpPr/>
            <p:nvPr/>
          </p:nvSpPr>
          <p:spPr>
            <a:xfrm>
              <a:off x="4603914" y="3429734"/>
              <a:ext cx="48568" cy="68497"/>
            </a:xfrm>
            <a:custGeom>
              <a:avLst/>
              <a:gdLst/>
              <a:ahLst/>
              <a:cxnLst/>
              <a:rect l="l" t="t" r="r" b="b"/>
              <a:pathLst>
                <a:path w="1221" h="1722" extrusionOk="0">
                  <a:moveTo>
                    <a:pt x="84" y="1705"/>
                  </a:moveTo>
                  <a:cubicBezTo>
                    <a:pt x="201" y="1721"/>
                    <a:pt x="552" y="1120"/>
                    <a:pt x="686" y="936"/>
                  </a:cubicBezTo>
                  <a:cubicBezTo>
                    <a:pt x="836" y="752"/>
                    <a:pt x="1220" y="284"/>
                    <a:pt x="1204" y="0"/>
                  </a:cubicBezTo>
                  <a:cubicBezTo>
                    <a:pt x="1053" y="34"/>
                    <a:pt x="1053" y="101"/>
                    <a:pt x="869" y="368"/>
                  </a:cubicBezTo>
                  <a:cubicBezTo>
                    <a:pt x="786" y="502"/>
                    <a:pt x="669" y="652"/>
                    <a:pt x="569" y="786"/>
                  </a:cubicBezTo>
                  <a:cubicBezTo>
                    <a:pt x="452" y="953"/>
                    <a:pt x="1" y="1487"/>
                    <a:pt x="84" y="170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502;p21">
              <a:extLst>
                <a:ext uri="{FF2B5EF4-FFF2-40B4-BE49-F238E27FC236}">
                  <a16:creationId xmlns:a16="http://schemas.microsoft.com/office/drawing/2014/main" id="{CBD1A9C6-35AF-4FA0-B4A5-E36944106F20}"/>
                </a:ext>
              </a:extLst>
            </p:cNvPr>
            <p:cNvSpPr/>
            <p:nvPr/>
          </p:nvSpPr>
          <p:spPr>
            <a:xfrm>
              <a:off x="4474995" y="4124930"/>
              <a:ext cx="54535" cy="61178"/>
            </a:xfrm>
            <a:custGeom>
              <a:avLst/>
              <a:gdLst/>
              <a:ahLst/>
              <a:cxnLst/>
              <a:rect l="l" t="t" r="r" b="b"/>
              <a:pathLst>
                <a:path w="1371" h="1538" extrusionOk="0">
                  <a:moveTo>
                    <a:pt x="17" y="1538"/>
                  </a:moveTo>
                  <a:cubicBezTo>
                    <a:pt x="251" y="1488"/>
                    <a:pt x="602" y="1003"/>
                    <a:pt x="769" y="819"/>
                  </a:cubicBezTo>
                  <a:cubicBezTo>
                    <a:pt x="886" y="702"/>
                    <a:pt x="1370" y="151"/>
                    <a:pt x="1337" y="1"/>
                  </a:cubicBezTo>
                  <a:cubicBezTo>
                    <a:pt x="1186" y="1"/>
                    <a:pt x="1019" y="218"/>
                    <a:pt x="953" y="318"/>
                  </a:cubicBezTo>
                  <a:cubicBezTo>
                    <a:pt x="785" y="518"/>
                    <a:pt x="0" y="1320"/>
                    <a:pt x="17" y="153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503;p21">
              <a:extLst>
                <a:ext uri="{FF2B5EF4-FFF2-40B4-BE49-F238E27FC236}">
                  <a16:creationId xmlns:a16="http://schemas.microsoft.com/office/drawing/2014/main" id="{8319B7E7-5B5E-4131-9664-54A3B5CC0278}"/>
                </a:ext>
              </a:extLst>
            </p:cNvPr>
            <p:cNvSpPr/>
            <p:nvPr/>
          </p:nvSpPr>
          <p:spPr>
            <a:xfrm>
              <a:off x="4598584" y="3212388"/>
              <a:ext cx="47892" cy="63843"/>
            </a:xfrm>
            <a:custGeom>
              <a:avLst/>
              <a:gdLst/>
              <a:ahLst/>
              <a:cxnLst/>
              <a:rect l="l" t="t" r="r" b="b"/>
              <a:pathLst>
                <a:path w="1204" h="1605" extrusionOk="0">
                  <a:moveTo>
                    <a:pt x="85" y="1605"/>
                  </a:moveTo>
                  <a:cubicBezTo>
                    <a:pt x="235" y="1605"/>
                    <a:pt x="318" y="1371"/>
                    <a:pt x="385" y="1254"/>
                  </a:cubicBezTo>
                  <a:cubicBezTo>
                    <a:pt x="486" y="1103"/>
                    <a:pt x="569" y="987"/>
                    <a:pt x="669" y="853"/>
                  </a:cubicBezTo>
                  <a:cubicBezTo>
                    <a:pt x="786" y="686"/>
                    <a:pt x="1204" y="185"/>
                    <a:pt x="1204" y="1"/>
                  </a:cubicBezTo>
                  <a:cubicBezTo>
                    <a:pt x="1037" y="1"/>
                    <a:pt x="920" y="201"/>
                    <a:pt x="836" y="318"/>
                  </a:cubicBezTo>
                  <a:lnTo>
                    <a:pt x="252" y="1120"/>
                  </a:lnTo>
                  <a:cubicBezTo>
                    <a:pt x="168" y="1237"/>
                    <a:pt x="1" y="1438"/>
                    <a:pt x="85" y="160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504;p21">
              <a:extLst>
                <a:ext uri="{FF2B5EF4-FFF2-40B4-BE49-F238E27FC236}">
                  <a16:creationId xmlns:a16="http://schemas.microsoft.com/office/drawing/2014/main" id="{778DCDB3-2DCA-4DD1-BE60-897D8DB8014E}"/>
                </a:ext>
              </a:extLst>
            </p:cNvPr>
            <p:cNvSpPr/>
            <p:nvPr/>
          </p:nvSpPr>
          <p:spPr>
            <a:xfrm>
              <a:off x="4607892" y="3571979"/>
              <a:ext cx="47892" cy="65156"/>
            </a:xfrm>
            <a:custGeom>
              <a:avLst/>
              <a:gdLst/>
              <a:ahLst/>
              <a:cxnLst/>
              <a:rect l="l" t="t" r="r" b="b"/>
              <a:pathLst>
                <a:path w="1204" h="1638" extrusionOk="0">
                  <a:moveTo>
                    <a:pt x="34" y="1621"/>
                  </a:moveTo>
                  <a:cubicBezTo>
                    <a:pt x="185" y="1637"/>
                    <a:pt x="185" y="1604"/>
                    <a:pt x="252" y="1504"/>
                  </a:cubicBezTo>
                  <a:cubicBezTo>
                    <a:pt x="385" y="1303"/>
                    <a:pt x="1204" y="167"/>
                    <a:pt x="1120" y="84"/>
                  </a:cubicBezTo>
                  <a:cubicBezTo>
                    <a:pt x="1037" y="0"/>
                    <a:pt x="970" y="117"/>
                    <a:pt x="937" y="184"/>
                  </a:cubicBezTo>
                  <a:cubicBezTo>
                    <a:pt x="719" y="485"/>
                    <a:pt x="1" y="1370"/>
                    <a:pt x="34" y="162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505;p21">
              <a:extLst>
                <a:ext uri="{FF2B5EF4-FFF2-40B4-BE49-F238E27FC236}">
                  <a16:creationId xmlns:a16="http://schemas.microsoft.com/office/drawing/2014/main" id="{6C98807E-3A1C-4862-8378-1EB14255C7D1}"/>
                </a:ext>
              </a:extLst>
            </p:cNvPr>
            <p:cNvSpPr/>
            <p:nvPr/>
          </p:nvSpPr>
          <p:spPr>
            <a:xfrm>
              <a:off x="4444406" y="4108303"/>
              <a:ext cx="51233" cy="61854"/>
            </a:xfrm>
            <a:custGeom>
              <a:avLst/>
              <a:gdLst/>
              <a:ahLst/>
              <a:cxnLst/>
              <a:rect l="l" t="t" r="r" b="b"/>
              <a:pathLst>
                <a:path w="1288" h="1555" extrusionOk="0">
                  <a:moveTo>
                    <a:pt x="1" y="1555"/>
                  </a:moveTo>
                  <a:cubicBezTo>
                    <a:pt x="134" y="1555"/>
                    <a:pt x="151" y="1505"/>
                    <a:pt x="235" y="1404"/>
                  </a:cubicBezTo>
                  <a:lnTo>
                    <a:pt x="702" y="853"/>
                  </a:lnTo>
                  <a:cubicBezTo>
                    <a:pt x="769" y="753"/>
                    <a:pt x="1287" y="185"/>
                    <a:pt x="1220" y="34"/>
                  </a:cubicBezTo>
                  <a:cubicBezTo>
                    <a:pt x="1070" y="1"/>
                    <a:pt x="652" y="602"/>
                    <a:pt x="552" y="719"/>
                  </a:cubicBezTo>
                  <a:cubicBezTo>
                    <a:pt x="418" y="886"/>
                    <a:pt x="34" y="1321"/>
                    <a:pt x="1" y="155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506;p21">
              <a:extLst>
                <a:ext uri="{FF2B5EF4-FFF2-40B4-BE49-F238E27FC236}">
                  <a16:creationId xmlns:a16="http://schemas.microsoft.com/office/drawing/2014/main" id="{F200A52D-2D20-4161-A505-1E5E4283B5C1}"/>
                </a:ext>
              </a:extLst>
            </p:cNvPr>
            <p:cNvSpPr/>
            <p:nvPr/>
          </p:nvSpPr>
          <p:spPr>
            <a:xfrm>
              <a:off x="4599936" y="3460323"/>
              <a:ext cx="53222" cy="65832"/>
            </a:xfrm>
            <a:custGeom>
              <a:avLst/>
              <a:gdLst/>
              <a:ahLst/>
              <a:cxnLst/>
              <a:rect l="l" t="t" r="r" b="b"/>
              <a:pathLst>
                <a:path w="1338" h="1655" extrusionOk="0">
                  <a:moveTo>
                    <a:pt x="167" y="1637"/>
                  </a:moveTo>
                  <a:cubicBezTo>
                    <a:pt x="351" y="1554"/>
                    <a:pt x="134" y="1604"/>
                    <a:pt x="435" y="1220"/>
                  </a:cubicBezTo>
                  <a:cubicBezTo>
                    <a:pt x="518" y="1103"/>
                    <a:pt x="652" y="952"/>
                    <a:pt x="752" y="852"/>
                  </a:cubicBezTo>
                  <a:cubicBezTo>
                    <a:pt x="836" y="752"/>
                    <a:pt x="1337" y="217"/>
                    <a:pt x="1170" y="0"/>
                  </a:cubicBezTo>
                  <a:cubicBezTo>
                    <a:pt x="1070" y="50"/>
                    <a:pt x="1086" y="150"/>
                    <a:pt x="886" y="384"/>
                  </a:cubicBezTo>
                  <a:cubicBezTo>
                    <a:pt x="685" y="618"/>
                    <a:pt x="218" y="1136"/>
                    <a:pt x="117" y="1387"/>
                  </a:cubicBezTo>
                  <a:cubicBezTo>
                    <a:pt x="0" y="1654"/>
                    <a:pt x="167" y="1637"/>
                    <a:pt x="167" y="163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507;p21">
              <a:extLst>
                <a:ext uri="{FF2B5EF4-FFF2-40B4-BE49-F238E27FC236}">
                  <a16:creationId xmlns:a16="http://schemas.microsoft.com/office/drawing/2014/main" id="{AA959937-2A25-4CF5-AB26-9919624936E3}"/>
                </a:ext>
              </a:extLst>
            </p:cNvPr>
            <p:cNvSpPr/>
            <p:nvPr/>
          </p:nvSpPr>
          <p:spPr>
            <a:xfrm>
              <a:off x="4598584" y="3294132"/>
              <a:ext cx="53222" cy="63843"/>
            </a:xfrm>
            <a:custGeom>
              <a:avLst/>
              <a:gdLst/>
              <a:ahLst/>
              <a:cxnLst/>
              <a:rect l="l" t="t" r="r" b="b"/>
              <a:pathLst>
                <a:path w="1338" h="1605" extrusionOk="0">
                  <a:moveTo>
                    <a:pt x="168" y="1605"/>
                  </a:moveTo>
                  <a:cubicBezTo>
                    <a:pt x="252" y="1571"/>
                    <a:pt x="235" y="1538"/>
                    <a:pt x="285" y="1438"/>
                  </a:cubicBezTo>
                  <a:cubicBezTo>
                    <a:pt x="402" y="1254"/>
                    <a:pt x="1020" y="485"/>
                    <a:pt x="1187" y="251"/>
                  </a:cubicBezTo>
                  <a:cubicBezTo>
                    <a:pt x="1237" y="185"/>
                    <a:pt x="1338" y="84"/>
                    <a:pt x="1221" y="34"/>
                  </a:cubicBezTo>
                  <a:cubicBezTo>
                    <a:pt x="1120" y="1"/>
                    <a:pt x="669" y="602"/>
                    <a:pt x="586" y="719"/>
                  </a:cubicBezTo>
                  <a:cubicBezTo>
                    <a:pt x="486" y="836"/>
                    <a:pt x="1" y="1404"/>
                    <a:pt x="168" y="160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508;p21">
              <a:extLst>
                <a:ext uri="{FF2B5EF4-FFF2-40B4-BE49-F238E27FC236}">
                  <a16:creationId xmlns:a16="http://schemas.microsoft.com/office/drawing/2014/main" id="{871E1645-3BF9-4CC0-A174-8912249DCB67}"/>
                </a:ext>
              </a:extLst>
            </p:cNvPr>
            <p:cNvSpPr/>
            <p:nvPr/>
          </p:nvSpPr>
          <p:spPr>
            <a:xfrm>
              <a:off x="4600613" y="3233669"/>
              <a:ext cx="47216" cy="59865"/>
            </a:xfrm>
            <a:custGeom>
              <a:avLst/>
              <a:gdLst/>
              <a:ahLst/>
              <a:cxnLst/>
              <a:rect l="l" t="t" r="r" b="b"/>
              <a:pathLst>
                <a:path w="1187" h="1505" extrusionOk="0">
                  <a:moveTo>
                    <a:pt x="0" y="1504"/>
                  </a:moveTo>
                  <a:cubicBezTo>
                    <a:pt x="167" y="1471"/>
                    <a:pt x="518" y="953"/>
                    <a:pt x="635" y="802"/>
                  </a:cubicBezTo>
                  <a:cubicBezTo>
                    <a:pt x="752" y="669"/>
                    <a:pt x="1186" y="167"/>
                    <a:pt x="1170" y="17"/>
                  </a:cubicBezTo>
                  <a:cubicBezTo>
                    <a:pt x="986" y="0"/>
                    <a:pt x="618" y="502"/>
                    <a:pt x="501" y="669"/>
                  </a:cubicBezTo>
                  <a:cubicBezTo>
                    <a:pt x="368" y="836"/>
                    <a:pt x="17" y="1254"/>
                    <a:pt x="0" y="150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509;p21">
              <a:extLst>
                <a:ext uri="{FF2B5EF4-FFF2-40B4-BE49-F238E27FC236}">
                  <a16:creationId xmlns:a16="http://schemas.microsoft.com/office/drawing/2014/main" id="{1910C9AC-A51C-4A83-B6FE-DE47D6C4E6EF}"/>
                </a:ext>
              </a:extLst>
            </p:cNvPr>
            <p:cNvSpPr/>
            <p:nvPr/>
          </p:nvSpPr>
          <p:spPr>
            <a:xfrm>
              <a:off x="4689675" y="3415772"/>
              <a:ext cx="37232" cy="65832"/>
            </a:xfrm>
            <a:custGeom>
              <a:avLst/>
              <a:gdLst/>
              <a:ahLst/>
              <a:cxnLst/>
              <a:rect l="l" t="t" r="r" b="b"/>
              <a:pathLst>
                <a:path w="936" h="1655" extrusionOk="0">
                  <a:moveTo>
                    <a:pt x="117" y="1655"/>
                  </a:moveTo>
                  <a:cubicBezTo>
                    <a:pt x="251" y="1638"/>
                    <a:pt x="501" y="1036"/>
                    <a:pt x="585" y="886"/>
                  </a:cubicBezTo>
                  <a:cubicBezTo>
                    <a:pt x="685" y="669"/>
                    <a:pt x="936" y="251"/>
                    <a:pt x="902" y="1"/>
                  </a:cubicBezTo>
                  <a:cubicBezTo>
                    <a:pt x="735" y="34"/>
                    <a:pt x="785" y="84"/>
                    <a:pt x="635" y="385"/>
                  </a:cubicBezTo>
                  <a:lnTo>
                    <a:pt x="201" y="1220"/>
                  </a:lnTo>
                  <a:cubicBezTo>
                    <a:pt x="100" y="1387"/>
                    <a:pt x="0" y="1521"/>
                    <a:pt x="117" y="165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510;p21">
              <a:extLst>
                <a:ext uri="{FF2B5EF4-FFF2-40B4-BE49-F238E27FC236}">
                  <a16:creationId xmlns:a16="http://schemas.microsoft.com/office/drawing/2014/main" id="{F465F753-B0AB-4877-9DC3-C5BF42F5DFA0}"/>
                </a:ext>
              </a:extLst>
            </p:cNvPr>
            <p:cNvSpPr/>
            <p:nvPr/>
          </p:nvSpPr>
          <p:spPr>
            <a:xfrm>
              <a:off x="4693653" y="3435064"/>
              <a:ext cx="37232" cy="64479"/>
            </a:xfrm>
            <a:custGeom>
              <a:avLst/>
              <a:gdLst/>
              <a:ahLst/>
              <a:cxnLst/>
              <a:rect l="l" t="t" r="r" b="b"/>
              <a:pathLst>
                <a:path w="936" h="1621" extrusionOk="0">
                  <a:moveTo>
                    <a:pt x="84" y="1621"/>
                  </a:moveTo>
                  <a:cubicBezTo>
                    <a:pt x="251" y="1587"/>
                    <a:pt x="418" y="1103"/>
                    <a:pt x="552" y="869"/>
                  </a:cubicBezTo>
                  <a:cubicBezTo>
                    <a:pt x="685" y="618"/>
                    <a:pt x="886" y="284"/>
                    <a:pt x="936" y="0"/>
                  </a:cubicBezTo>
                  <a:cubicBezTo>
                    <a:pt x="752" y="0"/>
                    <a:pt x="769" y="84"/>
                    <a:pt x="619" y="334"/>
                  </a:cubicBezTo>
                  <a:cubicBezTo>
                    <a:pt x="485" y="568"/>
                    <a:pt x="0" y="1420"/>
                    <a:pt x="84" y="162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511;p21">
              <a:extLst>
                <a:ext uri="{FF2B5EF4-FFF2-40B4-BE49-F238E27FC236}">
                  <a16:creationId xmlns:a16="http://schemas.microsoft.com/office/drawing/2014/main" id="{9AC58052-E9DC-4A83-94FB-1536DB6B28BC}"/>
                </a:ext>
              </a:extLst>
            </p:cNvPr>
            <p:cNvSpPr/>
            <p:nvPr/>
          </p:nvSpPr>
          <p:spPr>
            <a:xfrm>
              <a:off x="5111677" y="2195509"/>
              <a:ext cx="47932" cy="61178"/>
            </a:xfrm>
            <a:custGeom>
              <a:avLst/>
              <a:gdLst/>
              <a:ahLst/>
              <a:cxnLst/>
              <a:rect l="l" t="t" r="r" b="b"/>
              <a:pathLst>
                <a:path w="1205" h="1538" extrusionOk="0">
                  <a:moveTo>
                    <a:pt x="101" y="1538"/>
                  </a:moveTo>
                  <a:cubicBezTo>
                    <a:pt x="235" y="1504"/>
                    <a:pt x="252" y="1404"/>
                    <a:pt x="402" y="1187"/>
                  </a:cubicBezTo>
                  <a:cubicBezTo>
                    <a:pt x="536" y="986"/>
                    <a:pt x="1204" y="201"/>
                    <a:pt x="1120" y="1"/>
                  </a:cubicBezTo>
                  <a:cubicBezTo>
                    <a:pt x="953" y="17"/>
                    <a:pt x="1" y="1287"/>
                    <a:pt x="101" y="153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512;p21">
              <a:extLst>
                <a:ext uri="{FF2B5EF4-FFF2-40B4-BE49-F238E27FC236}">
                  <a16:creationId xmlns:a16="http://schemas.microsoft.com/office/drawing/2014/main" id="{48352507-A815-46DF-AF95-6AA533878BBC}"/>
                </a:ext>
              </a:extLst>
            </p:cNvPr>
            <p:cNvSpPr/>
            <p:nvPr/>
          </p:nvSpPr>
          <p:spPr>
            <a:xfrm>
              <a:off x="4426466" y="4104325"/>
              <a:ext cx="51870" cy="58513"/>
            </a:xfrm>
            <a:custGeom>
              <a:avLst/>
              <a:gdLst/>
              <a:ahLst/>
              <a:cxnLst/>
              <a:rect l="l" t="t" r="r" b="b"/>
              <a:pathLst>
                <a:path w="1304" h="1471" extrusionOk="0">
                  <a:moveTo>
                    <a:pt x="0" y="1471"/>
                  </a:moveTo>
                  <a:cubicBezTo>
                    <a:pt x="184" y="1437"/>
                    <a:pt x="468" y="1003"/>
                    <a:pt x="686" y="803"/>
                  </a:cubicBezTo>
                  <a:cubicBezTo>
                    <a:pt x="719" y="752"/>
                    <a:pt x="1304" y="168"/>
                    <a:pt x="1237" y="84"/>
                  </a:cubicBezTo>
                  <a:cubicBezTo>
                    <a:pt x="1137" y="1"/>
                    <a:pt x="919" y="285"/>
                    <a:pt x="869" y="351"/>
                  </a:cubicBezTo>
                  <a:cubicBezTo>
                    <a:pt x="619" y="569"/>
                    <a:pt x="17" y="1153"/>
                    <a:pt x="0" y="147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513;p21">
              <a:extLst>
                <a:ext uri="{FF2B5EF4-FFF2-40B4-BE49-F238E27FC236}">
                  <a16:creationId xmlns:a16="http://schemas.microsoft.com/office/drawing/2014/main" id="{4247F901-1E0F-434F-BBF1-1EFC94A2A0F3}"/>
                </a:ext>
              </a:extLst>
            </p:cNvPr>
            <p:cNvSpPr/>
            <p:nvPr/>
          </p:nvSpPr>
          <p:spPr>
            <a:xfrm>
              <a:off x="4609921" y="3486218"/>
              <a:ext cx="39897" cy="63843"/>
            </a:xfrm>
            <a:custGeom>
              <a:avLst/>
              <a:gdLst/>
              <a:ahLst/>
              <a:cxnLst/>
              <a:rect l="l" t="t" r="r" b="b"/>
              <a:pathLst>
                <a:path w="1003" h="1605" extrusionOk="0">
                  <a:moveTo>
                    <a:pt x="0" y="1605"/>
                  </a:moveTo>
                  <a:cubicBezTo>
                    <a:pt x="267" y="1538"/>
                    <a:pt x="401" y="1120"/>
                    <a:pt x="535" y="836"/>
                  </a:cubicBezTo>
                  <a:cubicBezTo>
                    <a:pt x="685" y="552"/>
                    <a:pt x="986" y="101"/>
                    <a:pt x="1003" y="1"/>
                  </a:cubicBezTo>
                  <a:cubicBezTo>
                    <a:pt x="785" y="1"/>
                    <a:pt x="518" y="435"/>
                    <a:pt x="401" y="669"/>
                  </a:cubicBezTo>
                  <a:cubicBezTo>
                    <a:pt x="334" y="819"/>
                    <a:pt x="17" y="1471"/>
                    <a:pt x="0" y="160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514;p21">
              <a:extLst>
                <a:ext uri="{FF2B5EF4-FFF2-40B4-BE49-F238E27FC236}">
                  <a16:creationId xmlns:a16="http://schemas.microsoft.com/office/drawing/2014/main" id="{4A2D9927-2E46-4AFB-BB83-394FD1E1BDE4}"/>
                </a:ext>
              </a:extLst>
            </p:cNvPr>
            <p:cNvSpPr/>
            <p:nvPr/>
          </p:nvSpPr>
          <p:spPr>
            <a:xfrm>
              <a:off x="4598584" y="3318754"/>
              <a:ext cx="43914" cy="61814"/>
            </a:xfrm>
            <a:custGeom>
              <a:avLst/>
              <a:gdLst/>
              <a:ahLst/>
              <a:cxnLst/>
              <a:rect l="l" t="t" r="r" b="b"/>
              <a:pathLst>
                <a:path w="1104" h="1554" extrusionOk="0">
                  <a:moveTo>
                    <a:pt x="151" y="1554"/>
                  </a:moveTo>
                  <a:cubicBezTo>
                    <a:pt x="268" y="1504"/>
                    <a:pt x="302" y="1303"/>
                    <a:pt x="369" y="1170"/>
                  </a:cubicBezTo>
                  <a:cubicBezTo>
                    <a:pt x="486" y="952"/>
                    <a:pt x="736" y="652"/>
                    <a:pt x="887" y="435"/>
                  </a:cubicBezTo>
                  <a:cubicBezTo>
                    <a:pt x="970" y="318"/>
                    <a:pt x="1104" y="167"/>
                    <a:pt x="1104" y="0"/>
                  </a:cubicBezTo>
                  <a:cubicBezTo>
                    <a:pt x="937" y="0"/>
                    <a:pt x="870" y="167"/>
                    <a:pt x="770" y="284"/>
                  </a:cubicBezTo>
                  <a:cubicBezTo>
                    <a:pt x="552" y="535"/>
                    <a:pt x="1" y="1237"/>
                    <a:pt x="151" y="155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515;p21">
              <a:extLst>
                <a:ext uri="{FF2B5EF4-FFF2-40B4-BE49-F238E27FC236}">
                  <a16:creationId xmlns:a16="http://schemas.microsoft.com/office/drawing/2014/main" id="{25E1C08F-C137-466F-A64D-C18640E33732}"/>
                </a:ext>
              </a:extLst>
            </p:cNvPr>
            <p:cNvSpPr/>
            <p:nvPr/>
          </p:nvSpPr>
          <p:spPr>
            <a:xfrm>
              <a:off x="4326783" y="3990680"/>
              <a:ext cx="49205" cy="53222"/>
            </a:xfrm>
            <a:custGeom>
              <a:avLst/>
              <a:gdLst/>
              <a:ahLst/>
              <a:cxnLst/>
              <a:rect l="l" t="t" r="r" b="b"/>
              <a:pathLst>
                <a:path w="1237" h="1338" extrusionOk="0">
                  <a:moveTo>
                    <a:pt x="117" y="1337"/>
                  </a:moveTo>
                  <a:cubicBezTo>
                    <a:pt x="251" y="1320"/>
                    <a:pt x="234" y="1304"/>
                    <a:pt x="301" y="1203"/>
                  </a:cubicBezTo>
                  <a:cubicBezTo>
                    <a:pt x="351" y="1137"/>
                    <a:pt x="368" y="1103"/>
                    <a:pt x="435" y="1020"/>
                  </a:cubicBezTo>
                  <a:cubicBezTo>
                    <a:pt x="518" y="919"/>
                    <a:pt x="635" y="786"/>
                    <a:pt x="702" y="702"/>
                  </a:cubicBezTo>
                  <a:cubicBezTo>
                    <a:pt x="802" y="585"/>
                    <a:pt x="1237" y="151"/>
                    <a:pt x="1203" y="17"/>
                  </a:cubicBezTo>
                  <a:cubicBezTo>
                    <a:pt x="1170" y="17"/>
                    <a:pt x="1203" y="0"/>
                    <a:pt x="1136" y="17"/>
                  </a:cubicBezTo>
                  <a:cubicBezTo>
                    <a:pt x="1019" y="17"/>
                    <a:pt x="618" y="502"/>
                    <a:pt x="552" y="602"/>
                  </a:cubicBezTo>
                  <a:cubicBezTo>
                    <a:pt x="351" y="836"/>
                    <a:pt x="0" y="1153"/>
                    <a:pt x="117" y="133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516;p21">
              <a:extLst>
                <a:ext uri="{FF2B5EF4-FFF2-40B4-BE49-F238E27FC236}">
                  <a16:creationId xmlns:a16="http://schemas.microsoft.com/office/drawing/2014/main" id="{861519C5-FEE6-4EF4-B583-A07D05E46DC3}"/>
                </a:ext>
              </a:extLst>
            </p:cNvPr>
            <p:cNvSpPr/>
            <p:nvPr/>
          </p:nvSpPr>
          <p:spPr>
            <a:xfrm>
              <a:off x="4352678" y="4013274"/>
              <a:ext cx="52546" cy="51233"/>
            </a:xfrm>
            <a:custGeom>
              <a:avLst/>
              <a:gdLst/>
              <a:ahLst/>
              <a:cxnLst/>
              <a:rect l="l" t="t" r="r" b="b"/>
              <a:pathLst>
                <a:path w="1321" h="1288" extrusionOk="0">
                  <a:moveTo>
                    <a:pt x="1" y="1287"/>
                  </a:moveTo>
                  <a:cubicBezTo>
                    <a:pt x="168" y="1270"/>
                    <a:pt x="134" y="1237"/>
                    <a:pt x="218" y="1137"/>
                  </a:cubicBezTo>
                  <a:cubicBezTo>
                    <a:pt x="268" y="1070"/>
                    <a:pt x="302" y="1020"/>
                    <a:pt x="368" y="970"/>
                  </a:cubicBezTo>
                  <a:cubicBezTo>
                    <a:pt x="452" y="886"/>
                    <a:pt x="586" y="752"/>
                    <a:pt x="686" y="669"/>
                  </a:cubicBezTo>
                  <a:cubicBezTo>
                    <a:pt x="853" y="535"/>
                    <a:pt x="1304" y="201"/>
                    <a:pt x="1321" y="17"/>
                  </a:cubicBezTo>
                  <a:cubicBezTo>
                    <a:pt x="1120" y="0"/>
                    <a:pt x="686" y="418"/>
                    <a:pt x="552" y="535"/>
                  </a:cubicBezTo>
                  <a:cubicBezTo>
                    <a:pt x="402" y="669"/>
                    <a:pt x="34" y="986"/>
                    <a:pt x="1" y="128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517;p21">
              <a:extLst>
                <a:ext uri="{FF2B5EF4-FFF2-40B4-BE49-F238E27FC236}">
                  <a16:creationId xmlns:a16="http://schemas.microsoft.com/office/drawing/2014/main" id="{F089C747-3DF8-4EC1-973B-F822B70E5380}"/>
                </a:ext>
              </a:extLst>
            </p:cNvPr>
            <p:cNvSpPr/>
            <p:nvPr/>
          </p:nvSpPr>
          <p:spPr>
            <a:xfrm>
              <a:off x="4607892" y="3415772"/>
              <a:ext cx="44591" cy="59189"/>
            </a:xfrm>
            <a:custGeom>
              <a:avLst/>
              <a:gdLst/>
              <a:ahLst/>
              <a:cxnLst/>
              <a:rect l="l" t="t" r="r" b="b"/>
              <a:pathLst>
                <a:path w="1121" h="1488" extrusionOk="0">
                  <a:moveTo>
                    <a:pt x="84" y="1488"/>
                  </a:moveTo>
                  <a:cubicBezTo>
                    <a:pt x="268" y="1421"/>
                    <a:pt x="268" y="1304"/>
                    <a:pt x="368" y="1120"/>
                  </a:cubicBezTo>
                  <a:cubicBezTo>
                    <a:pt x="435" y="986"/>
                    <a:pt x="519" y="853"/>
                    <a:pt x="602" y="719"/>
                  </a:cubicBezTo>
                  <a:cubicBezTo>
                    <a:pt x="753" y="485"/>
                    <a:pt x="1087" y="134"/>
                    <a:pt x="1120" y="1"/>
                  </a:cubicBezTo>
                  <a:cubicBezTo>
                    <a:pt x="903" y="1"/>
                    <a:pt x="569" y="435"/>
                    <a:pt x="452" y="602"/>
                  </a:cubicBezTo>
                  <a:cubicBezTo>
                    <a:pt x="318" y="803"/>
                    <a:pt x="1" y="1204"/>
                    <a:pt x="84" y="148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518;p21">
              <a:extLst>
                <a:ext uri="{FF2B5EF4-FFF2-40B4-BE49-F238E27FC236}">
                  <a16:creationId xmlns:a16="http://schemas.microsoft.com/office/drawing/2014/main" id="{D503F531-E8B2-48BA-B61B-366233BC9BBA}"/>
                </a:ext>
              </a:extLst>
            </p:cNvPr>
            <p:cNvSpPr/>
            <p:nvPr/>
          </p:nvSpPr>
          <p:spPr>
            <a:xfrm>
              <a:off x="4600613" y="3339995"/>
              <a:ext cx="42562" cy="59865"/>
            </a:xfrm>
            <a:custGeom>
              <a:avLst/>
              <a:gdLst/>
              <a:ahLst/>
              <a:cxnLst/>
              <a:rect l="l" t="t" r="r" b="b"/>
              <a:pathLst>
                <a:path w="1070" h="1505" extrusionOk="0">
                  <a:moveTo>
                    <a:pt x="84" y="1505"/>
                  </a:moveTo>
                  <a:cubicBezTo>
                    <a:pt x="267" y="1454"/>
                    <a:pt x="1069" y="168"/>
                    <a:pt x="1053" y="1"/>
                  </a:cubicBezTo>
                  <a:cubicBezTo>
                    <a:pt x="919" y="1"/>
                    <a:pt x="919" y="34"/>
                    <a:pt x="869" y="118"/>
                  </a:cubicBezTo>
                  <a:cubicBezTo>
                    <a:pt x="685" y="352"/>
                    <a:pt x="0" y="1321"/>
                    <a:pt x="84" y="150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519;p21">
              <a:extLst>
                <a:ext uri="{FF2B5EF4-FFF2-40B4-BE49-F238E27FC236}">
                  <a16:creationId xmlns:a16="http://schemas.microsoft.com/office/drawing/2014/main" id="{6CAF4657-16C3-477B-BDB5-F9022DD89948}"/>
                </a:ext>
              </a:extLst>
            </p:cNvPr>
            <p:cNvSpPr/>
            <p:nvPr/>
          </p:nvSpPr>
          <p:spPr>
            <a:xfrm>
              <a:off x="4599936" y="3362589"/>
              <a:ext cx="43914" cy="54535"/>
            </a:xfrm>
            <a:custGeom>
              <a:avLst/>
              <a:gdLst/>
              <a:ahLst/>
              <a:cxnLst/>
              <a:rect l="l" t="t" r="r" b="b"/>
              <a:pathLst>
                <a:path w="1104" h="1371" extrusionOk="0">
                  <a:moveTo>
                    <a:pt x="67" y="1371"/>
                  </a:moveTo>
                  <a:cubicBezTo>
                    <a:pt x="218" y="1338"/>
                    <a:pt x="518" y="886"/>
                    <a:pt x="635" y="736"/>
                  </a:cubicBezTo>
                  <a:cubicBezTo>
                    <a:pt x="736" y="602"/>
                    <a:pt x="1103" y="185"/>
                    <a:pt x="1070" y="1"/>
                  </a:cubicBezTo>
                  <a:cubicBezTo>
                    <a:pt x="853" y="18"/>
                    <a:pt x="351" y="769"/>
                    <a:pt x="234" y="970"/>
                  </a:cubicBezTo>
                  <a:cubicBezTo>
                    <a:pt x="151" y="1087"/>
                    <a:pt x="0" y="1254"/>
                    <a:pt x="67" y="137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520;p21">
              <a:extLst>
                <a:ext uri="{FF2B5EF4-FFF2-40B4-BE49-F238E27FC236}">
                  <a16:creationId xmlns:a16="http://schemas.microsoft.com/office/drawing/2014/main" id="{FCD65E24-01A2-4EA0-9C5B-4ED1960C74AF}"/>
                </a:ext>
              </a:extLst>
            </p:cNvPr>
            <p:cNvSpPr/>
            <p:nvPr/>
          </p:nvSpPr>
          <p:spPr>
            <a:xfrm>
              <a:off x="4342057" y="3665656"/>
              <a:ext cx="35919" cy="60541"/>
            </a:xfrm>
            <a:custGeom>
              <a:avLst/>
              <a:gdLst/>
              <a:ahLst/>
              <a:cxnLst/>
              <a:rect l="l" t="t" r="r" b="b"/>
              <a:pathLst>
                <a:path w="903" h="1522" extrusionOk="0">
                  <a:moveTo>
                    <a:pt x="51" y="1521"/>
                  </a:moveTo>
                  <a:cubicBezTo>
                    <a:pt x="184" y="1455"/>
                    <a:pt x="218" y="1271"/>
                    <a:pt x="285" y="1137"/>
                  </a:cubicBezTo>
                  <a:cubicBezTo>
                    <a:pt x="452" y="786"/>
                    <a:pt x="886" y="168"/>
                    <a:pt x="903" y="18"/>
                  </a:cubicBezTo>
                  <a:cubicBezTo>
                    <a:pt x="635" y="1"/>
                    <a:pt x="101" y="1003"/>
                    <a:pt x="34" y="1271"/>
                  </a:cubicBezTo>
                  <a:cubicBezTo>
                    <a:pt x="0" y="1471"/>
                    <a:pt x="34" y="1438"/>
                    <a:pt x="34" y="147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521;p21">
              <a:extLst>
                <a:ext uri="{FF2B5EF4-FFF2-40B4-BE49-F238E27FC236}">
                  <a16:creationId xmlns:a16="http://schemas.microsoft.com/office/drawing/2014/main" id="{F7848158-9F03-4003-B5B6-74132CB7E1F1}"/>
                </a:ext>
              </a:extLst>
            </p:cNvPr>
            <p:cNvSpPr/>
            <p:nvPr/>
          </p:nvSpPr>
          <p:spPr>
            <a:xfrm>
              <a:off x="4507533" y="4116975"/>
              <a:ext cx="43914" cy="56524"/>
            </a:xfrm>
            <a:custGeom>
              <a:avLst/>
              <a:gdLst/>
              <a:ahLst/>
              <a:cxnLst/>
              <a:rect l="l" t="t" r="r" b="b"/>
              <a:pathLst>
                <a:path w="1104" h="1421" extrusionOk="0">
                  <a:moveTo>
                    <a:pt x="1" y="1420"/>
                  </a:moveTo>
                  <a:cubicBezTo>
                    <a:pt x="218" y="1370"/>
                    <a:pt x="469" y="936"/>
                    <a:pt x="602" y="752"/>
                  </a:cubicBezTo>
                  <a:cubicBezTo>
                    <a:pt x="703" y="618"/>
                    <a:pt x="786" y="485"/>
                    <a:pt x="870" y="384"/>
                  </a:cubicBezTo>
                  <a:cubicBezTo>
                    <a:pt x="953" y="284"/>
                    <a:pt x="1104" y="150"/>
                    <a:pt x="1087" y="0"/>
                  </a:cubicBezTo>
                  <a:cubicBezTo>
                    <a:pt x="770" y="50"/>
                    <a:pt x="34" y="1186"/>
                    <a:pt x="1" y="142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522;p21">
              <a:extLst>
                <a:ext uri="{FF2B5EF4-FFF2-40B4-BE49-F238E27FC236}">
                  <a16:creationId xmlns:a16="http://schemas.microsoft.com/office/drawing/2014/main" id="{11901314-39F2-4320-8887-8F61DD2DA6BD}"/>
                </a:ext>
              </a:extLst>
            </p:cNvPr>
            <p:cNvSpPr/>
            <p:nvPr/>
          </p:nvSpPr>
          <p:spPr>
            <a:xfrm>
              <a:off x="4649102" y="3597875"/>
              <a:ext cx="41925" cy="59189"/>
            </a:xfrm>
            <a:custGeom>
              <a:avLst/>
              <a:gdLst/>
              <a:ahLst/>
              <a:cxnLst/>
              <a:rect l="l" t="t" r="r" b="b"/>
              <a:pathLst>
                <a:path w="1054" h="1488" extrusionOk="0">
                  <a:moveTo>
                    <a:pt x="18" y="1471"/>
                  </a:moveTo>
                  <a:cubicBezTo>
                    <a:pt x="135" y="1488"/>
                    <a:pt x="135" y="1438"/>
                    <a:pt x="185" y="1371"/>
                  </a:cubicBezTo>
                  <a:cubicBezTo>
                    <a:pt x="419" y="1070"/>
                    <a:pt x="1053" y="352"/>
                    <a:pt x="920" y="1"/>
                  </a:cubicBezTo>
                  <a:cubicBezTo>
                    <a:pt x="803" y="17"/>
                    <a:pt x="753" y="235"/>
                    <a:pt x="686" y="352"/>
                  </a:cubicBezTo>
                  <a:cubicBezTo>
                    <a:pt x="502" y="669"/>
                    <a:pt x="1" y="1271"/>
                    <a:pt x="18" y="147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523;p21">
              <a:extLst>
                <a:ext uri="{FF2B5EF4-FFF2-40B4-BE49-F238E27FC236}">
                  <a16:creationId xmlns:a16="http://schemas.microsoft.com/office/drawing/2014/main" id="{FA6269D1-444D-45E3-B316-DCCC427E6A03}"/>
                </a:ext>
              </a:extLst>
            </p:cNvPr>
            <p:cNvSpPr/>
            <p:nvPr/>
          </p:nvSpPr>
          <p:spPr>
            <a:xfrm>
              <a:off x="4685021" y="3215053"/>
              <a:ext cx="41249" cy="55211"/>
            </a:xfrm>
            <a:custGeom>
              <a:avLst/>
              <a:gdLst/>
              <a:ahLst/>
              <a:cxnLst/>
              <a:rect l="l" t="t" r="r" b="b"/>
              <a:pathLst>
                <a:path w="1037" h="1388" extrusionOk="0">
                  <a:moveTo>
                    <a:pt x="117" y="1371"/>
                  </a:moveTo>
                  <a:cubicBezTo>
                    <a:pt x="251" y="1387"/>
                    <a:pt x="201" y="1354"/>
                    <a:pt x="384" y="1103"/>
                  </a:cubicBezTo>
                  <a:lnTo>
                    <a:pt x="836" y="418"/>
                  </a:lnTo>
                  <a:cubicBezTo>
                    <a:pt x="902" y="318"/>
                    <a:pt x="1036" y="184"/>
                    <a:pt x="1003" y="51"/>
                  </a:cubicBezTo>
                  <a:cubicBezTo>
                    <a:pt x="836" y="1"/>
                    <a:pt x="618" y="402"/>
                    <a:pt x="451" y="635"/>
                  </a:cubicBezTo>
                  <a:cubicBezTo>
                    <a:pt x="351" y="769"/>
                    <a:pt x="0" y="1204"/>
                    <a:pt x="117" y="137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524;p21">
              <a:extLst>
                <a:ext uri="{FF2B5EF4-FFF2-40B4-BE49-F238E27FC236}">
                  <a16:creationId xmlns:a16="http://schemas.microsoft.com/office/drawing/2014/main" id="{E69B6918-7705-4E2C-9EC6-39E668B1B326}"/>
                </a:ext>
              </a:extLst>
            </p:cNvPr>
            <p:cNvSpPr/>
            <p:nvPr/>
          </p:nvSpPr>
          <p:spPr>
            <a:xfrm>
              <a:off x="4403872" y="4008620"/>
              <a:ext cx="51870" cy="48568"/>
            </a:xfrm>
            <a:custGeom>
              <a:avLst/>
              <a:gdLst/>
              <a:ahLst/>
              <a:cxnLst/>
              <a:rect l="l" t="t" r="r" b="b"/>
              <a:pathLst>
                <a:path w="1304" h="1221" extrusionOk="0">
                  <a:moveTo>
                    <a:pt x="0" y="1220"/>
                  </a:moveTo>
                  <a:cubicBezTo>
                    <a:pt x="151" y="1204"/>
                    <a:pt x="301" y="1036"/>
                    <a:pt x="385" y="953"/>
                  </a:cubicBezTo>
                  <a:lnTo>
                    <a:pt x="1020" y="402"/>
                  </a:lnTo>
                  <a:cubicBezTo>
                    <a:pt x="1086" y="335"/>
                    <a:pt x="1304" y="151"/>
                    <a:pt x="1220" y="84"/>
                  </a:cubicBezTo>
                  <a:cubicBezTo>
                    <a:pt x="1137" y="1"/>
                    <a:pt x="936" y="218"/>
                    <a:pt x="869" y="285"/>
                  </a:cubicBezTo>
                  <a:cubicBezTo>
                    <a:pt x="652" y="452"/>
                    <a:pt x="34" y="970"/>
                    <a:pt x="0" y="122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525;p21">
              <a:extLst>
                <a:ext uri="{FF2B5EF4-FFF2-40B4-BE49-F238E27FC236}">
                  <a16:creationId xmlns:a16="http://schemas.microsoft.com/office/drawing/2014/main" id="{E3DD4652-66EF-453E-898D-9F260016E174}"/>
                </a:ext>
              </a:extLst>
            </p:cNvPr>
            <p:cNvSpPr/>
            <p:nvPr/>
          </p:nvSpPr>
          <p:spPr>
            <a:xfrm>
              <a:off x="4686334" y="3231680"/>
              <a:ext cx="43238" cy="57836"/>
            </a:xfrm>
            <a:custGeom>
              <a:avLst/>
              <a:gdLst/>
              <a:ahLst/>
              <a:cxnLst/>
              <a:rect l="l" t="t" r="r" b="b"/>
              <a:pathLst>
                <a:path w="1087" h="1454" extrusionOk="0">
                  <a:moveTo>
                    <a:pt x="168" y="1454"/>
                  </a:moveTo>
                  <a:cubicBezTo>
                    <a:pt x="301" y="1420"/>
                    <a:pt x="251" y="1370"/>
                    <a:pt x="385" y="1120"/>
                  </a:cubicBezTo>
                  <a:cubicBezTo>
                    <a:pt x="535" y="836"/>
                    <a:pt x="1087" y="117"/>
                    <a:pt x="970" y="67"/>
                  </a:cubicBezTo>
                  <a:cubicBezTo>
                    <a:pt x="836" y="0"/>
                    <a:pt x="1" y="1153"/>
                    <a:pt x="168" y="145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526;p21">
              <a:extLst>
                <a:ext uri="{FF2B5EF4-FFF2-40B4-BE49-F238E27FC236}">
                  <a16:creationId xmlns:a16="http://schemas.microsoft.com/office/drawing/2014/main" id="{E14098A6-B5F0-48E2-8D55-C5722FA96960}"/>
                </a:ext>
              </a:extLst>
            </p:cNvPr>
            <p:cNvSpPr/>
            <p:nvPr/>
          </p:nvSpPr>
          <p:spPr>
            <a:xfrm>
              <a:off x="4608568" y="3565973"/>
              <a:ext cx="39937" cy="51233"/>
            </a:xfrm>
            <a:custGeom>
              <a:avLst/>
              <a:gdLst/>
              <a:ahLst/>
              <a:cxnLst/>
              <a:rect l="l" t="t" r="r" b="b"/>
              <a:pathLst>
                <a:path w="1004" h="1288" extrusionOk="0">
                  <a:moveTo>
                    <a:pt x="17" y="1287"/>
                  </a:moveTo>
                  <a:cubicBezTo>
                    <a:pt x="251" y="1254"/>
                    <a:pt x="502" y="669"/>
                    <a:pt x="786" y="352"/>
                  </a:cubicBezTo>
                  <a:cubicBezTo>
                    <a:pt x="853" y="268"/>
                    <a:pt x="986" y="151"/>
                    <a:pt x="1003" y="34"/>
                  </a:cubicBezTo>
                  <a:cubicBezTo>
                    <a:pt x="652" y="1"/>
                    <a:pt x="1" y="1087"/>
                    <a:pt x="17" y="128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527;p21">
              <a:extLst>
                <a:ext uri="{FF2B5EF4-FFF2-40B4-BE49-F238E27FC236}">
                  <a16:creationId xmlns:a16="http://schemas.microsoft.com/office/drawing/2014/main" id="{88BF6642-9DB8-4FF2-B3B6-F5705EC37BAD}"/>
                </a:ext>
              </a:extLst>
            </p:cNvPr>
            <p:cNvSpPr/>
            <p:nvPr/>
          </p:nvSpPr>
          <p:spPr>
            <a:xfrm>
              <a:off x="4699619" y="3383870"/>
              <a:ext cx="29952" cy="56524"/>
            </a:xfrm>
            <a:custGeom>
              <a:avLst/>
              <a:gdLst/>
              <a:ahLst/>
              <a:cxnLst/>
              <a:rect l="l" t="t" r="r" b="b"/>
              <a:pathLst>
                <a:path w="753" h="1421" extrusionOk="0">
                  <a:moveTo>
                    <a:pt x="1" y="1421"/>
                  </a:moveTo>
                  <a:cubicBezTo>
                    <a:pt x="168" y="1371"/>
                    <a:pt x="301" y="1003"/>
                    <a:pt x="435" y="769"/>
                  </a:cubicBezTo>
                  <a:cubicBezTo>
                    <a:pt x="485" y="669"/>
                    <a:pt x="719" y="251"/>
                    <a:pt x="736" y="134"/>
                  </a:cubicBezTo>
                  <a:cubicBezTo>
                    <a:pt x="753" y="51"/>
                    <a:pt x="753" y="184"/>
                    <a:pt x="736" y="84"/>
                  </a:cubicBezTo>
                  <a:cubicBezTo>
                    <a:pt x="719" y="17"/>
                    <a:pt x="736" y="51"/>
                    <a:pt x="702" y="1"/>
                  </a:cubicBezTo>
                  <a:cubicBezTo>
                    <a:pt x="585" y="34"/>
                    <a:pt x="636" y="17"/>
                    <a:pt x="569" y="134"/>
                  </a:cubicBezTo>
                  <a:lnTo>
                    <a:pt x="285" y="635"/>
                  </a:lnTo>
                  <a:cubicBezTo>
                    <a:pt x="168" y="836"/>
                    <a:pt x="1" y="1153"/>
                    <a:pt x="1" y="142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528;p21">
              <a:extLst>
                <a:ext uri="{FF2B5EF4-FFF2-40B4-BE49-F238E27FC236}">
                  <a16:creationId xmlns:a16="http://schemas.microsoft.com/office/drawing/2014/main" id="{DD7A591B-B241-46C7-B537-A7BAFDA0BB9C}"/>
                </a:ext>
              </a:extLst>
            </p:cNvPr>
            <p:cNvSpPr/>
            <p:nvPr/>
          </p:nvSpPr>
          <p:spPr>
            <a:xfrm>
              <a:off x="4628497" y="3667685"/>
              <a:ext cx="29952" cy="53859"/>
            </a:xfrm>
            <a:custGeom>
              <a:avLst/>
              <a:gdLst/>
              <a:ahLst/>
              <a:cxnLst/>
              <a:rect l="l" t="t" r="r" b="b"/>
              <a:pathLst>
                <a:path w="753" h="1354" extrusionOk="0">
                  <a:moveTo>
                    <a:pt x="84" y="1353"/>
                  </a:moveTo>
                  <a:cubicBezTo>
                    <a:pt x="201" y="1320"/>
                    <a:pt x="151" y="1353"/>
                    <a:pt x="218" y="1220"/>
                  </a:cubicBezTo>
                  <a:cubicBezTo>
                    <a:pt x="235" y="1153"/>
                    <a:pt x="251" y="1103"/>
                    <a:pt x="285" y="1036"/>
                  </a:cubicBezTo>
                  <a:cubicBezTo>
                    <a:pt x="419" y="769"/>
                    <a:pt x="753" y="234"/>
                    <a:pt x="753" y="0"/>
                  </a:cubicBezTo>
                  <a:cubicBezTo>
                    <a:pt x="519" y="50"/>
                    <a:pt x="135" y="886"/>
                    <a:pt x="51" y="1136"/>
                  </a:cubicBezTo>
                  <a:cubicBezTo>
                    <a:pt x="1" y="1320"/>
                    <a:pt x="51" y="1287"/>
                    <a:pt x="51" y="128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529;p21">
              <a:extLst>
                <a:ext uri="{FF2B5EF4-FFF2-40B4-BE49-F238E27FC236}">
                  <a16:creationId xmlns:a16="http://schemas.microsoft.com/office/drawing/2014/main" id="{3D10E3AF-21EB-4A7A-B649-FB683D0BB82D}"/>
                </a:ext>
              </a:extLst>
            </p:cNvPr>
            <p:cNvSpPr/>
            <p:nvPr/>
          </p:nvSpPr>
          <p:spPr>
            <a:xfrm>
              <a:off x="4653119" y="3661002"/>
              <a:ext cx="31265" cy="55211"/>
            </a:xfrm>
            <a:custGeom>
              <a:avLst/>
              <a:gdLst/>
              <a:ahLst/>
              <a:cxnLst/>
              <a:rect l="l" t="t" r="r" b="b"/>
              <a:pathLst>
                <a:path w="786" h="1388" extrusionOk="0">
                  <a:moveTo>
                    <a:pt x="150" y="1388"/>
                  </a:moveTo>
                  <a:cubicBezTo>
                    <a:pt x="234" y="1338"/>
                    <a:pt x="217" y="1354"/>
                    <a:pt x="267" y="1237"/>
                  </a:cubicBezTo>
                  <a:cubicBezTo>
                    <a:pt x="401" y="870"/>
                    <a:pt x="785" y="168"/>
                    <a:pt x="685" y="1"/>
                  </a:cubicBezTo>
                  <a:cubicBezTo>
                    <a:pt x="568" y="18"/>
                    <a:pt x="618" y="1"/>
                    <a:pt x="551" y="118"/>
                  </a:cubicBezTo>
                  <a:cubicBezTo>
                    <a:pt x="418" y="369"/>
                    <a:pt x="0" y="1154"/>
                    <a:pt x="150" y="138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530;p21">
              <a:extLst>
                <a:ext uri="{FF2B5EF4-FFF2-40B4-BE49-F238E27FC236}">
                  <a16:creationId xmlns:a16="http://schemas.microsoft.com/office/drawing/2014/main" id="{869B1AC2-9073-4F95-8852-F56D300F7D8F}"/>
                </a:ext>
              </a:extLst>
            </p:cNvPr>
            <p:cNvSpPr/>
            <p:nvPr/>
          </p:nvSpPr>
          <p:spPr>
            <a:xfrm>
              <a:off x="5146920" y="2235406"/>
              <a:ext cx="35919" cy="51870"/>
            </a:xfrm>
            <a:custGeom>
              <a:avLst/>
              <a:gdLst/>
              <a:ahLst/>
              <a:cxnLst/>
              <a:rect l="l" t="t" r="r" b="b"/>
              <a:pathLst>
                <a:path w="903" h="1304" extrusionOk="0">
                  <a:moveTo>
                    <a:pt x="101" y="1303"/>
                  </a:moveTo>
                  <a:cubicBezTo>
                    <a:pt x="251" y="1253"/>
                    <a:pt x="301" y="1003"/>
                    <a:pt x="519" y="685"/>
                  </a:cubicBezTo>
                  <a:cubicBezTo>
                    <a:pt x="602" y="568"/>
                    <a:pt x="903" y="184"/>
                    <a:pt x="903" y="34"/>
                  </a:cubicBezTo>
                  <a:cubicBezTo>
                    <a:pt x="786" y="0"/>
                    <a:pt x="669" y="151"/>
                    <a:pt x="602" y="234"/>
                  </a:cubicBezTo>
                  <a:cubicBezTo>
                    <a:pt x="535" y="334"/>
                    <a:pt x="452" y="435"/>
                    <a:pt x="385" y="552"/>
                  </a:cubicBezTo>
                  <a:cubicBezTo>
                    <a:pt x="268" y="719"/>
                    <a:pt x="1" y="1086"/>
                    <a:pt x="101" y="13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531;p21">
              <a:extLst>
                <a:ext uri="{FF2B5EF4-FFF2-40B4-BE49-F238E27FC236}">
                  <a16:creationId xmlns:a16="http://schemas.microsoft.com/office/drawing/2014/main" id="{F4BC2A05-CDFB-471B-BEAA-ABE9196BA849}"/>
                </a:ext>
              </a:extLst>
            </p:cNvPr>
            <p:cNvSpPr/>
            <p:nvPr/>
          </p:nvSpPr>
          <p:spPr>
            <a:xfrm>
              <a:off x="4603238" y="3670986"/>
              <a:ext cx="29952" cy="52546"/>
            </a:xfrm>
            <a:custGeom>
              <a:avLst/>
              <a:gdLst/>
              <a:ahLst/>
              <a:cxnLst/>
              <a:rect l="l" t="t" r="r" b="b"/>
              <a:pathLst>
                <a:path w="753" h="1321" extrusionOk="0">
                  <a:moveTo>
                    <a:pt x="135" y="1321"/>
                  </a:moveTo>
                  <a:cubicBezTo>
                    <a:pt x="252" y="1304"/>
                    <a:pt x="352" y="953"/>
                    <a:pt x="469" y="702"/>
                  </a:cubicBezTo>
                  <a:cubicBezTo>
                    <a:pt x="569" y="519"/>
                    <a:pt x="753" y="218"/>
                    <a:pt x="736" y="1"/>
                  </a:cubicBezTo>
                  <a:cubicBezTo>
                    <a:pt x="602" y="1"/>
                    <a:pt x="552" y="134"/>
                    <a:pt x="485" y="268"/>
                  </a:cubicBezTo>
                  <a:cubicBezTo>
                    <a:pt x="352" y="485"/>
                    <a:pt x="1" y="1120"/>
                    <a:pt x="135" y="132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532;p21">
              <a:extLst>
                <a:ext uri="{FF2B5EF4-FFF2-40B4-BE49-F238E27FC236}">
                  <a16:creationId xmlns:a16="http://schemas.microsoft.com/office/drawing/2014/main" id="{6CEB87DA-1EB3-4F9F-91C7-05340765C684}"/>
                </a:ext>
              </a:extLst>
            </p:cNvPr>
            <p:cNvSpPr/>
            <p:nvPr/>
          </p:nvSpPr>
          <p:spPr>
            <a:xfrm>
              <a:off x="4600613" y="3198426"/>
              <a:ext cx="39221" cy="50557"/>
            </a:xfrm>
            <a:custGeom>
              <a:avLst/>
              <a:gdLst/>
              <a:ahLst/>
              <a:cxnLst/>
              <a:rect l="l" t="t" r="r" b="b"/>
              <a:pathLst>
                <a:path w="986" h="1271" extrusionOk="0">
                  <a:moveTo>
                    <a:pt x="117" y="1237"/>
                  </a:moveTo>
                  <a:cubicBezTo>
                    <a:pt x="267" y="1221"/>
                    <a:pt x="150" y="1271"/>
                    <a:pt x="368" y="970"/>
                  </a:cubicBezTo>
                  <a:cubicBezTo>
                    <a:pt x="435" y="870"/>
                    <a:pt x="485" y="786"/>
                    <a:pt x="568" y="669"/>
                  </a:cubicBezTo>
                  <a:cubicBezTo>
                    <a:pt x="635" y="569"/>
                    <a:pt x="986" y="135"/>
                    <a:pt x="852" y="68"/>
                  </a:cubicBezTo>
                  <a:cubicBezTo>
                    <a:pt x="735" y="1"/>
                    <a:pt x="518" y="385"/>
                    <a:pt x="401" y="569"/>
                  </a:cubicBezTo>
                  <a:cubicBezTo>
                    <a:pt x="318" y="686"/>
                    <a:pt x="0" y="1087"/>
                    <a:pt x="117" y="123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533;p21">
              <a:extLst>
                <a:ext uri="{FF2B5EF4-FFF2-40B4-BE49-F238E27FC236}">
                  <a16:creationId xmlns:a16="http://schemas.microsoft.com/office/drawing/2014/main" id="{18A952F4-4904-48F5-969E-56FD5D3B5A11}"/>
                </a:ext>
              </a:extLst>
            </p:cNvPr>
            <p:cNvSpPr/>
            <p:nvPr/>
          </p:nvSpPr>
          <p:spPr>
            <a:xfrm>
              <a:off x="4914976" y="3900305"/>
              <a:ext cx="9984" cy="61178"/>
            </a:xfrm>
            <a:custGeom>
              <a:avLst/>
              <a:gdLst/>
              <a:ahLst/>
              <a:cxnLst/>
              <a:rect l="l" t="t" r="r" b="b"/>
              <a:pathLst>
                <a:path w="251" h="1538" extrusionOk="0">
                  <a:moveTo>
                    <a:pt x="184" y="1521"/>
                  </a:moveTo>
                  <a:cubicBezTo>
                    <a:pt x="234" y="1487"/>
                    <a:pt x="217" y="1537"/>
                    <a:pt x="234" y="1437"/>
                  </a:cubicBezTo>
                  <a:cubicBezTo>
                    <a:pt x="251" y="1404"/>
                    <a:pt x="251" y="1370"/>
                    <a:pt x="251" y="1320"/>
                  </a:cubicBezTo>
                  <a:lnTo>
                    <a:pt x="251" y="201"/>
                  </a:lnTo>
                  <a:cubicBezTo>
                    <a:pt x="234" y="0"/>
                    <a:pt x="184" y="17"/>
                    <a:pt x="134" y="0"/>
                  </a:cubicBezTo>
                  <a:cubicBezTo>
                    <a:pt x="67" y="217"/>
                    <a:pt x="0" y="1387"/>
                    <a:pt x="184" y="152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534;p21">
              <a:extLst>
                <a:ext uri="{FF2B5EF4-FFF2-40B4-BE49-F238E27FC236}">
                  <a16:creationId xmlns:a16="http://schemas.microsoft.com/office/drawing/2014/main" id="{87CCBDC1-2A21-40C4-AF18-43AF765122BA}"/>
                </a:ext>
              </a:extLst>
            </p:cNvPr>
            <p:cNvSpPr/>
            <p:nvPr/>
          </p:nvSpPr>
          <p:spPr>
            <a:xfrm>
              <a:off x="4886376" y="3779341"/>
              <a:ext cx="11337" cy="55848"/>
            </a:xfrm>
            <a:custGeom>
              <a:avLst/>
              <a:gdLst/>
              <a:ahLst/>
              <a:cxnLst/>
              <a:rect l="l" t="t" r="r" b="b"/>
              <a:pathLst>
                <a:path w="285" h="1404" extrusionOk="0">
                  <a:moveTo>
                    <a:pt x="118" y="0"/>
                  </a:moveTo>
                  <a:cubicBezTo>
                    <a:pt x="51" y="67"/>
                    <a:pt x="68" y="17"/>
                    <a:pt x="51" y="150"/>
                  </a:cubicBezTo>
                  <a:cubicBezTo>
                    <a:pt x="34" y="401"/>
                    <a:pt x="1" y="1370"/>
                    <a:pt x="201" y="1404"/>
                  </a:cubicBezTo>
                  <a:cubicBezTo>
                    <a:pt x="285" y="1270"/>
                    <a:pt x="235" y="635"/>
                    <a:pt x="235" y="468"/>
                  </a:cubicBezTo>
                  <a:cubicBezTo>
                    <a:pt x="235" y="167"/>
                    <a:pt x="251" y="50"/>
                    <a:pt x="118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535;p21">
              <a:extLst>
                <a:ext uri="{FF2B5EF4-FFF2-40B4-BE49-F238E27FC236}">
                  <a16:creationId xmlns:a16="http://schemas.microsoft.com/office/drawing/2014/main" id="{441F71F9-7D12-46EA-85E2-427116E397E4}"/>
                </a:ext>
              </a:extLst>
            </p:cNvPr>
            <p:cNvSpPr/>
            <p:nvPr/>
          </p:nvSpPr>
          <p:spPr>
            <a:xfrm>
              <a:off x="4359321" y="3685624"/>
              <a:ext cx="35959" cy="48529"/>
            </a:xfrm>
            <a:custGeom>
              <a:avLst/>
              <a:gdLst/>
              <a:ahLst/>
              <a:cxnLst/>
              <a:rect l="l" t="t" r="r" b="b"/>
              <a:pathLst>
                <a:path w="904" h="1220" extrusionOk="0">
                  <a:moveTo>
                    <a:pt x="101" y="1220"/>
                  </a:moveTo>
                  <a:cubicBezTo>
                    <a:pt x="235" y="1203"/>
                    <a:pt x="235" y="1070"/>
                    <a:pt x="318" y="919"/>
                  </a:cubicBezTo>
                  <a:cubicBezTo>
                    <a:pt x="402" y="802"/>
                    <a:pt x="452" y="719"/>
                    <a:pt x="519" y="618"/>
                  </a:cubicBezTo>
                  <a:cubicBezTo>
                    <a:pt x="619" y="485"/>
                    <a:pt x="903" y="151"/>
                    <a:pt x="903" y="17"/>
                  </a:cubicBezTo>
                  <a:cubicBezTo>
                    <a:pt x="736" y="0"/>
                    <a:pt x="669" y="117"/>
                    <a:pt x="586" y="217"/>
                  </a:cubicBezTo>
                  <a:cubicBezTo>
                    <a:pt x="419" y="451"/>
                    <a:pt x="1" y="886"/>
                    <a:pt x="101" y="122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536;p21">
              <a:extLst>
                <a:ext uri="{FF2B5EF4-FFF2-40B4-BE49-F238E27FC236}">
                  <a16:creationId xmlns:a16="http://schemas.microsoft.com/office/drawing/2014/main" id="{A8B0C453-0460-4932-880F-308E5C34D7A2}"/>
                </a:ext>
              </a:extLst>
            </p:cNvPr>
            <p:cNvSpPr/>
            <p:nvPr/>
          </p:nvSpPr>
          <p:spPr>
            <a:xfrm>
              <a:off x="4883711" y="3427069"/>
              <a:ext cx="46579" cy="35919"/>
            </a:xfrm>
            <a:custGeom>
              <a:avLst/>
              <a:gdLst/>
              <a:ahLst/>
              <a:cxnLst/>
              <a:rect l="l" t="t" r="r" b="b"/>
              <a:pathLst>
                <a:path w="1171" h="903" extrusionOk="0">
                  <a:moveTo>
                    <a:pt x="18" y="903"/>
                  </a:moveTo>
                  <a:cubicBezTo>
                    <a:pt x="135" y="903"/>
                    <a:pt x="1137" y="268"/>
                    <a:pt x="1171" y="1"/>
                  </a:cubicBezTo>
                  <a:cubicBezTo>
                    <a:pt x="987" y="1"/>
                    <a:pt x="653" y="285"/>
                    <a:pt x="502" y="385"/>
                  </a:cubicBezTo>
                  <a:cubicBezTo>
                    <a:pt x="385" y="468"/>
                    <a:pt x="318" y="535"/>
                    <a:pt x="218" y="602"/>
                  </a:cubicBezTo>
                  <a:cubicBezTo>
                    <a:pt x="151" y="652"/>
                    <a:pt x="168" y="652"/>
                    <a:pt x="85" y="719"/>
                  </a:cubicBezTo>
                  <a:cubicBezTo>
                    <a:pt x="18" y="819"/>
                    <a:pt x="1" y="769"/>
                    <a:pt x="18" y="9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537;p21">
              <a:extLst>
                <a:ext uri="{FF2B5EF4-FFF2-40B4-BE49-F238E27FC236}">
                  <a16:creationId xmlns:a16="http://schemas.microsoft.com/office/drawing/2014/main" id="{645F6E48-5933-43C1-9079-55AAD545F9A1}"/>
                </a:ext>
              </a:extLst>
            </p:cNvPr>
            <p:cNvSpPr/>
            <p:nvPr/>
          </p:nvSpPr>
          <p:spPr>
            <a:xfrm>
              <a:off x="4653756" y="3489560"/>
              <a:ext cx="40613" cy="43238"/>
            </a:xfrm>
            <a:custGeom>
              <a:avLst/>
              <a:gdLst/>
              <a:ahLst/>
              <a:cxnLst/>
              <a:rect l="l" t="t" r="r" b="b"/>
              <a:pathLst>
                <a:path w="1021" h="1087" extrusionOk="0">
                  <a:moveTo>
                    <a:pt x="34" y="1053"/>
                  </a:moveTo>
                  <a:cubicBezTo>
                    <a:pt x="185" y="1086"/>
                    <a:pt x="318" y="819"/>
                    <a:pt x="552" y="585"/>
                  </a:cubicBezTo>
                  <a:cubicBezTo>
                    <a:pt x="803" y="334"/>
                    <a:pt x="1020" y="201"/>
                    <a:pt x="1003" y="0"/>
                  </a:cubicBezTo>
                  <a:cubicBezTo>
                    <a:pt x="820" y="0"/>
                    <a:pt x="519" y="334"/>
                    <a:pt x="419" y="451"/>
                  </a:cubicBezTo>
                  <a:cubicBezTo>
                    <a:pt x="335" y="552"/>
                    <a:pt x="1" y="869"/>
                    <a:pt x="34" y="10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538;p21">
              <a:extLst>
                <a:ext uri="{FF2B5EF4-FFF2-40B4-BE49-F238E27FC236}">
                  <a16:creationId xmlns:a16="http://schemas.microsoft.com/office/drawing/2014/main" id="{171A5615-FF07-4E4B-B9B0-CC31FE0CE30B}"/>
                </a:ext>
              </a:extLst>
            </p:cNvPr>
            <p:cNvSpPr/>
            <p:nvPr/>
          </p:nvSpPr>
          <p:spPr>
            <a:xfrm>
              <a:off x="4528138" y="3576594"/>
              <a:ext cx="36595" cy="47892"/>
            </a:xfrm>
            <a:custGeom>
              <a:avLst/>
              <a:gdLst/>
              <a:ahLst/>
              <a:cxnLst/>
              <a:rect l="l" t="t" r="r" b="b"/>
              <a:pathLst>
                <a:path w="920" h="1204" extrusionOk="0">
                  <a:moveTo>
                    <a:pt x="1" y="1204"/>
                  </a:moveTo>
                  <a:cubicBezTo>
                    <a:pt x="185" y="1204"/>
                    <a:pt x="352" y="920"/>
                    <a:pt x="502" y="703"/>
                  </a:cubicBezTo>
                  <a:cubicBezTo>
                    <a:pt x="552" y="636"/>
                    <a:pt x="920" y="185"/>
                    <a:pt x="836" y="101"/>
                  </a:cubicBezTo>
                  <a:cubicBezTo>
                    <a:pt x="736" y="1"/>
                    <a:pt x="636" y="218"/>
                    <a:pt x="569" y="285"/>
                  </a:cubicBezTo>
                  <a:cubicBezTo>
                    <a:pt x="419" y="469"/>
                    <a:pt x="1" y="987"/>
                    <a:pt x="1" y="120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539;p21">
              <a:extLst>
                <a:ext uri="{FF2B5EF4-FFF2-40B4-BE49-F238E27FC236}">
                  <a16:creationId xmlns:a16="http://schemas.microsoft.com/office/drawing/2014/main" id="{80B38935-F5AD-4EE8-B519-4F2A08949477}"/>
                </a:ext>
              </a:extLst>
            </p:cNvPr>
            <p:cNvSpPr/>
            <p:nvPr/>
          </p:nvSpPr>
          <p:spPr>
            <a:xfrm>
              <a:off x="4526825" y="3429734"/>
              <a:ext cx="39897" cy="47216"/>
            </a:xfrm>
            <a:custGeom>
              <a:avLst/>
              <a:gdLst/>
              <a:ahLst/>
              <a:cxnLst/>
              <a:rect l="l" t="t" r="r" b="b"/>
              <a:pathLst>
                <a:path w="1003" h="1187" extrusionOk="0">
                  <a:moveTo>
                    <a:pt x="786" y="67"/>
                  </a:moveTo>
                  <a:cubicBezTo>
                    <a:pt x="619" y="184"/>
                    <a:pt x="268" y="652"/>
                    <a:pt x="134" y="853"/>
                  </a:cubicBezTo>
                  <a:cubicBezTo>
                    <a:pt x="67" y="936"/>
                    <a:pt x="0" y="1187"/>
                    <a:pt x="184" y="1103"/>
                  </a:cubicBezTo>
                  <a:cubicBezTo>
                    <a:pt x="234" y="1086"/>
                    <a:pt x="535" y="635"/>
                    <a:pt x="602" y="552"/>
                  </a:cubicBezTo>
                  <a:cubicBezTo>
                    <a:pt x="652" y="502"/>
                    <a:pt x="1003" y="117"/>
                    <a:pt x="853" y="67"/>
                  </a:cubicBezTo>
                  <a:cubicBezTo>
                    <a:pt x="752" y="0"/>
                    <a:pt x="819" y="51"/>
                    <a:pt x="786" y="6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540;p21">
              <a:extLst>
                <a:ext uri="{FF2B5EF4-FFF2-40B4-BE49-F238E27FC236}">
                  <a16:creationId xmlns:a16="http://schemas.microsoft.com/office/drawing/2014/main" id="{7E06DCA7-3C6E-4D92-B9A6-FB6D1EB88431}"/>
                </a:ext>
              </a:extLst>
            </p:cNvPr>
            <p:cNvSpPr/>
            <p:nvPr/>
          </p:nvSpPr>
          <p:spPr>
            <a:xfrm>
              <a:off x="4681004" y="3657700"/>
              <a:ext cx="30629" cy="51194"/>
            </a:xfrm>
            <a:custGeom>
              <a:avLst/>
              <a:gdLst/>
              <a:ahLst/>
              <a:cxnLst/>
              <a:rect l="l" t="t" r="r" b="b"/>
              <a:pathLst>
                <a:path w="770" h="1287" extrusionOk="0">
                  <a:moveTo>
                    <a:pt x="84" y="1287"/>
                  </a:moveTo>
                  <a:cubicBezTo>
                    <a:pt x="218" y="1237"/>
                    <a:pt x="769" y="134"/>
                    <a:pt x="652" y="0"/>
                  </a:cubicBezTo>
                  <a:cubicBezTo>
                    <a:pt x="452" y="17"/>
                    <a:pt x="1" y="1103"/>
                    <a:pt x="84" y="128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541;p21">
              <a:extLst>
                <a:ext uri="{FF2B5EF4-FFF2-40B4-BE49-F238E27FC236}">
                  <a16:creationId xmlns:a16="http://schemas.microsoft.com/office/drawing/2014/main" id="{264AC84A-7F5B-493C-9804-876FFB608FF1}"/>
                </a:ext>
              </a:extLst>
            </p:cNvPr>
            <p:cNvSpPr/>
            <p:nvPr/>
          </p:nvSpPr>
          <p:spPr>
            <a:xfrm>
              <a:off x="4392575" y="3680970"/>
              <a:ext cx="33254" cy="47892"/>
            </a:xfrm>
            <a:custGeom>
              <a:avLst/>
              <a:gdLst/>
              <a:ahLst/>
              <a:cxnLst/>
              <a:rect l="l" t="t" r="r" b="b"/>
              <a:pathLst>
                <a:path w="836" h="1204" extrusionOk="0">
                  <a:moveTo>
                    <a:pt x="84" y="1203"/>
                  </a:moveTo>
                  <a:cubicBezTo>
                    <a:pt x="201" y="1187"/>
                    <a:pt x="234" y="1053"/>
                    <a:pt x="301" y="953"/>
                  </a:cubicBezTo>
                  <a:cubicBezTo>
                    <a:pt x="451" y="669"/>
                    <a:pt x="836" y="184"/>
                    <a:pt x="836" y="0"/>
                  </a:cubicBezTo>
                  <a:cubicBezTo>
                    <a:pt x="585" y="0"/>
                    <a:pt x="0" y="919"/>
                    <a:pt x="84" y="12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542;p21">
              <a:extLst>
                <a:ext uri="{FF2B5EF4-FFF2-40B4-BE49-F238E27FC236}">
                  <a16:creationId xmlns:a16="http://schemas.microsoft.com/office/drawing/2014/main" id="{3994C43A-D8FC-4CD1-A9A9-9B095177FAA7}"/>
                </a:ext>
              </a:extLst>
            </p:cNvPr>
            <p:cNvSpPr/>
            <p:nvPr/>
          </p:nvSpPr>
          <p:spPr>
            <a:xfrm>
              <a:off x="4695642" y="3658377"/>
              <a:ext cx="27964" cy="47216"/>
            </a:xfrm>
            <a:custGeom>
              <a:avLst/>
              <a:gdLst/>
              <a:ahLst/>
              <a:cxnLst/>
              <a:rect l="l" t="t" r="r" b="b"/>
              <a:pathLst>
                <a:path w="703" h="1187" extrusionOk="0">
                  <a:moveTo>
                    <a:pt x="652" y="0"/>
                  </a:moveTo>
                  <a:cubicBezTo>
                    <a:pt x="485" y="0"/>
                    <a:pt x="518" y="67"/>
                    <a:pt x="435" y="217"/>
                  </a:cubicBezTo>
                  <a:cubicBezTo>
                    <a:pt x="351" y="401"/>
                    <a:pt x="0" y="1069"/>
                    <a:pt x="218" y="1136"/>
                  </a:cubicBezTo>
                  <a:cubicBezTo>
                    <a:pt x="452" y="1186"/>
                    <a:pt x="418" y="735"/>
                    <a:pt x="418" y="735"/>
                  </a:cubicBezTo>
                  <a:cubicBezTo>
                    <a:pt x="435" y="652"/>
                    <a:pt x="702" y="184"/>
                    <a:pt x="652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543;p21">
              <a:extLst>
                <a:ext uri="{FF2B5EF4-FFF2-40B4-BE49-F238E27FC236}">
                  <a16:creationId xmlns:a16="http://schemas.microsoft.com/office/drawing/2014/main" id="{DF6319B7-CA4A-4541-98F4-CFC276123CEC}"/>
                </a:ext>
              </a:extLst>
            </p:cNvPr>
            <p:cNvSpPr/>
            <p:nvPr/>
          </p:nvSpPr>
          <p:spPr>
            <a:xfrm>
              <a:off x="4879057" y="3380529"/>
              <a:ext cx="55887" cy="24662"/>
            </a:xfrm>
            <a:custGeom>
              <a:avLst/>
              <a:gdLst/>
              <a:ahLst/>
              <a:cxnLst/>
              <a:rect l="l" t="t" r="r" b="b"/>
              <a:pathLst>
                <a:path w="1405" h="620" extrusionOk="0">
                  <a:moveTo>
                    <a:pt x="1" y="552"/>
                  </a:moveTo>
                  <a:cubicBezTo>
                    <a:pt x="168" y="619"/>
                    <a:pt x="536" y="452"/>
                    <a:pt x="703" y="385"/>
                  </a:cubicBezTo>
                  <a:cubicBezTo>
                    <a:pt x="820" y="352"/>
                    <a:pt x="937" y="302"/>
                    <a:pt x="1070" y="285"/>
                  </a:cubicBezTo>
                  <a:cubicBezTo>
                    <a:pt x="1221" y="252"/>
                    <a:pt x="1354" y="268"/>
                    <a:pt x="1405" y="135"/>
                  </a:cubicBezTo>
                  <a:cubicBezTo>
                    <a:pt x="1037" y="1"/>
                    <a:pt x="68" y="369"/>
                    <a:pt x="1" y="5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544;p21">
              <a:extLst>
                <a:ext uri="{FF2B5EF4-FFF2-40B4-BE49-F238E27FC236}">
                  <a16:creationId xmlns:a16="http://schemas.microsoft.com/office/drawing/2014/main" id="{97041FF9-CBCD-4204-B11C-7C06319C89B3}"/>
                </a:ext>
              </a:extLst>
            </p:cNvPr>
            <p:cNvSpPr/>
            <p:nvPr/>
          </p:nvSpPr>
          <p:spPr>
            <a:xfrm>
              <a:off x="4609921" y="2929926"/>
              <a:ext cx="33254" cy="46579"/>
            </a:xfrm>
            <a:custGeom>
              <a:avLst/>
              <a:gdLst/>
              <a:ahLst/>
              <a:cxnLst/>
              <a:rect l="l" t="t" r="r" b="b"/>
              <a:pathLst>
                <a:path w="836" h="1171" extrusionOk="0">
                  <a:moveTo>
                    <a:pt x="50" y="1170"/>
                  </a:moveTo>
                  <a:cubicBezTo>
                    <a:pt x="284" y="1137"/>
                    <a:pt x="819" y="201"/>
                    <a:pt x="835" y="1"/>
                  </a:cubicBezTo>
                  <a:cubicBezTo>
                    <a:pt x="652" y="17"/>
                    <a:pt x="668" y="84"/>
                    <a:pt x="568" y="218"/>
                  </a:cubicBezTo>
                  <a:cubicBezTo>
                    <a:pt x="434" y="418"/>
                    <a:pt x="0" y="986"/>
                    <a:pt x="50" y="117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545;p21">
              <a:extLst>
                <a:ext uri="{FF2B5EF4-FFF2-40B4-BE49-F238E27FC236}">
                  <a16:creationId xmlns:a16="http://schemas.microsoft.com/office/drawing/2014/main" id="{A5538887-ABD8-4E45-BEA4-038C267AC6E9}"/>
                </a:ext>
              </a:extLst>
            </p:cNvPr>
            <p:cNvSpPr/>
            <p:nvPr/>
          </p:nvSpPr>
          <p:spPr>
            <a:xfrm>
              <a:off x="4312821" y="3878348"/>
              <a:ext cx="43238" cy="42562"/>
            </a:xfrm>
            <a:custGeom>
              <a:avLst/>
              <a:gdLst/>
              <a:ahLst/>
              <a:cxnLst/>
              <a:rect l="l" t="t" r="r" b="b"/>
              <a:pathLst>
                <a:path w="1087" h="1070" extrusionOk="0">
                  <a:moveTo>
                    <a:pt x="0" y="1070"/>
                  </a:moveTo>
                  <a:cubicBezTo>
                    <a:pt x="151" y="1037"/>
                    <a:pt x="201" y="936"/>
                    <a:pt x="301" y="836"/>
                  </a:cubicBezTo>
                  <a:cubicBezTo>
                    <a:pt x="385" y="753"/>
                    <a:pt x="1086" y="218"/>
                    <a:pt x="969" y="118"/>
                  </a:cubicBezTo>
                  <a:cubicBezTo>
                    <a:pt x="852" y="1"/>
                    <a:pt x="17" y="736"/>
                    <a:pt x="0" y="107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546;p21">
              <a:extLst>
                <a:ext uri="{FF2B5EF4-FFF2-40B4-BE49-F238E27FC236}">
                  <a16:creationId xmlns:a16="http://schemas.microsoft.com/office/drawing/2014/main" id="{119A4321-7201-49E4-93CA-92CBEC6370DD}"/>
                </a:ext>
              </a:extLst>
            </p:cNvPr>
            <p:cNvSpPr/>
            <p:nvPr/>
          </p:nvSpPr>
          <p:spPr>
            <a:xfrm>
              <a:off x="4524160" y="3451015"/>
              <a:ext cx="37948" cy="43238"/>
            </a:xfrm>
            <a:custGeom>
              <a:avLst/>
              <a:gdLst/>
              <a:ahLst/>
              <a:cxnLst/>
              <a:rect l="l" t="t" r="r" b="b"/>
              <a:pathLst>
                <a:path w="954" h="1087" extrusionOk="0">
                  <a:moveTo>
                    <a:pt x="34" y="1086"/>
                  </a:moveTo>
                  <a:cubicBezTo>
                    <a:pt x="184" y="1069"/>
                    <a:pt x="652" y="485"/>
                    <a:pt x="786" y="334"/>
                  </a:cubicBezTo>
                  <a:cubicBezTo>
                    <a:pt x="853" y="251"/>
                    <a:pt x="936" y="167"/>
                    <a:pt x="953" y="0"/>
                  </a:cubicBezTo>
                  <a:cubicBezTo>
                    <a:pt x="786" y="17"/>
                    <a:pt x="1" y="819"/>
                    <a:pt x="34" y="10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547;p21">
              <a:extLst>
                <a:ext uri="{FF2B5EF4-FFF2-40B4-BE49-F238E27FC236}">
                  <a16:creationId xmlns:a16="http://schemas.microsoft.com/office/drawing/2014/main" id="{00BB15F4-57FF-4A05-A66B-C7B4096E7BB1}"/>
                </a:ext>
              </a:extLst>
            </p:cNvPr>
            <p:cNvSpPr/>
            <p:nvPr/>
          </p:nvSpPr>
          <p:spPr>
            <a:xfrm>
              <a:off x="4346035" y="3885667"/>
              <a:ext cx="44591" cy="43238"/>
            </a:xfrm>
            <a:custGeom>
              <a:avLst/>
              <a:gdLst/>
              <a:ahLst/>
              <a:cxnLst/>
              <a:rect l="l" t="t" r="r" b="b"/>
              <a:pathLst>
                <a:path w="1121" h="1087" extrusionOk="0">
                  <a:moveTo>
                    <a:pt x="151" y="1087"/>
                  </a:moveTo>
                  <a:cubicBezTo>
                    <a:pt x="301" y="1036"/>
                    <a:pt x="502" y="619"/>
                    <a:pt x="853" y="335"/>
                  </a:cubicBezTo>
                  <a:cubicBezTo>
                    <a:pt x="886" y="301"/>
                    <a:pt x="1120" y="168"/>
                    <a:pt x="1003" y="101"/>
                  </a:cubicBezTo>
                  <a:cubicBezTo>
                    <a:pt x="786" y="0"/>
                    <a:pt x="1" y="853"/>
                    <a:pt x="151" y="108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548;p21">
              <a:extLst>
                <a:ext uri="{FF2B5EF4-FFF2-40B4-BE49-F238E27FC236}">
                  <a16:creationId xmlns:a16="http://schemas.microsoft.com/office/drawing/2014/main" id="{3F50DA20-1E8A-472A-A223-5E9CFC9B3E3A}"/>
                </a:ext>
              </a:extLst>
            </p:cNvPr>
            <p:cNvSpPr/>
            <p:nvPr/>
          </p:nvSpPr>
          <p:spPr>
            <a:xfrm>
              <a:off x="4435098" y="3690915"/>
              <a:ext cx="45227" cy="60541"/>
            </a:xfrm>
            <a:custGeom>
              <a:avLst/>
              <a:gdLst/>
              <a:ahLst/>
              <a:cxnLst/>
              <a:rect l="l" t="t" r="r" b="b"/>
              <a:pathLst>
                <a:path w="1137" h="1522" extrusionOk="0">
                  <a:moveTo>
                    <a:pt x="569" y="1104"/>
                  </a:moveTo>
                  <a:cubicBezTo>
                    <a:pt x="552" y="870"/>
                    <a:pt x="519" y="1120"/>
                    <a:pt x="535" y="937"/>
                  </a:cubicBezTo>
                  <a:cubicBezTo>
                    <a:pt x="535" y="803"/>
                    <a:pt x="1137" y="1"/>
                    <a:pt x="836" y="51"/>
                  </a:cubicBezTo>
                  <a:cubicBezTo>
                    <a:pt x="652" y="84"/>
                    <a:pt x="1" y="1521"/>
                    <a:pt x="569" y="110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549;p21">
              <a:extLst>
                <a:ext uri="{FF2B5EF4-FFF2-40B4-BE49-F238E27FC236}">
                  <a16:creationId xmlns:a16="http://schemas.microsoft.com/office/drawing/2014/main" id="{691D0299-6B0F-4445-A156-1B6A6DD25B34}"/>
                </a:ext>
              </a:extLst>
            </p:cNvPr>
            <p:cNvSpPr/>
            <p:nvPr/>
          </p:nvSpPr>
          <p:spPr>
            <a:xfrm>
              <a:off x="4532792" y="3595886"/>
              <a:ext cx="33930" cy="44551"/>
            </a:xfrm>
            <a:custGeom>
              <a:avLst/>
              <a:gdLst/>
              <a:ahLst/>
              <a:cxnLst/>
              <a:rect l="l" t="t" r="r" b="b"/>
              <a:pathLst>
                <a:path w="853" h="1120" extrusionOk="0">
                  <a:moveTo>
                    <a:pt x="1" y="1103"/>
                  </a:moveTo>
                  <a:cubicBezTo>
                    <a:pt x="335" y="1120"/>
                    <a:pt x="853" y="268"/>
                    <a:pt x="820" y="1"/>
                  </a:cubicBezTo>
                  <a:cubicBezTo>
                    <a:pt x="686" y="34"/>
                    <a:pt x="652" y="134"/>
                    <a:pt x="569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550;p21">
              <a:extLst>
                <a:ext uri="{FF2B5EF4-FFF2-40B4-BE49-F238E27FC236}">
                  <a16:creationId xmlns:a16="http://schemas.microsoft.com/office/drawing/2014/main" id="{11A9C4F0-2EA6-4542-B412-017A7210AE32}"/>
                </a:ext>
              </a:extLst>
            </p:cNvPr>
            <p:cNvSpPr/>
            <p:nvPr/>
          </p:nvSpPr>
          <p:spPr>
            <a:xfrm>
              <a:off x="4535457" y="4121589"/>
              <a:ext cx="38584" cy="39260"/>
            </a:xfrm>
            <a:custGeom>
              <a:avLst/>
              <a:gdLst/>
              <a:ahLst/>
              <a:cxnLst/>
              <a:rect l="l" t="t" r="r" b="b"/>
              <a:pathLst>
                <a:path w="970" h="987" extrusionOk="0">
                  <a:moveTo>
                    <a:pt x="1" y="987"/>
                  </a:moveTo>
                  <a:cubicBezTo>
                    <a:pt x="168" y="987"/>
                    <a:pt x="235" y="870"/>
                    <a:pt x="318" y="786"/>
                  </a:cubicBezTo>
                  <a:cubicBezTo>
                    <a:pt x="385" y="703"/>
                    <a:pt x="469" y="619"/>
                    <a:pt x="535" y="536"/>
                  </a:cubicBezTo>
                  <a:cubicBezTo>
                    <a:pt x="769" y="268"/>
                    <a:pt x="953" y="168"/>
                    <a:pt x="970" y="1"/>
                  </a:cubicBezTo>
                  <a:cubicBezTo>
                    <a:pt x="619" y="34"/>
                    <a:pt x="34" y="770"/>
                    <a:pt x="1" y="98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551;p21">
              <a:extLst>
                <a:ext uri="{FF2B5EF4-FFF2-40B4-BE49-F238E27FC236}">
                  <a16:creationId xmlns:a16="http://schemas.microsoft.com/office/drawing/2014/main" id="{4BC3EE92-A1C6-43A1-848E-F52C834E323B}"/>
                </a:ext>
              </a:extLst>
            </p:cNvPr>
            <p:cNvSpPr/>
            <p:nvPr/>
          </p:nvSpPr>
          <p:spPr>
            <a:xfrm>
              <a:off x="4569347" y="3688290"/>
              <a:ext cx="29276" cy="45863"/>
            </a:xfrm>
            <a:custGeom>
              <a:avLst/>
              <a:gdLst/>
              <a:ahLst/>
              <a:cxnLst/>
              <a:rect l="l" t="t" r="r" b="b"/>
              <a:pathLst>
                <a:path w="736" h="1153" extrusionOk="0">
                  <a:moveTo>
                    <a:pt x="101" y="1153"/>
                  </a:moveTo>
                  <a:cubicBezTo>
                    <a:pt x="235" y="1136"/>
                    <a:pt x="235" y="1053"/>
                    <a:pt x="302" y="902"/>
                  </a:cubicBezTo>
                  <a:cubicBezTo>
                    <a:pt x="419" y="668"/>
                    <a:pt x="736" y="201"/>
                    <a:pt x="703" y="17"/>
                  </a:cubicBezTo>
                  <a:cubicBezTo>
                    <a:pt x="552" y="0"/>
                    <a:pt x="552" y="84"/>
                    <a:pt x="469" y="217"/>
                  </a:cubicBezTo>
                  <a:cubicBezTo>
                    <a:pt x="335" y="401"/>
                    <a:pt x="1" y="969"/>
                    <a:pt x="101" y="11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552;p21">
              <a:extLst>
                <a:ext uri="{FF2B5EF4-FFF2-40B4-BE49-F238E27FC236}">
                  <a16:creationId xmlns:a16="http://schemas.microsoft.com/office/drawing/2014/main" id="{5A2E63EB-3105-4F58-8CA2-E6C0CCD3BA40}"/>
                </a:ext>
              </a:extLst>
            </p:cNvPr>
            <p:cNvSpPr/>
            <p:nvPr/>
          </p:nvSpPr>
          <p:spPr>
            <a:xfrm>
              <a:off x="4532155" y="3200415"/>
              <a:ext cx="35919" cy="41249"/>
            </a:xfrm>
            <a:custGeom>
              <a:avLst/>
              <a:gdLst/>
              <a:ahLst/>
              <a:cxnLst/>
              <a:rect l="l" t="t" r="r" b="b"/>
              <a:pathLst>
                <a:path w="903" h="1037" extrusionOk="0">
                  <a:moveTo>
                    <a:pt x="0" y="970"/>
                  </a:moveTo>
                  <a:cubicBezTo>
                    <a:pt x="50" y="1020"/>
                    <a:pt x="17" y="1003"/>
                    <a:pt x="84" y="1037"/>
                  </a:cubicBezTo>
                  <a:cubicBezTo>
                    <a:pt x="201" y="987"/>
                    <a:pt x="234" y="937"/>
                    <a:pt x="301" y="836"/>
                  </a:cubicBezTo>
                  <a:cubicBezTo>
                    <a:pt x="435" y="686"/>
                    <a:pt x="902" y="218"/>
                    <a:pt x="869" y="68"/>
                  </a:cubicBezTo>
                  <a:cubicBezTo>
                    <a:pt x="735" y="1"/>
                    <a:pt x="568" y="252"/>
                    <a:pt x="384" y="452"/>
                  </a:cubicBezTo>
                  <a:cubicBezTo>
                    <a:pt x="301" y="569"/>
                    <a:pt x="34" y="836"/>
                    <a:pt x="0" y="97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553;p21">
              <a:extLst>
                <a:ext uri="{FF2B5EF4-FFF2-40B4-BE49-F238E27FC236}">
                  <a16:creationId xmlns:a16="http://schemas.microsoft.com/office/drawing/2014/main" id="{CD3BFA78-174A-4FC3-8B57-9B51F84F5DA6}"/>
                </a:ext>
              </a:extLst>
            </p:cNvPr>
            <p:cNvSpPr/>
            <p:nvPr/>
          </p:nvSpPr>
          <p:spPr>
            <a:xfrm>
              <a:off x="4533468" y="3181839"/>
              <a:ext cx="35919" cy="42562"/>
            </a:xfrm>
            <a:custGeom>
              <a:avLst/>
              <a:gdLst/>
              <a:ahLst/>
              <a:cxnLst/>
              <a:rect l="l" t="t" r="r" b="b"/>
              <a:pathLst>
                <a:path w="903" h="1070" extrusionOk="0">
                  <a:moveTo>
                    <a:pt x="34" y="1069"/>
                  </a:moveTo>
                  <a:cubicBezTo>
                    <a:pt x="218" y="1053"/>
                    <a:pt x="903" y="334"/>
                    <a:pt x="853" y="0"/>
                  </a:cubicBezTo>
                  <a:cubicBezTo>
                    <a:pt x="702" y="50"/>
                    <a:pt x="552" y="301"/>
                    <a:pt x="385" y="518"/>
                  </a:cubicBezTo>
                  <a:cubicBezTo>
                    <a:pt x="285" y="635"/>
                    <a:pt x="1" y="886"/>
                    <a:pt x="34" y="10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554;p21">
              <a:extLst>
                <a:ext uri="{FF2B5EF4-FFF2-40B4-BE49-F238E27FC236}">
                  <a16:creationId xmlns:a16="http://schemas.microsoft.com/office/drawing/2014/main" id="{6D6782CD-B029-440B-918E-20DA2D819FB9}"/>
                </a:ext>
              </a:extLst>
            </p:cNvPr>
            <p:cNvSpPr/>
            <p:nvPr/>
          </p:nvSpPr>
          <p:spPr>
            <a:xfrm>
              <a:off x="4605267" y="2962504"/>
              <a:ext cx="32578" cy="43238"/>
            </a:xfrm>
            <a:custGeom>
              <a:avLst/>
              <a:gdLst/>
              <a:ahLst/>
              <a:cxnLst/>
              <a:rect l="l" t="t" r="r" b="b"/>
              <a:pathLst>
                <a:path w="819" h="1087" extrusionOk="0">
                  <a:moveTo>
                    <a:pt x="84" y="1086"/>
                  </a:moveTo>
                  <a:cubicBezTo>
                    <a:pt x="217" y="1086"/>
                    <a:pt x="318" y="836"/>
                    <a:pt x="485" y="602"/>
                  </a:cubicBezTo>
                  <a:cubicBezTo>
                    <a:pt x="568" y="485"/>
                    <a:pt x="819" y="167"/>
                    <a:pt x="819" y="17"/>
                  </a:cubicBezTo>
                  <a:cubicBezTo>
                    <a:pt x="652" y="0"/>
                    <a:pt x="451" y="301"/>
                    <a:pt x="351" y="451"/>
                  </a:cubicBezTo>
                  <a:cubicBezTo>
                    <a:pt x="267" y="568"/>
                    <a:pt x="0" y="903"/>
                    <a:pt x="84" y="10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555;p21">
              <a:extLst>
                <a:ext uri="{FF2B5EF4-FFF2-40B4-BE49-F238E27FC236}">
                  <a16:creationId xmlns:a16="http://schemas.microsoft.com/office/drawing/2014/main" id="{6B96AEB7-7A3D-4960-AB99-64AE4D39D6AD}"/>
                </a:ext>
              </a:extLst>
            </p:cNvPr>
            <p:cNvSpPr/>
            <p:nvPr/>
          </p:nvSpPr>
          <p:spPr>
            <a:xfrm>
              <a:off x="4349376" y="4073736"/>
              <a:ext cx="33254" cy="43914"/>
            </a:xfrm>
            <a:custGeom>
              <a:avLst/>
              <a:gdLst/>
              <a:ahLst/>
              <a:cxnLst/>
              <a:rect l="l" t="t" r="r" b="b"/>
              <a:pathLst>
                <a:path w="836" h="1104" extrusionOk="0">
                  <a:moveTo>
                    <a:pt x="117" y="1104"/>
                  </a:moveTo>
                  <a:cubicBezTo>
                    <a:pt x="234" y="1070"/>
                    <a:pt x="301" y="820"/>
                    <a:pt x="485" y="552"/>
                  </a:cubicBezTo>
                  <a:cubicBezTo>
                    <a:pt x="568" y="435"/>
                    <a:pt x="836" y="168"/>
                    <a:pt x="836" y="18"/>
                  </a:cubicBezTo>
                  <a:cubicBezTo>
                    <a:pt x="652" y="1"/>
                    <a:pt x="418" y="318"/>
                    <a:pt x="334" y="435"/>
                  </a:cubicBezTo>
                  <a:cubicBezTo>
                    <a:pt x="251" y="552"/>
                    <a:pt x="0" y="937"/>
                    <a:pt x="117" y="110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556;p21">
              <a:extLst>
                <a:ext uri="{FF2B5EF4-FFF2-40B4-BE49-F238E27FC236}">
                  <a16:creationId xmlns:a16="http://schemas.microsoft.com/office/drawing/2014/main" id="{4453873B-F67C-4739-AF57-AAC90E492D9A}"/>
                </a:ext>
              </a:extLst>
            </p:cNvPr>
            <p:cNvSpPr/>
            <p:nvPr/>
          </p:nvSpPr>
          <p:spPr>
            <a:xfrm>
              <a:off x="4527501" y="3395167"/>
              <a:ext cx="37232" cy="35919"/>
            </a:xfrm>
            <a:custGeom>
              <a:avLst/>
              <a:gdLst/>
              <a:ahLst/>
              <a:cxnLst/>
              <a:rect l="l" t="t" r="r" b="b"/>
              <a:pathLst>
                <a:path w="936" h="903" extrusionOk="0">
                  <a:moveTo>
                    <a:pt x="0" y="903"/>
                  </a:moveTo>
                  <a:cubicBezTo>
                    <a:pt x="201" y="903"/>
                    <a:pt x="602" y="435"/>
                    <a:pt x="735" y="285"/>
                  </a:cubicBezTo>
                  <a:cubicBezTo>
                    <a:pt x="836" y="201"/>
                    <a:pt x="936" y="151"/>
                    <a:pt x="902" y="1"/>
                  </a:cubicBezTo>
                  <a:cubicBezTo>
                    <a:pt x="769" y="1"/>
                    <a:pt x="468" y="285"/>
                    <a:pt x="384" y="368"/>
                  </a:cubicBezTo>
                  <a:cubicBezTo>
                    <a:pt x="234" y="485"/>
                    <a:pt x="0" y="669"/>
                    <a:pt x="0" y="9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557;p21">
              <a:extLst>
                <a:ext uri="{FF2B5EF4-FFF2-40B4-BE49-F238E27FC236}">
                  <a16:creationId xmlns:a16="http://schemas.microsoft.com/office/drawing/2014/main" id="{EF4EC6A3-3C0A-4DF4-8B94-FCBAB5F6C6C0}"/>
                </a:ext>
              </a:extLst>
            </p:cNvPr>
            <p:cNvSpPr/>
            <p:nvPr/>
          </p:nvSpPr>
          <p:spPr>
            <a:xfrm>
              <a:off x="4657773" y="3449663"/>
              <a:ext cx="34567" cy="38584"/>
            </a:xfrm>
            <a:custGeom>
              <a:avLst/>
              <a:gdLst/>
              <a:ahLst/>
              <a:cxnLst/>
              <a:rect l="l" t="t" r="r" b="b"/>
              <a:pathLst>
                <a:path w="869" h="970" extrusionOk="0">
                  <a:moveTo>
                    <a:pt x="0" y="970"/>
                  </a:moveTo>
                  <a:cubicBezTo>
                    <a:pt x="217" y="970"/>
                    <a:pt x="368" y="702"/>
                    <a:pt x="501" y="569"/>
                  </a:cubicBezTo>
                  <a:cubicBezTo>
                    <a:pt x="585" y="485"/>
                    <a:pt x="869" y="168"/>
                    <a:pt x="819" y="1"/>
                  </a:cubicBezTo>
                  <a:cubicBezTo>
                    <a:pt x="652" y="34"/>
                    <a:pt x="0" y="769"/>
                    <a:pt x="0" y="97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558;p21">
              <a:extLst>
                <a:ext uri="{FF2B5EF4-FFF2-40B4-BE49-F238E27FC236}">
                  <a16:creationId xmlns:a16="http://schemas.microsoft.com/office/drawing/2014/main" id="{043B9206-56DD-4A28-AEB1-F42581754FA4}"/>
                </a:ext>
              </a:extLst>
            </p:cNvPr>
            <p:cNvSpPr/>
            <p:nvPr/>
          </p:nvSpPr>
          <p:spPr>
            <a:xfrm>
              <a:off x="5155552" y="2806297"/>
              <a:ext cx="42602" cy="32618"/>
            </a:xfrm>
            <a:custGeom>
              <a:avLst/>
              <a:gdLst/>
              <a:ahLst/>
              <a:cxnLst/>
              <a:rect l="l" t="t" r="r" b="b"/>
              <a:pathLst>
                <a:path w="1071" h="820" extrusionOk="0">
                  <a:moveTo>
                    <a:pt x="34" y="769"/>
                  </a:moveTo>
                  <a:cubicBezTo>
                    <a:pt x="151" y="820"/>
                    <a:pt x="452" y="569"/>
                    <a:pt x="602" y="469"/>
                  </a:cubicBezTo>
                  <a:cubicBezTo>
                    <a:pt x="686" y="402"/>
                    <a:pt x="753" y="352"/>
                    <a:pt x="853" y="268"/>
                  </a:cubicBezTo>
                  <a:cubicBezTo>
                    <a:pt x="953" y="185"/>
                    <a:pt x="1070" y="151"/>
                    <a:pt x="1037" y="1"/>
                  </a:cubicBezTo>
                  <a:cubicBezTo>
                    <a:pt x="870" y="1"/>
                    <a:pt x="602" y="218"/>
                    <a:pt x="469" y="318"/>
                  </a:cubicBezTo>
                  <a:cubicBezTo>
                    <a:pt x="368" y="385"/>
                    <a:pt x="1" y="619"/>
                    <a:pt x="34" y="7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559;p21">
              <a:extLst>
                <a:ext uri="{FF2B5EF4-FFF2-40B4-BE49-F238E27FC236}">
                  <a16:creationId xmlns:a16="http://schemas.microsoft.com/office/drawing/2014/main" id="{947E5D68-1FCD-41E2-9374-66D24DCBC1DD}"/>
                </a:ext>
              </a:extLst>
            </p:cNvPr>
            <p:cNvSpPr/>
            <p:nvPr/>
          </p:nvSpPr>
          <p:spPr>
            <a:xfrm>
              <a:off x="4523484" y="3330051"/>
              <a:ext cx="34606" cy="37908"/>
            </a:xfrm>
            <a:custGeom>
              <a:avLst/>
              <a:gdLst/>
              <a:ahLst/>
              <a:cxnLst/>
              <a:rect l="l" t="t" r="r" b="b"/>
              <a:pathLst>
                <a:path w="870" h="953" extrusionOk="0">
                  <a:moveTo>
                    <a:pt x="68" y="953"/>
                  </a:moveTo>
                  <a:cubicBezTo>
                    <a:pt x="185" y="953"/>
                    <a:pt x="252" y="752"/>
                    <a:pt x="485" y="535"/>
                  </a:cubicBezTo>
                  <a:cubicBezTo>
                    <a:pt x="619" y="401"/>
                    <a:pt x="870" y="201"/>
                    <a:pt x="870" y="17"/>
                  </a:cubicBezTo>
                  <a:cubicBezTo>
                    <a:pt x="602" y="0"/>
                    <a:pt x="1" y="685"/>
                    <a:pt x="68" y="9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560;p21">
              <a:extLst>
                <a:ext uri="{FF2B5EF4-FFF2-40B4-BE49-F238E27FC236}">
                  <a16:creationId xmlns:a16="http://schemas.microsoft.com/office/drawing/2014/main" id="{7DAA5112-EFAD-41DB-B065-98C2E4E7A89D}"/>
                </a:ext>
              </a:extLst>
            </p:cNvPr>
            <p:cNvSpPr/>
            <p:nvPr/>
          </p:nvSpPr>
          <p:spPr>
            <a:xfrm>
              <a:off x="4518830" y="3354634"/>
              <a:ext cx="33294" cy="41249"/>
            </a:xfrm>
            <a:custGeom>
              <a:avLst/>
              <a:gdLst/>
              <a:ahLst/>
              <a:cxnLst/>
              <a:rect l="l" t="t" r="r" b="b"/>
              <a:pathLst>
                <a:path w="837" h="1037" extrusionOk="0">
                  <a:moveTo>
                    <a:pt x="51" y="1036"/>
                  </a:moveTo>
                  <a:cubicBezTo>
                    <a:pt x="168" y="1020"/>
                    <a:pt x="185" y="919"/>
                    <a:pt x="268" y="819"/>
                  </a:cubicBezTo>
                  <a:cubicBezTo>
                    <a:pt x="335" y="719"/>
                    <a:pt x="402" y="652"/>
                    <a:pt x="469" y="552"/>
                  </a:cubicBezTo>
                  <a:cubicBezTo>
                    <a:pt x="619" y="351"/>
                    <a:pt x="836" y="184"/>
                    <a:pt x="820" y="17"/>
                  </a:cubicBezTo>
                  <a:cubicBezTo>
                    <a:pt x="569" y="0"/>
                    <a:pt x="1" y="769"/>
                    <a:pt x="51" y="10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561;p21">
              <a:extLst>
                <a:ext uri="{FF2B5EF4-FFF2-40B4-BE49-F238E27FC236}">
                  <a16:creationId xmlns:a16="http://schemas.microsoft.com/office/drawing/2014/main" id="{CCAAE636-24EF-48D6-BC66-D91A86EF4F2D}"/>
                </a:ext>
              </a:extLst>
            </p:cNvPr>
            <p:cNvSpPr/>
            <p:nvPr/>
          </p:nvSpPr>
          <p:spPr>
            <a:xfrm>
              <a:off x="4676350" y="3182475"/>
              <a:ext cx="28640" cy="44591"/>
            </a:xfrm>
            <a:custGeom>
              <a:avLst/>
              <a:gdLst/>
              <a:ahLst/>
              <a:cxnLst/>
              <a:rect l="l" t="t" r="r" b="b"/>
              <a:pathLst>
                <a:path w="720" h="1121" extrusionOk="0">
                  <a:moveTo>
                    <a:pt x="68" y="1120"/>
                  </a:moveTo>
                  <a:cubicBezTo>
                    <a:pt x="185" y="1070"/>
                    <a:pt x="201" y="970"/>
                    <a:pt x="252" y="886"/>
                  </a:cubicBezTo>
                  <a:cubicBezTo>
                    <a:pt x="368" y="686"/>
                    <a:pt x="719" y="168"/>
                    <a:pt x="602" y="1"/>
                  </a:cubicBezTo>
                  <a:cubicBezTo>
                    <a:pt x="469" y="34"/>
                    <a:pt x="352" y="302"/>
                    <a:pt x="252" y="502"/>
                  </a:cubicBezTo>
                  <a:cubicBezTo>
                    <a:pt x="201" y="602"/>
                    <a:pt x="151" y="669"/>
                    <a:pt x="118" y="769"/>
                  </a:cubicBezTo>
                  <a:cubicBezTo>
                    <a:pt x="1" y="987"/>
                    <a:pt x="34" y="1053"/>
                    <a:pt x="34" y="10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562;p21">
              <a:extLst>
                <a:ext uri="{FF2B5EF4-FFF2-40B4-BE49-F238E27FC236}">
                  <a16:creationId xmlns:a16="http://schemas.microsoft.com/office/drawing/2014/main" id="{F5D0E65B-C9A7-40BA-AFE1-17CBD79B2849}"/>
                </a:ext>
              </a:extLst>
            </p:cNvPr>
            <p:cNvSpPr/>
            <p:nvPr/>
          </p:nvSpPr>
          <p:spPr>
            <a:xfrm>
              <a:off x="4531479" y="3554676"/>
              <a:ext cx="31265" cy="39260"/>
            </a:xfrm>
            <a:custGeom>
              <a:avLst/>
              <a:gdLst/>
              <a:ahLst/>
              <a:cxnLst/>
              <a:rect l="l" t="t" r="r" b="b"/>
              <a:pathLst>
                <a:path w="786" h="987" extrusionOk="0">
                  <a:moveTo>
                    <a:pt x="17" y="986"/>
                  </a:moveTo>
                  <a:cubicBezTo>
                    <a:pt x="184" y="986"/>
                    <a:pt x="351" y="702"/>
                    <a:pt x="452" y="552"/>
                  </a:cubicBezTo>
                  <a:cubicBezTo>
                    <a:pt x="602" y="335"/>
                    <a:pt x="786" y="168"/>
                    <a:pt x="786" y="1"/>
                  </a:cubicBezTo>
                  <a:cubicBezTo>
                    <a:pt x="585" y="17"/>
                    <a:pt x="418" y="268"/>
                    <a:pt x="301" y="418"/>
                  </a:cubicBezTo>
                  <a:cubicBezTo>
                    <a:pt x="234" y="535"/>
                    <a:pt x="0" y="836"/>
                    <a:pt x="17" y="9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563;p21">
              <a:extLst>
                <a:ext uri="{FF2B5EF4-FFF2-40B4-BE49-F238E27FC236}">
                  <a16:creationId xmlns:a16="http://schemas.microsoft.com/office/drawing/2014/main" id="{7F2DC1C1-04A7-40B4-803B-AA2C2B2CA890}"/>
                </a:ext>
              </a:extLst>
            </p:cNvPr>
            <p:cNvSpPr/>
            <p:nvPr/>
          </p:nvSpPr>
          <p:spPr>
            <a:xfrm>
              <a:off x="5190119" y="2663415"/>
              <a:ext cx="42562" cy="27287"/>
            </a:xfrm>
            <a:custGeom>
              <a:avLst/>
              <a:gdLst/>
              <a:ahLst/>
              <a:cxnLst/>
              <a:rect l="l" t="t" r="r" b="b"/>
              <a:pathLst>
                <a:path w="1070" h="686" extrusionOk="0">
                  <a:moveTo>
                    <a:pt x="17" y="686"/>
                  </a:moveTo>
                  <a:cubicBezTo>
                    <a:pt x="151" y="669"/>
                    <a:pt x="218" y="518"/>
                    <a:pt x="519" y="368"/>
                  </a:cubicBezTo>
                  <a:lnTo>
                    <a:pt x="953" y="168"/>
                  </a:lnTo>
                  <a:cubicBezTo>
                    <a:pt x="1070" y="117"/>
                    <a:pt x="1037" y="168"/>
                    <a:pt x="1070" y="51"/>
                  </a:cubicBezTo>
                  <a:cubicBezTo>
                    <a:pt x="1020" y="17"/>
                    <a:pt x="1070" y="34"/>
                    <a:pt x="986" y="17"/>
                  </a:cubicBezTo>
                  <a:cubicBezTo>
                    <a:pt x="853" y="0"/>
                    <a:pt x="1" y="268"/>
                    <a:pt x="17" y="6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564;p21">
              <a:extLst>
                <a:ext uri="{FF2B5EF4-FFF2-40B4-BE49-F238E27FC236}">
                  <a16:creationId xmlns:a16="http://schemas.microsoft.com/office/drawing/2014/main" id="{9D5EC56F-B322-43B9-BA62-9E8AB11E3F0A}"/>
                </a:ext>
              </a:extLst>
            </p:cNvPr>
            <p:cNvSpPr/>
            <p:nvPr/>
          </p:nvSpPr>
          <p:spPr>
            <a:xfrm>
              <a:off x="4601925" y="2995082"/>
              <a:ext cx="29276" cy="41209"/>
            </a:xfrm>
            <a:custGeom>
              <a:avLst/>
              <a:gdLst/>
              <a:ahLst/>
              <a:cxnLst/>
              <a:rect l="l" t="t" r="r" b="b"/>
              <a:pathLst>
                <a:path w="736" h="1036" extrusionOk="0">
                  <a:moveTo>
                    <a:pt x="17" y="1036"/>
                  </a:moveTo>
                  <a:cubicBezTo>
                    <a:pt x="184" y="1019"/>
                    <a:pt x="218" y="852"/>
                    <a:pt x="418" y="585"/>
                  </a:cubicBezTo>
                  <a:cubicBezTo>
                    <a:pt x="502" y="468"/>
                    <a:pt x="736" y="184"/>
                    <a:pt x="702" y="17"/>
                  </a:cubicBezTo>
                  <a:cubicBezTo>
                    <a:pt x="569" y="0"/>
                    <a:pt x="535" y="100"/>
                    <a:pt x="485" y="184"/>
                  </a:cubicBezTo>
                  <a:cubicBezTo>
                    <a:pt x="318" y="384"/>
                    <a:pt x="1" y="769"/>
                    <a:pt x="17" y="10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565;p21">
              <a:extLst>
                <a:ext uri="{FF2B5EF4-FFF2-40B4-BE49-F238E27FC236}">
                  <a16:creationId xmlns:a16="http://schemas.microsoft.com/office/drawing/2014/main" id="{36E1BB61-D19E-4C0B-91E9-81F6439D7EF0}"/>
                </a:ext>
              </a:extLst>
            </p:cNvPr>
            <p:cNvSpPr/>
            <p:nvPr/>
          </p:nvSpPr>
          <p:spPr>
            <a:xfrm>
              <a:off x="4704273" y="3605870"/>
              <a:ext cx="32618" cy="39897"/>
            </a:xfrm>
            <a:custGeom>
              <a:avLst/>
              <a:gdLst/>
              <a:ahLst/>
              <a:cxnLst/>
              <a:rect l="l" t="t" r="r" b="b"/>
              <a:pathLst>
                <a:path w="820" h="1003" extrusionOk="0">
                  <a:moveTo>
                    <a:pt x="1" y="1003"/>
                  </a:moveTo>
                  <a:cubicBezTo>
                    <a:pt x="218" y="986"/>
                    <a:pt x="368" y="735"/>
                    <a:pt x="468" y="602"/>
                  </a:cubicBezTo>
                  <a:cubicBezTo>
                    <a:pt x="569" y="485"/>
                    <a:pt x="819" y="167"/>
                    <a:pt x="719" y="17"/>
                  </a:cubicBezTo>
                  <a:cubicBezTo>
                    <a:pt x="619" y="0"/>
                    <a:pt x="585" y="100"/>
                    <a:pt x="519" y="201"/>
                  </a:cubicBezTo>
                  <a:cubicBezTo>
                    <a:pt x="452" y="301"/>
                    <a:pt x="402" y="384"/>
                    <a:pt x="335" y="468"/>
                  </a:cubicBezTo>
                  <a:cubicBezTo>
                    <a:pt x="268" y="552"/>
                    <a:pt x="218" y="635"/>
                    <a:pt x="151" y="719"/>
                  </a:cubicBezTo>
                  <a:cubicBezTo>
                    <a:pt x="84" y="802"/>
                    <a:pt x="1" y="869"/>
                    <a:pt x="1" y="10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566;p21">
              <a:extLst>
                <a:ext uri="{FF2B5EF4-FFF2-40B4-BE49-F238E27FC236}">
                  <a16:creationId xmlns:a16="http://schemas.microsoft.com/office/drawing/2014/main" id="{209A0C22-99EB-4DAD-8D66-41E6F7D469F6}"/>
                </a:ext>
              </a:extLst>
            </p:cNvPr>
            <p:cNvSpPr/>
            <p:nvPr/>
          </p:nvSpPr>
          <p:spPr>
            <a:xfrm>
              <a:off x="4316799" y="3993345"/>
              <a:ext cx="30629" cy="43238"/>
            </a:xfrm>
            <a:custGeom>
              <a:avLst/>
              <a:gdLst/>
              <a:ahLst/>
              <a:cxnLst/>
              <a:rect l="l" t="t" r="r" b="b"/>
              <a:pathLst>
                <a:path w="770" h="1087" extrusionOk="0">
                  <a:moveTo>
                    <a:pt x="17" y="1086"/>
                  </a:moveTo>
                  <a:cubicBezTo>
                    <a:pt x="168" y="1070"/>
                    <a:pt x="168" y="1003"/>
                    <a:pt x="251" y="869"/>
                  </a:cubicBezTo>
                  <a:cubicBezTo>
                    <a:pt x="368" y="685"/>
                    <a:pt x="769" y="167"/>
                    <a:pt x="686" y="84"/>
                  </a:cubicBezTo>
                  <a:cubicBezTo>
                    <a:pt x="619" y="0"/>
                    <a:pt x="502" y="184"/>
                    <a:pt x="468" y="234"/>
                  </a:cubicBezTo>
                  <a:cubicBezTo>
                    <a:pt x="301" y="451"/>
                    <a:pt x="1" y="752"/>
                    <a:pt x="17" y="10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567;p21">
              <a:extLst>
                <a:ext uri="{FF2B5EF4-FFF2-40B4-BE49-F238E27FC236}">
                  <a16:creationId xmlns:a16="http://schemas.microsoft.com/office/drawing/2014/main" id="{11A73491-7703-42ED-975E-1733C5586524}"/>
                </a:ext>
              </a:extLst>
            </p:cNvPr>
            <p:cNvSpPr/>
            <p:nvPr/>
          </p:nvSpPr>
          <p:spPr>
            <a:xfrm>
              <a:off x="4320776" y="3670986"/>
              <a:ext cx="30629" cy="42562"/>
            </a:xfrm>
            <a:custGeom>
              <a:avLst/>
              <a:gdLst/>
              <a:ahLst/>
              <a:cxnLst/>
              <a:rect l="l" t="t" r="r" b="b"/>
              <a:pathLst>
                <a:path w="770" h="1070" extrusionOk="0">
                  <a:moveTo>
                    <a:pt x="51" y="1053"/>
                  </a:moveTo>
                  <a:cubicBezTo>
                    <a:pt x="201" y="1070"/>
                    <a:pt x="268" y="853"/>
                    <a:pt x="452" y="585"/>
                  </a:cubicBezTo>
                  <a:cubicBezTo>
                    <a:pt x="535" y="452"/>
                    <a:pt x="769" y="168"/>
                    <a:pt x="652" y="1"/>
                  </a:cubicBezTo>
                  <a:cubicBezTo>
                    <a:pt x="519" y="34"/>
                    <a:pt x="1" y="869"/>
                    <a:pt x="51" y="10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568;p21">
              <a:extLst>
                <a:ext uri="{FF2B5EF4-FFF2-40B4-BE49-F238E27FC236}">
                  <a16:creationId xmlns:a16="http://schemas.microsoft.com/office/drawing/2014/main" id="{43A3747A-A6EE-4365-B803-0AA7FE1B5202}"/>
                </a:ext>
              </a:extLst>
            </p:cNvPr>
            <p:cNvSpPr/>
            <p:nvPr/>
          </p:nvSpPr>
          <p:spPr>
            <a:xfrm>
              <a:off x="4524160" y="3492861"/>
              <a:ext cx="33930" cy="39260"/>
            </a:xfrm>
            <a:custGeom>
              <a:avLst/>
              <a:gdLst/>
              <a:ahLst/>
              <a:cxnLst/>
              <a:rect l="l" t="t" r="r" b="b"/>
              <a:pathLst>
                <a:path w="853" h="987" extrusionOk="0">
                  <a:moveTo>
                    <a:pt x="118" y="987"/>
                  </a:moveTo>
                  <a:cubicBezTo>
                    <a:pt x="268" y="970"/>
                    <a:pt x="318" y="769"/>
                    <a:pt x="519" y="535"/>
                  </a:cubicBezTo>
                  <a:cubicBezTo>
                    <a:pt x="602" y="418"/>
                    <a:pt x="853" y="168"/>
                    <a:pt x="803" y="1"/>
                  </a:cubicBezTo>
                  <a:cubicBezTo>
                    <a:pt x="619" y="1"/>
                    <a:pt x="1" y="769"/>
                    <a:pt x="118" y="98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569;p21">
              <a:extLst>
                <a:ext uri="{FF2B5EF4-FFF2-40B4-BE49-F238E27FC236}">
                  <a16:creationId xmlns:a16="http://schemas.microsoft.com/office/drawing/2014/main" id="{6802D0AC-FC3F-42FF-BC40-41B731FEFFA7}"/>
                </a:ext>
              </a:extLst>
            </p:cNvPr>
            <p:cNvSpPr/>
            <p:nvPr/>
          </p:nvSpPr>
          <p:spPr>
            <a:xfrm>
              <a:off x="4747472" y="2169614"/>
              <a:ext cx="35919" cy="34567"/>
            </a:xfrm>
            <a:custGeom>
              <a:avLst/>
              <a:gdLst/>
              <a:ahLst/>
              <a:cxnLst/>
              <a:rect l="l" t="t" r="r" b="b"/>
              <a:pathLst>
                <a:path w="903" h="869" extrusionOk="0">
                  <a:moveTo>
                    <a:pt x="1" y="869"/>
                  </a:moveTo>
                  <a:cubicBezTo>
                    <a:pt x="168" y="852"/>
                    <a:pt x="903" y="184"/>
                    <a:pt x="903" y="17"/>
                  </a:cubicBezTo>
                  <a:cubicBezTo>
                    <a:pt x="669" y="0"/>
                    <a:pt x="34" y="602"/>
                    <a:pt x="1" y="8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570;p21">
              <a:extLst>
                <a:ext uri="{FF2B5EF4-FFF2-40B4-BE49-F238E27FC236}">
                  <a16:creationId xmlns:a16="http://schemas.microsoft.com/office/drawing/2014/main" id="{33A2E7D4-32D2-4B9F-8B00-DACB693D684C}"/>
                </a:ext>
              </a:extLst>
            </p:cNvPr>
            <p:cNvSpPr/>
            <p:nvPr/>
          </p:nvSpPr>
          <p:spPr>
            <a:xfrm>
              <a:off x="4681680" y="3197790"/>
              <a:ext cx="25298" cy="41249"/>
            </a:xfrm>
            <a:custGeom>
              <a:avLst/>
              <a:gdLst/>
              <a:ahLst/>
              <a:cxnLst/>
              <a:rect l="l" t="t" r="r" b="b"/>
              <a:pathLst>
                <a:path w="636" h="1037" extrusionOk="0">
                  <a:moveTo>
                    <a:pt x="51" y="1036"/>
                  </a:moveTo>
                  <a:cubicBezTo>
                    <a:pt x="184" y="1019"/>
                    <a:pt x="251" y="802"/>
                    <a:pt x="385" y="568"/>
                  </a:cubicBezTo>
                  <a:cubicBezTo>
                    <a:pt x="452" y="435"/>
                    <a:pt x="635" y="201"/>
                    <a:pt x="619" y="34"/>
                  </a:cubicBezTo>
                  <a:cubicBezTo>
                    <a:pt x="452" y="0"/>
                    <a:pt x="351" y="234"/>
                    <a:pt x="218" y="468"/>
                  </a:cubicBezTo>
                  <a:lnTo>
                    <a:pt x="17" y="886"/>
                  </a:lnTo>
                  <a:cubicBezTo>
                    <a:pt x="1" y="1003"/>
                    <a:pt x="17" y="986"/>
                    <a:pt x="51" y="10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571;p21">
              <a:extLst>
                <a:ext uri="{FF2B5EF4-FFF2-40B4-BE49-F238E27FC236}">
                  <a16:creationId xmlns:a16="http://schemas.microsoft.com/office/drawing/2014/main" id="{359D0BA8-6ECF-4F2B-85A0-6C1FC452F1A1}"/>
                </a:ext>
              </a:extLst>
            </p:cNvPr>
            <p:cNvSpPr/>
            <p:nvPr/>
          </p:nvSpPr>
          <p:spPr>
            <a:xfrm>
              <a:off x="4302160" y="3878348"/>
              <a:ext cx="35283" cy="39937"/>
            </a:xfrm>
            <a:custGeom>
              <a:avLst/>
              <a:gdLst/>
              <a:ahLst/>
              <a:cxnLst/>
              <a:rect l="l" t="t" r="r" b="b"/>
              <a:pathLst>
                <a:path w="887" h="1004" extrusionOk="0">
                  <a:moveTo>
                    <a:pt x="1" y="986"/>
                  </a:moveTo>
                  <a:cubicBezTo>
                    <a:pt x="135" y="1003"/>
                    <a:pt x="185" y="903"/>
                    <a:pt x="252" y="819"/>
                  </a:cubicBezTo>
                  <a:cubicBezTo>
                    <a:pt x="419" y="602"/>
                    <a:pt x="887" y="201"/>
                    <a:pt x="803" y="118"/>
                  </a:cubicBezTo>
                  <a:cubicBezTo>
                    <a:pt x="686" y="1"/>
                    <a:pt x="1" y="702"/>
                    <a:pt x="1" y="9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572;p21">
              <a:extLst>
                <a:ext uri="{FF2B5EF4-FFF2-40B4-BE49-F238E27FC236}">
                  <a16:creationId xmlns:a16="http://schemas.microsoft.com/office/drawing/2014/main" id="{998CCD2B-FA18-4AA9-B38B-9ABF9BAA2BC2}"/>
                </a:ext>
              </a:extLst>
            </p:cNvPr>
            <p:cNvSpPr/>
            <p:nvPr/>
          </p:nvSpPr>
          <p:spPr>
            <a:xfrm>
              <a:off x="4894371" y="3317402"/>
              <a:ext cx="46540" cy="25975"/>
            </a:xfrm>
            <a:custGeom>
              <a:avLst/>
              <a:gdLst/>
              <a:ahLst/>
              <a:cxnLst/>
              <a:rect l="l" t="t" r="r" b="b"/>
              <a:pathLst>
                <a:path w="1170" h="653" extrusionOk="0">
                  <a:moveTo>
                    <a:pt x="0" y="602"/>
                  </a:moveTo>
                  <a:cubicBezTo>
                    <a:pt x="101" y="652"/>
                    <a:pt x="184" y="619"/>
                    <a:pt x="301" y="569"/>
                  </a:cubicBezTo>
                  <a:cubicBezTo>
                    <a:pt x="401" y="535"/>
                    <a:pt x="485" y="485"/>
                    <a:pt x="585" y="435"/>
                  </a:cubicBezTo>
                  <a:cubicBezTo>
                    <a:pt x="836" y="318"/>
                    <a:pt x="819" y="368"/>
                    <a:pt x="1020" y="301"/>
                  </a:cubicBezTo>
                  <a:cubicBezTo>
                    <a:pt x="1170" y="268"/>
                    <a:pt x="1103" y="318"/>
                    <a:pt x="1136" y="218"/>
                  </a:cubicBezTo>
                  <a:cubicBezTo>
                    <a:pt x="936" y="1"/>
                    <a:pt x="101" y="402"/>
                    <a:pt x="0" y="6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573;p21">
              <a:extLst>
                <a:ext uri="{FF2B5EF4-FFF2-40B4-BE49-F238E27FC236}">
                  <a16:creationId xmlns:a16="http://schemas.microsoft.com/office/drawing/2014/main" id="{4677F115-D502-4C1D-9F0A-235F44B307A1}"/>
                </a:ext>
              </a:extLst>
            </p:cNvPr>
            <p:cNvSpPr/>
            <p:nvPr/>
          </p:nvSpPr>
          <p:spPr>
            <a:xfrm>
              <a:off x="4530803" y="3412431"/>
              <a:ext cx="31305" cy="37272"/>
            </a:xfrm>
            <a:custGeom>
              <a:avLst/>
              <a:gdLst/>
              <a:ahLst/>
              <a:cxnLst/>
              <a:rect l="l" t="t" r="r" b="b"/>
              <a:pathLst>
                <a:path w="787" h="937" extrusionOk="0">
                  <a:moveTo>
                    <a:pt x="84" y="937"/>
                  </a:moveTo>
                  <a:cubicBezTo>
                    <a:pt x="235" y="937"/>
                    <a:pt x="235" y="870"/>
                    <a:pt x="301" y="753"/>
                  </a:cubicBezTo>
                  <a:lnTo>
                    <a:pt x="636" y="268"/>
                  </a:lnTo>
                  <a:cubicBezTo>
                    <a:pt x="702" y="201"/>
                    <a:pt x="786" y="151"/>
                    <a:pt x="753" y="18"/>
                  </a:cubicBezTo>
                  <a:cubicBezTo>
                    <a:pt x="552" y="1"/>
                    <a:pt x="1" y="719"/>
                    <a:pt x="84" y="93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574;p21">
              <a:extLst>
                <a:ext uri="{FF2B5EF4-FFF2-40B4-BE49-F238E27FC236}">
                  <a16:creationId xmlns:a16="http://schemas.microsoft.com/office/drawing/2014/main" id="{28861CAF-D57A-482D-95BB-2872320B61C1}"/>
                </a:ext>
              </a:extLst>
            </p:cNvPr>
            <p:cNvSpPr/>
            <p:nvPr/>
          </p:nvSpPr>
          <p:spPr>
            <a:xfrm>
              <a:off x="4527501" y="3514142"/>
              <a:ext cx="29952" cy="38584"/>
            </a:xfrm>
            <a:custGeom>
              <a:avLst/>
              <a:gdLst/>
              <a:ahLst/>
              <a:cxnLst/>
              <a:rect l="l" t="t" r="r" b="b"/>
              <a:pathLst>
                <a:path w="753" h="970" extrusionOk="0">
                  <a:moveTo>
                    <a:pt x="0" y="969"/>
                  </a:moveTo>
                  <a:cubicBezTo>
                    <a:pt x="184" y="936"/>
                    <a:pt x="334" y="702"/>
                    <a:pt x="435" y="568"/>
                  </a:cubicBezTo>
                  <a:cubicBezTo>
                    <a:pt x="518" y="452"/>
                    <a:pt x="752" y="167"/>
                    <a:pt x="685" y="0"/>
                  </a:cubicBezTo>
                  <a:cubicBezTo>
                    <a:pt x="518" y="17"/>
                    <a:pt x="17" y="752"/>
                    <a:pt x="0" y="9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575;p21">
              <a:extLst>
                <a:ext uri="{FF2B5EF4-FFF2-40B4-BE49-F238E27FC236}">
                  <a16:creationId xmlns:a16="http://schemas.microsoft.com/office/drawing/2014/main" id="{B28B9984-3879-446F-8ACE-378A3F47EB90}"/>
                </a:ext>
              </a:extLst>
            </p:cNvPr>
            <p:cNvSpPr/>
            <p:nvPr/>
          </p:nvSpPr>
          <p:spPr>
            <a:xfrm>
              <a:off x="4617200" y="3609848"/>
              <a:ext cx="30629" cy="37272"/>
            </a:xfrm>
            <a:custGeom>
              <a:avLst/>
              <a:gdLst/>
              <a:ahLst/>
              <a:cxnLst/>
              <a:rect l="l" t="t" r="r" b="b"/>
              <a:pathLst>
                <a:path w="770" h="937" extrusionOk="0">
                  <a:moveTo>
                    <a:pt x="1" y="936"/>
                  </a:moveTo>
                  <a:cubicBezTo>
                    <a:pt x="168" y="919"/>
                    <a:pt x="185" y="853"/>
                    <a:pt x="268" y="752"/>
                  </a:cubicBezTo>
                  <a:cubicBezTo>
                    <a:pt x="402" y="602"/>
                    <a:pt x="769" y="201"/>
                    <a:pt x="719" y="0"/>
                  </a:cubicBezTo>
                  <a:cubicBezTo>
                    <a:pt x="586" y="0"/>
                    <a:pt x="552" y="101"/>
                    <a:pt x="485" y="184"/>
                  </a:cubicBezTo>
                  <a:cubicBezTo>
                    <a:pt x="419" y="268"/>
                    <a:pt x="368" y="301"/>
                    <a:pt x="302" y="401"/>
                  </a:cubicBezTo>
                  <a:cubicBezTo>
                    <a:pt x="201" y="535"/>
                    <a:pt x="18" y="736"/>
                    <a:pt x="1" y="9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576;p21">
              <a:extLst>
                <a:ext uri="{FF2B5EF4-FFF2-40B4-BE49-F238E27FC236}">
                  <a16:creationId xmlns:a16="http://schemas.microsoft.com/office/drawing/2014/main" id="{1EDA9889-68F6-4C93-A278-37DC6AF4A068}"/>
                </a:ext>
              </a:extLst>
            </p:cNvPr>
            <p:cNvSpPr/>
            <p:nvPr/>
          </p:nvSpPr>
          <p:spPr>
            <a:xfrm>
              <a:off x="4529490" y="3470944"/>
              <a:ext cx="32618" cy="37232"/>
            </a:xfrm>
            <a:custGeom>
              <a:avLst/>
              <a:gdLst/>
              <a:ahLst/>
              <a:cxnLst/>
              <a:rect l="l" t="t" r="r" b="b"/>
              <a:pathLst>
                <a:path w="820" h="936" extrusionOk="0">
                  <a:moveTo>
                    <a:pt x="0" y="936"/>
                  </a:moveTo>
                  <a:cubicBezTo>
                    <a:pt x="201" y="936"/>
                    <a:pt x="318" y="685"/>
                    <a:pt x="435" y="568"/>
                  </a:cubicBezTo>
                  <a:cubicBezTo>
                    <a:pt x="485" y="502"/>
                    <a:pt x="819" y="201"/>
                    <a:pt x="735" y="117"/>
                  </a:cubicBezTo>
                  <a:cubicBezTo>
                    <a:pt x="635" y="0"/>
                    <a:pt x="351" y="368"/>
                    <a:pt x="301" y="435"/>
                  </a:cubicBezTo>
                  <a:cubicBezTo>
                    <a:pt x="201" y="552"/>
                    <a:pt x="0" y="736"/>
                    <a:pt x="0" y="9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577;p21">
              <a:extLst>
                <a:ext uri="{FF2B5EF4-FFF2-40B4-BE49-F238E27FC236}">
                  <a16:creationId xmlns:a16="http://schemas.microsoft.com/office/drawing/2014/main" id="{983D6927-79C9-4810-A7B7-82922A39DB20}"/>
                </a:ext>
              </a:extLst>
            </p:cNvPr>
            <p:cNvSpPr/>
            <p:nvPr/>
          </p:nvSpPr>
          <p:spPr>
            <a:xfrm>
              <a:off x="4658410" y="3543379"/>
              <a:ext cx="28640" cy="37272"/>
            </a:xfrm>
            <a:custGeom>
              <a:avLst/>
              <a:gdLst/>
              <a:ahLst/>
              <a:cxnLst/>
              <a:rect l="l" t="t" r="r" b="b"/>
              <a:pathLst>
                <a:path w="720" h="937" extrusionOk="0">
                  <a:moveTo>
                    <a:pt x="1" y="920"/>
                  </a:moveTo>
                  <a:cubicBezTo>
                    <a:pt x="151" y="936"/>
                    <a:pt x="719" y="151"/>
                    <a:pt x="652" y="1"/>
                  </a:cubicBezTo>
                  <a:cubicBezTo>
                    <a:pt x="485" y="1"/>
                    <a:pt x="352" y="234"/>
                    <a:pt x="251" y="402"/>
                  </a:cubicBezTo>
                  <a:cubicBezTo>
                    <a:pt x="201" y="468"/>
                    <a:pt x="1" y="736"/>
                    <a:pt x="1" y="8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578;p21">
              <a:extLst>
                <a:ext uri="{FF2B5EF4-FFF2-40B4-BE49-F238E27FC236}">
                  <a16:creationId xmlns:a16="http://schemas.microsoft.com/office/drawing/2014/main" id="{33D9814A-D71C-4C3B-822C-7D8CEB2C4E10}"/>
                </a:ext>
              </a:extLst>
            </p:cNvPr>
            <p:cNvSpPr/>
            <p:nvPr/>
          </p:nvSpPr>
          <p:spPr>
            <a:xfrm>
              <a:off x="4656421" y="3512790"/>
              <a:ext cx="33294" cy="36595"/>
            </a:xfrm>
            <a:custGeom>
              <a:avLst/>
              <a:gdLst/>
              <a:ahLst/>
              <a:cxnLst/>
              <a:rect l="l" t="t" r="r" b="b"/>
              <a:pathLst>
                <a:path w="837" h="920" extrusionOk="0">
                  <a:moveTo>
                    <a:pt x="17" y="920"/>
                  </a:moveTo>
                  <a:cubicBezTo>
                    <a:pt x="268" y="903"/>
                    <a:pt x="836" y="201"/>
                    <a:pt x="753" y="118"/>
                  </a:cubicBezTo>
                  <a:cubicBezTo>
                    <a:pt x="652" y="1"/>
                    <a:pt x="402" y="369"/>
                    <a:pt x="335" y="435"/>
                  </a:cubicBezTo>
                  <a:cubicBezTo>
                    <a:pt x="235" y="552"/>
                    <a:pt x="1" y="736"/>
                    <a:pt x="17" y="92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579;p21">
              <a:extLst>
                <a:ext uri="{FF2B5EF4-FFF2-40B4-BE49-F238E27FC236}">
                  <a16:creationId xmlns:a16="http://schemas.microsoft.com/office/drawing/2014/main" id="{6146C201-91CB-496B-B6B3-96633FEF5D8F}"/>
                </a:ext>
              </a:extLst>
            </p:cNvPr>
            <p:cNvSpPr/>
            <p:nvPr/>
          </p:nvSpPr>
          <p:spPr>
            <a:xfrm>
              <a:off x="4330084" y="3887656"/>
              <a:ext cx="36595" cy="37908"/>
            </a:xfrm>
            <a:custGeom>
              <a:avLst/>
              <a:gdLst/>
              <a:ahLst/>
              <a:cxnLst/>
              <a:rect l="l" t="t" r="r" b="b"/>
              <a:pathLst>
                <a:path w="920" h="953" extrusionOk="0">
                  <a:moveTo>
                    <a:pt x="134" y="953"/>
                  </a:moveTo>
                  <a:cubicBezTo>
                    <a:pt x="285" y="936"/>
                    <a:pt x="201" y="936"/>
                    <a:pt x="335" y="736"/>
                  </a:cubicBezTo>
                  <a:cubicBezTo>
                    <a:pt x="402" y="652"/>
                    <a:pt x="469" y="602"/>
                    <a:pt x="519" y="519"/>
                  </a:cubicBezTo>
                  <a:cubicBezTo>
                    <a:pt x="569" y="452"/>
                    <a:pt x="920" y="134"/>
                    <a:pt x="786" y="67"/>
                  </a:cubicBezTo>
                  <a:cubicBezTo>
                    <a:pt x="669" y="1"/>
                    <a:pt x="1" y="702"/>
                    <a:pt x="134" y="9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580;p21">
              <a:extLst>
                <a:ext uri="{FF2B5EF4-FFF2-40B4-BE49-F238E27FC236}">
                  <a16:creationId xmlns:a16="http://schemas.microsoft.com/office/drawing/2014/main" id="{4636A1BC-3037-43AC-80CC-E097441D60D4}"/>
                </a:ext>
              </a:extLst>
            </p:cNvPr>
            <p:cNvSpPr/>
            <p:nvPr/>
          </p:nvSpPr>
          <p:spPr>
            <a:xfrm>
              <a:off x="4746159" y="3645727"/>
              <a:ext cx="25935" cy="37948"/>
            </a:xfrm>
            <a:custGeom>
              <a:avLst/>
              <a:gdLst/>
              <a:ahLst/>
              <a:cxnLst/>
              <a:rect l="l" t="t" r="r" b="b"/>
              <a:pathLst>
                <a:path w="652" h="954" extrusionOk="0">
                  <a:moveTo>
                    <a:pt x="50" y="953"/>
                  </a:moveTo>
                  <a:cubicBezTo>
                    <a:pt x="268" y="953"/>
                    <a:pt x="635" y="168"/>
                    <a:pt x="652" y="1"/>
                  </a:cubicBezTo>
                  <a:cubicBezTo>
                    <a:pt x="401" y="17"/>
                    <a:pt x="0" y="819"/>
                    <a:pt x="50" y="9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581;p21">
              <a:extLst>
                <a:ext uri="{FF2B5EF4-FFF2-40B4-BE49-F238E27FC236}">
                  <a16:creationId xmlns:a16="http://schemas.microsoft.com/office/drawing/2014/main" id="{74ADB6FD-693F-46DD-9439-23015CF19EB3}"/>
                </a:ext>
              </a:extLst>
            </p:cNvPr>
            <p:cNvSpPr/>
            <p:nvPr/>
          </p:nvSpPr>
          <p:spPr>
            <a:xfrm>
              <a:off x="4481637" y="4058462"/>
              <a:ext cx="25298" cy="38584"/>
            </a:xfrm>
            <a:custGeom>
              <a:avLst/>
              <a:gdLst/>
              <a:ahLst/>
              <a:cxnLst/>
              <a:rect l="l" t="t" r="r" b="b"/>
              <a:pathLst>
                <a:path w="636" h="970" extrusionOk="0">
                  <a:moveTo>
                    <a:pt x="84" y="970"/>
                  </a:moveTo>
                  <a:cubicBezTo>
                    <a:pt x="234" y="970"/>
                    <a:pt x="334" y="669"/>
                    <a:pt x="401" y="535"/>
                  </a:cubicBezTo>
                  <a:cubicBezTo>
                    <a:pt x="468" y="402"/>
                    <a:pt x="635" y="184"/>
                    <a:pt x="618" y="17"/>
                  </a:cubicBezTo>
                  <a:cubicBezTo>
                    <a:pt x="401" y="1"/>
                    <a:pt x="0" y="753"/>
                    <a:pt x="84" y="97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582;p21">
              <a:extLst>
                <a:ext uri="{FF2B5EF4-FFF2-40B4-BE49-F238E27FC236}">
                  <a16:creationId xmlns:a16="http://schemas.microsoft.com/office/drawing/2014/main" id="{7CF5B108-32E1-49FE-9ABC-7B6A47D0B79A}"/>
                </a:ext>
              </a:extLst>
            </p:cNvPr>
            <p:cNvSpPr/>
            <p:nvPr/>
          </p:nvSpPr>
          <p:spPr>
            <a:xfrm>
              <a:off x="4845166" y="3629776"/>
              <a:ext cx="33294" cy="33294"/>
            </a:xfrm>
            <a:custGeom>
              <a:avLst/>
              <a:gdLst/>
              <a:ahLst/>
              <a:cxnLst/>
              <a:rect l="l" t="t" r="r" b="b"/>
              <a:pathLst>
                <a:path w="837" h="837" extrusionOk="0">
                  <a:moveTo>
                    <a:pt x="652" y="535"/>
                  </a:moveTo>
                  <a:cubicBezTo>
                    <a:pt x="452" y="352"/>
                    <a:pt x="251" y="1"/>
                    <a:pt x="34" y="1"/>
                  </a:cubicBezTo>
                  <a:cubicBezTo>
                    <a:pt x="1" y="118"/>
                    <a:pt x="101" y="201"/>
                    <a:pt x="151" y="268"/>
                  </a:cubicBezTo>
                  <a:cubicBezTo>
                    <a:pt x="285" y="435"/>
                    <a:pt x="619" y="836"/>
                    <a:pt x="836" y="753"/>
                  </a:cubicBezTo>
                  <a:cubicBezTo>
                    <a:pt x="836" y="619"/>
                    <a:pt x="753" y="619"/>
                    <a:pt x="652" y="5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583;p21">
              <a:extLst>
                <a:ext uri="{FF2B5EF4-FFF2-40B4-BE49-F238E27FC236}">
                  <a16:creationId xmlns:a16="http://schemas.microsoft.com/office/drawing/2014/main" id="{3E8BC5D1-39CA-4F45-BF8B-CAF8E95406DC}"/>
                </a:ext>
              </a:extLst>
            </p:cNvPr>
            <p:cNvSpPr/>
            <p:nvPr/>
          </p:nvSpPr>
          <p:spPr>
            <a:xfrm>
              <a:off x="4807974" y="3648392"/>
              <a:ext cx="33930" cy="30629"/>
            </a:xfrm>
            <a:custGeom>
              <a:avLst/>
              <a:gdLst/>
              <a:ahLst/>
              <a:cxnLst/>
              <a:rect l="l" t="t" r="r" b="b"/>
              <a:pathLst>
                <a:path w="853" h="770" extrusionOk="0">
                  <a:moveTo>
                    <a:pt x="451" y="351"/>
                  </a:moveTo>
                  <a:cubicBezTo>
                    <a:pt x="100" y="134"/>
                    <a:pt x="217" y="17"/>
                    <a:pt x="0" y="1"/>
                  </a:cubicBezTo>
                  <a:cubicBezTo>
                    <a:pt x="34" y="468"/>
                    <a:pt x="735" y="769"/>
                    <a:pt x="852" y="736"/>
                  </a:cubicBezTo>
                  <a:cubicBezTo>
                    <a:pt x="802" y="535"/>
                    <a:pt x="635" y="468"/>
                    <a:pt x="451" y="3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584;p21">
              <a:extLst>
                <a:ext uri="{FF2B5EF4-FFF2-40B4-BE49-F238E27FC236}">
                  <a16:creationId xmlns:a16="http://schemas.microsoft.com/office/drawing/2014/main" id="{1CCFCF28-40F8-4406-AB74-8A8021E99497}"/>
                </a:ext>
              </a:extLst>
            </p:cNvPr>
            <p:cNvSpPr/>
            <p:nvPr/>
          </p:nvSpPr>
          <p:spPr>
            <a:xfrm>
              <a:off x="4425790" y="3686937"/>
              <a:ext cx="27964" cy="37272"/>
            </a:xfrm>
            <a:custGeom>
              <a:avLst/>
              <a:gdLst/>
              <a:ahLst/>
              <a:cxnLst/>
              <a:rect l="l" t="t" r="r" b="b"/>
              <a:pathLst>
                <a:path w="703" h="937" extrusionOk="0">
                  <a:moveTo>
                    <a:pt x="118" y="936"/>
                  </a:moveTo>
                  <a:cubicBezTo>
                    <a:pt x="251" y="886"/>
                    <a:pt x="235" y="786"/>
                    <a:pt x="435" y="502"/>
                  </a:cubicBezTo>
                  <a:cubicBezTo>
                    <a:pt x="502" y="402"/>
                    <a:pt x="703" y="168"/>
                    <a:pt x="703" y="51"/>
                  </a:cubicBezTo>
                  <a:cubicBezTo>
                    <a:pt x="552" y="1"/>
                    <a:pt x="502" y="101"/>
                    <a:pt x="452" y="168"/>
                  </a:cubicBezTo>
                  <a:cubicBezTo>
                    <a:pt x="302" y="351"/>
                    <a:pt x="1" y="686"/>
                    <a:pt x="118" y="9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585;p21">
              <a:extLst>
                <a:ext uri="{FF2B5EF4-FFF2-40B4-BE49-F238E27FC236}">
                  <a16:creationId xmlns:a16="http://schemas.microsoft.com/office/drawing/2014/main" id="{749FDFBC-BC3D-45EB-A50D-199F1A8DFD50}"/>
                </a:ext>
              </a:extLst>
            </p:cNvPr>
            <p:cNvSpPr/>
            <p:nvPr/>
          </p:nvSpPr>
          <p:spPr>
            <a:xfrm>
              <a:off x="5115018" y="2942576"/>
              <a:ext cx="32618" cy="31265"/>
            </a:xfrm>
            <a:custGeom>
              <a:avLst/>
              <a:gdLst/>
              <a:ahLst/>
              <a:cxnLst/>
              <a:rect l="l" t="t" r="r" b="b"/>
              <a:pathLst>
                <a:path w="820" h="786" extrusionOk="0">
                  <a:moveTo>
                    <a:pt x="34" y="785"/>
                  </a:moveTo>
                  <a:cubicBezTo>
                    <a:pt x="218" y="785"/>
                    <a:pt x="786" y="217"/>
                    <a:pt x="819" y="0"/>
                  </a:cubicBezTo>
                  <a:cubicBezTo>
                    <a:pt x="669" y="0"/>
                    <a:pt x="635" y="50"/>
                    <a:pt x="552" y="134"/>
                  </a:cubicBezTo>
                  <a:cubicBezTo>
                    <a:pt x="418" y="251"/>
                    <a:pt x="1" y="585"/>
                    <a:pt x="34" y="7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586;p21">
              <a:extLst>
                <a:ext uri="{FF2B5EF4-FFF2-40B4-BE49-F238E27FC236}">
                  <a16:creationId xmlns:a16="http://schemas.microsoft.com/office/drawing/2014/main" id="{D044852A-8144-4A27-9BDF-92293C57204B}"/>
                </a:ext>
              </a:extLst>
            </p:cNvPr>
            <p:cNvSpPr/>
            <p:nvPr/>
          </p:nvSpPr>
          <p:spPr>
            <a:xfrm>
              <a:off x="4371294" y="3894299"/>
              <a:ext cx="33930" cy="31941"/>
            </a:xfrm>
            <a:custGeom>
              <a:avLst/>
              <a:gdLst/>
              <a:ahLst/>
              <a:cxnLst/>
              <a:rect l="l" t="t" r="r" b="b"/>
              <a:pathLst>
                <a:path w="853" h="803" extrusionOk="0">
                  <a:moveTo>
                    <a:pt x="1" y="803"/>
                  </a:moveTo>
                  <a:cubicBezTo>
                    <a:pt x="201" y="786"/>
                    <a:pt x="803" y="201"/>
                    <a:pt x="853" y="34"/>
                  </a:cubicBezTo>
                  <a:cubicBezTo>
                    <a:pt x="602" y="1"/>
                    <a:pt x="34" y="569"/>
                    <a:pt x="1" y="8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587;p21">
              <a:extLst>
                <a:ext uri="{FF2B5EF4-FFF2-40B4-BE49-F238E27FC236}">
                  <a16:creationId xmlns:a16="http://schemas.microsoft.com/office/drawing/2014/main" id="{B642398F-F44C-45B1-92D0-9A4D33E17CCA}"/>
                </a:ext>
              </a:extLst>
            </p:cNvPr>
            <p:cNvSpPr/>
            <p:nvPr/>
          </p:nvSpPr>
          <p:spPr>
            <a:xfrm>
              <a:off x="4520858" y="3225038"/>
              <a:ext cx="43875" cy="55171"/>
            </a:xfrm>
            <a:custGeom>
              <a:avLst/>
              <a:gdLst/>
              <a:ahLst/>
              <a:cxnLst/>
              <a:rect l="l" t="t" r="r" b="b"/>
              <a:pathLst>
                <a:path w="1103" h="1387" extrusionOk="0">
                  <a:moveTo>
                    <a:pt x="936" y="100"/>
                  </a:moveTo>
                  <a:cubicBezTo>
                    <a:pt x="368" y="418"/>
                    <a:pt x="0" y="1387"/>
                    <a:pt x="852" y="401"/>
                  </a:cubicBezTo>
                  <a:cubicBezTo>
                    <a:pt x="902" y="351"/>
                    <a:pt x="1019" y="234"/>
                    <a:pt x="1036" y="201"/>
                  </a:cubicBezTo>
                  <a:cubicBezTo>
                    <a:pt x="1103" y="100"/>
                    <a:pt x="1086" y="0"/>
                    <a:pt x="936" y="10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588;p21">
              <a:extLst>
                <a:ext uri="{FF2B5EF4-FFF2-40B4-BE49-F238E27FC236}">
                  <a16:creationId xmlns:a16="http://schemas.microsoft.com/office/drawing/2014/main" id="{B130120F-F6C8-4691-8A93-4614672A5A13}"/>
                </a:ext>
              </a:extLst>
            </p:cNvPr>
            <p:cNvSpPr/>
            <p:nvPr/>
          </p:nvSpPr>
          <p:spPr>
            <a:xfrm>
              <a:off x="4526149" y="3374562"/>
              <a:ext cx="29276" cy="33930"/>
            </a:xfrm>
            <a:custGeom>
              <a:avLst/>
              <a:gdLst/>
              <a:ahLst/>
              <a:cxnLst/>
              <a:rect l="l" t="t" r="r" b="b"/>
              <a:pathLst>
                <a:path w="736" h="853" extrusionOk="0">
                  <a:moveTo>
                    <a:pt x="1" y="836"/>
                  </a:moveTo>
                  <a:cubicBezTo>
                    <a:pt x="17" y="836"/>
                    <a:pt x="17" y="853"/>
                    <a:pt x="68" y="836"/>
                  </a:cubicBezTo>
                  <a:cubicBezTo>
                    <a:pt x="151" y="819"/>
                    <a:pt x="736" y="218"/>
                    <a:pt x="703" y="17"/>
                  </a:cubicBezTo>
                  <a:cubicBezTo>
                    <a:pt x="552" y="1"/>
                    <a:pt x="552" y="67"/>
                    <a:pt x="469" y="151"/>
                  </a:cubicBezTo>
                  <a:cubicBezTo>
                    <a:pt x="368" y="251"/>
                    <a:pt x="352" y="251"/>
                    <a:pt x="285" y="368"/>
                  </a:cubicBezTo>
                  <a:cubicBezTo>
                    <a:pt x="201" y="468"/>
                    <a:pt x="1" y="686"/>
                    <a:pt x="1" y="8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589;p21">
              <a:extLst>
                <a:ext uri="{FF2B5EF4-FFF2-40B4-BE49-F238E27FC236}">
                  <a16:creationId xmlns:a16="http://schemas.microsoft.com/office/drawing/2014/main" id="{B5F1EA7F-3A67-4313-81B6-BD980C1959D2}"/>
                </a:ext>
              </a:extLst>
            </p:cNvPr>
            <p:cNvSpPr/>
            <p:nvPr/>
          </p:nvSpPr>
          <p:spPr>
            <a:xfrm>
              <a:off x="4790034" y="3670986"/>
              <a:ext cx="37232" cy="20645"/>
            </a:xfrm>
            <a:custGeom>
              <a:avLst/>
              <a:gdLst/>
              <a:ahLst/>
              <a:cxnLst/>
              <a:rect l="l" t="t" r="r" b="b"/>
              <a:pathLst>
                <a:path w="936" h="519" extrusionOk="0">
                  <a:moveTo>
                    <a:pt x="384" y="268"/>
                  </a:moveTo>
                  <a:cubicBezTo>
                    <a:pt x="251" y="184"/>
                    <a:pt x="201" y="1"/>
                    <a:pt x="0" y="1"/>
                  </a:cubicBezTo>
                  <a:cubicBezTo>
                    <a:pt x="0" y="251"/>
                    <a:pt x="251" y="519"/>
                    <a:pt x="635" y="519"/>
                  </a:cubicBezTo>
                  <a:cubicBezTo>
                    <a:pt x="936" y="519"/>
                    <a:pt x="886" y="485"/>
                    <a:pt x="919" y="435"/>
                  </a:cubicBezTo>
                  <a:cubicBezTo>
                    <a:pt x="785" y="301"/>
                    <a:pt x="568" y="385"/>
                    <a:pt x="384" y="2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590;p21">
              <a:extLst>
                <a:ext uri="{FF2B5EF4-FFF2-40B4-BE49-F238E27FC236}">
                  <a16:creationId xmlns:a16="http://schemas.microsoft.com/office/drawing/2014/main" id="{51FC1536-17C9-427A-BBB1-05498BF36109}"/>
                </a:ext>
              </a:extLst>
            </p:cNvPr>
            <p:cNvSpPr/>
            <p:nvPr/>
          </p:nvSpPr>
          <p:spPr>
            <a:xfrm>
              <a:off x="5201416" y="2589627"/>
              <a:ext cx="31941" cy="30629"/>
            </a:xfrm>
            <a:custGeom>
              <a:avLst/>
              <a:gdLst/>
              <a:ahLst/>
              <a:cxnLst/>
              <a:rect l="l" t="t" r="r" b="b"/>
              <a:pathLst>
                <a:path w="803" h="770" extrusionOk="0">
                  <a:moveTo>
                    <a:pt x="17" y="769"/>
                  </a:moveTo>
                  <a:cubicBezTo>
                    <a:pt x="251" y="736"/>
                    <a:pt x="769" y="268"/>
                    <a:pt x="803" y="1"/>
                  </a:cubicBezTo>
                  <a:cubicBezTo>
                    <a:pt x="619" y="1"/>
                    <a:pt x="502" y="218"/>
                    <a:pt x="352" y="335"/>
                  </a:cubicBezTo>
                  <a:cubicBezTo>
                    <a:pt x="235" y="419"/>
                    <a:pt x="1" y="586"/>
                    <a:pt x="17" y="7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591;p21">
              <a:extLst>
                <a:ext uri="{FF2B5EF4-FFF2-40B4-BE49-F238E27FC236}">
                  <a16:creationId xmlns:a16="http://schemas.microsoft.com/office/drawing/2014/main" id="{ACCF1CF1-91C6-41DD-89B2-5DFF4C7FCD58}"/>
                </a:ext>
              </a:extLst>
            </p:cNvPr>
            <p:cNvSpPr/>
            <p:nvPr/>
          </p:nvSpPr>
          <p:spPr>
            <a:xfrm>
              <a:off x="4389234" y="4093705"/>
              <a:ext cx="27287" cy="33930"/>
            </a:xfrm>
            <a:custGeom>
              <a:avLst/>
              <a:gdLst/>
              <a:ahLst/>
              <a:cxnLst/>
              <a:rect l="l" t="t" r="r" b="b"/>
              <a:pathLst>
                <a:path w="686" h="853" extrusionOk="0">
                  <a:moveTo>
                    <a:pt x="34" y="852"/>
                  </a:moveTo>
                  <a:cubicBezTo>
                    <a:pt x="185" y="836"/>
                    <a:pt x="302" y="585"/>
                    <a:pt x="402" y="468"/>
                  </a:cubicBezTo>
                  <a:cubicBezTo>
                    <a:pt x="535" y="301"/>
                    <a:pt x="686" y="167"/>
                    <a:pt x="652" y="17"/>
                  </a:cubicBezTo>
                  <a:cubicBezTo>
                    <a:pt x="519" y="0"/>
                    <a:pt x="485" y="67"/>
                    <a:pt x="418" y="151"/>
                  </a:cubicBezTo>
                  <a:cubicBezTo>
                    <a:pt x="268" y="334"/>
                    <a:pt x="1" y="602"/>
                    <a:pt x="34" y="8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592;p21">
              <a:extLst>
                <a:ext uri="{FF2B5EF4-FFF2-40B4-BE49-F238E27FC236}">
                  <a16:creationId xmlns:a16="http://schemas.microsoft.com/office/drawing/2014/main" id="{47007D2C-EB91-4249-919E-34ECD0897FBE}"/>
                </a:ext>
              </a:extLst>
            </p:cNvPr>
            <p:cNvSpPr/>
            <p:nvPr/>
          </p:nvSpPr>
          <p:spPr>
            <a:xfrm>
              <a:off x="4529490" y="3314736"/>
              <a:ext cx="28600" cy="28640"/>
            </a:xfrm>
            <a:custGeom>
              <a:avLst/>
              <a:gdLst/>
              <a:ahLst/>
              <a:cxnLst/>
              <a:rect l="l" t="t" r="r" b="b"/>
              <a:pathLst>
                <a:path w="719" h="720" extrusionOk="0">
                  <a:moveTo>
                    <a:pt x="34" y="719"/>
                  </a:moveTo>
                  <a:cubicBezTo>
                    <a:pt x="201" y="719"/>
                    <a:pt x="334" y="519"/>
                    <a:pt x="401" y="419"/>
                  </a:cubicBezTo>
                  <a:cubicBezTo>
                    <a:pt x="535" y="268"/>
                    <a:pt x="685" y="201"/>
                    <a:pt x="719" y="1"/>
                  </a:cubicBezTo>
                  <a:cubicBezTo>
                    <a:pt x="451" y="1"/>
                    <a:pt x="0" y="519"/>
                    <a:pt x="34" y="7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593;p21">
              <a:extLst>
                <a:ext uri="{FF2B5EF4-FFF2-40B4-BE49-F238E27FC236}">
                  <a16:creationId xmlns:a16="http://schemas.microsoft.com/office/drawing/2014/main" id="{5971E2F6-13A5-45E5-BCFE-4DBB5AE724E6}"/>
                </a:ext>
              </a:extLst>
            </p:cNvPr>
            <p:cNvSpPr/>
            <p:nvPr/>
          </p:nvSpPr>
          <p:spPr>
            <a:xfrm>
              <a:off x="4849184" y="3565297"/>
              <a:ext cx="35243" cy="23986"/>
            </a:xfrm>
            <a:custGeom>
              <a:avLst/>
              <a:gdLst/>
              <a:ahLst/>
              <a:cxnLst/>
              <a:rect l="l" t="t" r="r" b="b"/>
              <a:pathLst>
                <a:path w="886" h="603" extrusionOk="0">
                  <a:moveTo>
                    <a:pt x="0" y="602"/>
                  </a:moveTo>
                  <a:cubicBezTo>
                    <a:pt x="150" y="602"/>
                    <a:pt x="819" y="268"/>
                    <a:pt x="886" y="84"/>
                  </a:cubicBezTo>
                  <a:cubicBezTo>
                    <a:pt x="735" y="1"/>
                    <a:pt x="0" y="369"/>
                    <a:pt x="0" y="6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594;p21">
              <a:extLst>
                <a:ext uri="{FF2B5EF4-FFF2-40B4-BE49-F238E27FC236}">
                  <a16:creationId xmlns:a16="http://schemas.microsoft.com/office/drawing/2014/main" id="{33191347-5CB1-43E6-9852-59629452BC8E}"/>
                </a:ext>
              </a:extLst>
            </p:cNvPr>
            <p:cNvSpPr/>
            <p:nvPr/>
          </p:nvSpPr>
          <p:spPr>
            <a:xfrm>
              <a:off x="4546754" y="3687613"/>
              <a:ext cx="23986" cy="36595"/>
            </a:xfrm>
            <a:custGeom>
              <a:avLst/>
              <a:gdLst/>
              <a:ahLst/>
              <a:cxnLst/>
              <a:rect l="l" t="t" r="r" b="b"/>
              <a:pathLst>
                <a:path w="603" h="920" extrusionOk="0">
                  <a:moveTo>
                    <a:pt x="168" y="919"/>
                  </a:moveTo>
                  <a:cubicBezTo>
                    <a:pt x="268" y="869"/>
                    <a:pt x="318" y="568"/>
                    <a:pt x="385" y="468"/>
                  </a:cubicBezTo>
                  <a:cubicBezTo>
                    <a:pt x="452" y="351"/>
                    <a:pt x="602" y="151"/>
                    <a:pt x="569" y="50"/>
                  </a:cubicBezTo>
                  <a:cubicBezTo>
                    <a:pt x="535" y="17"/>
                    <a:pt x="519" y="0"/>
                    <a:pt x="452" y="50"/>
                  </a:cubicBezTo>
                  <a:cubicBezTo>
                    <a:pt x="452" y="50"/>
                    <a:pt x="368" y="151"/>
                    <a:pt x="352" y="151"/>
                  </a:cubicBezTo>
                  <a:cubicBezTo>
                    <a:pt x="218" y="334"/>
                    <a:pt x="1" y="719"/>
                    <a:pt x="168" y="9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595;p21">
              <a:extLst>
                <a:ext uri="{FF2B5EF4-FFF2-40B4-BE49-F238E27FC236}">
                  <a16:creationId xmlns:a16="http://schemas.microsoft.com/office/drawing/2014/main" id="{4CD60553-E886-448A-9BDD-01C8BE0DFE26}"/>
                </a:ext>
              </a:extLst>
            </p:cNvPr>
            <p:cNvSpPr/>
            <p:nvPr/>
          </p:nvSpPr>
          <p:spPr>
            <a:xfrm>
              <a:off x="4932916" y="3582600"/>
              <a:ext cx="27287" cy="31265"/>
            </a:xfrm>
            <a:custGeom>
              <a:avLst/>
              <a:gdLst/>
              <a:ahLst/>
              <a:cxnLst/>
              <a:rect l="l" t="t" r="r" b="b"/>
              <a:pathLst>
                <a:path w="686" h="786" extrusionOk="0">
                  <a:moveTo>
                    <a:pt x="568" y="535"/>
                  </a:moveTo>
                  <a:cubicBezTo>
                    <a:pt x="368" y="318"/>
                    <a:pt x="218" y="0"/>
                    <a:pt x="34" y="67"/>
                  </a:cubicBezTo>
                  <a:cubicBezTo>
                    <a:pt x="0" y="167"/>
                    <a:pt x="418" y="769"/>
                    <a:pt x="685" y="786"/>
                  </a:cubicBezTo>
                  <a:cubicBezTo>
                    <a:pt x="685" y="619"/>
                    <a:pt x="652" y="619"/>
                    <a:pt x="568" y="5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596;p21">
              <a:extLst>
                <a:ext uri="{FF2B5EF4-FFF2-40B4-BE49-F238E27FC236}">
                  <a16:creationId xmlns:a16="http://schemas.microsoft.com/office/drawing/2014/main" id="{81A3FA70-A77D-4EB0-AA16-49A8E87CDE33}"/>
                </a:ext>
              </a:extLst>
            </p:cNvPr>
            <p:cNvSpPr/>
            <p:nvPr/>
          </p:nvSpPr>
          <p:spPr>
            <a:xfrm>
              <a:off x="5116331" y="2144991"/>
              <a:ext cx="26651" cy="31941"/>
            </a:xfrm>
            <a:custGeom>
              <a:avLst/>
              <a:gdLst/>
              <a:ahLst/>
              <a:cxnLst/>
              <a:rect l="l" t="t" r="r" b="b"/>
              <a:pathLst>
                <a:path w="670" h="803" extrusionOk="0">
                  <a:moveTo>
                    <a:pt x="1" y="786"/>
                  </a:moveTo>
                  <a:cubicBezTo>
                    <a:pt x="318" y="803"/>
                    <a:pt x="669" y="185"/>
                    <a:pt x="653" y="1"/>
                  </a:cubicBezTo>
                  <a:cubicBezTo>
                    <a:pt x="486" y="18"/>
                    <a:pt x="369" y="251"/>
                    <a:pt x="285" y="368"/>
                  </a:cubicBezTo>
                  <a:cubicBezTo>
                    <a:pt x="185" y="502"/>
                    <a:pt x="18" y="636"/>
                    <a:pt x="1" y="7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597;p21">
              <a:extLst>
                <a:ext uri="{FF2B5EF4-FFF2-40B4-BE49-F238E27FC236}">
                  <a16:creationId xmlns:a16="http://schemas.microsoft.com/office/drawing/2014/main" id="{E8549B65-C8F7-4949-9713-12C9787CE04C}"/>
                </a:ext>
              </a:extLst>
            </p:cNvPr>
            <p:cNvSpPr/>
            <p:nvPr/>
          </p:nvSpPr>
          <p:spPr>
            <a:xfrm>
              <a:off x="4311468" y="3937497"/>
              <a:ext cx="25298" cy="37948"/>
            </a:xfrm>
            <a:custGeom>
              <a:avLst/>
              <a:gdLst/>
              <a:ahLst/>
              <a:cxnLst/>
              <a:rect l="l" t="t" r="r" b="b"/>
              <a:pathLst>
                <a:path w="636" h="954" extrusionOk="0">
                  <a:moveTo>
                    <a:pt x="586" y="101"/>
                  </a:moveTo>
                  <a:cubicBezTo>
                    <a:pt x="586" y="101"/>
                    <a:pt x="569" y="1"/>
                    <a:pt x="452" y="101"/>
                  </a:cubicBezTo>
                  <a:cubicBezTo>
                    <a:pt x="452" y="101"/>
                    <a:pt x="1" y="736"/>
                    <a:pt x="101" y="836"/>
                  </a:cubicBezTo>
                  <a:cubicBezTo>
                    <a:pt x="218" y="953"/>
                    <a:pt x="352" y="652"/>
                    <a:pt x="419" y="535"/>
                  </a:cubicBezTo>
                  <a:cubicBezTo>
                    <a:pt x="502" y="402"/>
                    <a:pt x="636" y="218"/>
                    <a:pt x="586" y="1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598;p21">
              <a:extLst>
                <a:ext uri="{FF2B5EF4-FFF2-40B4-BE49-F238E27FC236}">
                  <a16:creationId xmlns:a16="http://schemas.microsoft.com/office/drawing/2014/main" id="{0A41B6D1-6D84-449F-A049-FB9EBE22A932}"/>
                </a:ext>
              </a:extLst>
            </p:cNvPr>
            <p:cNvSpPr/>
            <p:nvPr/>
          </p:nvSpPr>
          <p:spPr>
            <a:xfrm>
              <a:off x="5119672" y="2886728"/>
              <a:ext cx="32618" cy="30629"/>
            </a:xfrm>
            <a:custGeom>
              <a:avLst/>
              <a:gdLst/>
              <a:ahLst/>
              <a:cxnLst/>
              <a:rect l="l" t="t" r="r" b="b"/>
              <a:pathLst>
                <a:path w="820" h="770" extrusionOk="0">
                  <a:moveTo>
                    <a:pt x="285" y="769"/>
                  </a:moveTo>
                  <a:cubicBezTo>
                    <a:pt x="402" y="736"/>
                    <a:pt x="351" y="736"/>
                    <a:pt x="402" y="585"/>
                  </a:cubicBezTo>
                  <a:cubicBezTo>
                    <a:pt x="435" y="502"/>
                    <a:pt x="485" y="435"/>
                    <a:pt x="535" y="385"/>
                  </a:cubicBezTo>
                  <a:cubicBezTo>
                    <a:pt x="635" y="285"/>
                    <a:pt x="819" y="184"/>
                    <a:pt x="803" y="1"/>
                  </a:cubicBezTo>
                  <a:cubicBezTo>
                    <a:pt x="585" y="1"/>
                    <a:pt x="1" y="519"/>
                    <a:pt x="285" y="7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599;p21">
              <a:extLst>
                <a:ext uri="{FF2B5EF4-FFF2-40B4-BE49-F238E27FC236}">
                  <a16:creationId xmlns:a16="http://schemas.microsoft.com/office/drawing/2014/main" id="{976B4E2B-9374-4317-9753-42564C3F3D37}"/>
                </a:ext>
              </a:extLst>
            </p:cNvPr>
            <p:cNvSpPr/>
            <p:nvPr/>
          </p:nvSpPr>
          <p:spPr>
            <a:xfrm>
              <a:off x="4659762" y="3279533"/>
              <a:ext cx="23946" cy="35919"/>
            </a:xfrm>
            <a:custGeom>
              <a:avLst/>
              <a:gdLst/>
              <a:ahLst/>
              <a:cxnLst/>
              <a:rect l="l" t="t" r="r" b="b"/>
              <a:pathLst>
                <a:path w="602" h="903" extrusionOk="0">
                  <a:moveTo>
                    <a:pt x="34" y="903"/>
                  </a:moveTo>
                  <a:cubicBezTo>
                    <a:pt x="217" y="869"/>
                    <a:pt x="184" y="769"/>
                    <a:pt x="334" y="502"/>
                  </a:cubicBezTo>
                  <a:cubicBezTo>
                    <a:pt x="384" y="418"/>
                    <a:pt x="602" y="117"/>
                    <a:pt x="501" y="67"/>
                  </a:cubicBezTo>
                  <a:cubicBezTo>
                    <a:pt x="368" y="0"/>
                    <a:pt x="0" y="635"/>
                    <a:pt x="34" y="9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600;p21">
              <a:extLst>
                <a:ext uri="{FF2B5EF4-FFF2-40B4-BE49-F238E27FC236}">
                  <a16:creationId xmlns:a16="http://schemas.microsoft.com/office/drawing/2014/main" id="{08045786-0A22-4BE4-B730-17E2D7589500}"/>
                </a:ext>
              </a:extLst>
            </p:cNvPr>
            <p:cNvSpPr/>
            <p:nvPr/>
          </p:nvSpPr>
          <p:spPr>
            <a:xfrm>
              <a:off x="4529490" y="3542066"/>
              <a:ext cx="22633" cy="31941"/>
            </a:xfrm>
            <a:custGeom>
              <a:avLst/>
              <a:gdLst/>
              <a:ahLst/>
              <a:cxnLst/>
              <a:rect l="l" t="t" r="r" b="b"/>
              <a:pathLst>
                <a:path w="569" h="803" extrusionOk="0">
                  <a:moveTo>
                    <a:pt x="34" y="769"/>
                  </a:moveTo>
                  <a:cubicBezTo>
                    <a:pt x="268" y="802"/>
                    <a:pt x="568" y="167"/>
                    <a:pt x="568" y="0"/>
                  </a:cubicBezTo>
                  <a:cubicBezTo>
                    <a:pt x="334" y="17"/>
                    <a:pt x="0" y="635"/>
                    <a:pt x="34" y="7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601;p21">
              <a:extLst>
                <a:ext uri="{FF2B5EF4-FFF2-40B4-BE49-F238E27FC236}">
                  <a16:creationId xmlns:a16="http://schemas.microsoft.com/office/drawing/2014/main" id="{17028AC9-D59C-49C2-9928-72D83F876BCA}"/>
                </a:ext>
              </a:extLst>
            </p:cNvPr>
            <p:cNvSpPr/>
            <p:nvPr/>
          </p:nvSpPr>
          <p:spPr>
            <a:xfrm>
              <a:off x="4889041" y="3615178"/>
              <a:ext cx="29276" cy="25935"/>
            </a:xfrm>
            <a:custGeom>
              <a:avLst/>
              <a:gdLst/>
              <a:ahLst/>
              <a:cxnLst/>
              <a:rect l="l" t="t" r="r" b="b"/>
              <a:pathLst>
                <a:path w="736" h="652" extrusionOk="0">
                  <a:moveTo>
                    <a:pt x="435" y="251"/>
                  </a:moveTo>
                  <a:cubicBezTo>
                    <a:pt x="301" y="150"/>
                    <a:pt x="235" y="0"/>
                    <a:pt x="67" y="0"/>
                  </a:cubicBezTo>
                  <a:cubicBezTo>
                    <a:pt x="1" y="217"/>
                    <a:pt x="552" y="652"/>
                    <a:pt x="736" y="635"/>
                  </a:cubicBezTo>
                  <a:cubicBezTo>
                    <a:pt x="736" y="485"/>
                    <a:pt x="535" y="334"/>
                    <a:pt x="435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602;p21">
              <a:extLst>
                <a:ext uri="{FF2B5EF4-FFF2-40B4-BE49-F238E27FC236}">
                  <a16:creationId xmlns:a16="http://schemas.microsoft.com/office/drawing/2014/main" id="{27FCDB3C-2CC3-4113-9C6F-E1A78015273D}"/>
                </a:ext>
              </a:extLst>
            </p:cNvPr>
            <p:cNvSpPr/>
            <p:nvPr/>
          </p:nvSpPr>
          <p:spPr>
            <a:xfrm>
              <a:off x="4916965" y="3593221"/>
              <a:ext cx="29276" cy="27964"/>
            </a:xfrm>
            <a:custGeom>
              <a:avLst/>
              <a:gdLst/>
              <a:ahLst/>
              <a:cxnLst/>
              <a:rect l="l" t="t" r="r" b="b"/>
              <a:pathLst>
                <a:path w="736" h="703" extrusionOk="0">
                  <a:moveTo>
                    <a:pt x="518" y="602"/>
                  </a:moveTo>
                  <a:cubicBezTo>
                    <a:pt x="585" y="669"/>
                    <a:pt x="602" y="702"/>
                    <a:pt x="719" y="669"/>
                  </a:cubicBezTo>
                  <a:cubicBezTo>
                    <a:pt x="736" y="552"/>
                    <a:pt x="702" y="519"/>
                    <a:pt x="619" y="452"/>
                  </a:cubicBezTo>
                  <a:cubicBezTo>
                    <a:pt x="552" y="402"/>
                    <a:pt x="184" y="1"/>
                    <a:pt x="84" y="101"/>
                  </a:cubicBezTo>
                  <a:cubicBezTo>
                    <a:pt x="0" y="184"/>
                    <a:pt x="101" y="251"/>
                    <a:pt x="151" y="3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603;p21">
              <a:extLst>
                <a:ext uri="{FF2B5EF4-FFF2-40B4-BE49-F238E27FC236}">
                  <a16:creationId xmlns:a16="http://schemas.microsoft.com/office/drawing/2014/main" id="{A8D4B2EE-730A-49C8-A7BE-52C03854F6C8}"/>
                </a:ext>
              </a:extLst>
            </p:cNvPr>
            <p:cNvSpPr/>
            <p:nvPr/>
          </p:nvSpPr>
          <p:spPr>
            <a:xfrm>
              <a:off x="4524160" y="3695569"/>
              <a:ext cx="21321" cy="33294"/>
            </a:xfrm>
            <a:custGeom>
              <a:avLst/>
              <a:gdLst/>
              <a:ahLst/>
              <a:cxnLst/>
              <a:rect l="l" t="t" r="r" b="b"/>
              <a:pathLst>
                <a:path w="536" h="837" extrusionOk="0">
                  <a:moveTo>
                    <a:pt x="84" y="836"/>
                  </a:moveTo>
                  <a:cubicBezTo>
                    <a:pt x="218" y="836"/>
                    <a:pt x="268" y="602"/>
                    <a:pt x="318" y="485"/>
                  </a:cubicBezTo>
                  <a:cubicBezTo>
                    <a:pt x="352" y="402"/>
                    <a:pt x="535" y="134"/>
                    <a:pt x="418" y="84"/>
                  </a:cubicBezTo>
                  <a:cubicBezTo>
                    <a:pt x="285" y="1"/>
                    <a:pt x="101" y="502"/>
                    <a:pt x="67" y="636"/>
                  </a:cubicBezTo>
                  <a:cubicBezTo>
                    <a:pt x="1" y="836"/>
                    <a:pt x="84" y="836"/>
                    <a:pt x="84" y="8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604;p21">
              <a:extLst>
                <a:ext uri="{FF2B5EF4-FFF2-40B4-BE49-F238E27FC236}">
                  <a16:creationId xmlns:a16="http://schemas.microsoft.com/office/drawing/2014/main" id="{46014DD7-F546-47F2-A149-29A4B962390D}"/>
                </a:ext>
              </a:extLst>
            </p:cNvPr>
            <p:cNvSpPr/>
            <p:nvPr/>
          </p:nvSpPr>
          <p:spPr>
            <a:xfrm>
              <a:off x="4477660" y="3164536"/>
              <a:ext cx="24622" cy="32618"/>
            </a:xfrm>
            <a:custGeom>
              <a:avLst/>
              <a:gdLst/>
              <a:ahLst/>
              <a:cxnLst/>
              <a:rect l="l" t="t" r="r" b="b"/>
              <a:pathLst>
                <a:path w="619" h="820" extrusionOk="0">
                  <a:moveTo>
                    <a:pt x="618" y="769"/>
                  </a:moveTo>
                  <a:cubicBezTo>
                    <a:pt x="618" y="669"/>
                    <a:pt x="167" y="1"/>
                    <a:pt x="67" y="185"/>
                  </a:cubicBezTo>
                  <a:cubicBezTo>
                    <a:pt x="0" y="285"/>
                    <a:pt x="351" y="652"/>
                    <a:pt x="418" y="736"/>
                  </a:cubicBezTo>
                  <a:cubicBezTo>
                    <a:pt x="468" y="786"/>
                    <a:pt x="485" y="819"/>
                    <a:pt x="568" y="803"/>
                  </a:cubicBezTo>
                  <a:cubicBezTo>
                    <a:pt x="618" y="786"/>
                    <a:pt x="585" y="803"/>
                    <a:pt x="618" y="7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605;p21">
              <a:extLst>
                <a:ext uri="{FF2B5EF4-FFF2-40B4-BE49-F238E27FC236}">
                  <a16:creationId xmlns:a16="http://schemas.microsoft.com/office/drawing/2014/main" id="{CB737B73-6C80-4294-99DA-9EA054F637DC}"/>
                </a:ext>
              </a:extLst>
            </p:cNvPr>
            <p:cNvSpPr/>
            <p:nvPr/>
          </p:nvSpPr>
          <p:spPr>
            <a:xfrm>
              <a:off x="4331437" y="3750741"/>
              <a:ext cx="17979" cy="33930"/>
            </a:xfrm>
            <a:custGeom>
              <a:avLst/>
              <a:gdLst/>
              <a:ahLst/>
              <a:cxnLst/>
              <a:rect l="l" t="t" r="r" b="b"/>
              <a:pathLst>
                <a:path w="452" h="853" extrusionOk="0">
                  <a:moveTo>
                    <a:pt x="84" y="853"/>
                  </a:moveTo>
                  <a:cubicBezTo>
                    <a:pt x="217" y="819"/>
                    <a:pt x="201" y="836"/>
                    <a:pt x="234" y="652"/>
                  </a:cubicBezTo>
                  <a:cubicBezTo>
                    <a:pt x="301" y="318"/>
                    <a:pt x="451" y="151"/>
                    <a:pt x="384" y="1"/>
                  </a:cubicBezTo>
                  <a:cubicBezTo>
                    <a:pt x="167" y="67"/>
                    <a:pt x="0" y="552"/>
                    <a:pt x="84" y="8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606;p21">
              <a:extLst>
                <a:ext uri="{FF2B5EF4-FFF2-40B4-BE49-F238E27FC236}">
                  <a16:creationId xmlns:a16="http://schemas.microsoft.com/office/drawing/2014/main" id="{FF009059-E6B8-458B-8304-3960F4E4EC7E}"/>
                </a:ext>
              </a:extLst>
            </p:cNvPr>
            <p:cNvSpPr/>
            <p:nvPr/>
          </p:nvSpPr>
          <p:spPr>
            <a:xfrm>
              <a:off x="4870425" y="3620468"/>
              <a:ext cx="26651" cy="23310"/>
            </a:xfrm>
            <a:custGeom>
              <a:avLst/>
              <a:gdLst/>
              <a:ahLst/>
              <a:cxnLst/>
              <a:rect l="l" t="t" r="r" b="b"/>
              <a:pathLst>
                <a:path w="670" h="586" extrusionOk="0">
                  <a:moveTo>
                    <a:pt x="118" y="251"/>
                  </a:moveTo>
                  <a:cubicBezTo>
                    <a:pt x="268" y="385"/>
                    <a:pt x="469" y="586"/>
                    <a:pt x="669" y="586"/>
                  </a:cubicBezTo>
                  <a:cubicBezTo>
                    <a:pt x="669" y="368"/>
                    <a:pt x="168" y="1"/>
                    <a:pt x="34" y="51"/>
                  </a:cubicBezTo>
                  <a:cubicBezTo>
                    <a:pt x="1" y="168"/>
                    <a:pt x="68" y="201"/>
                    <a:pt x="118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607;p21">
              <a:extLst>
                <a:ext uri="{FF2B5EF4-FFF2-40B4-BE49-F238E27FC236}">
                  <a16:creationId xmlns:a16="http://schemas.microsoft.com/office/drawing/2014/main" id="{90D009C5-8632-460E-9B72-85B08985A099}"/>
                </a:ext>
              </a:extLst>
            </p:cNvPr>
            <p:cNvSpPr/>
            <p:nvPr/>
          </p:nvSpPr>
          <p:spPr>
            <a:xfrm>
              <a:off x="4539435" y="3289478"/>
              <a:ext cx="24662" cy="29316"/>
            </a:xfrm>
            <a:custGeom>
              <a:avLst/>
              <a:gdLst/>
              <a:ahLst/>
              <a:cxnLst/>
              <a:rect l="l" t="t" r="r" b="b"/>
              <a:pathLst>
                <a:path w="620" h="737" extrusionOk="0">
                  <a:moveTo>
                    <a:pt x="1" y="686"/>
                  </a:moveTo>
                  <a:cubicBezTo>
                    <a:pt x="201" y="736"/>
                    <a:pt x="619" y="201"/>
                    <a:pt x="552" y="68"/>
                  </a:cubicBezTo>
                  <a:cubicBezTo>
                    <a:pt x="369" y="1"/>
                    <a:pt x="18" y="536"/>
                    <a:pt x="1" y="6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608;p21">
              <a:extLst>
                <a:ext uri="{FF2B5EF4-FFF2-40B4-BE49-F238E27FC236}">
                  <a16:creationId xmlns:a16="http://schemas.microsoft.com/office/drawing/2014/main" id="{35870C25-7162-41C3-852C-17C7F8D46045}"/>
                </a:ext>
              </a:extLst>
            </p:cNvPr>
            <p:cNvSpPr/>
            <p:nvPr/>
          </p:nvSpPr>
          <p:spPr>
            <a:xfrm>
              <a:off x="5070507" y="2206806"/>
              <a:ext cx="35243" cy="32618"/>
            </a:xfrm>
            <a:custGeom>
              <a:avLst/>
              <a:gdLst/>
              <a:ahLst/>
              <a:cxnLst/>
              <a:rect l="l" t="t" r="r" b="b"/>
              <a:pathLst>
                <a:path w="886" h="820" extrusionOk="0">
                  <a:moveTo>
                    <a:pt x="585" y="101"/>
                  </a:moveTo>
                  <a:cubicBezTo>
                    <a:pt x="434" y="168"/>
                    <a:pt x="368" y="285"/>
                    <a:pt x="267" y="418"/>
                  </a:cubicBezTo>
                  <a:cubicBezTo>
                    <a:pt x="234" y="452"/>
                    <a:pt x="0" y="819"/>
                    <a:pt x="217" y="736"/>
                  </a:cubicBezTo>
                  <a:cubicBezTo>
                    <a:pt x="318" y="702"/>
                    <a:pt x="886" y="1"/>
                    <a:pt x="585" y="1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609;p21">
              <a:extLst>
                <a:ext uri="{FF2B5EF4-FFF2-40B4-BE49-F238E27FC236}">
                  <a16:creationId xmlns:a16="http://schemas.microsoft.com/office/drawing/2014/main" id="{988B6202-8ADB-456B-B709-5B69FE893160}"/>
                </a:ext>
              </a:extLst>
            </p:cNvPr>
            <p:cNvSpPr/>
            <p:nvPr/>
          </p:nvSpPr>
          <p:spPr>
            <a:xfrm>
              <a:off x="4348700" y="3750064"/>
              <a:ext cx="18656" cy="31941"/>
            </a:xfrm>
            <a:custGeom>
              <a:avLst/>
              <a:gdLst/>
              <a:ahLst/>
              <a:cxnLst/>
              <a:rect l="l" t="t" r="r" b="b"/>
              <a:pathLst>
                <a:path w="469" h="803" extrusionOk="0">
                  <a:moveTo>
                    <a:pt x="101" y="803"/>
                  </a:moveTo>
                  <a:cubicBezTo>
                    <a:pt x="285" y="770"/>
                    <a:pt x="168" y="786"/>
                    <a:pt x="301" y="435"/>
                  </a:cubicBezTo>
                  <a:cubicBezTo>
                    <a:pt x="335" y="352"/>
                    <a:pt x="368" y="302"/>
                    <a:pt x="385" y="235"/>
                  </a:cubicBezTo>
                  <a:cubicBezTo>
                    <a:pt x="468" y="34"/>
                    <a:pt x="402" y="51"/>
                    <a:pt x="385" y="34"/>
                  </a:cubicBezTo>
                  <a:cubicBezTo>
                    <a:pt x="218" y="1"/>
                    <a:pt x="1" y="519"/>
                    <a:pt x="101" y="8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610;p21">
              <a:extLst>
                <a:ext uri="{FF2B5EF4-FFF2-40B4-BE49-F238E27FC236}">
                  <a16:creationId xmlns:a16="http://schemas.microsoft.com/office/drawing/2014/main" id="{A954807E-FBD7-45E7-9221-2320E717F611}"/>
                </a:ext>
              </a:extLst>
            </p:cNvPr>
            <p:cNvSpPr/>
            <p:nvPr/>
          </p:nvSpPr>
          <p:spPr>
            <a:xfrm>
              <a:off x="4499577" y="3698234"/>
              <a:ext cx="20645" cy="28640"/>
            </a:xfrm>
            <a:custGeom>
              <a:avLst/>
              <a:gdLst/>
              <a:ahLst/>
              <a:cxnLst/>
              <a:rect l="l" t="t" r="r" b="b"/>
              <a:pathLst>
                <a:path w="519" h="720" extrusionOk="0">
                  <a:moveTo>
                    <a:pt x="34" y="702"/>
                  </a:moveTo>
                  <a:cubicBezTo>
                    <a:pt x="201" y="686"/>
                    <a:pt x="151" y="719"/>
                    <a:pt x="218" y="569"/>
                  </a:cubicBezTo>
                  <a:cubicBezTo>
                    <a:pt x="335" y="335"/>
                    <a:pt x="518" y="201"/>
                    <a:pt x="485" y="1"/>
                  </a:cubicBezTo>
                  <a:cubicBezTo>
                    <a:pt x="284" y="1"/>
                    <a:pt x="0" y="452"/>
                    <a:pt x="34" y="7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611;p21">
              <a:extLst>
                <a:ext uri="{FF2B5EF4-FFF2-40B4-BE49-F238E27FC236}">
                  <a16:creationId xmlns:a16="http://schemas.microsoft.com/office/drawing/2014/main" id="{FB82A793-FF53-4CBA-A7BB-06418538700E}"/>
                </a:ext>
              </a:extLst>
            </p:cNvPr>
            <p:cNvSpPr/>
            <p:nvPr/>
          </p:nvSpPr>
          <p:spPr>
            <a:xfrm>
              <a:off x="5190795" y="2341732"/>
              <a:ext cx="26611" cy="21321"/>
            </a:xfrm>
            <a:custGeom>
              <a:avLst/>
              <a:gdLst/>
              <a:ahLst/>
              <a:cxnLst/>
              <a:rect l="l" t="t" r="r" b="b"/>
              <a:pathLst>
                <a:path w="669" h="536" extrusionOk="0">
                  <a:moveTo>
                    <a:pt x="34" y="535"/>
                  </a:moveTo>
                  <a:cubicBezTo>
                    <a:pt x="184" y="519"/>
                    <a:pt x="284" y="402"/>
                    <a:pt x="368" y="318"/>
                  </a:cubicBezTo>
                  <a:cubicBezTo>
                    <a:pt x="502" y="218"/>
                    <a:pt x="635" y="168"/>
                    <a:pt x="669" y="1"/>
                  </a:cubicBezTo>
                  <a:cubicBezTo>
                    <a:pt x="401" y="17"/>
                    <a:pt x="0" y="285"/>
                    <a:pt x="34" y="5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612;p21">
              <a:extLst>
                <a:ext uri="{FF2B5EF4-FFF2-40B4-BE49-F238E27FC236}">
                  <a16:creationId xmlns:a16="http://schemas.microsoft.com/office/drawing/2014/main" id="{BC3BF1EF-7CB1-40FF-A0AC-A5DA0FC1BE47}"/>
                </a:ext>
              </a:extLst>
            </p:cNvPr>
            <p:cNvSpPr/>
            <p:nvPr/>
          </p:nvSpPr>
          <p:spPr>
            <a:xfrm>
              <a:off x="4924284" y="3218395"/>
              <a:ext cx="33930" cy="25935"/>
            </a:xfrm>
            <a:custGeom>
              <a:avLst/>
              <a:gdLst/>
              <a:ahLst/>
              <a:cxnLst/>
              <a:rect l="l" t="t" r="r" b="b"/>
              <a:pathLst>
                <a:path w="853" h="652" extrusionOk="0">
                  <a:moveTo>
                    <a:pt x="0" y="551"/>
                  </a:moveTo>
                  <a:cubicBezTo>
                    <a:pt x="0" y="551"/>
                    <a:pt x="0" y="652"/>
                    <a:pt x="234" y="535"/>
                  </a:cubicBezTo>
                  <a:cubicBezTo>
                    <a:pt x="301" y="518"/>
                    <a:pt x="351" y="468"/>
                    <a:pt x="418" y="435"/>
                  </a:cubicBezTo>
                  <a:cubicBezTo>
                    <a:pt x="735" y="267"/>
                    <a:pt x="852" y="0"/>
                    <a:pt x="268" y="301"/>
                  </a:cubicBezTo>
                  <a:cubicBezTo>
                    <a:pt x="151" y="368"/>
                    <a:pt x="0" y="435"/>
                    <a:pt x="0" y="5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613;p21">
              <a:extLst>
                <a:ext uri="{FF2B5EF4-FFF2-40B4-BE49-F238E27FC236}">
                  <a16:creationId xmlns:a16="http://schemas.microsoft.com/office/drawing/2014/main" id="{ACCCDAD4-D204-4EBE-B874-862AFE5A77EB}"/>
                </a:ext>
              </a:extLst>
            </p:cNvPr>
            <p:cNvSpPr/>
            <p:nvPr/>
          </p:nvSpPr>
          <p:spPr>
            <a:xfrm>
              <a:off x="4665053" y="3313424"/>
              <a:ext cx="19332" cy="24622"/>
            </a:xfrm>
            <a:custGeom>
              <a:avLst/>
              <a:gdLst/>
              <a:ahLst/>
              <a:cxnLst/>
              <a:rect l="l" t="t" r="r" b="b"/>
              <a:pathLst>
                <a:path w="486" h="619" extrusionOk="0">
                  <a:moveTo>
                    <a:pt x="1" y="619"/>
                  </a:moveTo>
                  <a:cubicBezTo>
                    <a:pt x="135" y="602"/>
                    <a:pt x="101" y="602"/>
                    <a:pt x="168" y="518"/>
                  </a:cubicBezTo>
                  <a:cubicBezTo>
                    <a:pt x="285" y="368"/>
                    <a:pt x="469" y="218"/>
                    <a:pt x="485" y="17"/>
                  </a:cubicBezTo>
                  <a:cubicBezTo>
                    <a:pt x="352" y="0"/>
                    <a:pt x="368" y="0"/>
                    <a:pt x="151" y="218"/>
                  </a:cubicBezTo>
                  <a:cubicBezTo>
                    <a:pt x="68" y="318"/>
                    <a:pt x="1" y="435"/>
                    <a:pt x="1" y="6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614;p21">
              <a:extLst>
                <a:ext uri="{FF2B5EF4-FFF2-40B4-BE49-F238E27FC236}">
                  <a16:creationId xmlns:a16="http://schemas.microsoft.com/office/drawing/2014/main" id="{C24B6863-4E00-45B6-B1C4-A2E6BE562D0D}"/>
                </a:ext>
              </a:extLst>
            </p:cNvPr>
            <p:cNvSpPr/>
            <p:nvPr/>
          </p:nvSpPr>
          <p:spPr>
            <a:xfrm>
              <a:off x="4906981" y="3605870"/>
              <a:ext cx="24622" cy="23946"/>
            </a:xfrm>
            <a:custGeom>
              <a:avLst/>
              <a:gdLst/>
              <a:ahLst/>
              <a:cxnLst/>
              <a:rect l="l" t="t" r="r" b="b"/>
              <a:pathLst>
                <a:path w="619" h="602" extrusionOk="0">
                  <a:moveTo>
                    <a:pt x="586" y="552"/>
                  </a:moveTo>
                  <a:cubicBezTo>
                    <a:pt x="619" y="384"/>
                    <a:pt x="251" y="0"/>
                    <a:pt x="51" y="34"/>
                  </a:cubicBezTo>
                  <a:cubicBezTo>
                    <a:pt x="1" y="201"/>
                    <a:pt x="435" y="602"/>
                    <a:pt x="586" y="5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615;p21">
              <a:extLst>
                <a:ext uri="{FF2B5EF4-FFF2-40B4-BE49-F238E27FC236}">
                  <a16:creationId xmlns:a16="http://schemas.microsoft.com/office/drawing/2014/main" id="{DD9F5BF8-7236-454F-9300-EAD9FF1555D0}"/>
                </a:ext>
              </a:extLst>
            </p:cNvPr>
            <p:cNvSpPr/>
            <p:nvPr/>
          </p:nvSpPr>
          <p:spPr>
            <a:xfrm>
              <a:off x="4609921" y="3009681"/>
              <a:ext cx="25259" cy="31265"/>
            </a:xfrm>
            <a:custGeom>
              <a:avLst/>
              <a:gdLst/>
              <a:ahLst/>
              <a:cxnLst/>
              <a:rect l="l" t="t" r="r" b="b"/>
              <a:pathLst>
                <a:path w="635" h="786" extrusionOk="0">
                  <a:moveTo>
                    <a:pt x="33" y="769"/>
                  </a:moveTo>
                  <a:cubicBezTo>
                    <a:pt x="33" y="786"/>
                    <a:pt x="50" y="769"/>
                    <a:pt x="50" y="786"/>
                  </a:cubicBezTo>
                  <a:lnTo>
                    <a:pt x="117" y="786"/>
                  </a:lnTo>
                  <a:cubicBezTo>
                    <a:pt x="117" y="786"/>
                    <a:pt x="201" y="719"/>
                    <a:pt x="217" y="719"/>
                  </a:cubicBezTo>
                  <a:cubicBezTo>
                    <a:pt x="267" y="669"/>
                    <a:pt x="551" y="385"/>
                    <a:pt x="568" y="301"/>
                  </a:cubicBezTo>
                  <a:cubicBezTo>
                    <a:pt x="635" y="1"/>
                    <a:pt x="0" y="552"/>
                    <a:pt x="33" y="7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616;p21">
              <a:extLst>
                <a:ext uri="{FF2B5EF4-FFF2-40B4-BE49-F238E27FC236}">
                  <a16:creationId xmlns:a16="http://schemas.microsoft.com/office/drawing/2014/main" id="{2EEA0079-6513-4F09-A240-9B66899BFE2B}"/>
                </a:ext>
              </a:extLst>
            </p:cNvPr>
            <p:cNvSpPr/>
            <p:nvPr/>
          </p:nvSpPr>
          <p:spPr>
            <a:xfrm>
              <a:off x="4527501" y="3965421"/>
              <a:ext cx="17303" cy="25975"/>
            </a:xfrm>
            <a:custGeom>
              <a:avLst/>
              <a:gdLst/>
              <a:ahLst/>
              <a:cxnLst/>
              <a:rect l="l" t="t" r="r" b="b"/>
              <a:pathLst>
                <a:path w="435" h="653" extrusionOk="0">
                  <a:moveTo>
                    <a:pt x="50" y="652"/>
                  </a:moveTo>
                  <a:cubicBezTo>
                    <a:pt x="201" y="635"/>
                    <a:pt x="201" y="485"/>
                    <a:pt x="268" y="368"/>
                  </a:cubicBezTo>
                  <a:cubicBezTo>
                    <a:pt x="351" y="234"/>
                    <a:pt x="435" y="168"/>
                    <a:pt x="418" y="0"/>
                  </a:cubicBezTo>
                  <a:cubicBezTo>
                    <a:pt x="284" y="0"/>
                    <a:pt x="201" y="84"/>
                    <a:pt x="117" y="251"/>
                  </a:cubicBezTo>
                  <a:cubicBezTo>
                    <a:pt x="34" y="385"/>
                    <a:pt x="0" y="535"/>
                    <a:pt x="50" y="6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617;p21">
              <a:extLst>
                <a:ext uri="{FF2B5EF4-FFF2-40B4-BE49-F238E27FC236}">
                  <a16:creationId xmlns:a16="http://schemas.microsoft.com/office/drawing/2014/main" id="{77770F0F-C5AB-4AF0-B318-ABCA1370558B}"/>
                </a:ext>
              </a:extLst>
            </p:cNvPr>
            <p:cNvSpPr/>
            <p:nvPr/>
          </p:nvSpPr>
          <p:spPr>
            <a:xfrm>
              <a:off x="4797314" y="2242685"/>
              <a:ext cx="22633" cy="20645"/>
            </a:xfrm>
            <a:custGeom>
              <a:avLst/>
              <a:gdLst/>
              <a:ahLst/>
              <a:cxnLst/>
              <a:rect l="l" t="t" r="r" b="b"/>
              <a:pathLst>
                <a:path w="569" h="519" extrusionOk="0">
                  <a:moveTo>
                    <a:pt x="51" y="519"/>
                  </a:moveTo>
                  <a:cubicBezTo>
                    <a:pt x="218" y="502"/>
                    <a:pt x="385" y="335"/>
                    <a:pt x="469" y="201"/>
                  </a:cubicBezTo>
                  <a:cubicBezTo>
                    <a:pt x="552" y="118"/>
                    <a:pt x="569" y="135"/>
                    <a:pt x="519" y="1"/>
                  </a:cubicBezTo>
                  <a:cubicBezTo>
                    <a:pt x="368" y="1"/>
                    <a:pt x="1" y="318"/>
                    <a:pt x="51" y="5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618;p21">
              <a:extLst>
                <a:ext uri="{FF2B5EF4-FFF2-40B4-BE49-F238E27FC236}">
                  <a16:creationId xmlns:a16="http://schemas.microsoft.com/office/drawing/2014/main" id="{D56F7E9D-3D30-4400-BC0A-85099DF7C1C8}"/>
                </a:ext>
              </a:extLst>
            </p:cNvPr>
            <p:cNvSpPr/>
            <p:nvPr/>
          </p:nvSpPr>
          <p:spPr>
            <a:xfrm>
              <a:off x="4718235" y="3005703"/>
              <a:ext cx="20645" cy="21957"/>
            </a:xfrm>
            <a:custGeom>
              <a:avLst/>
              <a:gdLst/>
              <a:ahLst/>
              <a:cxnLst/>
              <a:rect l="l" t="t" r="r" b="b"/>
              <a:pathLst>
                <a:path w="519" h="552" extrusionOk="0">
                  <a:moveTo>
                    <a:pt x="84" y="552"/>
                  </a:moveTo>
                  <a:cubicBezTo>
                    <a:pt x="335" y="518"/>
                    <a:pt x="67" y="318"/>
                    <a:pt x="368" y="184"/>
                  </a:cubicBezTo>
                  <a:cubicBezTo>
                    <a:pt x="518" y="117"/>
                    <a:pt x="452" y="184"/>
                    <a:pt x="502" y="84"/>
                  </a:cubicBezTo>
                  <a:cubicBezTo>
                    <a:pt x="502" y="84"/>
                    <a:pt x="502" y="0"/>
                    <a:pt x="301" y="17"/>
                  </a:cubicBezTo>
                  <a:cubicBezTo>
                    <a:pt x="218" y="34"/>
                    <a:pt x="168" y="67"/>
                    <a:pt x="117" y="117"/>
                  </a:cubicBezTo>
                  <a:cubicBezTo>
                    <a:pt x="34" y="234"/>
                    <a:pt x="1" y="418"/>
                    <a:pt x="84" y="5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619;p21">
              <a:extLst>
                <a:ext uri="{FF2B5EF4-FFF2-40B4-BE49-F238E27FC236}">
                  <a16:creationId xmlns:a16="http://schemas.microsoft.com/office/drawing/2014/main" id="{B9E8F010-B116-4748-9DEC-282D5FE6F765}"/>
                </a:ext>
              </a:extLst>
            </p:cNvPr>
            <p:cNvSpPr/>
            <p:nvPr/>
          </p:nvSpPr>
          <p:spPr>
            <a:xfrm>
              <a:off x="4337403" y="3954124"/>
              <a:ext cx="21957" cy="25298"/>
            </a:xfrm>
            <a:custGeom>
              <a:avLst/>
              <a:gdLst/>
              <a:ahLst/>
              <a:cxnLst/>
              <a:rect l="l" t="t" r="r" b="b"/>
              <a:pathLst>
                <a:path w="552" h="636" extrusionOk="0">
                  <a:moveTo>
                    <a:pt x="201" y="635"/>
                  </a:moveTo>
                  <a:cubicBezTo>
                    <a:pt x="318" y="602"/>
                    <a:pt x="268" y="619"/>
                    <a:pt x="335" y="502"/>
                  </a:cubicBezTo>
                  <a:cubicBezTo>
                    <a:pt x="418" y="351"/>
                    <a:pt x="552" y="184"/>
                    <a:pt x="502" y="51"/>
                  </a:cubicBezTo>
                  <a:cubicBezTo>
                    <a:pt x="318" y="0"/>
                    <a:pt x="1" y="535"/>
                    <a:pt x="201" y="6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620;p21">
              <a:extLst>
                <a:ext uri="{FF2B5EF4-FFF2-40B4-BE49-F238E27FC236}">
                  <a16:creationId xmlns:a16="http://schemas.microsoft.com/office/drawing/2014/main" id="{953BEDFF-F32C-4E1A-AD6F-05C64AEFD87D}"/>
                </a:ext>
              </a:extLst>
            </p:cNvPr>
            <p:cNvSpPr/>
            <p:nvPr/>
          </p:nvSpPr>
          <p:spPr>
            <a:xfrm>
              <a:off x="4661751" y="3413107"/>
              <a:ext cx="17979" cy="23986"/>
            </a:xfrm>
            <a:custGeom>
              <a:avLst/>
              <a:gdLst/>
              <a:ahLst/>
              <a:cxnLst/>
              <a:rect l="l" t="t" r="r" b="b"/>
              <a:pathLst>
                <a:path w="452" h="603" extrusionOk="0">
                  <a:moveTo>
                    <a:pt x="84" y="602"/>
                  </a:moveTo>
                  <a:cubicBezTo>
                    <a:pt x="234" y="585"/>
                    <a:pt x="234" y="485"/>
                    <a:pt x="301" y="352"/>
                  </a:cubicBezTo>
                  <a:cubicBezTo>
                    <a:pt x="368" y="218"/>
                    <a:pt x="451" y="168"/>
                    <a:pt x="451" y="1"/>
                  </a:cubicBezTo>
                  <a:cubicBezTo>
                    <a:pt x="318" y="1"/>
                    <a:pt x="318" y="17"/>
                    <a:pt x="268" y="84"/>
                  </a:cubicBezTo>
                  <a:cubicBezTo>
                    <a:pt x="151" y="201"/>
                    <a:pt x="0" y="435"/>
                    <a:pt x="84" y="6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621;p21">
              <a:extLst>
                <a:ext uri="{FF2B5EF4-FFF2-40B4-BE49-F238E27FC236}">
                  <a16:creationId xmlns:a16="http://schemas.microsoft.com/office/drawing/2014/main" id="{855C2BFD-0394-4F63-9ADD-1C82A1B0F23D}"/>
                </a:ext>
              </a:extLst>
            </p:cNvPr>
            <p:cNvSpPr/>
            <p:nvPr/>
          </p:nvSpPr>
          <p:spPr>
            <a:xfrm>
              <a:off x="4665729" y="3250933"/>
              <a:ext cx="19332" cy="25975"/>
            </a:xfrm>
            <a:custGeom>
              <a:avLst/>
              <a:gdLst/>
              <a:ahLst/>
              <a:cxnLst/>
              <a:rect l="l" t="t" r="r" b="b"/>
              <a:pathLst>
                <a:path w="486" h="653" extrusionOk="0">
                  <a:moveTo>
                    <a:pt x="34" y="619"/>
                  </a:moveTo>
                  <a:cubicBezTo>
                    <a:pt x="234" y="652"/>
                    <a:pt x="485" y="151"/>
                    <a:pt x="435" y="101"/>
                  </a:cubicBezTo>
                  <a:cubicBezTo>
                    <a:pt x="318" y="1"/>
                    <a:pt x="201" y="218"/>
                    <a:pt x="168" y="268"/>
                  </a:cubicBezTo>
                  <a:cubicBezTo>
                    <a:pt x="101" y="368"/>
                    <a:pt x="1" y="469"/>
                    <a:pt x="34" y="6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622;p21">
              <a:extLst>
                <a:ext uri="{FF2B5EF4-FFF2-40B4-BE49-F238E27FC236}">
                  <a16:creationId xmlns:a16="http://schemas.microsoft.com/office/drawing/2014/main" id="{4256E589-8C12-4349-B93C-3968CEF0F4AD}"/>
                </a:ext>
              </a:extLst>
            </p:cNvPr>
            <p:cNvSpPr/>
            <p:nvPr/>
          </p:nvSpPr>
          <p:spPr>
            <a:xfrm>
              <a:off x="4797314" y="3537412"/>
              <a:ext cx="22633" cy="18656"/>
            </a:xfrm>
            <a:custGeom>
              <a:avLst/>
              <a:gdLst/>
              <a:ahLst/>
              <a:cxnLst/>
              <a:rect l="l" t="t" r="r" b="b"/>
              <a:pathLst>
                <a:path w="569" h="469" extrusionOk="0">
                  <a:moveTo>
                    <a:pt x="34" y="401"/>
                  </a:moveTo>
                  <a:cubicBezTo>
                    <a:pt x="151" y="468"/>
                    <a:pt x="235" y="384"/>
                    <a:pt x="335" y="301"/>
                  </a:cubicBezTo>
                  <a:cubicBezTo>
                    <a:pt x="452" y="217"/>
                    <a:pt x="569" y="184"/>
                    <a:pt x="536" y="0"/>
                  </a:cubicBezTo>
                  <a:cubicBezTo>
                    <a:pt x="402" y="0"/>
                    <a:pt x="302" y="84"/>
                    <a:pt x="218" y="134"/>
                  </a:cubicBezTo>
                  <a:cubicBezTo>
                    <a:pt x="34" y="284"/>
                    <a:pt x="1" y="318"/>
                    <a:pt x="34" y="4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623;p21">
              <a:extLst>
                <a:ext uri="{FF2B5EF4-FFF2-40B4-BE49-F238E27FC236}">
                  <a16:creationId xmlns:a16="http://schemas.microsoft.com/office/drawing/2014/main" id="{88FF6427-4799-4889-BD92-866EE41E94A8}"/>
                </a:ext>
              </a:extLst>
            </p:cNvPr>
            <p:cNvSpPr/>
            <p:nvPr/>
          </p:nvSpPr>
          <p:spPr>
            <a:xfrm>
              <a:off x="4641146" y="4114310"/>
              <a:ext cx="20645" cy="21281"/>
            </a:xfrm>
            <a:custGeom>
              <a:avLst/>
              <a:gdLst/>
              <a:ahLst/>
              <a:cxnLst/>
              <a:rect l="l" t="t" r="r" b="b"/>
              <a:pathLst>
                <a:path w="519" h="535" extrusionOk="0">
                  <a:moveTo>
                    <a:pt x="0" y="535"/>
                  </a:moveTo>
                  <a:cubicBezTo>
                    <a:pt x="167" y="535"/>
                    <a:pt x="268" y="435"/>
                    <a:pt x="335" y="351"/>
                  </a:cubicBezTo>
                  <a:cubicBezTo>
                    <a:pt x="401" y="268"/>
                    <a:pt x="518" y="151"/>
                    <a:pt x="468" y="0"/>
                  </a:cubicBezTo>
                  <a:cubicBezTo>
                    <a:pt x="335" y="17"/>
                    <a:pt x="17" y="351"/>
                    <a:pt x="0" y="5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624;p21">
              <a:extLst>
                <a:ext uri="{FF2B5EF4-FFF2-40B4-BE49-F238E27FC236}">
                  <a16:creationId xmlns:a16="http://schemas.microsoft.com/office/drawing/2014/main" id="{94541D95-CCA6-4729-880B-4F1CB4FD4B97}"/>
                </a:ext>
              </a:extLst>
            </p:cNvPr>
            <p:cNvSpPr/>
            <p:nvPr/>
          </p:nvSpPr>
          <p:spPr>
            <a:xfrm>
              <a:off x="4572013" y="3591232"/>
              <a:ext cx="18656" cy="21957"/>
            </a:xfrm>
            <a:custGeom>
              <a:avLst/>
              <a:gdLst/>
              <a:ahLst/>
              <a:cxnLst/>
              <a:rect l="l" t="t" r="r" b="b"/>
              <a:pathLst>
                <a:path w="469" h="552" extrusionOk="0">
                  <a:moveTo>
                    <a:pt x="67" y="535"/>
                  </a:moveTo>
                  <a:cubicBezTo>
                    <a:pt x="235" y="552"/>
                    <a:pt x="468" y="118"/>
                    <a:pt x="435" y="17"/>
                  </a:cubicBezTo>
                  <a:lnTo>
                    <a:pt x="368" y="1"/>
                  </a:lnTo>
                  <a:cubicBezTo>
                    <a:pt x="368" y="1"/>
                    <a:pt x="352" y="1"/>
                    <a:pt x="352" y="1"/>
                  </a:cubicBezTo>
                  <a:cubicBezTo>
                    <a:pt x="318" y="1"/>
                    <a:pt x="285" y="34"/>
                    <a:pt x="268" y="51"/>
                  </a:cubicBezTo>
                  <a:cubicBezTo>
                    <a:pt x="168" y="151"/>
                    <a:pt x="1" y="368"/>
                    <a:pt x="67" y="5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625;p21">
              <a:extLst>
                <a:ext uri="{FF2B5EF4-FFF2-40B4-BE49-F238E27FC236}">
                  <a16:creationId xmlns:a16="http://schemas.microsoft.com/office/drawing/2014/main" id="{6DD165E6-8FE6-41EC-81F5-EBE6125218ED}"/>
                </a:ext>
              </a:extLst>
            </p:cNvPr>
            <p:cNvSpPr/>
            <p:nvPr/>
          </p:nvSpPr>
          <p:spPr>
            <a:xfrm>
              <a:off x="4573365" y="3295484"/>
              <a:ext cx="18616" cy="23310"/>
            </a:xfrm>
            <a:custGeom>
              <a:avLst/>
              <a:gdLst/>
              <a:ahLst/>
              <a:cxnLst/>
              <a:rect l="l" t="t" r="r" b="b"/>
              <a:pathLst>
                <a:path w="468" h="586" extrusionOk="0">
                  <a:moveTo>
                    <a:pt x="84" y="585"/>
                  </a:moveTo>
                  <a:cubicBezTo>
                    <a:pt x="234" y="568"/>
                    <a:pt x="468" y="217"/>
                    <a:pt x="468" y="67"/>
                  </a:cubicBezTo>
                  <a:cubicBezTo>
                    <a:pt x="251" y="0"/>
                    <a:pt x="0" y="435"/>
                    <a:pt x="84" y="5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626;p21">
              <a:extLst>
                <a:ext uri="{FF2B5EF4-FFF2-40B4-BE49-F238E27FC236}">
                  <a16:creationId xmlns:a16="http://schemas.microsoft.com/office/drawing/2014/main" id="{2B0DE30A-2501-4713-BEFA-7432EE75A892}"/>
                </a:ext>
              </a:extLst>
            </p:cNvPr>
            <p:cNvSpPr/>
            <p:nvPr/>
          </p:nvSpPr>
          <p:spPr>
            <a:xfrm>
              <a:off x="4297546" y="3932843"/>
              <a:ext cx="17303" cy="22633"/>
            </a:xfrm>
            <a:custGeom>
              <a:avLst/>
              <a:gdLst/>
              <a:ahLst/>
              <a:cxnLst/>
              <a:rect l="l" t="t" r="r" b="b"/>
              <a:pathLst>
                <a:path w="435" h="569" extrusionOk="0">
                  <a:moveTo>
                    <a:pt x="84" y="569"/>
                  </a:moveTo>
                  <a:cubicBezTo>
                    <a:pt x="201" y="569"/>
                    <a:pt x="167" y="569"/>
                    <a:pt x="234" y="502"/>
                  </a:cubicBezTo>
                  <a:cubicBezTo>
                    <a:pt x="301" y="402"/>
                    <a:pt x="434" y="168"/>
                    <a:pt x="368" y="17"/>
                  </a:cubicBezTo>
                  <a:cubicBezTo>
                    <a:pt x="234" y="1"/>
                    <a:pt x="0" y="435"/>
                    <a:pt x="84" y="5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627;p21">
              <a:extLst>
                <a:ext uri="{FF2B5EF4-FFF2-40B4-BE49-F238E27FC236}">
                  <a16:creationId xmlns:a16="http://schemas.microsoft.com/office/drawing/2014/main" id="{9C419326-650F-4154-9DB7-0206EAF7F73A}"/>
                </a:ext>
              </a:extLst>
            </p:cNvPr>
            <p:cNvSpPr/>
            <p:nvPr/>
          </p:nvSpPr>
          <p:spPr>
            <a:xfrm>
              <a:off x="4476983" y="3970752"/>
              <a:ext cx="12013" cy="23270"/>
            </a:xfrm>
            <a:custGeom>
              <a:avLst/>
              <a:gdLst/>
              <a:ahLst/>
              <a:cxnLst/>
              <a:rect l="l" t="t" r="r" b="b"/>
              <a:pathLst>
                <a:path w="302" h="585" extrusionOk="0">
                  <a:moveTo>
                    <a:pt x="34" y="585"/>
                  </a:moveTo>
                  <a:cubicBezTo>
                    <a:pt x="284" y="585"/>
                    <a:pt x="301" y="117"/>
                    <a:pt x="251" y="17"/>
                  </a:cubicBezTo>
                  <a:cubicBezTo>
                    <a:pt x="134" y="34"/>
                    <a:pt x="151" y="0"/>
                    <a:pt x="101" y="117"/>
                  </a:cubicBezTo>
                  <a:cubicBezTo>
                    <a:pt x="50" y="234"/>
                    <a:pt x="0" y="451"/>
                    <a:pt x="34" y="5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628;p21">
              <a:extLst>
                <a:ext uri="{FF2B5EF4-FFF2-40B4-BE49-F238E27FC236}">
                  <a16:creationId xmlns:a16="http://schemas.microsoft.com/office/drawing/2014/main" id="{831D60EC-37D2-4461-BAA2-C82463123411}"/>
                </a:ext>
              </a:extLst>
            </p:cNvPr>
            <p:cNvSpPr/>
            <p:nvPr/>
          </p:nvSpPr>
          <p:spPr>
            <a:xfrm>
              <a:off x="4708927" y="2571011"/>
              <a:ext cx="21957" cy="29316"/>
            </a:xfrm>
            <a:custGeom>
              <a:avLst/>
              <a:gdLst/>
              <a:ahLst/>
              <a:cxnLst/>
              <a:rect l="l" t="t" r="r" b="b"/>
              <a:pathLst>
                <a:path w="552" h="737" extrusionOk="0">
                  <a:moveTo>
                    <a:pt x="468" y="719"/>
                  </a:moveTo>
                  <a:cubicBezTo>
                    <a:pt x="485" y="703"/>
                    <a:pt x="552" y="703"/>
                    <a:pt x="485" y="536"/>
                  </a:cubicBezTo>
                  <a:cubicBezTo>
                    <a:pt x="368" y="135"/>
                    <a:pt x="1" y="1"/>
                    <a:pt x="268" y="536"/>
                  </a:cubicBezTo>
                  <a:cubicBezTo>
                    <a:pt x="318" y="619"/>
                    <a:pt x="368" y="736"/>
                    <a:pt x="468" y="7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629;p21">
              <a:extLst>
                <a:ext uri="{FF2B5EF4-FFF2-40B4-BE49-F238E27FC236}">
                  <a16:creationId xmlns:a16="http://schemas.microsoft.com/office/drawing/2014/main" id="{0FE3C6EF-5E78-4616-AE33-E6A1D6955D1B}"/>
                </a:ext>
              </a:extLst>
            </p:cNvPr>
            <p:cNvSpPr/>
            <p:nvPr/>
          </p:nvSpPr>
          <p:spPr>
            <a:xfrm>
              <a:off x="4592617" y="2875431"/>
              <a:ext cx="15314" cy="21957"/>
            </a:xfrm>
            <a:custGeom>
              <a:avLst/>
              <a:gdLst/>
              <a:ahLst/>
              <a:cxnLst/>
              <a:rect l="l" t="t" r="r" b="b"/>
              <a:pathLst>
                <a:path w="385" h="552" extrusionOk="0">
                  <a:moveTo>
                    <a:pt x="84" y="552"/>
                  </a:moveTo>
                  <a:cubicBezTo>
                    <a:pt x="218" y="552"/>
                    <a:pt x="301" y="402"/>
                    <a:pt x="368" y="234"/>
                  </a:cubicBezTo>
                  <a:cubicBezTo>
                    <a:pt x="385" y="168"/>
                    <a:pt x="385" y="234"/>
                    <a:pt x="385" y="151"/>
                  </a:cubicBezTo>
                  <a:lnTo>
                    <a:pt x="368" y="67"/>
                  </a:lnTo>
                  <a:cubicBezTo>
                    <a:pt x="368" y="67"/>
                    <a:pt x="368" y="51"/>
                    <a:pt x="368" y="51"/>
                  </a:cubicBezTo>
                  <a:cubicBezTo>
                    <a:pt x="184" y="1"/>
                    <a:pt x="1" y="402"/>
                    <a:pt x="84" y="5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630;p21">
              <a:extLst>
                <a:ext uri="{FF2B5EF4-FFF2-40B4-BE49-F238E27FC236}">
                  <a16:creationId xmlns:a16="http://schemas.microsoft.com/office/drawing/2014/main" id="{55CC2A50-9D6B-48FE-B99D-F6B990DC7D30}"/>
                </a:ext>
              </a:extLst>
            </p:cNvPr>
            <p:cNvSpPr/>
            <p:nvPr/>
          </p:nvSpPr>
          <p:spPr>
            <a:xfrm>
              <a:off x="4518830" y="3007692"/>
              <a:ext cx="18656" cy="20645"/>
            </a:xfrm>
            <a:custGeom>
              <a:avLst/>
              <a:gdLst/>
              <a:ahLst/>
              <a:cxnLst/>
              <a:rect l="l" t="t" r="r" b="b"/>
              <a:pathLst>
                <a:path w="469" h="519" extrusionOk="0">
                  <a:moveTo>
                    <a:pt x="51" y="34"/>
                  </a:moveTo>
                  <a:cubicBezTo>
                    <a:pt x="68" y="218"/>
                    <a:pt x="135" y="134"/>
                    <a:pt x="218" y="301"/>
                  </a:cubicBezTo>
                  <a:cubicBezTo>
                    <a:pt x="285" y="435"/>
                    <a:pt x="235" y="518"/>
                    <a:pt x="402" y="485"/>
                  </a:cubicBezTo>
                  <a:cubicBezTo>
                    <a:pt x="469" y="251"/>
                    <a:pt x="285" y="17"/>
                    <a:pt x="168" y="0"/>
                  </a:cubicBezTo>
                  <a:cubicBezTo>
                    <a:pt x="1" y="0"/>
                    <a:pt x="101" y="17"/>
                    <a:pt x="51" y="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631;p21">
              <a:extLst>
                <a:ext uri="{FF2B5EF4-FFF2-40B4-BE49-F238E27FC236}">
                  <a16:creationId xmlns:a16="http://schemas.microsoft.com/office/drawing/2014/main" id="{843ECDB1-0698-46F4-BC5A-231896221173}"/>
                </a:ext>
              </a:extLst>
            </p:cNvPr>
            <p:cNvSpPr/>
            <p:nvPr/>
          </p:nvSpPr>
          <p:spPr>
            <a:xfrm>
              <a:off x="4612546" y="4015263"/>
              <a:ext cx="17343" cy="19968"/>
            </a:xfrm>
            <a:custGeom>
              <a:avLst/>
              <a:gdLst/>
              <a:ahLst/>
              <a:cxnLst/>
              <a:rect l="l" t="t" r="r" b="b"/>
              <a:pathLst>
                <a:path w="436" h="502" extrusionOk="0">
                  <a:moveTo>
                    <a:pt x="1" y="468"/>
                  </a:moveTo>
                  <a:cubicBezTo>
                    <a:pt x="201" y="502"/>
                    <a:pt x="201" y="402"/>
                    <a:pt x="285" y="285"/>
                  </a:cubicBezTo>
                  <a:cubicBezTo>
                    <a:pt x="352" y="201"/>
                    <a:pt x="435" y="134"/>
                    <a:pt x="352" y="1"/>
                  </a:cubicBezTo>
                  <a:cubicBezTo>
                    <a:pt x="185" y="17"/>
                    <a:pt x="1" y="301"/>
                    <a:pt x="1" y="4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632;p21">
              <a:extLst>
                <a:ext uri="{FF2B5EF4-FFF2-40B4-BE49-F238E27FC236}">
                  <a16:creationId xmlns:a16="http://schemas.microsoft.com/office/drawing/2014/main" id="{E83F9ABD-C860-47AB-A3B1-ECBBE9342E00}"/>
                </a:ext>
              </a:extLst>
            </p:cNvPr>
            <p:cNvSpPr/>
            <p:nvPr/>
          </p:nvSpPr>
          <p:spPr>
            <a:xfrm>
              <a:off x="4522847" y="4073736"/>
              <a:ext cx="18656" cy="29316"/>
            </a:xfrm>
            <a:custGeom>
              <a:avLst/>
              <a:gdLst/>
              <a:ahLst/>
              <a:cxnLst/>
              <a:rect l="l" t="t" r="r" b="b"/>
              <a:pathLst>
                <a:path w="469" h="737" extrusionOk="0">
                  <a:moveTo>
                    <a:pt x="418" y="268"/>
                  </a:moveTo>
                  <a:cubicBezTo>
                    <a:pt x="468" y="101"/>
                    <a:pt x="401" y="1"/>
                    <a:pt x="284" y="135"/>
                  </a:cubicBezTo>
                  <a:cubicBezTo>
                    <a:pt x="0" y="469"/>
                    <a:pt x="84" y="736"/>
                    <a:pt x="251" y="536"/>
                  </a:cubicBezTo>
                  <a:cubicBezTo>
                    <a:pt x="301" y="486"/>
                    <a:pt x="385" y="352"/>
                    <a:pt x="418" y="2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633;p21">
              <a:extLst>
                <a:ext uri="{FF2B5EF4-FFF2-40B4-BE49-F238E27FC236}">
                  <a16:creationId xmlns:a16="http://schemas.microsoft.com/office/drawing/2014/main" id="{7F9F33EE-7359-4498-801F-0F55D3C978EE}"/>
                </a:ext>
              </a:extLst>
            </p:cNvPr>
            <p:cNvSpPr/>
            <p:nvPr/>
          </p:nvSpPr>
          <p:spPr>
            <a:xfrm>
              <a:off x="4762747" y="3084781"/>
              <a:ext cx="24662" cy="15314"/>
            </a:xfrm>
            <a:custGeom>
              <a:avLst/>
              <a:gdLst/>
              <a:ahLst/>
              <a:cxnLst/>
              <a:rect l="l" t="t" r="r" b="b"/>
              <a:pathLst>
                <a:path w="620" h="385" extrusionOk="0">
                  <a:moveTo>
                    <a:pt x="1" y="352"/>
                  </a:moveTo>
                  <a:cubicBezTo>
                    <a:pt x="168" y="385"/>
                    <a:pt x="619" y="184"/>
                    <a:pt x="502" y="68"/>
                  </a:cubicBezTo>
                  <a:cubicBezTo>
                    <a:pt x="435" y="1"/>
                    <a:pt x="268" y="84"/>
                    <a:pt x="202" y="118"/>
                  </a:cubicBezTo>
                  <a:cubicBezTo>
                    <a:pt x="85" y="184"/>
                    <a:pt x="1" y="218"/>
                    <a:pt x="1" y="3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634;p21">
              <a:extLst>
                <a:ext uri="{FF2B5EF4-FFF2-40B4-BE49-F238E27FC236}">
                  <a16:creationId xmlns:a16="http://schemas.microsoft.com/office/drawing/2014/main" id="{78E96CC1-5000-47FE-B607-CB1A92C18D90}"/>
                </a:ext>
              </a:extLst>
            </p:cNvPr>
            <p:cNvSpPr/>
            <p:nvPr/>
          </p:nvSpPr>
          <p:spPr>
            <a:xfrm>
              <a:off x="4403196" y="3902930"/>
              <a:ext cx="19968" cy="17979"/>
            </a:xfrm>
            <a:custGeom>
              <a:avLst/>
              <a:gdLst/>
              <a:ahLst/>
              <a:cxnLst/>
              <a:rect l="l" t="t" r="r" b="b"/>
              <a:pathLst>
                <a:path w="502" h="452" extrusionOk="0">
                  <a:moveTo>
                    <a:pt x="118" y="452"/>
                  </a:moveTo>
                  <a:cubicBezTo>
                    <a:pt x="201" y="452"/>
                    <a:pt x="285" y="352"/>
                    <a:pt x="352" y="285"/>
                  </a:cubicBezTo>
                  <a:cubicBezTo>
                    <a:pt x="418" y="218"/>
                    <a:pt x="485" y="135"/>
                    <a:pt x="502" y="1"/>
                  </a:cubicBezTo>
                  <a:cubicBezTo>
                    <a:pt x="318" y="1"/>
                    <a:pt x="1" y="268"/>
                    <a:pt x="118" y="4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635;p21">
              <a:extLst>
                <a:ext uri="{FF2B5EF4-FFF2-40B4-BE49-F238E27FC236}">
                  <a16:creationId xmlns:a16="http://schemas.microsoft.com/office/drawing/2014/main" id="{AB927E64-DF39-40AD-8F43-61D37D246558}"/>
                </a:ext>
              </a:extLst>
            </p:cNvPr>
            <p:cNvSpPr/>
            <p:nvPr/>
          </p:nvSpPr>
          <p:spPr>
            <a:xfrm>
              <a:off x="4578655" y="3334705"/>
              <a:ext cx="15991" cy="17979"/>
            </a:xfrm>
            <a:custGeom>
              <a:avLst/>
              <a:gdLst/>
              <a:ahLst/>
              <a:cxnLst/>
              <a:rect l="l" t="t" r="r" b="b"/>
              <a:pathLst>
                <a:path w="402" h="452" extrusionOk="0">
                  <a:moveTo>
                    <a:pt x="1" y="451"/>
                  </a:moveTo>
                  <a:cubicBezTo>
                    <a:pt x="168" y="451"/>
                    <a:pt x="151" y="384"/>
                    <a:pt x="235" y="301"/>
                  </a:cubicBezTo>
                  <a:cubicBezTo>
                    <a:pt x="318" y="201"/>
                    <a:pt x="385" y="201"/>
                    <a:pt x="402" y="17"/>
                  </a:cubicBezTo>
                  <a:cubicBezTo>
                    <a:pt x="185" y="0"/>
                    <a:pt x="1" y="201"/>
                    <a:pt x="1" y="4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636;p21">
              <a:extLst>
                <a:ext uri="{FF2B5EF4-FFF2-40B4-BE49-F238E27FC236}">
                  <a16:creationId xmlns:a16="http://schemas.microsoft.com/office/drawing/2014/main" id="{27816E10-0F0E-4FF5-8B94-2969ABD4A12B}"/>
                </a:ext>
              </a:extLst>
            </p:cNvPr>
            <p:cNvSpPr/>
            <p:nvPr/>
          </p:nvSpPr>
          <p:spPr>
            <a:xfrm>
              <a:off x="4401883" y="3843781"/>
              <a:ext cx="16627" cy="18656"/>
            </a:xfrm>
            <a:custGeom>
              <a:avLst/>
              <a:gdLst/>
              <a:ahLst/>
              <a:cxnLst/>
              <a:rect l="l" t="t" r="r" b="b"/>
              <a:pathLst>
                <a:path w="418" h="469" extrusionOk="0">
                  <a:moveTo>
                    <a:pt x="0" y="419"/>
                  </a:moveTo>
                  <a:cubicBezTo>
                    <a:pt x="251" y="469"/>
                    <a:pt x="418" y="151"/>
                    <a:pt x="401" y="18"/>
                  </a:cubicBezTo>
                  <a:cubicBezTo>
                    <a:pt x="184" y="1"/>
                    <a:pt x="0" y="268"/>
                    <a:pt x="0" y="4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637;p21">
              <a:extLst>
                <a:ext uri="{FF2B5EF4-FFF2-40B4-BE49-F238E27FC236}">
                  <a16:creationId xmlns:a16="http://schemas.microsoft.com/office/drawing/2014/main" id="{4B06EFA5-701B-4C30-99F9-83FCF22FD571}"/>
                </a:ext>
              </a:extLst>
            </p:cNvPr>
            <p:cNvSpPr/>
            <p:nvPr/>
          </p:nvSpPr>
          <p:spPr>
            <a:xfrm>
              <a:off x="4818595" y="2320451"/>
              <a:ext cx="17979" cy="21321"/>
            </a:xfrm>
            <a:custGeom>
              <a:avLst/>
              <a:gdLst/>
              <a:ahLst/>
              <a:cxnLst/>
              <a:rect l="l" t="t" r="r" b="b"/>
              <a:pathLst>
                <a:path w="452" h="536" extrusionOk="0">
                  <a:moveTo>
                    <a:pt x="17" y="469"/>
                  </a:moveTo>
                  <a:cubicBezTo>
                    <a:pt x="17" y="469"/>
                    <a:pt x="34" y="536"/>
                    <a:pt x="168" y="452"/>
                  </a:cubicBezTo>
                  <a:lnTo>
                    <a:pt x="285" y="352"/>
                  </a:lnTo>
                  <a:cubicBezTo>
                    <a:pt x="318" y="302"/>
                    <a:pt x="452" y="185"/>
                    <a:pt x="385" y="101"/>
                  </a:cubicBezTo>
                  <a:cubicBezTo>
                    <a:pt x="285" y="1"/>
                    <a:pt x="1" y="285"/>
                    <a:pt x="17" y="4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638;p21">
              <a:extLst>
                <a:ext uri="{FF2B5EF4-FFF2-40B4-BE49-F238E27FC236}">
                  <a16:creationId xmlns:a16="http://schemas.microsoft.com/office/drawing/2014/main" id="{338D89F1-DDBD-4C8E-BD40-F889840785E4}"/>
                </a:ext>
              </a:extLst>
            </p:cNvPr>
            <p:cNvSpPr/>
            <p:nvPr/>
          </p:nvSpPr>
          <p:spPr>
            <a:xfrm>
              <a:off x="4468988" y="2763098"/>
              <a:ext cx="10700" cy="20645"/>
            </a:xfrm>
            <a:custGeom>
              <a:avLst/>
              <a:gdLst/>
              <a:ahLst/>
              <a:cxnLst/>
              <a:rect l="l" t="t" r="r" b="b"/>
              <a:pathLst>
                <a:path w="269" h="519" extrusionOk="0">
                  <a:moveTo>
                    <a:pt x="1" y="251"/>
                  </a:moveTo>
                  <a:cubicBezTo>
                    <a:pt x="1" y="385"/>
                    <a:pt x="1" y="452"/>
                    <a:pt x="51" y="519"/>
                  </a:cubicBezTo>
                  <a:lnTo>
                    <a:pt x="134" y="519"/>
                  </a:lnTo>
                  <a:cubicBezTo>
                    <a:pt x="201" y="435"/>
                    <a:pt x="268" y="101"/>
                    <a:pt x="101" y="1"/>
                  </a:cubicBezTo>
                  <a:cubicBezTo>
                    <a:pt x="1" y="51"/>
                    <a:pt x="1" y="101"/>
                    <a:pt x="1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639;p21">
              <a:extLst>
                <a:ext uri="{FF2B5EF4-FFF2-40B4-BE49-F238E27FC236}">
                  <a16:creationId xmlns:a16="http://schemas.microsoft.com/office/drawing/2014/main" id="{FBE07F19-2F06-4F8A-B3D2-7A7CA587C6EA}"/>
                </a:ext>
              </a:extLst>
            </p:cNvPr>
            <p:cNvSpPr/>
            <p:nvPr/>
          </p:nvSpPr>
          <p:spPr>
            <a:xfrm>
              <a:off x="4578019" y="3970075"/>
              <a:ext cx="13962" cy="19292"/>
            </a:xfrm>
            <a:custGeom>
              <a:avLst/>
              <a:gdLst/>
              <a:ahLst/>
              <a:cxnLst/>
              <a:rect l="l" t="t" r="r" b="b"/>
              <a:pathLst>
                <a:path w="351" h="485" extrusionOk="0">
                  <a:moveTo>
                    <a:pt x="201" y="485"/>
                  </a:moveTo>
                  <a:cubicBezTo>
                    <a:pt x="217" y="418"/>
                    <a:pt x="234" y="335"/>
                    <a:pt x="267" y="251"/>
                  </a:cubicBezTo>
                  <a:cubicBezTo>
                    <a:pt x="351" y="51"/>
                    <a:pt x="301" y="101"/>
                    <a:pt x="301" y="51"/>
                  </a:cubicBezTo>
                  <a:cubicBezTo>
                    <a:pt x="301" y="51"/>
                    <a:pt x="284" y="34"/>
                    <a:pt x="284" y="34"/>
                  </a:cubicBezTo>
                  <a:cubicBezTo>
                    <a:pt x="150" y="0"/>
                    <a:pt x="0" y="268"/>
                    <a:pt x="50" y="4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640;p21">
              <a:extLst>
                <a:ext uri="{FF2B5EF4-FFF2-40B4-BE49-F238E27FC236}">
                  <a16:creationId xmlns:a16="http://schemas.microsoft.com/office/drawing/2014/main" id="{FBDCE489-ED9B-4211-A75E-985B141FE0C5}"/>
                </a:ext>
              </a:extLst>
            </p:cNvPr>
            <p:cNvSpPr/>
            <p:nvPr/>
          </p:nvSpPr>
          <p:spPr>
            <a:xfrm>
              <a:off x="4661751" y="2725230"/>
              <a:ext cx="21281" cy="16667"/>
            </a:xfrm>
            <a:custGeom>
              <a:avLst/>
              <a:gdLst/>
              <a:ahLst/>
              <a:cxnLst/>
              <a:rect l="l" t="t" r="r" b="b"/>
              <a:pathLst>
                <a:path w="535" h="419" extrusionOk="0">
                  <a:moveTo>
                    <a:pt x="518" y="151"/>
                  </a:moveTo>
                  <a:cubicBezTo>
                    <a:pt x="368" y="84"/>
                    <a:pt x="318" y="0"/>
                    <a:pt x="234" y="117"/>
                  </a:cubicBezTo>
                  <a:lnTo>
                    <a:pt x="201" y="151"/>
                  </a:lnTo>
                  <a:cubicBezTo>
                    <a:pt x="0" y="418"/>
                    <a:pt x="368" y="335"/>
                    <a:pt x="418" y="318"/>
                  </a:cubicBezTo>
                  <a:cubicBezTo>
                    <a:pt x="535" y="284"/>
                    <a:pt x="518" y="268"/>
                    <a:pt x="518" y="1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641;p21">
              <a:extLst>
                <a:ext uri="{FF2B5EF4-FFF2-40B4-BE49-F238E27FC236}">
                  <a16:creationId xmlns:a16="http://schemas.microsoft.com/office/drawing/2014/main" id="{CB507870-8FB4-4446-B735-D3A20C052282}"/>
                </a:ext>
              </a:extLst>
            </p:cNvPr>
            <p:cNvSpPr/>
            <p:nvPr/>
          </p:nvSpPr>
          <p:spPr>
            <a:xfrm>
              <a:off x="4508209" y="2568386"/>
              <a:ext cx="10024" cy="21281"/>
            </a:xfrm>
            <a:custGeom>
              <a:avLst/>
              <a:gdLst/>
              <a:ahLst/>
              <a:cxnLst/>
              <a:rect l="l" t="t" r="r" b="b"/>
              <a:pathLst>
                <a:path w="252" h="535" extrusionOk="0">
                  <a:moveTo>
                    <a:pt x="118" y="535"/>
                  </a:moveTo>
                  <a:cubicBezTo>
                    <a:pt x="218" y="485"/>
                    <a:pt x="201" y="451"/>
                    <a:pt x="218" y="318"/>
                  </a:cubicBezTo>
                  <a:cubicBezTo>
                    <a:pt x="235" y="201"/>
                    <a:pt x="251" y="167"/>
                    <a:pt x="235" y="34"/>
                  </a:cubicBezTo>
                  <a:cubicBezTo>
                    <a:pt x="1" y="0"/>
                    <a:pt x="1" y="384"/>
                    <a:pt x="118" y="5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642;p21">
              <a:extLst>
                <a:ext uri="{FF2B5EF4-FFF2-40B4-BE49-F238E27FC236}">
                  <a16:creationId xmlns:a16="http://schemas.microsoft.com/office/drawing/2014/main" id="{CBC69077-8B92-4341-861C-E0FC97DDA4CD}"/>
                </a:ext>
              </a:extLst>
            </p:cNvPr>
            <p:cNvSpPr/>
            <p:nvPr/>
          </p:nvSpPr>
          <p:spPr>
            <a:xfrm>
              <a:off x="4359321" y="2737203"/>
              <a:ext cx="14678" cy="23946"/>
            </a:xfrm>
            <a:custGeom>
              <a:avLst/>
              <a:gdLst/>
              <a:ahLst/>
              <a:cxnLst/>
              <a:rect l="l" t="t" r="r" b="b"/>
              <a:pathLst>
                <a:path w="369" h="602" extrusionOk="0">
                  <a:moveTo>
                    <a:pt x="335" y="34"/>
                  </a:moveTo>
                  <a:cubicBezTo>
                    <a:pt x="201" y="0"/>
                    <a:pt x="168" y="50"/>
                    <a:pt x="118" y="134"/>
                  </a:cubicBezTo>
                  <a:cubicBezTo>
                    <a:pt x="1" y="301"/>
                    <a:pt x="51" y="602"/>
                    <a:pt x="252" y="284"/>
                  </a:cubicBezTo>
                  <a:cubicBezTo>
                    <a:pt x="335" y="151"/>
                    <a:pt x="368" y="184"/>
                    <a:pt x="335" y="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643;p21">
              <a:extLst>
                <a:ext uri="{FF2B5EF4-FFF2-40B4-BE49-F238E27FC236}">
                  <a16:creationId xmlns:a16="http://schemas.microsoft.com/office/drawing/2014/main" id="{7E50925E-25DA-49E8-BA8C-1279021C4EA6}"/>
                </a:ext>
              </a:extLst>
            </p:cNvPr>
            <p:cNvSpPr/>
            <p:nvPr/>
          </p:nvSpPr>
          <p:spPr>
            <a:xfrm>
              <a:off x="4439752" y="3904283"/>
              <a:ext cx="12013" cy="16627"/>
            </a:xfrm>
            <a:custGeom>
              <a:avLst/>
              <a:gdLst/>
              <a:ahLst/>
              <a:cxnLst/>
              <a:rect l="l" t="t" r="r" b="b"/>
              <a:pathLst>
                <a:path w="302" h="418" extrusionOk="0">
                  <a:moveTo>
                    <a:pt x="51" y="401"/>
                  </a:moveTo>
                  <a:cubicBezTo>
                    <a:pt x="251" y="418"/>
                    <a:pt x="301" y="151"/>
                    <a:pt x="285" y="50"/>
                  </a:cubicBezTo>
                  <a:cubicBezTo>
                    <a:pt x="151" y="0"/>
                    <a:pt x="134" y="50"/>
                    <a:pt x="84" y="151"/>
                  </a:cubicBezTo>
                  <a:cubicBezTo>
                    <a:pt x="17" y="251"/>
                    <a:pt x="1" y="301"/>
                    <a:pt x="51" y="4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644;p21">
              <a:extLst>
                <a:ext uri="{FF2B5EF4-FFF2-40B4-BE49-F238E27FC236}">
                  <a16:creationId xmlns:a16="http://schemas.microsoft.com/office/drawing/2014/main" id="{CDB2624E-4057-4C89-92D0-5464137638E8}"/>
                </a:ext>
              </a:extLst>
            </p:cNvPr>
            <p:cNvSpPr/>
            <p:nvPr/>
          </p:nvSpPr>
          <p:spPr>
            <a:xfrm>
              <a:off x="4308843" y="3667008"/>
              <a:ext cx="11973" cy="17303"/>
            </a:xfrm>
            <a:custGeom>
              <a:avLst/>
              <a:gdLst/>
              <a:ahLst/>
              <a:cxnLst/>
              <a:rect l="l" t="t" r="r" b="b"/>
              <a:pathLst>
                <a:path w="301" h="435" extrusionOk="0">
                  <a:moveTo>
                    <a:pt x="17" y="401"/>
                  </a:moveTo>
                  <a:cubicBezTo>
                    <a:pt x="184" y="435"/>
                    <a:pt x="150" y="418"/>
                    <a:pt x="234" y="268"/>
                  </a:cubicBezTo>
                  <a:cubicBezTo>
                    <a:pt x="284" y="184"/>
                    <a:pt x="301" y="167"/>
                    <a:pt x="284" y="50"/>
                  </a:cubicBezTo>
                  <a:cubicBezTo>
                    <a:pt x="100" y="0"/>
                    <a:pt x="0" y="218"/>
                    <a:pt x="17" y="4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645;p21">
              <a:extLst>
                <a:ext uri="{FF2B5EF4-FFF2-40B4-BE49-F238E27FC236}">
                  <a16:creationId xmlns:a16="http://schemas.microsoft.com/office/drawing/2014/main" id="{B3508115-B053-401C-B88D-26E85CAE1C7F}"/>
                </a:ext>
              </a:extLst>
            </p:cNvPr>
            <p:cNvSpPr/>
            <p:nvPr/>
          </p:nvSpPr>
          <p:spPr>
            <a:xfrm>
              <a:off x="4944213" y="3480252"/>
              <a:ext cx="17303" cy="9984"/>
            </a:xfrm>
            <a:custGeom>
              <a:avLst/>
              <a:gdLst/>
              <a:ahLst/>
              <a:cxnLst/>
              <a:rect l="l" t="t" r="r" b="b"/>
              <a:pathLst>
                <a:path w="435" h="251" extrusionOk="0">
                  <a:moveTo>
                    <a:pt x="17" y="234"/>
                  </a:moveTo>
                  <a:cubicBezTo>
                    <a:pt x="151" y="251"/>
                    <a:pt x="435" y="251"/>
                    <a:pt x="385" y="34"/>
                  </a:cubicBezTo>
                  <a:cubicBezTo>
                    <a:pt x="268" y="0"/>
                    <a:pt x="234" y="17"/>
                    <a:pt x="134" y="50"/>
                  </a:cubicBezTo>
                  <a:cubicBezTo>
                    <a:pt x="17" y="84"/>
                    <a:pt x="0" y="101"/>
                    <a:pt x="17" y="2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646;p21">
              <a:extLst>
                <a:ext uri="{FF2B5EF4-FFF2-40B4-BE49-F238E27FC236}">
                  <a16:creationId xmlns:a16="http://schemas.microsoft.com/office/drawing/2014/main" id="{EC944C41-009C-4BD5-89C4-F720C41AC22D}"/>
                </a:ext>
              </a:extLst>
            </p:cNvPr>
            <p:cNvSpPr/>
            <p:nvPr/>
          </p:nvSpPr>
          <p:spPr>
            <a:xfrm>
              <a:off x="4574001" y="3320743"/>
              <a:ext cx="12689" cy="15991"/>
            </a:xfrm>
            <a:custGeom>
              <a:avLst/>
              <a:gdLst/>
              <a:ahLst/>
              <a:cxnLst/>
              <a:rect l="l" t="t" r="r" b="b"/>
              <a:pathLst>
                <a:path w="319" h="402" extrusionOk="0">
                  <a:moveTo>
                    <a:pt x="1" y="385"/>
                  </a:moveTo>
                  <a:cubicBezTo>
                    <a:pt x="201" y="401"/>
                    <a:pt x="285" y="234"/>
                    <a:pt x="318" y="84"/>
                  </a:cubicBezTo>
                  <a:cubicBezTo>
                    <a:pt x="134" y="0"/>
                    <a:pt x="1" y="184"/>
                    <a:pt x="1" y="3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647;p21">
              <a:extLst>
                <a:ext uri="{FF2B5EF4-FFF2-40B4-BE49-F238E27FC236}">
                  <a16:creationId xmlns:a16="http://schemas.microsoft.com/office/drawing/2014/main" id="{3391F08E-EBCA-4EB0-BEF8-9673CB497FD1}"/>
                </a:ext>
              </a:extLst>
            </p:cNvPr>
            <p:cNvSpPr/>
            <p:nvPr/>
          </p:nvSpPr>
          <p:spPr>
            <a:xfrm>
              <a:off x="4577343" y="3569314"/>
              <a:ext cx="12013" cy="14638"/>
            </a:xfrm>
            <a:custGeom>
              <a:avLst/>
              <a:gdLst/>
              <a:ahLst/>
              <a:cxnLst/>
              <a:rect l="l" t="t" r="r" b="b"/>
              <a:pathLst>
                <a:path w="302" h="368" extrusionOk="0">
                  <a:moveTo>
                    <a:pt x="0" y="368"/>
                  </a:moveTo>
                  <a:cubicBezTo>
                    <a:pt x="167" y="351"/>
                    <a:pt x="151" y="334"/>
                    <a:pt x="218" y="234"/>
                  </a:cubicBezTo>
                  <a:cubicBezTo>
                    <a:pt x="268" y="151"/>
                    <a:pt x="301" y="117"/>
                    <a:pt x="268" y="17"/>
                  </a:cubicBezTo>
                  <a:cubicBezTo>
                    <a:pt x="84" y="0"/>
                    <a:pt x="0" y="151"/>
                    <a:pt x="0" y="3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648;p21">
              <a:extLst>
                <a:ext uri="{FF2B5EF4-FFF2-40B4-BE49-F238E27FC236}">
                  <a16:creationId xmlns:a16="http://schemas.microsoft.com/office/drawing/2014/main" id="{E5B86560-5481-48EF-AF22-A6643D941080}"/>
                </a:ext>
              </a:extLst>
            </p:cNvPr>
            <p:cNvSpPr/>
            <p:nvPr/>
          </p:nvSpPr>
          <p:spPr>
            <a:xfrm>
              <a:off x="4801331" y="2598299"/>
              <a:ext cx="14638" cy="7995"/>
            </a:xfrm>
            <a:custGeom>
              <a:avLst/>
              <a:gdLst/>
              <a:ahLst/>
              <a:cxnLst/>
              <a:rect l="l" t="t" r="r" b="b"/>
              <a:pathLst>
                <a:path w="368" h="201" extrusionOk="0">
                  <a:moveTo>
                    <a:pt x="0" y="167"/>
                  </a:moveTo>
                  <a:cubicBezTo>
                    <a:pt x="117" y="201"/>
                    <a:pt x="267" y="201"/>
                    <a:pt x="368" y="150"/>
                  </a:cubicBezTo>
                  <a:cubicBezTo>
                    <a:pt x="368" y="17"/>
                    <a:pt x="334" y="0"/>
                    <a:pt x="184" y="0"/>
                  </a:cubicBezTo>
                  <a:cubicBezTo>
                    <a:pt x="17" y="0"/>
                    <a:pt x="0" y="17"/>
                    <a:pt x="0" y="16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649;p21">
              <a:extLst>
                <a:ext uri="{FF2B5EF4-FFF2-40B4-BE49-F238E27FC236}">
                  <a16:creationId xmlns:a16="http://schemas.microsoft.com/office/drawing/2014/main" id="{9B57994D-E95F-4235-BF86-89F534C9FB70}"/>
                </a:ext>
              </a:extLst>
            </p:cNvPr>
            <p:cNvSpPr/>
            <p:nvPr/>
          </p:nvSpPr>
          <p:spPr>
            <a:xfrm>
              <a:off x="4515528" y="3764703"/>
              <a:ext cx="10024" cy="14678"/>
            </a:xfrm>
            <a:custGeom>
              <a:avLst/>
              <a:gdLst/>
              <a:ahLst/>
              <a:cxnLst/>
              <a:rect l="l" t="t" r="r" b="b"/>
              <a:pathLst>
                <a:path w="252" h="369" extrusionOk="0">
                  <a:moveTo>
                    <a:pt x="84" y="368"/>
                  </a:moveTo>
                  <a:cubicBezTo>
                    <a:pt x="201" y="351"/>
                    <a:pt x="201" y="351"/>
                    <a:pt x="234" y="218"/>
                  </a:cubicBezTo>
                  <a:cubicBezTo>
                    <a:pt x="251" y="134"/>
                    <a:pt x="251" y="84"/>
                    <a:pt x="218" y="1"/>
                  </a:cubicBezTo>
                  <a:cubicBezTo>
                    <a:pt x="0" y="1"/>
                    <a:pt x="34" y="251"/>
                    <a:pt x="84" y="3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650;p21">
              <a:extLst>
                <a:ext uri="{FF2B5EF4-FFF2-40B4-BE49-F238E27FC236}">
                  <a16:creationId xmlns:a16="http://schemas.microsoft.com/office/drawing/2014/main" id="{FE55B8F2-AF1A-4851-8809-2624441D209A}"/>
                </a:ext>
              </a:extLst>
            </p:cNvPr>
            <p:cNvSpPr/>
            <p:nvPr/>
          </p:nvSpPr>
          <p:spPr>
            <a:xfrm>
              <a:off x="4663740" y="4116298"/>
              <a:ext cx="16667" cy="16667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51" y="101"/>
                  </a:moveTo>
                  <a:cubicBezTo>
                    <a:pt x="184" y="0"/>
                    <a:pt x="0" y="268"/>
                    <a:pt x="101" y="351"/>
                  </a:cubicBezTo>
                  <a:cubicBezTo>
                    <a:pt x="168" y="418"/>
                    <a:pt x="418" y="251"/>
                    <a:pt x="351" y="1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651;p21">
              <a:extLst>
                <a:ext uri="{FF2B5EF4-FFF2-40B4-BE49-F238E27FC236}">
                  <a16:creationId xmlns:a16="http://schemas.microsoft.com/office/drawing/2014/main" id="{62064A3E-9C87-4C91-A535-2596E64B7765}"/>
                </a:ext>
              </a:extLst>
            </p:cNvPr>
            <p:cNvSpPr/>
            <p:nvPr/>
          </p:nvSpPr>
          <p:spPr>
            <a:xfrm>
              <a:off x="4684345" y="3957426"/>
              <a:ext cx="12649" cy="14678"/>
            </a:xfrm>
            <a:custGeom>
              <a:avLst/>
              <a:gdLst/>
              <a:ahLst/>
              <a:cxnLst/>
              <a:rect l="l" t="t" r="r" b="b"/>
              <a:pathLst>
                <a:path w="318" h="369" extrusionOk="0">
                  <a:moveTo>
                    <a:pt x="117" y="335"/>
                  </a:moveTo>
                  <a:cubicBezTo>
                    <a:pt x="268" y="369"/>
                    <a:pt x="318" y="185"/>
                    <a:pt x="318" y="135"/>
                  </a:cubicBezTo>
                  <a:cubicBezTo>
                    <a:pt x="318" y="1"/>
                    <a:pt x="301" y="51"/>
                    <a:pt x="284" y="34"/>
                  </a:cubicBezTo>
                  <a:cubicBezTo>
                    <a:pt x="201" y="18"/>
                    <a:pt x="167" y="34"/>
                    <a:pt x="117" y="118"/>
                  </a:cubicBezTo>
                  <a:cubicBezTo>
                    <a:pt x="0" y="335"/>
                    <a:pt x="117" y="335"/>
                    <a:pt x="117" y="3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652;p21">
              <a:extLst>
                <a:ext uri="{FF2B5EF4-FFF2-40B4-BE49-F238E27FC236}">
                  <a16:creationId xmlns:a16="http://schemas.microsoft.com/office/drawing/2014/main" id="{ACD87051-FA1B-4F72-B821-493A1CB6E6D7}"/>
                </a:ext>
              </a:extLst>
            </p:cNvPr>
            <p:cNvSpPr/>
            <p:nvPr/>
          </p:nvSpPr>
          <p:spPr>
            <a:xfrm>
              <a:off x="4788682" y="2574353"/>
              <a:ext cx="10024" cy="15991"/>
            </a:xfrm>
            <a:custGeom>
              <a:avLst/>
              <a:gdLst/>
              <a:ahLst/>
              <a:cxnLst/>
              <a:rect l="l" t="t" r="r" b="b"/>
              <a:pathLst>
                <a:path w="252" h="402" extrusionOk="0">
                  <a:moveTo>
                    <a:pt x="17" y="368"/>
                  </a:moveTo>
                  <a:cubicBezTo>
                    <a:pt x="151" y="402"/>
                    <a:pt x="134" y="385"/>
                    <a:pt x="184" y="285"/>
                  </a:cubicBezTo>
                  <a:cubicBezTo>
                    <a:pt x="218" y="201"/>
                    <a:pt x="251" y="168"/>
                    <a:pt x="235" y="84"/>
                  </a:cubicBezTo>
                  <a:cubicBezTo>
                    <a:pt x="235" y="84"/>
                    <a:pt x="134" y="1"/>
                    <a:pt x="34" y="134"/>
                  </a:cubicBezTo>
                  <a:cubicBezTo>
                    <a:pt x="1" y="201"/>
                    <a:pt x="1" y="285"/>
                    <a:pt x="17" y="3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653;p21">
              <a:extLst>
                <a:ext uri="{FF2B5EF4-FFF2-40B4-BE49-F238E27FC236}">
                  <a16:creationId xmlns:a16="http://schemas.microsoft.com/office/drawing/2014/main" id="{5A7628E7-03E0-4A9A-83CA-B33A76EEB8E6}"/>
                </a:ext>
              </a:extLst>
            </p:cNvPr>
            <p:cNvSpPr/>
            <p:nvPr/>
          </p:nvSpPr>
          <p:spPr>
            <a:xfrm>
              <a:off x="4687646" y="3819198"/>
              <a:ext cx="14678" cy="15991"/>
            </a:xfrm>
            <a:custGeom>
              <a:avLst/>
              <a:gdLst/>
              <a:ahLst/>
              <a:cxnLst/>
              <a:rect l="l" t="t" r="r" b="b"/>
              <a:pathLst>
                <a:path w="369" h="402" extrusionOk="0">
                  <a:moveTo>
                    <a:pt x="235" y="101"/>
                  </a:moveTo>
                  <a:cubicBezTo>
                    <a:pt x="135" y="17"/>
                    <a:pt x="185" y="1"/>
                    <a:pt x="51" y="17"/>
                  </a:cubicBezTo>
                  <a:cubicBezTo>
                    <a:pt x="1" y="218"/>
                    <a:pt x="151" y="402"/>
                    <a:pt x="285" y="251"/>
                  </a:cubicBezTo>
                  <a:cubicBezTo>
                    <a:pt x="369" y="168"/>
                    <a:pt x="268" y="134"/>
                    <a:pt x="235" y="1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654;p21">
              <a:extLst>
                <a:ext uri="{FF2B5EF4-FFF2-40B4-BE49-F238E27FC236}">
                  <a16:creationId xmlns:a16="http://schemas.microsoft.com/office/drawing/2014/main" id="{C6F63009-36CE-4D0C-BFDC-CFB515BC2002}"/>
                </a:ext>
              </a:extLst>
            </p:cNvPr>
            <p:cNvSpPr/>
            <p:nvPr/>
          </p:nvSpPr>
          <p:spPr>
            <a:xfrm>
              <a:off x="4446394" y="2650805"/>
              <a:ext cx="14002" cy="13325"/>
            </a:xfrm>
            <a:custGeom>
              <a:avLst/>
              <a:gdLst/>
              <a:ahLst/>
              <a:cxnLst/>
              <a:rect l="l" t="t" r="r" b="b"/>
              <a:pathLst>
                <a:path w="352" h="335" extrusionOk="0">
                  <a:moveTo>
                    <a:pt x="101" y="284"/>
                  </a:moveTo>
                  <a:cubicBezTo>
                    <a:pt x="235" y="334"/>
                    <a:pt x="185" y="301"/>
                    <a:pt x="268" y="217"/>
                  </a:cubicBezTo>
                  <a:cubicBezTo>
                    <a:pt x="318" y="150"/>
                    <a:pt x="352" y="150"/>
                    <a:pt x="352" y="33"/>
                  </a:cubicBezTo>
                  <a:cubicBezTo>
                    <a:pt x="168" y="0"/>
                    <a:pt x="1" y="84"/>
                    <a:pt x="101" y="2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655;p21">
              <a:extLst>
                <a:ext uri="{FF2B5EF4-FFF2-40B4-BE49-F238E27FC236}">
                  <a16:creationId xmlns:a16="http://schemas.microsoft.com/office/drawing/2014/main" id="{696F7180-EBDB-4014-BEE6-879B9D6FE8EB}"/>
                </a:ext>
              </a:extLst>
            </p:cNvPr>
            <p:cNvSpPr/>
            <p:nvPr/>
          </p:nvSpPr>
          <p:spPr>
            <a:xfrm>
              <a:off x="4633827" y="3894975"/>
              <a:ext cx="12013" cy="14002"/>
            </a:xfrm>
            <a:custGeom>
              <a:avLst/>
              <a:gdLst/>
              <a:ahLst/>
              <a:cxnLst/>
              <a:rect l="l" t="t" r="r" b="b"/>
              <a:pathLst>
                <a:path w="302" h="352" extrusionOk="0">
                  <a:moveTo>
                    <a:pt x="84" y="301"/>
                  </a:moveTo>
                  <a:cubicBezTo>
                    <a:pt x="201" y="351"/>
                    <a:pt x="184" y="351"/>
                    <a:pt x="251" y="218"/>
                  </a:cubicBezTo>
                  <a:cubicBezTo>
                    <a:pt x="285" y="151"/>
                    <a:pt x="301" y="101"/>
                    <a:pt x="285" y="0"/>
                  </a:cubicBezTo>
                  <a:cubicBezTo>
                    <a:pt x="101" y="0"/>
                    <a:pt x="1" y="134"/>
                    <a:pt x="84" y="3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656;p21">
              <a:extLst>
                <a:ext uri="{FF2B5EF4-FFF2-40B4-BE49-F238E27FC236}">
                  <a16:creationId xmlns:a16="http://schemas.microsoft.com/office/drawing/2014/main" id="{4D39BE5A-858C-4EFC-96BC-857CAD255B20}"/>
                </a:ext>
              </a:extLst>
            </p:cNvPr>
            <p:cNvSpPr/>
            <p:nvPr/>
          </p:nvSpPr>
          <p:spPr>
            <a:xfrm>
              <a:off x="4342057" y="2653431"/>
              <a:ext cx="15991" cy="23986"/>
            </a:xfrm>
            <a:custGeom>
              <a:avLst/>
              <a:gdLst/>
              <a:ahLst/>
              <a:cxnLst/>
              <a:rect l="l" t="t" r="r" b="b"/>
              <a:pathLst>
                <a:path w="402" h="603" extrusionOk="0">
                  <a:moveTo>
                    <a:pt x="117" y="118"/>
                  </a:moveTo>
                  <a:cubicBezTo>
                    <a:pt x="117" y="118"/>
                    <a:pt x="0" y="118"/>
                    <a:pt x="151" y="302"/>
                  </a:cubicBezTo>
                  <a:cubicBezTo>
                    <a:pt x="401" y="602"/>
                    <a:pt x="401" y="1"/>
                    <a:pt x="117" y="1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657;p21">
              <a:extLst>
                <a:ext uri="{FF2B5EF4-FFF2-40B4-BE49-F238E27FC236}">
                  <a16:creationId xmlns:a16="http://schemas.microsoft.com/office/drawing/2014/main" id="{83EAAAE1-1F8E-4598-A31D-06977488ED99}"/>
                </a:ext>
              </a:extLst>
            </p:cNvPr>
            <p:cNvSpPr/>
            <p:nvPr/>
          </p:nvSpPr>
          <p:spPr>
            <a:xfrm>
              <a:off x="4327419" y="3828506"/>
              <a:ext cx="14002" cy="13325"/>
            </a:xfrm>
            <a:custGeom>
              <a:avLst/>
              <a:gdLst/>
              <a:ahLst/>
              <a:cxnLst/>
              <a:rect l="l" t="t" r="r" b="b"/>
              <a:pathLst>
                <a:path w="352" h="335" extrusionOk="0">
                  <a:moveTo>
                    <a:pt x="101" y="285"/>
                  </a:moveTo>
                  <a:cubicBezTo>
                    <a:pt x="252" y="335"/>
                    <a:pt x="352" y="184"/>
                    <a:pt x="318" y="34"/>
                  </a:cubicBezTo>
                  <a:cubicBezTo>
                    <a:pt x="201" y="1"/>
                    <a:pt x="185" y="17"/>
                    <a:pt x="118" y="117"/>
                  </a:cubicBezTo>
                  <a:cubicBezTo>
                    <a:pt x="1" y="268"/>
                    <a:pt x="101" y="285"/>
                    <a:pt x="101" y="2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658;p21">
              <a:extLst>
                <a:ext uri="{FF2B5EF4-FFF2-40B4-BE49-F238E27FC236}">
                  <a16:creationId xmlns:a16="http://schemas.microsoft.com/office/drawing/2014/main" id="{24A5F094-43E3-46A6-822E-CAAC624A5543}"/>
                </a:ext>
              </a:extLst>
            </p:cNvPr>
            <p:cNvSpPr/>
            <p:nvPr/>
          </p:nvSpPr>
          <p:spPr>
            <a:xfrm>
              <a:off x="4587287" y="2875431"/>
              <a:ext cx="10700" cy="13325"/>
            </a:xfrm>
            <a:custGeom>
              <a:avLst/>
              <a:gdLst/>
              <a:ahLst/>
              <a:cxnLst/>
              <a:rect l="l" t="t" r="r" b="b"/>
              <a:pathLst>
                <a:path w="269" h="335" extrusionOk="0">
                  <a:moveTo>
                    <a:pt x="34" y="301"/>
                  </a:moveTo>
                  <a:cubicBezTo>
                    <a:pt x="151" y="335"/>
                    <a:pt x="235" y="234"/>
                    <a:pt x="252" y="168"/>
                  </a:cubicBezTo>
                  <a:cubicBezTo>
                    <a:pt x="268" y="151"/>
                    <a:pt x="268" y="151"/>
                    <a:pt x="268" y="117"/>
                  </a:cubicBezTo>
                  <a:cubicBezTo>
                    <a:pt x="268" y="51"/>
                    <a:pt x="252" y="1"/>
                    <a:pt x="151" y="34"/>
                  </a:cubicBezTo>
                  <a:cubicBezTo>
                    <a:pt x="135" y="34"/>
                    <a:pt x="84" y="84"/>
                    <a:pt x="68" y="84"/>
                  </a:cubicBezTo>
                  <a:cubicBezTo>
                    <a:pt x="18" y="168"/>
                    <a:pt x="1" y="218"/>
                    <a:pt x="34" y="3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659;p21">
              <a:extLst>
                <a:ext uri="{FF2B5EF4-FFF2-40B4-BE49-F238E27FC236}">
                  <a16:creationId xmlns:a16="http://schemas.microsoft.com/office/drawing/2014/main" id="{264C253F-CC37-47C6-BD2B-7FFB72E49ADD}"/>
                </a:ext>
              </a:extLst>
            </p:cNvPr>
            <p:cNvSpPr/>
            <p:nvPr/>
          </p:nvSpPr>
          <p:spPr>
            <a:xfrm>
              <a:off x="4829892" y="2373634"/>
              <a:ext cx="12689" cy="23310"/>
            </a:xfrm>
            <a:custGeom>
              <a:avLst/>
              <a:gdLst/>
              <a:ahLst/>
              <a:cxnLst/>
              <a:rect l="l" t="t" r="r" b="b"/>
              <a:pathLst>
                <a:path w="319" h="586" extrusionOk="0">
                  <a:moveTo>
                    <a:pt x="17" y="468"/>
                  </a:moveTo>
                  <a:cubicBezTo>
                    <a:pt x="318" y="585"/>
                    <a:pt x="318" y="1"/>
                    <a:pt x="67" y="268"/>
                  </a:cubicBezTo>
                  <a:lnTo>
                    <a:pt x="1" y="402"/>
                  </a:lnTo>
                  <a:cubicBezTo>
                    <a:pt x="1" y="519"/>
                    <a:pt x="17" y="435"/>
                    <a:pt x="17" y="4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660;p21">
              <a:extLst>
                <a:ext uri="{FF2B5EF4-FFF2-40B4-BE49-F238E27FC236}">
                  <a16:creationId xmlns:a16="http://schemas.microsoft.com/office/drawing/2014/main" id="{A38E0986-AA84-42D8-9347-6B6E6E6FDC42}"/>
                </a:ext>
              </a:extLst>
            </p:cNvPr>
            <p:cNvSpPr/>
            <p:nvPr/>
          </p:nvSpPr>
          <p:spPr>
            <a:xfrm>
              <a:off x="4813941" y="2623518"/>
              <a:ext cx="14002" cy="871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1" y="85"/>
                  </a:moveTo>
                  <a:cubicBezTo>
                    <a:pt x="51" y="201"/>
                    <a:pt x="184" y="218"/>
                    <a:pt x="301" y="185"/>
                  </a:cubicBezTo>
                  <a:cubicBezTo>
                    <a:pt x="318" y="118"/>
                    <a:pt x="351" y="34"/>
                    <a:pt x="218" y="18"/>
                  </a:cubicBezTo>
                  <a:cubicBezTo>
                    <a:pt x="168" y="1"/>
                    <a:pt x="168" y="1"/>
                    <a:pt x="118" y="18"/>
                  </a:cubicBezTo>
                  <a:cubicBezTo>
                    <a:pt x="67" y="18"/>
                    <a:pt x="1" y="34"/>
                    <a:pt x="1" y="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661;p21">
              <a:extLst>
                <a:ext uri="{FF2B5EF4-FFF2-40B4-BE49-F238E27FC236}">
                  <a16:creationId xmlns:a16="http://schemas.microsoft.com/office/drawing/2014/main" id="{A695A674-35F6-4A2B-8D4C-F90DE0F46638}"/>
                </a:ext>
              </a:extLst>
            </p:cNvPr>
            <p:cNvSpPr/>
            <p:nvPr/>
          </p:nvSpPr>
          <p:spPr>
            <a:xfrm>
              <a:off x="4716247" y="3946129"/>
              <a:ext cx="11337" cy="12689"/>
            </a:xfrm>
            <a:custGeom>
              <a:avLst/>
              <a:gdLst/>
              <a:ahLst/>
              <a:cxnLst/>
              <a:rect l="l" t="t" r="r" b="b"/>
              <a:pathLst>
                <a:path w="285" h="319" extrusionOk="0">
                  <a:moveTo>
                    <a:pt x="251" y="1"/>
                  </a:moveTo>
                  <a:cubicBezTo>
                    <a:pt x="34" y="1"/>
                    <a:pt x="0" y="252"/>
                    <a:pt x="201" y="318"/>
                  </a:cubicBezTo>
                  <a:cubicBezTo>
                    <a:pt x="218" y="285"/>
                    <a:pt x="251" y="285"/>
                    <a:pt x="268" y="168"/>
                  </a:cubicBezTo>
                  <a:cubicBezTo>
                    <a:pt x="284" y="84"/>
                    <a:pt x="268" y="84"/>
                    <a:pt x="251" y="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662;p21">
              <a:extLst>
                <a:ext uri="{FF2B5EF4-FFF2-40B4-BE49-F238E27FC236}">
                  <a16:creationId xmlns:a16="http://schemas.microsoft.com/office/drawing/2014/main" id="{9D3DB099-2223-44C4-B4D6-1CE7A0E9DBA8}"/>
                </a:ext>
              </a:extLst>
            </p:cNvPr>
            <p:cNvSpPr/>
            <p:nvPr/>
          </p:nvSpPr>
          <p:spPr>
            <a:xfrm>
              <a:off x="4544089" y="3769357"/>
              <a:ext cx="10024" cy="10660"/>
            </a:xfrm>
            <a:custGeom>
              <a:avLst/>
              <a:gdLst/>
              <a:ahLst/>
              <a:cxnLst/>
              <a:rect l="l" t="t" r="r" b="b"/>
              <a:pathLst>
                <a:path w="252" h="268" extrusionOk="0">
                  <a:moveTo>
                    <a:pt x="235" y="268"/>
                  </a:moveTo>
                  <a:cubicBezTo>
                    <a:pt x="252" y="134"/>
                    <a:pt x="218" y="0"/>
                    <a:pt x="51" y="0"/>
                  </a:cubicBezTo>
                  <a:cubicBezTo>
                    <a:pt x="18" y="101"/>
                    <a:pt x="1" y="134"/>
                    <a:pt x="34" y="2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663;p21">
              <a:extLst>
                <a:ext uri="{FF2B5EF4-FFF2-40B4-BE49-F238E27FC236}">
                  <a16:creationId xmlns:a16="http://schemas.microsoft.com/office/drawing/2014/main" id="{AE23EBDE-744B-455C-9A11-C084CE210126}"/>
                </a:ext>
              </a:extLst>
            </p:cNvPr>
            <p:cNvSpPr/>
            <p:nvPr/>
          </p:nvSpPr>
          <p:spPr>
            <a:xfrm>
              <a:off x="4718235" y="3876359"/>
              <a:ext cx="10024" cy="14678"/>
            </a:xfrm>
            <a:custGeom>
              <a:avLst/>
              <a:gdLst/>
              <a:ahLst/>
              <a:cxnLst/>
              <a:rect l="l" t="t" r="r" b="b"/>
              <a:pathLst>
                <a:path w="252" h="369" extrusionOk="0">
                  <a:moveTo>
                    <a:pt x="17" y="268"/>
                  </a:moveTo>
                  <a:cubicBezTo>
                    <a:pt x="168" y="368"/>
                    <a:pt x="251" y="184"/>
                    <a:pt x="218" y="34"/>
                  </a:cubicBezTo>
                  <a:cubicBezTo>
                    <a:pt x="51" y="1"/>
                    <a:pt x="1" y="67"/>
                    <a:pt x="17" y="2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664;p21">
              <a:extLst>
                <a:ext uri="{FF2B5EF4-FFF2-40B4-BE49-F238E27FC236}">
                  <a16:creationId xmlns:a16="http://schemas.microsoft.com/office/drawing/2014/main" id="{2FD434FB-E310-44FF-86C5-873D0CF82509}"/>
                </a:ext>
              </a:extLst>
            </p:cNvPr>
            <p:cNvSpPr/>
            <p:nvPr/>
          </p:nvSpPr>
          <p:spPr>
            <a:xfrm>
              <a:off x="4637805" y="4022582"/>
              <a:ext cx="9348" cy="13325"/>
            </a:xfrm>
            <a:custGeom>
              <a:avLst/>
              <a:gdLst/>
              <a:ahLst/>
              <a:cxnLst/>
              <a:rect l="l" t="t" r="r" b="b"/>
              <a:pathLst>
                <a:path w="235" h="335" extrusionOk="0">
                  <a:moveTo>
                    <a:pt x="1" y="284"/>
                  </a:moveTo>
                  <a:cubicBezTo>
                    <a:pt x="201" y="335"/>
                    <a:pt x="235" y="184"/>
                    <a:pt x="201" y="67"/>
                  </a:cubicBezTo>
                  <a:cubicBezTo>
                    <a:pt x="201" y="51"/>
                    <a:pt x="235" y="0"/>
                    <a:pt x="101" y="34"/>
                  </a:cubicBezTo>
                  <a:cubicBezTo>
                    <a:pt x="1" y="67"/>
                    <a:pt x="1" y="184"/>
                    <a:pt x="1" y="2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665;p21">
              <a:extLst>
                <a:ext uri="{FF2B5EF4-FFF2-40B4-BE49-F238E27FC236}">
                  <a16:creationId xmlns:a16="http://schemas.microsoft.com/office/drawing/2014/main" id="{18DCADF1-C713-41D7-A8E7-A64F4BBA749F}"/>
                </a:ext>
              </a:extLst>
            </p:cNvPr>
            <p:cNvSpPr/>
            <p:nvPr/>
          </p:nvSpPr>
          <p:spPr>
            <a:xfrm>
              <a:off x="4669070" y="3366607"/>
              <a:ext cx="13325" cy="15314"/>
            </a:xfrm>
            <a:custGeom>
              <a:avLst/>
              <a:gdLst/>
              <a:ahLst/>
              <a:cxnLst/>
              <a:rect l="l" t="t" r="r" b="b"/>
              <a:pathLst>
                <a:path w="335" h="385" extrusionOk="0">
                  <a:moveTo>
                    <a:pt x="50" y="318"/>
                  </a:moveTo>
                  <a:cubicBezTo>
                    <a:pt x="217" y="368"/>
                    <a:pt x="334" y="184"/>
                    <a:pt x="251" y="100"/>
                  </a:cubicBezTo>
                  <a:cubicBezTo>
                    <a:pt x="167" y="0"/>
                    <a:pt x="50" y="184"/>
                    <a:pt x="34" y="217"/>
                  </a:cubicBezTo>
                  <a:cubicBezTo>
                    <a:pt x="0" y="384"/>
                    <a:pt x="34" y="267"/>
                    <a:pt x="50" y="3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666;p21">
              <a:extLst>
                <a:ext uri="{FF2B5EF4-FFF2-40B4-BE49-F238E27FC236}">
                  <a16:creationId xmlns:a16="http://schemas.microsoft.com/office/drawing/2014/main" id="{23877668-9EB4-4AB3-A516-D84679408280}"/>
                </a:ext>
              </a:extLst>
            </p:cNvPr>
            <p:cNvSpPr/>
            <p:nvPr/>
          </p:nvSpPr>
          <p:spPr>
            <a:xfrm>
              <a:off x="4750137" y="3791950"/>
              <a:ext cx="14678" cy="12649"/>
            </a:xfrm>
            <a:custGeom>
              <a:avLst/>
              <a:gdLst/>
              <a:ahLst/>
              <a:cxnLst/>
              <a:rect l="l" t="t" r="r" b="b"/>
              <a:pathLst>
                <a:path w="369" h="318" extrusionOk="0">
                  <a:moveTo>
                    <a:pt x="234" y="84"/>
                  </a:moveTo>
                  <a:cubicBezTo>
                    <a:pt x="184" y="34"/>
                    <a:pt x="117" y="1"/>
                    <a:pt x="67" y="67"/>
                  </a:cubicBezTo>
                  <a:cubicBezTo>
                    <a:pt x="1" y="134"/>
                    <a:pt x="101" y="318"/>
                    <a:pt x="268" y="268"/>
                  </a:cubicBezTo>
                  <a:cubicBezTo>
                    <a:pt x="268" y="268"/>
                    <a:pt x="368" y="201"/>
                    <a:pt x="234" y="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667;p21">
              <a:extLst>
                <a:ext uri="{FF2B5EF4-FFF2-40B4-BE49-F238E27FC236}">
                  <a16:creationId xmlns:a16="http://schemas.microsoft.com/office/drawing/2014/main" id="{A817AA67-B70D-4804-A2E1-79C0B0E643E3}"/>
                </a:ext>
              </a:extLst>
            </p:cNvPr>
            <p:cNvSpPr/>
            <p:nvPr/>
          </p:nvSpPr>
          <p:spPr>
            <a:xfrm>
              <a:off x="4504907" y="2814968"/>
              <a:ext cx="8671" cy="12649"/>
            </a:xfrm>
            <a:custGeom>
              <a:avLst/>
              <a:gdLst/>
              <a:ahLst/>
              <a:cxnLst/>
              <a:rect l="l" t="t" r="r" b="b"/>
              <a:pathLst>
                <a:path w="218" h="318" extrusionOk="0">
                  <a:moveTo>
                    <a:pt x="33" y="267"/>
                  </a:moveTo>
                  <a:cubicBezTo>
                    <a:pt x="134" y="317"/>
                    <a:pt x="50" y="301"/>
                    <a:pt x="167" y="301"/>
                  </a:cubicBezTo>
                  <a:cubicBezTo>
                    <a:pt x="201" y="217"/>
                    <a:pt x="217" y="150"/>
                    <a:pt x="201" y="50"/>
                  </a:cubicBezTo>
                  <a:cubicBezTo>
                    <a:pt x="67" y="33"/>
                    <a:pt x="84" y="0"/>
                    <a:pt x="33" y="100"/>
                  </a:cubicBezTo>
                  <a:cubicBezTo>
                    <a:pt x="0" y="167"/>
                    <a:pt x="17" y="234"/>
                    <a:pt x="33" y="26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668;p21">
              <a:extLst>
                <a:ext uri="{FF2B5EF4-FFF2-40B4-BE49-F238E27FC236}">
                  <a16:creationId xmlns:a16="http://schemas.microsoft.com/office/drawing/2014/main" id="{0B08290B-EB56-4CC6-9E02-7489D3F12032}"/>
                </a:ext>
              </a:extLst>
            </p:cNvPr>
            <p:cNvSpPr/>
            <p:nvPr/>
          </p:nvSpPr>
          <p:spPr>
            <a:xfrm>
              <a:off x="4466999" y="3104073"/>
              <a:ext cx="11337" cy="7995"/>
            </a:xfrm>
            <a:custGeom>
              <a:avLst/>
              <a:gdLst/>
              <a:ahLst/>
              <a:cxnLst/>
              <a:rect l="l" t="t" r="r" b="b"/>
              <a:pathLst>
                <a:path w="285" h="201" extrusionOk="0">
                  <a:moveTo>
                    <a:pt x="34" y="167"/>
                  </a:moveTo>
                  <a:cubicBezTo>
                    <a:pt x="151" y="201"/>
                    <a:pt x="134" y="201"/>
                    <a:pt x="268" y="167"/>
                  </a:cubicBezTo>
                  <a:cubicBezTo>
                    <a:pt x="285" y="50"/>
                    <a:pt x="285" y="0"/>
                    <a:pt x="151" y="0"/>
                  </a:cubicBezTo>
                  <a:cubicBezTo>
                    <a:pt x="1" y="0"/>
                    <a:pt x="1" y="67"/>
                    <a:pt x="34" y="16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669;p21">
              <a:extLst>
                <a:ext uri="{FF2B5EF4-FFF2-40B4-BE49-F238E27FC236}">
                  <a16:creationId xmlns:a16="http://schemas.microsoft.com/office/drawing/2014/main" id="{3BEC9313-05FF-431E-8DCB-FEF8A6285B2B}"/>
                </a:ext>
              </a:extLst>
            </p:cNvPr>
            <p:cNvSpPr/>
            <p:nvPr/>
          </p:nvSpPr>
          <p:spPr>
            <a:xfrm>
              <a:off x="4827226" y="2351040"/>
              <a:ext cx="9348" cy="10660"/>
            </a:xfrm>
            <a:custGeom>
              <a:avLst/>
              <a:gdLst/>
              <a:ahLst/>
              <a:cxnLst/>
              <a:rect l="l" t="t" r="r" b="b"/>
              <a:pathLst>
                <a:path w="235" h="268" extrusionOk="0">
                  <a:moveTo>
                    <a:pt x="1" y="218"/>
                  </a:moveTo>
                  <a:cubicBezTo>
                    <a:pt x="151" y="268"/>
                    <a:pt x="235" y="218"/>
                    <a:pt x="185" y="34"/>
                  </a:cubicBezTo>
                  <a:cubicBezTo>
                    <a:pt x="34" y="0"/>
                    <a:pt x="1" y="84"/>
                    <a:pt x="1" y="2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670;p21">
              <a:extLst>
                <a:ext uri="{FF2B5EF4-FFF2-40B4-BE49-F238E27FC236}">
                  <a16:creationId xmlns:a16="http://schemas.microsoft.com/office/drawing/2014/main" id="{DC405A63-FA3D-4CCF-9560-32E5703C2855}"/>
                </a:ext>
              </a:extLst>
            </p:cNvPr>
            <p:cNvSpPr/>
            <p:nvPr/>
          </p:nvSpPr>
          <p:spPr>
            <a:xfrm>
              <a:off x="4667718" y="4018604"/>
              <a:ext cx="10700" cy="11973"/>
            </a:xfrm>
            <a:custGeom>
              <a:avLst/>
              <a:gdLst/>
              <a:ahLst/>
              <a:cxnLst/>
              <a:rect l="l" t="t" r="r" b="b"/>
              <a:pathLst>
                <a:path w="269" h="301" extrusionOk="0">
                  <a:moveTo>
                    <a:pt x="68" y="251"/>
                  </a:moveTo>
                  <a:cubicBezTo>
                    <a:pt x="235" y="301"/>
                    <a:pt x="268" y="234"/>
                    <a:pt x="235" y="100"/>
                  </a:cubicBezTo>
                  <a:cubicBezTo>
                    <a:pt x="184" y="50"/>
                    <a:pt x="1" y="0"/>
                    <a:pt x="68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671;p21">
              <a:extLst>
                <a:ext uri="{FF2B5EF4-FFF2-40B4-BE49-F238E27FC236}">
                  <a16:creationId xmlns:a16="http://schemas.microsoft.com/office/drawing/2014/main" id="{CA355601-C4F5-44ED-BBF5-FE226CCBB25C}"/>
                </a:ext>
              </a:extLst>
            </p:cNvPr>
            <p:cNvSpPr/>
            <p:nvPr/>
          </p:nvSpPr>
          <p:spPr>
            <a:xfrm>
              <a:off x="4336727" y="2687321"/>
              <a:ext cx="8711" cy="7359"/>
            </a:xfrm>
            <a:custGeom>
              <a:avLst/>
              <a:gdLst/>
              <a:ahLst/>
              <a:cxnLst/>
              <a:rect l="l" t="t" r="r" b="b"/>
              <a:pathLst>
                <a:path w="219" h="185" extrusionOk="0">
                  <a:moveTo>
                    <a:pt x="1" y="51"/>
                  </a:moveTo>
                  <a:lnTo>
                    <a:pt x="18" y="185"/>
                  </a:lnTo>
                  <a:lnTo>
                    <a:pt x="201" y="185"/>
                  </a:lnTo>
                  <a:cubicBezTo>
                    <a:pt x="201" y="101"/>
                    <a:pt x="218" y="51"/>
                    <a:pt x="151" y="18"/>
                  </a:cubicBezTo>
                  <a:cubicBezTo>
                    <a:pt x="118" y="1"/>
                    <a:pt x="1" y="34"/>
                    <a:pt x="1" y="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672;p21">
              <a:extLst>
                <a:ext uri="{FF2B5EF4-FFF2-40B4-BE49-F238E27FC236}">
                  <a16:creationId xmlns:a16="http://schemas.microsoft.com/office/drawing/2014/main" id="{AEB30FDA-9BA5-4D07-9068-AE25211609AF}"/>
                </a:ext>
              </a:extLst>
            </p:cNvPr>
            <p:cNvSpPr/>
            <p:nvPr/>
          </p:nvSpPr>
          <p:spPr>
            <a:xfrm>
              <a:off x="4687010" y="3244290"/>
              <a:ext cx="47892" cy="108394"/>
            </a:xfrm>
            <a:custGeom>
              <a:avLst/>
              <a:gdLst/>
              <a:ahLst/>
              <a:cxnLst/>
              <a:rect l="l" t="t" r="r" b="b"/>
              <a:pathLst>
                <a:path w="1204" h="2725" extrusionOk="0">
                  <a:moveTo>
                    <a:pt x="201" y="1939"/>
                  </a:moveTo>
                  <a:lnTo>
                    <a:pt x="134" y="2156"/>
                  </a:lnTo>
                  <a:lnTo>
                    <a:pt x="301" y="2206"/>
                  </a:lnTo>
                  <a:cubicBezTo>
                    <a:pt x="217" y="2357"/>
                    <a:pt x="151" y="2524"/>
                    <a:pt x="151" y="2724"/>
                  </a:cubicBezTo>
                  <a:cubicBezTo>
                    <a:pt x="351" y="2724"/>
                    <a:pt x="318" y="2574"/>
                    <a:pt x="418" y="2390"/>
                  </a:cubicBezTo>
                  <a:cubicBezTo>
                    <a:pt x="618" y="2039"/>
                    <a:pt x="1103" y="1521"/>
                    <a:pt x="1103" y="1271"/>
                  </a:cubicBezTo>
                  <a:cubicBezTo>
                    <a:pt x="953" y="1271"/>
                    <a:pt x="886" y="1454"/>
                    <a:pt x="702" y="1655"/>
                  </a:cubicBezTo>
                  <a:cubicBezTo>
                    <a:pt x="585" y="1805"/>
                    <a:pt x="501" y="1922"/>
                    <a:pt x="385" y="2073"/>
                  </a:cubicBezTo>
                  <a:cubicBezTo>
                    <a:pt x="385" y="1872"/>
                    <a:pt x="1153" y="819"/>
                    <a:pt x="1170" y="719"/>
                  </a:cubicBezTo>
                  <a:cubicBezTo>
                    <a:pt x="1203" y="586"/>
                    <a:pt x="1136" y="485"/>
                    <a:pt x="936" y="769"/>
                  </a:cubicBezTo>
                  <a:cubicBezTo>
                    <a:pt x="869" y="870"/>
                    <a:pt x="819" y="953"/>
                    <a:pt x="752" y="1037"/>
                  </a:cubicBezTo>
                  <a:cubicBezTo>
                    <a:pt x="652" y="1187"/>
                    <a:pt x="501" y="1454"/>
                    <a:pt x="385" y="1555"/>
                  </a:cubicBezTo>
                  <a:cubicBezTo>
                    <a:pt x="468" y="1237"/>
                    <a:pt x="1120" y="285"/>
                    <a:pt x="1120" y="118"/>
                  </a:cubicBezTo>
                  <a:cubicBezTo>
                    <a:pt x="1120" y="51"/>
                    <a:pt x="1120" y="68"/>
                    <a:pt x="1103" y="34"/>
                  </a:cubicBezTo>
                  <a:cubicBezTo>
                    <a:pt x="936" y="1"/>
                    <a:pt x="969" y="101"/>
                    <a:pt x="769" y="418"/>
                  </a:cubicBezTo>
                  <a:lnTo>
                    <a:pt x="217" y="1404"/>
                  </a:lnTo>
                  <a:cubicBezTo>
                    <a:pt x="117" y="1588"/>
                    <a:pt x="0" y="1805"/>
                    <a:pt x="167" y="190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673;p21">
              <a:extLst>
                <a:ext uri="{FF2B5EF4-FFF2-40B4-BE49-F238E27FC236}">
                  <a16:creationId xmlns:a16="http://schemas.microsoft.com/office/drawing/2014/main" id="{C0247B57-508B-4590-86D1-E64243286F30}"/>
                </a:ext>
              </a:extLst>
            </p:cNvPr>
            <p:cNvSpPr/>
            <p:nvPr/>
          </p:nvSpPr>
          <p:spPr>
            <a:xfrm>
              <a:off x="4603238" y="3383194"/>
              <a:ext cx="43238" cy="71162"/>
            </a:xfrm>
            <a:custGeom>
              <a:avLst/>
              <a:gdLst/>
              <a:ahLst/>
              <a:cxnLst/>
              <a:rect l="l" t="t" r="r" b="b"/>
              <a:pathLst>
                <a:path w="1087" h="1789" extrusionOk="0">
                  <a:moveTo>
                    <a:pt x="201" y="1321"/>
                  </a:moveTo>
                  <a:cubicBezTo>
                    <a:pt x="135" y="1404"/>
                    <a:pt x="1" y="1622"/>
                    <a:pt x="84" y="1772"/>
                  </a:cubicBezTo>
                  <a:cubicBezTo>
                    <a:pt x="252" y="1755"/>
                    <a:pt x="151" y="1789"/>
                    <a:pt x="235" y="1622"/>
                  </a:cubicBezTo>
                  <a:cubicBezTo>
                    <a:pt x="268" y="1538"/>
                    <a:pt x="302" y="1488"/>
                    <a:pt x="335" y="1421"/>
                  </a:cubicBezTo>
                  <a:cubicBezTo>
                    <a:pt x="435" y="1287"/>
                    <a:pt x="502" y="1204"/>
                    <a:pt x="602" y="1070"/>
                  </a:cubicBezTo>
                  <a:cubicBezTo>
                    <a:pt x="669" y="987"/>
                    <a:pt x="1070" y="519"/>
                    <a:pt x="1070" y="419"/>
                  </a:cubicBezTo>
                  <a:cubicBezTo>
                    <a:pt x="1087" y="285"/>
                    <a:pt x="1087" y="385"/>
                    <a:pt x="1070" y="335"/>
                  </a:cubicBezTo>
                  <a:cubicBezTo>
                    <a:pt x="937" y="318"/>
                    <a:pt x="870" y="452"/>
                    <a:pt x="770" y="535"/>
                  </a:cubicBezTo>
                  <a:cubicBezTo>
                    <a:pt x="836" y="402"/>
                    <a:pt x="1054" y="185"/>
                    <a:pt x="987" y="34"/>
                  </a:cubicBezTo>
                  <a:cubicBezTo>
                    <a:pt x="886" y="1"/>
                    <a:pt x="903" y="18"/>
                    <a:pt x="836" y="101"/>
                  </a:cubicBezTo>
                  <a:lnTo>
                    <a:pt x="84" y="1154"/>
                  </a:lnTo>
                  <a:cubicBezTo>
                    <a:pt x="51" y="1304"/>
                    <a:pt x="101" y="1271"/>
                    <a:pt x="201" y="132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674;p21">
              <a:extLst>
                <a:ext uri="{FF2B5EF4-FFF2-40B4-BE49-F238E27FC236}">
                  <a16:creationId xmlns:a16="http://schemas.microsoft.com/office/drawing/2014/main" id="{2E7EFDF3-1397-467C-8C55-7B1303C994AE}"/>
                </a:ext>
              </a:extLst>
            </p:cNvPr>
            <p:cNvSpPr/>
            <p:nvPr/>
          </p:nvSpPr>
          <p:spPr>
            <a:xfrm>
              <a:off x="4674361" y="3574605"/>
              <a:ext cx="57200" cy="83811"/>
            </a:xfrm>
            <a:custGeom>
              <a:avLst/>
              <a:gdLst/>
              <a:ahLst/>
              <a:cxnLst/>
              <a:rect l="l" t="t" r="r" b="b"/>
              <a:pathLst>
                <a:path w="1438" h="2107" extrusionOk="0">
                  <a:moveTo>
                    <a:pt x="736" y="786"/>
                  </a:moveTo>
                  <a:cubicBezTo>
                    <a:pt x="686" y="970"/>
                    <a:pt x="435" y="1271"/>
                    <a:pt x="368" y="1622"/>
                  </a:cubicBezTo>
                  <a:cubicBezTo>
                    <a:pt x="285" y="1488"/>
                    <a:pt x="368" y="1521"/>
                    <a:pt x="235" y="1505"/>
                  </a:cubicBezTo>
                  <a:cubicBezTo>
                    <a:pt x="151" y="1605"/>
                    <a:pt x="185" y="1688"/>
                    <a:pt x="101" y="1805"/>
                  </a:cubicBezTo>
                  <a:cubicBezTo>
                    <a:pt x="51" y="1922"/>
                    <a:pt x="1" y="1956"/>
                    <a:pt x="1" y="2106"/>
                  </a:cubicBezTo>
                  <a:cubicBezTo>
                    <a:pt x="118" y="2106"/>
                    <a:pt x="151" y="2056"/>
                    <a:pt x="218" y="1989"/>
                  </a:cubicBezTo>
                  <a:cubicBezTo>
                    <a:pt x="285" y="1906"/>
                    <a:pt x="302" y="1889"/>
                    <a:pt x="335" y="1755"/>
                  </a:cubicBezTo>
                  <a:cubicBezTo>
                    <a:pt x="385" y="1688"/>
                    <a:pt x="335" y="1789"/>
                    <a:pt x="435" y="1739"/>
                  </a:cubicBezTo>
                  <a:cubicBezTo>
                    <a:pt x="485" y="1705"/>
                    <a:pt x="485" y="1688"/>
                    <a:pt x="519" y="1622"/>
                  </a:cubicBezTo>
                  <a:cubicBezTo>
                    <a:pt x="769" y="1154"/>
                    <a:pt x="1388" y="185"/>
                    <a:pt x="1438" y="18"/>
                  </a:cubicBezTo>
                  <a:cubicBezTo>
                    <a:pt x="1287" y="1"/>
                    <a:pt x="1271" y="51"/>
                    <a:pt x="1204" y="151"/>
                  </a:cubicBezTo>
                  <a:lnTo>
                    <a:pt x="753" y="769"/>
                  </a:lnTo>
                  <a:cubicBezTo>
                    <a:pt x="753" y="769"/>
                    <a:pt x="753" y="786"/>
                    <a:pt x="736" y="7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675;p21">
              <a:extLst>
                <a:ext uri="{FF2B5EF4-FFF2-40B4-BE49-F238E27FC236}">
                  <a16:creationId xmlns:a16="http://schemas.microsoft.com/office/drawing/2014/main" id="{80702DE7-5AF0-4CD3-B013-483221408E32}"/>
                </a:ext>
              </a:extLst>
            </p:cNvPr>
            <p:cNvSpPr/>
            <p:nvPr/>
          </p:nvSpPr>
          <p:spPr>
            <a:xfrm>
              <a:off x="4928262" y="3751417"/>
              <a:ext cx="12649" cy="93756"/>
            </a:xfrm>
            <a:custGeom>
              <a:avLst/>
              <a:gdLst/>
              <a:ahLst/>
              <a:cxnLst/>
              <a:rect l="l" t="t" r="r" b="b"/>
              <a:pathLst>
                <a:path w="318" h="2357" extrusionOk="0">
                  <a:moveTo>
                    <a:pt x="218" y="0"/>
                  </a:moveTo>
                  <a:cubicBezTo>
                    <a:pt x="67" y="34"/>
                    <a:pt x="84" y="67"/>
                    <a:pt x="84" y="234"/>
                  </a:cubicBezTo>
                  <a:cubicBezTo>
                    <a:pt x="67" y="568"/>
                    <a:pt x="0" y="2256"/>
                    <a:pt x="301" y="2356"/>
                  </a:cubicBezTo>
                  <a:cubicBezTo>
                    <a:pt x="318" y="2289"/>
                    <a:pt x="251" y="167"/>
                    <a:pt x="218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676;p21">
              <a:extLst>
                <a:ext uri="{FF2B5EF4-FFF2-40B4-BE49-F238E27FC236}">
                  <a16:creationId xmlns:a16="http://schemas.microsoft.com/office/drawing/2014/main" id="{BC13A841-37A0-4853-BB69-620E050ACE71}"/>
                </a:ext>
              </a:extLst>
            </p:cNvPr>
            <p:cNvSpPr/>
            <p:nvPr/>
          </p:nvSpPr>
          <p:spPr>
            <a:xfrm>
              <a:off x="4938246" y="3888332"/>
              <a:ext cx="11973" cy="83771"/>
            </a:xfrm>
            <a:custGeom>
              <a:avLst/>
              <a:gdLst/>
              <a:ahLst/>
              <a:cxnLst/>
              <a:rect l="l" t="t" r="r" b="b"/>
              <a:pathLst>
                <a:path w="301" h="2106" extrusionOk="0">
                  <a:moveTo>
                    <a:pt x="201" y="0"/>
                  </a:moveTo>
                  <a:cubicBezTo>
                    <a:pt x="67" y="0"/>
                    <a:pt x="84" y="17"/>
                    <a:pt x="84" y="184"/>
                  </a:cubicBezTo>
                  <a:lnTo>
                    <a:pt x="50" y="1086"/>
                  </a:lnTo>
                  <a:cubicBezTo>
                    <a:pt x="50" y="1387"/>
                    <a:pt x="0" y="2106"/>
                    <a:pt x="217" y="2106"/>
                  </a:cubicBezTo>
                  <a:cubicBezTo>
                    <a:pt x="301" y="2005"/>
                    <a:pt x="251" y="1805"/>
                    <a:pt x="251" y="1621"/>
                  </a:cubicBezTo>
                  <a:cubicBezTo>
                    <a:pt x="251" y="1304"/>
                    <a:pt x="284" y="134"/>
                    <a:pt x="201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677;p21">
              <a:extLst>
                <a:ext uri="{FF2B5EF4-FFF2-40B4-BE49-F238E27FC236}">
                  <a16:creationId xmlns:a16="http://schemas.microsoft.com/office/drawing/2014/main" id="{CF4D635B-AA31-46C2-9F00-8ACA9F2DF143}"/>
                </a:ext>
              </a:extLst>
            </p:cNvPr>
            <p:cNvSpPr/>
            <p:nvPr/>
          </p:nvSpPr>
          <p:spPr>
            <a:xfrm>
              <a:off x="4602602" y="3510165"/>
              <a:ext cx="51870" cy="69810"/>
            </a:xfrm>
            <a:custGeom>
              <a:avLst/>
              <a:gdLst/>
              <a:ahLst/>
              <a:cxnLst/>
              <a:rect l="l" t="t" r="r" b="b"/>
              <a:pathLst>
                <a:path w="1304" h="1755" extrusionOk="0">
                  <a:moveTo>
                    <a:pt x="351" y="1337"/>
                  </a:moveTo>
                  <a:cubicBezTo>
                    <a:pt x="568" y="1136"/>
                    <a:pt x="1287" y="284"/>
                    <a:pt x="1304" y="0"/>
                  </a:cubicBezTo>
                  <a:cubicBezTo>
                    <a:pt x="1120" y="34"/>
                    <a:pt x="1153" y="84"/>
                    <a:pt x="1053" y="217"/>
                  </a:cubicBezTo>
                  <a:cubicBezTo>
                    <a:pt x="869" y="435"/>
                    <a:pt x="84" y="1354"/>
                    <a:pt x="50" y="1521"/>
                  </a:cubicBezTo>
                  <a:cubicBezTo>
                    <a:pt x="0" y="1755"/>
                    <a:pt x="284" y="1654"/>
                    <a:pt x="351" y="1470"/>
                  </a:cubicBezTo>
                  <a:cubicBezTo>
                    <a:pt x="401" y="1337"/>
                    <a:pt x="301" y="1420"/>
                    <a:pt x="351" y="133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678;p21">
              <a:extLst>
                <a:ext uri="{FF2B5EF4-FFF2-40B4-BE49-F238E27FC236}">
                  <a16:creationId xmlns:a16="http://schemas.microsoft.com/office/drawing/2014/main" id="{8149C41A-29E5-44E2-9D54-764A7DD7ADC7}"/>
                </a:ext>
              </a:extLst>
            </p:cNvPr>
            <p:cNvSpPr/>
            <p:nvPr/>
          </p:nvSpPr>
          <p:spPr>
            <a:xfrm>
              <a:off x="4904316" y="3760049"/>
              <a:ext cx="10700" cy="72475"/>
            </a:xfrm>
            <a:custGeom>
              <a:avLst/>
              <a:gdLst/>
              <a:ahLst/>
              <a:cxnLst/>
              <a:rect l="l" t="t" r="r" b="b"/>
              <a:pathLst>
                <a:path w="269" h="1822" extrusionOk="0">
                  <a:moveTo>
                    <a:pt x="34" y="986"/>
                  </a:moveTo>
                  <a:cubicBezTo>
                    <a:pt x="34" y="1204"/>
                    <a:pt x="1" y="1772"/>
                    <a:pt x="201" y="1822"/>
                  </a:cubicBezTo>
                  <a:cubicBezTo>
                    <a:pt x="268" y="1671"/>
                    <a:pt x="218" y="702"/>
                    <a:pt x="218" y="418"/>
                  </a:cubicBezTo>
                  <a:cubicBezTo>
                    <a:pt x="201" y="151"/>
                    <a:pt x="252" y="118"/>
                    <a:pt x="135" y="34"/>
                  </a:cubicBezTo>
                  <a:cubicBezTo>
                    <a:pt x="34" y="84"/>
                    <a:pt x="101" y="1"/>
                    <a:pt x="68" y="118"/>
                  </a:cubicBezTo>
                  <a:cubicBezTo>
                    <a:pt x="34" y="201"/>
                    <a:pt x="34" y="886"/>
                    <a:pt x="34" y="9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679;p21">
              <a:extLst>
                <a:ext uri="{FF2B5EF4-FFF2-40B4-BE49-F238E27FC236}">
                  <a16:creationId xmlns:a16="http://schemas.microsoft.com/office/drawing/2014/main" id="{4F8BCED0-01C6-4E50-A5DA-DCD7FC5996AC}"/>
                </a:ext>
              </a:extLst>
            </p:cNvPr>
            <p:cNvSpPr/>
            <p:nvPr/>
          </p:nvSpPr>
          <p:spPr>
            <a:xfrm>
              <a:off x="4965494" y="3890321"/>
              <a:ext cx="9348" cy="75816"/>
            </a:xfrm>
            <a:custGeom>
              <a:avLst/>
              <a:gdLst/>
              <a:ahLst/>
              <a:cxnLst/>
              <a:rect l="l" t="t" r="r" b="b"/>
              <a:pathLst>
                <a:path w="235" h="1906" extrusionOk="0">
                  <a:moveTo>
                    <a:pt x="217" y="569"/>
                  </a:moveTo>
                  <a:cubicBezTo>
                    <a:pt x="217" y="435"/>
                    <a:pt x="234" y="84"/>
                    <a:pt x="117" y="0"/>
                  </a:cubicBezTo>
                  <a:cubicBezTo>
                    <a:pt x="34" y="84"/>
                    <a:pt x="34" y="151"/>
                    <a:pt x="34" y="318"/>
                  </a:cubicBezTo>
                  <a:cubicBezTo>
                    <a:pt x="17" y="535"/>
                    <a:pt x="0" y="1588"/>
                    <a:pt x="50" y="1738"/>
                  </a:cubicBezTo>
                  <a:cubicBezTo>
                    <a:pt x="100" y="1905"/>
                    <a:pt x="34" y="1788"/>
                    <a:pt x="167" y="183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680;p21">
              <a:extLst>
                <a:ext uri="{FF2B5EF4-FFF2-40B4-BE49-F238E27FC236}">
                  <a16:creationId xmlns:a16="http://schemas.microsoft.com/office/drawing/2014/main" id="{7703039D-8984-4EBD-8D28-9EF604DC84CD}"/>
                </a:ext>
              </a:extLst>
            </p:cNvPr>
            <p:cNvSpPr/>
            <p:nvPr/>
          </p:nvSpPr>
          <p:spPr>
            <a:xfrm>
              <a:off x="4456379" y="4035868"/>
              <a:ext cx="47216" cy="51233"/>
            </a:xfrm>
            <a:custGeom>
              <a:avLst/>
              <a:gdLst/>
              <a:ahLst/>
              <a:cxnLst/>
              <a:rect l="l" t="t" r="r" b="b"/>
              <a:pathLst>
                <a:path w="1187" h="1288" extrusionOk="0">
                  <a:moveTo>
                    <a:pt x="669" y="686"/>
                  </a:moveTo>
                  <a:cubicBezTo>
                    <a:pt x="786" y="552"/>
                    <a:pt x="1187" y="168"/>
                    <a:pt x="1187" y="34"/>
                  </a:cubicBezTo>
                  <a:cubicBezTo>
                    <a:pt x="1036" y="1"/>
                    <a:pt x="769" y="285"/>
                    <a:pt x="652" y="418"/>
                  </a:cubicBezTo>
                  <a:cubicBezTo>
                    <a:pt x="451" y="619"/>
                    <a:pt x="0" y="1037"/>
                    <a:pt x="84" y="128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681;p21">
              <a:extLst>
                <a:ext uri="{FF2B5EF4-FFF2-40B4-BE49-F238E27FC236}">
                  <a16:creationId xmlns:a16="http://schemas.microsoft.com/office/drawing/2014/main" id="{D9840FBE-1B68-4961-AB3A-F042247C656A}"/>
                </a:ext>
              </a:extLst>
            </p:cNvPr>
            <p:cNvSpPr/>
            <p:nvPr/>
          </p:nvSpPr>
          <p:spPr>
            <a:xfrm>
              <a:off x="5181487" y="2400205"/>
              <a:ext cx="51194" cy="43914"/>
            </a:xfrm>
            <a:custGeom>
              <a:avLst/>
              <a:gdLst/>
              <a:ahLst/>
              <a:cxnLst/>
              <a:rect l="l" t="t" r="r" b="b"/>
              <a:pathLst>
                <a:path w="1287" h="1104" extrusionOk="0">
                  <a:moveTo>
                    <a:pt x="0" y="1070"/>
                  </a:moveTo>
                  <a:cubicBezTo>
                    <a:pt x="151" y="1104"/>
                    <a:pt x="468" y="786"/>
                    <a:pt x="685" y="619"/>
                  </a:cubicBezTo>
                  <a:cubicBezTo>
                    <a:pt x="786" y="536"/>
                    <a:pt x="903" y="435"/>
                    <a:pt x="1020" y="352"/>
                  </a:cubicBezTo>
                  <a:cubicBezTo>
                    <a:pt x="1103" y="285"/>
                    <a:pt x="1287" y="185"/>
                    <a:pt x="1287" y="68"/>
                  </a:cubicBezTo>
                  <a:cubicBezTo>
                    <a:pt x="1053" y="1"/>
                    <a:pt x="34" y="836"/>
                    <a:pt x="0" y="107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682;p21">
              <a:extLst>
                <a:ext uri="{FF2B5EF4-FFF2-40B4-BE49-F238E27FC236}">
                  <a16:creationId xmlns:a16="http://schemas.microsoft.com/office/drawing/2014/main" id="{A77A57E2-44DE-4367-9170-684CB333EED4}"/>
                </a:ext>
              </a:extLst>
            </p:cNvPr>
            <p:cNvSpPr/>
            <p:nvPr/>
          </p:nvSpPr>
          <p:spPr>
            <a:xfrm>
              <a:off x="4866447" y="3786620"/>
              <a:ext cx="11337" cy="58552"/>
            </a:xfrm>
            <a:custGeom>
              <a:avLst/>
              <a:gdLst/>
              <a:ahLst/>
              <a:cxnLst/>
              <a:rect l="l" t="t" r="r" b="b"/>
              <a:pathLst>
                <a:path w="285" h="1472" extrusionOk="0">
                  <a:moveTo>
                    <a:pt x="34" y="753"/>
                  </a:moveTo>
                  <a:cubicBezTo>
                    <a:pt x="34" y="970"/>
                    <a:pt x="1" y="1354"/>
                    <a:pt x="117" y="1471"/>
                  </a:cubicBezTo>
                  <a:cubicBezTo>
                    <a:pt x="234" y="1404"/>
                    <a:pt x="218" y="1204"/>
                    <a:pt x="218" y="1037"/>
                  </a:cubicBezTo>
                  <a:cubicBezTo>
                    <a:pt x="218" y="786"/>
                    <a:pt x="285" y="101"/>
                    <a:pt x="117" y="1"/>
                  </a:cubicBezTo>
                  <a:cubicBezTo>
                    <a:pt x="1" y="135"/>
                    <a:pt x="34" y="569"/>
                    <a:pt x="34" y="7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683;p21">
              <a:extLst>
                <a:ext uri="{FF2B5EF4-FFF2-40B4-BE49-F238E27FC236}">
                  <a16:creationId xmlns:a16="http://schemas.microsoft.com/office/drawing/2014/main" id="{AC0C115E-ECED-442D-AC2C-1F5D5C403114}"/>
                </a:ext>
              </a:extLst>
            </p:cNvPr>
            <p:cNvSpPr/>
            <p:nvPr/>
          </p:nvSpPr>
          <p:spPr>
            <a:xfrm>
              <a:off x="4890394" y="3915580"/>
              <a:ext cx="12649" cy="55848"/>
            </a:xfrm>
            <a:custGeom>
              <a:avLst/>
              <a:gdLst/>
              <a:ahLst/>
              <a:cxnLst/>
              <a:rect l="l" t="t" r="r" b="b"/>
              <a:pathLst>
                <a:path w="318" h="1404" extrusionOk="0">
                  <a:moveTo>
                    <a:pt x="184" y="0"/>
                  </a:moveTo>
                  <a:cubicBezTo>
                    <a:pt x="0" y="84"/>
                    <a:pt x="67" y="852"/>
                    <a:pt x="84" y="1103"/>
                  </a:cubicBezTo>
                  <a:cubicBezTo>
                    <a:pt x="84" y="1253"/>
                    <a:pt x="84" y="1337"/>
                    <a:pt x="184" y="1404"/>
                  </a:cubicBezTo>
                  <a:cubicBezTo>
                    <a:pt x="284" y="1253"/>
                    <a:pt x="318" y="167"/>
                    <a:pt x="184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684;p21">
              <a:extLst>
                <a:ext uri="{FF2B5EF4-FFF2-40B4-BE49-F238E27FC236}">
                  <a16:creationId xmlns:a16="http://schemas.microsoft.com/office/drawing/2014/main" id="{9AF086FB-E38D-44F3-A8EB-3FC0CBB0FE96}"/>
                </a:ext>
              </a:extLst>
            </p:cNvPr>
            <p:cNvSpPr/>
            <p:nvPr/>
          </p:nvSpPr>
          <p:spPr>
            <a:xfrm>
              <a:off x="5202092" y="2523835"/>
              <a:ext cx="45903" cy="35919"/>
            </a:xfrm>
            <a:custGeom>
              <a:avLst/>
              <a:gdLst/>
              <a:ahLst/>
              <a:cxnLst/>
              <a:rect l="l" t="t" r="r" b="b"/>
              <a:pathLst>
                <a:path w="1154" h="903" extrusionOk="0">
                  <a:moveTo>
                    <a:pt x="0" y="903"/>
                  </a:moveTo>
                  <a:cubicBezTo>
                    <a:pt x="234" y="903"/>
                    <a:pt x="535" y="652"/>
                    <a:pt x="685" y="535"/>
                  </a:cubicBezTo>
                  <a:cubicBezTo>
                    <a:pt x="802" y="452"/>
                    <a:pt x="1153" y="134"/>
                    <a:pt x="1153" y="1"/>
                  </a:cubicBezTo>
                  <a:cubicBezTo>
                    <a:pt x="986" y="1"/>
                    <a:pt x="669" y="301"/>
                    <a:pt x="552" y="402"/>
                  </a:cubicBezTo>
                  <a:cubicBezTo>
                    <a:pt x="318" y="585"/>
                    <a:pt x="34" y="736"/>
                    <a:pt x="0" y="9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685;p21">
              <a:extLst>
                <a:ext uri="{FF2B5EF4-FFF2-40B4-BE49-F238E27FC236}">
                  <a16:creationId xmlns:a16="http://schemas.microsoft.com/office/drawing/2014/main" id="{D226EFD8-7B99-418A-B3D3-5BA1753930EF}"/>
                </a:ext>
              </a:extLst>
            </p:cNvPr>
            <p:cNvSpPr/>
            <p:nvPr/>
          </p:nvSpPr>
          <p:spPr>
            <a:xfrm>
              <a:off x="4696954" y="3366607"/>
              <a:ext cx="31305" cy="47892"/>
            </a:xfrm>
            <a:custGeom>
              <a:avLst/>
              <a:gdLst/>
              <a:ahLst/>
              <a:cxnLst/>
              <a:rect l="l" t="t" r="r" b="b"/>
              <a:pathLst>
                <a:path w="787" h="1204" extrusionOk="0">
                  <a:moveTo>
                    <a:pt x="101" y="1203"/>
                  </a:moveTo>
                  <a:cubicBezTo>
                    <a:pt x="251" y="1153"/>
                    <a:pt x="786" y="134"/>
                    <a:pt x="652" y="67"/>
                  </a:cubicBezTo>
                  <a:cubicBezTo>
                    <a:pt x="519" y="0"/>
                    <a:pt x="218" y="752"/>
                    <a:pt x="151" y="869"/>
                  </a:cubicBezTo>
                  <a:cubicBezTo>
                    <a:pt x="84" y="1003"/>
                    <a:pt x="1" y="1069"/>
                    <a:pt x="101" y="12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686;p21">
              <a:extLst>
                <a:ext uri="{FF2B5EF4-FFF2-40B4-BE49-F238E27FC236}">
                  <a16:creationId xmlns:a16="http://schemas.microsoft.com/office/drawing/2014/main" id="{D4C03047-FBB0-4B49-BC6F-8950CA21EBD7}"/>
                </a:ext>
              </a:extLst>
            </p:cNvPr>
            <p:cNvSpPr/>
            <p:nvPr/>
          </p:nvSpPr>
          <p:spPr>
            <a:xfrm>
              <a:off x="4690988" y="3201768"/>
              <a:ext cx="29276" cy="45227"/>
            </a:xfrm>
            <a:custGeom>
              <a:avLst/>
              <a:gdLst/>
              <a:ahLst/>
              <a:cxnLst/>
              <a:rect l="l" t="t" r="r" b="b"/>
              <a:pathLst>
                <a:path w="736" h="1137" extrusionOk="0">
                  <a:moveTo>
                    <a:pt x="34" y="1137"/>
                  </a:moveTo>
                  <a:cubicBezTo>
                    <a:pt x="184" y="1137"/>
                    <a:pt x="335" y="802"/>
                    <a:pt x="435" y="652"/>
                  </a:cubicBezTo>
                  <a:cubicBezTo>
                    <a:pt x="502" y="518"/>
                    <a:pt x="736" y="184"/>
                    <a:pt x="686" y="34"/>
                  </a:cubicBezTo>
                  <a:cubicBezTo>
                    <a:pt x="535" y="0"/>
                    <a:pt x="435" y="251"/>
                    <a:pt x="285" y="502"/>
                  </a:cubicBezTo>
                  <a:cubicBezTo>
                    <a:pt x="201" y="635"/>
                    <a:pt x="0" y="969"/>
                    <a:pt x="34" y="113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687;p21">
              <a:extLst>
                <a:ext uri="{FF2B5EF4-FFF2-40B4-BE49-F238E27FC236}">
                  <a16:creationId xmlns:a16="http://schemas.microsoft.com/office/drawing/2014/main" id="{5051C5D8-DCA4-496B-AA11-AA5BC8E2B2FE}"/>
                </a:ext>
              </a:extLst>
            </p:cNvPr>
            <p:cNvSpPr/>
            <p:nvPr/>
          </p:nvSpPr>
          <p:spPr>
            <a:xfrm>
              <a:off x="4864458" y="3504158"/>
              <a:ext cx="45227" cy="21321"/>
            </a:xfrm>
            <a:custGeom>
              <a:avLst/>
              <a:gdLst/>
              <a:ahLst/>
              <a:cxnLst/>
              <a:rect l="l" t="t" r="r" b="b"/>
              <a:pathLst>
                <a:path w="1137" h="536" extrusionOk="0">
                  <a:moveTo>
                    <a:pt x="0" y="502"/>
                  </a:moveTo>
                  <a:cubicBezTo>
                    <a:pt x="167" y="535"/>
                    <a:pt x="468" y="418"/>
                    <a:pt x="619" y="368"/>
                  </a:cubicBezTo>
                  <a:cubicBezTo>
                    <a:pt x="853" y="268"/>
                    <a:pt x="1103" y="218"/>
                    <a:pt x="1137" y="84"/>
                  </a:cubicBezTo>
                  <a:cubicBezTo>
                    <a:pt x="919" y="1"/>
                    <a:pt x="452" y="218"/>
                    <a:pt x="218" y="302"/>
                  </a:cubicBezTo>
                  <a:cubicBezTo>
                    <a:pt x="84" y="368"/>
                    <a:pt x="0" y="368"/>
                    <a:pt x="0" y="5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688;p21">
              <a:extLst>
                <a:ext uri="{FF2B5EF4-FFF2-40B4-BE49-F238E27FC236}">
                  <a16:creationId xmlns:a16="http://schemas.microsoft.com/office/drawing/2014/main" id="{919B36C3-E3B1-48B0-843C-F91B5860E3F4}"/>
                </a:ext>
              </a:extLst>
            </p:cNvPr>
            <p:cNvSpPr/>
            <p:nvPr/>
          </p:nvSpPr>
          <p:spPr>
            <a:xfrm>
              <a:off x="4823925" y="4084397"/>
              <a:ext cx="17303" cy="45227"/>
            </a:xfrm>
            <a:custGeom>
              <a:avLst/>
              <a:gdLst/>
              <a:ahLst/>
              <a:cxnLst/>
              <a:rect l="l" t="t" r="r" b="b"/>
              <a:pathLst>
                <a:path w="435" h="1137" extrusionOk="0">
                  <a:moveTo>
                    <a:pt x="34" y="1136"/>
                  </a:moveTo>
                  <a:cubicBezTo>
                    <a:pt x="201" y="1136"/>
                    <a:pt x="251" y="886"/>
                    <a:pt x="301" y="635"/>
                  </a:cubicBezTo>
                  <a:cubicBezTo>
                    <a:pt x="351" y="451"/>
                    <a:pt x="435" y="167"/>
                    <a:pt x="334" y="0"/>
                  </a:cubicBezTo>
                  <a:cubicBezTo>
                    <a:pt x="217" y="34"/>
                    <a:pt x="217" y="84"/>
                    <a:pt x="201" y="218"/>
                  </a:cubicBezTo>
                  <a:cubicBezTo>
                    <a:pt x="151" y="451"/>
                    <a:pt x="0" y="986"/>
                    <a:pt x="34" y="11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689;p21">
              <a:extLst>
                <a:ext uri="{FF2B5EF4-FFF2-40B4-BE49-F238E27FC236}">
                  <a16:creationId xmlns:a16="http://schemas.microsoft.com/office/drawing/2014/main" id="{F173CC63-1489-4A3A-8CF2-B5711F7FF4AE}"/>
                </a:ext>
              </a:extLst>
            </p:cNvPr>
            <p:cNvSpPr/>
            <p:nvPr/>
          </p:nvSpPr>
          <p:spPr>
            <a:xfrm>
              <a:off x="5186817" y="2717911"/>
              <a:ext cx="41209" cy="28640"/>
            </a:xfrm>
            <a:custGeom>
              <a:avLst/>
              <a:gdLst/>
              <a:ahLst/>
              <a:cxnLst/>
              <a:rect l="l" t="t" r="r" b="b"/>
              <a:pathLst>
                <a:path w="1036" h="720" extrusionOk="0">
                  <a:moveTo>
                    <a:pt x="0" y="719"/>
                  </a:moveTo>
                  <a:cubicBezTo>
                    <a:pt x="184" y="719"/>
                    <a:pt x="986" y="251"/>
                    <a:pt x="1036" y="84"/>
                  </a:cubicBezTo>
                  <a:cubicBezTo>
                    <a:pt x="886" y="1"/>
                    <a:pt x="585" y="201"/>
                    <a:pt x="451" y="285"/>
                  </a:cubicBezTo>
                  <a:cubicBezTo>
                    <a:pt x="301" y="385"/>
                    <a:pt x="17" y="552"/>
                    <a:pt x="0" y="7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690;p21">
              <a:extLst>
                <a:ext uri="{FF2B5EF4-FFF2-40B4-BE49-F238E27FC236}">
                  <a16:creationId xmlns:a16="http://schemas.microsoft.com/office/drawing/2014/main" id="{D5728328-7F89-4185-A847-8F26A309CF67}"/>
                </a:ext>
              </a:extLst>
            </p:cNvPr>
            <p:cNvSpPr/>
            <p:nvPr/>
          </p:nvSpPr>
          <p:spPr>
            <a:xfrm>
              <a:off x="4288238" y="3875046"/>
              <a:ext cx="36595" cy="35919"/>
            </a:xfrm>
            <a:custGeom>
              <a:avLst/>
              <a:gdLst/>
              <a:ahLst/>
              <a:cxnLst/>
              <a:rect l="l" t="t" r="r" b="b"/>
              <a:pathLst>
                <a:path w="920" h="903" extrusionOk="0">
                  <a:moveTo>
                    <a:pt x="117" y="902"/>
                  </a:moveTo>
                  <a:cubicBezTo>
                    <a:pt x="251" y="869"/>
                    <a:pt x="251" y="785"/>
                    <a:pt x="334" y="702"/>
                  </a:cubicBezTo>
                  <a:cubicBezTo>
                    <a:pt x="501" y="518"/>
                    <a:pt x="902" y="251"/>
                    <a:pt x="919" y="84"/>
                  </a:cubicBezTo>
                  <a:cubicBezTo>
                    <a:pt x="802" y="0"/>
                    <a:pt x="769" y="84"/>
                    <a:pt x="652" y="167"/>
                  </a:cubicBezTo>
                  <a:cubicBezTo>
                    <a:pt x="501" y="284"/>
                    <a:pt x="0" y="668"/>
                    <a:pt x="117" y="9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691;p21">
              <a:extLst>
                <a:ext uri="{FF2B5EF4-FFF2-40B4-BE49-F238E27FC236}">
                  <a16:creationId xmlns:a16="http://schemas.microsoft.com/office/drawing/2014/main" id="{F5920DE6-3260-4F4B-A4A0-2DCCBFE06BC8}"/>
                </a:ext>
              </a:extLst>
            </p:cNvPr>
            <p:cNvSpPr/>
            <p:nvPr/>
          </p:nvSpPr>
          <p:spPr>
            <a:xfrm>
              <a:off x="4908970" y="3280170"/>
              <a:ext cx="45903" cy="19332"/>
            </a:xfrm>
            <a:custGeom>
              <a:avLst/>
              <a:gdLst/>
              <a:ahLst/>
              <a:cxnLst/>
              <a:rect l="l" t="t" r="r" b="b"/>
              <a:pathLst>
                <a:path w="1154" h="486" extrusionOk="0">
                  <a:moveTo>
                    <a:pt x="1" y="385"/>
                  </a:moveTo>
                  <a:cubicBezTo>
                    <a:pt x="135" y="486"/>
                    <a:pt x="402" y="352"/>
                    <a:pt x="552" y="302"/>
                  </a:cubicBezTo>
                  <a:cubicBezTo>
                    <a:pt x="736" y="252"/>
                    <a:pt x="1037" y="252"/>
                    <a:pt x="1154" y="151"/>
                  </a:cubicBezTo>
                  <a:cubicBezTo>
                    <a:pt x="1054" y="1"/>
                    <a:pt x="669" y="68"/>
                    <a:pt x="519" y="118"/>
                  </a:cubicBezTo>
                  <a:cubicBezTo>
                    <a:pt x="352" y="185"/>
                    <a:pt x="101" y="268"/>
                    <a:pt x="1" y="3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692;p21">
              <a:extLst>
                <a:ext uri="{FF2B5EF4-FFF2-40B4-BE49-F238E27FC236}">
                  <a16:creationId xmlns:a16="http://schemas.microsoft.com/office/drawing/2014/main" id="{5EEB7E07-D067-4235-9EDD-C694ACAF9C76}"/>
                </a:ext>
              </a:extLst>
            </p:cNvPr>
            <p:cNvSpPr/>
            <p:nvPr/>
          </p:nvSpPr>
          <p:spPr>
            <a:xfrm>
              <a:off x="4725555" y="3652370"/>
              <a:ext cx="23946" cy="38584"/>
            </a:xfrm>
            <a:custGeom>
              <a:avLst/>
              <a:gdLst/>
              <a:ahLst/>
              <a:cxnLst/>
              <a:rect l="l" t="t" r="r" b="b"/>
              <a:pathLst>
                <a:path w="602" h="970" extrusionOk="0">
                  <a:moveTo>
                    <a:pt x="17" y="970"/>
                  </a:moveTo>
                  <a:cubicBezTo>
                    <a:pt x="184" y="953"/>
                    <a:pt x="234" y="786"/>
                    <a:pt x="351" y="519"/>
                  </a:cubicBezTo>
                  <a:cubicBezTo>
                    <a:pt x="468" y="251"/>
                    <a:pt x="602" y="118"/>
                    <a:pt x="485" y="1"/>
                  </a:cubicBezTo>
                  <a:cubicBezTo>
                    <a:pt x="318" y="51"/>
                    <a:pt x="0" y="719"/>
                    <a:pt x="17" y="97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693;p21">
              <a:extLst>
                <a:ext uri="{FF2B5EF4-FFF2-40B4-BE49-F238E27FC236}">
                  <a16:creationId xmlns:a16="http://schemas.microsoft.com/office/drawing/2014/main" id="{F53D729D-9B74-418B-8714-9BB214313837}"/>
                </a:ext>
              </a:extLst>
            </p:cNvPr>
            <p:cNvSpPr/>
            <p:nvPr/>
          </p:nvSpPr>
          <p:spPr>
            <a:xfrm>
              <a:off x="4831204" y="3636419"/>
              <a:ext cx="33294" cy="39260"/>
            </a:xfrm>
            <a:custGeom>
              <a:avLst/>
              <a:gdLst/>
              <a:ahLst/>
              <a:cxnLst/>
              <a:rect l="l" t="t" r="r" b="b"/>
              <a:pathLst>
                <a:path w="837" h="987" extrusionOk="0">
                  <a:moveTo>
                    <a:pt x="51" y="134"/>
                  </a:moveTo>
                  <a:cubicBezTo>
                    <a:pt x="1" y="235"/>
                    <a:pt x="552" y="987"/>
                    <a:pt x="836" y="803"/>
                  </a:cubicBezTo>
                  <a:cubicBezTo>
                    <a:pt x="786" y="686"/>
                    <a:pt x="719" y="669"/>
                    <a:pt x="619" y="586"/>
                  </a:cubicBezTo>
                  <a:cubicBezTo>
                    <a:pt x="536" y="519"/>
                    <a:pt x="502" y="502"/>
                    <a:pt x="435" y="402"/>
                  </a:cubicBezTo>
                  <a:cubicBezTo>
                    <a:pt x="385" y="352"/>
                    <a:pt x="118" y="1"/>
                    <a:pt x="51" y="1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694;p21">
              <a:extLst>
                <a:ext uri="{FF2B5EF4-FFF2-40B4-BE49-F238E27FC236}">
                  <a16:creationId xmlns:a16="http://schemas.microsoft.com/office/drawing/2014/main" id="{EFDAD253-7431-4C64-96B1-83F7DB021675}"/>
                </a:ext>
              </a:extLst>
            </p:cNvPr>
            <p:cNvSpPr/>
            <p:nvPr/>
          </p:nvSpPr>
          <p:spPr>
            <a:xfrm>
              <a:off x="4660399" y="3572616"/>
              <a:ext cx="21997" cy="36595"/>
            </a:xfrm>
            <a:custGeom>
              <a:avLst/>
              <a:gdLst/>
              <a:ahLst/>
              <a:cxnLst/>
              <a:rect l="l" t="t" r="r" b="b"/>
              <a:pathLst>
                <a:path w="553" h="920" extrusionOk="0">
                  <a:moveTo>
                    <a:pt x="34" y="920"/>
                  </a:moveTo>
                  <a:cubicBezTo>
                    <a:pt x="201" y="920"/>
                    <a:pt x="252" y="769"/>
                    <a:pt x="368" y="535"/>
                  </a:cubicBezTo>
                  <a:cubicBezTo>
                    <a:pt x="435" y="402"/>
                    <a:pt x="552" y="185"/>
                    <a:pt x="552" y="34"/>
                  </a:cubicBezTo>
                  <a:cubicBezTo>
                    <a:pt x="368" y="1"/>
                    <a:pt x="285" y="268"/>
                    <a:pt x="218" y="402"/>
                  </a:cubicBezTo>
                  <a:cubicBezTo>
                    <a:pt x="151" y="535"/>
                    <a:pt x="1" y="753"/>
                    <a:pt x="34" y="92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695;p21">
              <a:extLst>
                <a:ext uri="{FF2B5EF4-FFF2-40B4-BE49-F238E27FC236}">
                  <a16:creationId xmlns:a16="http://schemas.microsoft.com/office/drawing/2014/main" id="{B2F2C87C-E285-486B-91DD-E99C561BC24D}"/>
                </a:ext>
              </a:extLst>
            </p:cNvPr>
            <p:cNvSpPr/>
            <p:nvPr/>
          </p:nvSpPr>
          <p:spPr>
            <a:xfrm>
              <a:off x="4657773" y="3432399"/>
              <a:ext cx="29913" cy="34606"/>
            </a:xfrm>
            <a:custGeom>
              <a:avLst/>
              <a:gdLst/>
              <a:ahLst/>
              <a:cxnLst/>
              <a:rect l="l" t="t" r="r" b="b"/>
              <a:pathLst>
                <a:path w="752" h="870" extrusionOk="0">
                  <a:moveTo>
                    <a:pt x="33" y="869"/>
                  </a:moveTo>
                  <a:cubicBezTo>
                    <a:pt x="201" y="852"/>
                    <a:pt x="752" y="217"/>
                    <a:pt x="735" y="84"/>
                  </a:cubicBezTo>
                  <a:cubicBezTo>
                    <a:pt x="568" y="0"/>
                    <a:pt x="485" y="201"/>
                    <a:pt x="318" y="385"/>
                  </a:cubicBezTo>
                  <a:cubicBezTo>
                    <a:pt x="217" y="485"/>
                    <a:pt x="0" y="702"/>
                    <a:pt x="33" y="8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696;p21">
              <a:extLst>
                <a:ext uri="{FF2B5EF4-FFF2-40B4-BE49-F238E27FC236}">
                  <a16:creationId xmlns:a16="http://schemas.microsoft.com/office/drawing/2014/main" id="{E3ADE925-E580-4C0E-A6EA-7023885C452E}"/>
                </a:ext>
              </a:extLst>
            </p:cNvPr>
            <p:cNvSpPr/>
            <p:nvPr/>
          </p:nvSpPr>
          <p:spPr>
            <a:xfrm>
              <a:off x="4657773" y="3469591"/>
              <a:ext cx="33254" cy="35959"/>
            </a:xfrm>
            <a:custGeom>
              <a:avLst/>
              <a:gdLst/>
              <a:ahLst/>
              <a:cxnLst/>
              <a:rect l="l" t="t" r="r" b="b"/>
              <a:pathLst>
                <a:path w="836" h="904" extrusionOk="0">
                  <a:moveTo>
                    <a:pt x="67" y="853"/>
                  </a:moveTo>
                  <a:cubicBezTo>
                    <a:pt x="167" y="903"/>
                    <a:pt x="318" y="719"/>
                    <a:pt x="451" y="552"/>
                  </a:cubicBezTo>
                  <a:cubicBezTo>
                    <a:pt x="518" y="485"/>
                    <a:pt x="835" y="201"/>
                    <a:pt x="752" y="118"/>
                  </a:cubicBezTo>
                  <a:cubicBezTo>
                    <a:pt x="635" y="1"/>
                    <a:pt x="0" y="703"/>
                    <a:pt x="67" y="85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697;p21">
              <a:extLst>
                <a:ext uri="{FF2B5EF4-FFF2-40B4-BE49-F238E27FC236}">
                  <a16:creationId xmlns:a16="http://schemas.microsoft.com/office/drawing/2014/main" id="{19399009-11EA-4F80-8242-157C5C3F210E}"/>
                </a:ext>
              </a:extLst>
            </p:cNvPr>
            <p:cNvSpPr/>
            <p:nvPr/>
          </p:nvSpPr>
          <p:spPr>
            <a:xfrm>
              <a:off x="4573365" y="4118287"/>
              <a:ext cx="30589" cy="31941"/>
            </a:xfrm>
            <a:custGeom>
              <a:avLst/>
              <a:gdLst/>
              <a:ahLst/>
              <a:cxnLst/>
              <a:rect l="l" t="t" r="r" b="b"/>
              <a:pathLst>
                <a:path w="769" h="803" extrusionOk="0">
                  <a:moveTo>
                    <a:pt x="33" y="802"/>
                  </a:moveTo>
                  <a:cubicBezTo>
                    <a:pt x="184" y="786"/>
                    <a:pt x="167" y="752"/>
                    <a:pt x="267" y="635"/>
                  </a:cubicBezTo>
                  <a:cubicBezTo>
                    <a:pt x="351" y="518"/>
                    <a:pt x="769" y="101"/>
                    <a:pt x="635" y="34"/>
                  </a:cubicBezTo>
                  <a:cubicBezTo>
                    <a:pt x="551" y="0"/>
                    <a:pt x="0" y="535"/>
                    <a:pt x="33" y="8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698;p21">
              <a:extLst>
                <a:ext uri="{FF2B5EF4-FFF2-40B4-BE49-F238E27FC236}">
                  <a16:creationId xmlns:a16="http://schemas.microsoft.com/office/drawing/2014/main" id="{55D3219E-AAF6-4902-B6E6-214B5886B806}"/>
                </a:ext>
              </a:extLst>
            </p:cNvPr>
            <p:cNvSpPr/>
            <p:nvPr/>
          </p:nvSpPr>
          <p:spPr>
            <a:xfrm>
              <a:off x="4475631" y="3695569"/>
              <a:ext cx="25975" cy="33294"/>
            </a:xfrm>
            <a:custGeom>
              <a:avLst/>
              <a:gdLst/>
              <a:ahLst/>
              <a:cxnLst/>
              <a:rect l="l" t="t" r="r" b="b"/>
              <a:pathLst>
                <a:path w="653" h="837" extrusionOk="0">
                  <a:moveTo>
                    <a:pt x="168" y="836"/>
                  </a:moveTo>
                  <a:cubicBezTo>
                    <a:pt x="268" y="820"/>
                    <a:pt x="252" y="786"/>
                    <a:pt x="302" y="652"/>
                  </a:cubicBezTo>
                  <a:cubicBezTo>
                    <a:pt x="419" y="335"/>
                    <a:pt x="636" y="251"/>
                    <a:pt x="653" y="18"/>
                  </a:cubicBezTo>
                  <a:cubicBezTo>
                    <a:pt x="435" y="1"/>
                    <a:pt x="1" y="535"/>
                    <a:pt x="168" y="8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699;p21">
              <a:extLst>
                <a:ext uri="{FF2B5EF4-FFF2-40B4-BE49-F238E27FC236}">
                  <a16:creationId xmlns:a16="http://schemas.microsoft.com/office/drawing/2014/main" id="{3BA15AA6-E833-4E87-AC99-6927AE4A569A}"/>
                </a:ext>
              </a:extLst>
            </p:cNvPr>
            <p:cNvSpPr/>
            <p:nvPr/>
          </p:nvSpPr>
          <p:spPr>
            <a:xfrm>
              <a:off x="4536809" y="3263582"/>
              <a:ext cx="25298" cy="33254"/>
            </a:xfrm>
            <a:custGeom>
              <a:avLst/>
              <a:gdLst/>
              <a:ahLst/>
              <a:cxnLst/>
              <a:rect l="l" t="t" r="r" b="b"/>
              <a:pathLst>
                <a:path w="636" h="836" extrusionOk="0">
                  <a:moveTo>
                    <a:pt x="0" y="802"/>
                  </a:moveTo>
                  <a:cubicBezTo>
                    <a:pt x="150" y="836"/>
                    <a:pt x="201" y="735"/>
                    <a:pt x="351" y="518"/>
                  </a:cubicBezTo>
                  <a:cubicBezTo>
                    <a:pt x="401" y="451"/>
                    <a:pt x="635" y="201"/>
                    <a:pt x="551" y="134"/>
                  </a:cubicBezTo>
                  <a:cubicBezTo>
                    <a:pt x="435" y="0"/>
                    <a:pt x="0" y="602"/>
                    <a:pt x="0" y="8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700;p21">
              <a:extLst>
                <a:ext uri="{FF2B5EF4-FFF2-40B4-BE49-F238E27FC236}">
                  <a16:creationId xmlns:a16="http://schemas.microsoft.com/office/drawing/2014/main" id="{2D8C0DA0-36E2-4605-AA2C-4FB78F92D150}"/>
                </a:ext>
              </a:extLst>
            </p:cNvPr>
            <p:cNvSpPr/>
            <p:nvPr/>
          </p:nvSpPr>
          <p:spPr>
            <a:xfrm>
              <a:off x="4301524" y="3806589"/>
              <a:ext cx="22633" cy="31265"/>
            </a:xfrm>
            <a:custGeom>
              <a:avLst/>
              <a:gdLst/>
              <a:ahLst/>
              <a:cxnLst/>
              <a:rect l="l" t="t" r="r" b="b"/>
              <a:pathLst>
                <a:path w="569" h="786" extrusionOk="0">
                  <a:moveTo>
                    <a:pt x="0" y="719"/>
                  </a:moveTo>
                  <a:cubicBezTo>
                    <a:pt x="234" y="785"/>
                    <a:pt x="568" y="201"/>
                    <a:pt x="535" y="17"/>
                  </a:cubicBezTo>
                  <a:cubicBezTo>
                    <a:pt x="351" y="0"/>
                    <a:pt x="251" y="267"/>
                    <a:pt x="84" y="518"/>
                  </a:cubicBezTo>
                  <a:cubicBezTo>
                    <a:pt x="17" y="602"/>
                    <a:pt x="0" y="602"/>
                    <a:pt x="0" y="7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701;p21">
              <a:extLst>
                <a:ext uri="{FF2B5EF4-FFF2-40B4-BE49-F238E27FC236}">
                  <a16:creationId xmlns:a16="http://schemas.microsoft.com/office/drawing/2014/main" id="{6E1956B4-29F1-4D5E-8152-368E50A78358}"/>
                </a:ext>
              </a:extLst>
            </p:cNvPr>
            <p:cNvSpPr/>
            <p:nvPr/>
          </p:nvSpPr>
          <p:spPr>
            <a:xfrm>
              <a:off x="4324794" y="3946129"/>
              <a:ext cx="23270" cy="32618"/>
            </a:xfrm>
            <a:custGeom>
              <a:avLst/>
              <a:gdLst/>
              <a:ahLst/>
              <a:cxnLst/>
              <a:rect l="l" t="t" r="r" b="b"/>
              <a:pathLst>
                <a:path w="585" h="820" extrusionOk="0">
                  <a:moveTo>
                    <a:pt x="100" y="820"/>
                  </a:moveTo>
                  <a:cubicBezTo>
                    <a:pt x="234" y="803"/>
                    <a:pt x="585" y="118"/>
                    <a:pt x="568" y="84"/>
                  </a:cubicBezTo>
                  <a:cubicBezTo>
                    <a:pt x="518" y="1"/>
                    <a:pt x="434" y="84"/>
                    <a:pt x="434" y="84"/>
                  </a:cubicBezTo>
                  <a:cubicBezTo>
                    <a:pt x="434" y="84"/>
                    <a:pt x="368" y="151"/>
                    <a:pt x="351" y="168"/>
                  </a:cubicBezTo>
                  <a:cubicBezTo>
                    <a:pt x="217" y="302"/>
                    <a:pt x="0" y="636"/>
                    <a:pt x="100" y="82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702;p21">
              <a:extLst>
                <a:ext uri="{FF2B5EF4-FFF2-40B4-BE49-F238E27FC236}">
                  <a16:creationId xmlns:a16="http://schemas.microsoft.com/office/drawing/2014/main" id="{89FAE926-A14D-459D-883A-AC3F7CF98B1F}"/>
                </a:ext>
              </a:extLst>
            </p:cNvPr>
            <p:cNvSpPr/>
            <p:nvPr/>
          </p:nvSpPr>
          <p:spPr>
            <a:xfrm>
              <a:off x="4320140" y="3743422"/>
              <a:ext cx="15314" cy="33294"/>
            </a:xfrm>
            <a:custGeom>
              <a:avLst/>
              <a:gdLst/>
              <a:ahLst/>
              <a:cxnLst/>
              <a:rect l="l" t="t" r="r" b="b"/>
              <a:pathLst>
                <a:path w="385" h="837" extrusionOk="0">
                  <a:moveTo>
                    <a:pt x="100" y="836"/>
                  </a:moveTo>
                  <a:cubicBezTo>
                    <a:pt x="217" y="736"/>
                    <a:pt x="167" y="569"/>
                    <a:pt x="234" y="402"/>
                  </a:cubicBezTo>
                  <a:cubicBezTo>
                    <a:pt x="284" y="251"/>
                    <a:pt x="384" y="168"/>
                    <a:pt x="351" y="1"/>
                  </a:cubicBezTo>
                  <a:cubicBezTo>
                    <a:pt x="134" y="51"/>
                    <a:pt x="0" y="352"/>
                    <a:pt x="17" y="619"/>
                  </a:cubicBezTo>
                  <a:cubicBezTo>
                    <a:pt x="17" y="769"/>
                    <a:pt x="17" y="803"/>
                    <a:pt x="100" y="8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703;p21">
              <a:extLst>
                <a:ext uri="{FF2B5EF4-FFF2-40B4-BE49-F238E27FC236}">
                  <a16:creationId xmlns:a16="http://schemas.microsoft.com/office/drawing/2014/main" id="{0E83091A-8B13-45CE-B13A-7C69F7D38CDB}"/>
                </a:ext>
              </a:extLst>
            </p:cNvPr>
            <p:cNvSpPr/>
            <p:nvPr/>
          </p:nvSpPr>
          <p:spPr>
            <a:xfrm>
              <a:off x="4954833" y="3573292"/>
              <a:ext cx="16667" cy="31941"/>
            </a:xfrm>
            <a:custGeom>
              <a:avLst/>
              <a:gdLst/>
              <a:ahLst/>
              <a:cxnLst/>
              <a:rect l="l" t="t" r="r" b="b"/>
              <a:pathLst>
                <a:path w="419" h="803" extrusionOk="0">
                  <a:moveTo>
                    <a:pt x="402" y="569"/>
                  </a:moveTo>
                  <a:cubicBezTo>
                    <a:pt x="418" y="201"/>
                    <a:pt x="235" y="0"/>
                    <a:pt x="1" y="17"/>
                  </a:cubicBezTo>
                  <a:cubicBezTo>
                    <a:pt x="17" y="234"/>
                    <a:pt x="134" y="201"/>
                    <a:pt x="201" y="368"/>
                  </a:cubicBezTo>
                  <a:cubicBezTo>
                    <a:pt x="235" y="468"/>
                    <a:pt x="251" y="685"/>
                    <a:pt x="268" y="802"/>
                  </a:cubicBezTo>
                  <a:cubicBezTo>
                    <a:pt x="402" y="769"/>
                    <a:pt x="402" y="736"/>
                    <a:pt x="402" y="5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704;p21">
              <a:extLst>
                <a:ext uri="{FF2B5EF4-FFF2-40B4-BE49-F238E27FC236}">
                  <a16:creationId xmlns:a16="http://schemas.microsoft.com/office/drawing/2014/main" id="{D9FCCD10-672B-467D-9E41-F4CFFA12772A}"/>
                </a:ext>
              </a:extLst>
            </p:cNvPr>
            <p:cNvSpPr/>
            <p:nvPr/>
          </p:nvSpPr>
          <p:spPr>
            <a:xfrm>
              <a:off x="4844530" y="3809890"/>
              <a:ext cx="8671" cy="32618"/>
            </a:xfrm>
            <a:custGeom>
              <a:avLst/>
              <a:gdLst/>
              <a:ahLst/>
              <a:cxnLst/>
              <a:rect l="l" t="t" r="r" b="b"/>
              <a:pathLst>
                <a:path w="218" h="820" extrusionOk="0">
                  <a:moveTo>
                    <a:pt x="134" y="819"/>
                  </a:moveTo>
                  <a:cubicBezTo>
                    <a:pt x="217" y="736"/>
                    <a:pt x="217" y="552"/>
                    <a:pt x="201" y="402"/>
                  </a:cubicBezTo>
                  <a:cubicBezTo>
                    <a:pt x="201" y="118"/>
                    <a:pt x="217" y="34"/>
                    <a:pt x="100" y="1"/>
                  </a:cubicBezTo>
                  <a:cubicBezTo>
                    <a:pt x="0" y="51"/>
                    <a:pt x="17" y="218"/>
                    <a:pt x="17" y="435"/>
                  </a:cubicBezTo>
                  <a:cubicBezTo>
                    <a:pt x="17" y="602"/>
                    <a:pt x="0" y="769"/>
                    <a:pt x="134" y="8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705;p21">
              <a:extLst>
                <a:ext uri="{FF2B5EF4-FFF2-40B4-BE49-F238E27FC236}">
                  <a16:creationId xmlns:a16="http://schemas.microsoft.com/office/drawing/2014/main" id="{32DCDF34-C3B3-4426-8079-D30914326207}"/>
                </a:ext>
              </a:extLst>
            </p:cNvPr>
            <p:cNvSpPr/>
            <p:nvPr/>
          </p:nvSpPr>
          <p:spPr>
            <a:xfrm>
              <a:off x="4502242" y="4065104"/>
              <a:ext cx="24622" cy="32618"/>
            </a:xfrm>
            <a:custGeom>
              <a:avLst/>
              <a:gdLst/>
              <a:ahLst/>
              <a:cxnLst/>
              <a:rect l="l" t="t" r="r" b="b"/>
              <a:pathLst>
                <a:path w="619" h="820" extrusionOk="0">
                  <a:moveTo>
                    <a:pt x="67" y="803"/>
                  </a:moveTo>
                  <a:cubicBezTo>
                    <a:pt x="201" y="819"/>
                    <a:pt x="217" y="719"/>
                    <a:pt x="368" y="519"/>
                  </a:cubicBezTo>
                  <a:cubicBezTo>
                    <a:pt x="418" y="452"/>
                    <a:pt x="618" y="201"/>
                    <a:pt x="552" y="134"/>
                  </a:cubicBezTo>
                  <a:cubicBezTo>
                    <a:pt x="418" y="1"/>
                    <a:pt x="0" y="602"/>
                    <a:pt x="67" y="80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706;p21">
              <a:extLst>
                <a:ext uri="{FF2B5EF4-FFF2-40B4-BE49-F238E27FC236}">
                  <a16:creationId xmlns:a16="http://schemas.microsoft.com/office/drawing/2014/main" id="{47343061-18D1-495E-96B5-B18ECAC770D3}"/>
                </a:ext>
              </a:extLst>
            </p:cNvPr>
            <p:cNvSpPr/>
            <p:nvPr/>
          </p:nvSpPr>
          <p:spPr>
            <a:xfrm>
              <a:off x="4611910" y="2911986"/>
              <a:ext cx="24622" cy="28600"/>
            </a:xfrm>
            <a:custGeom>
              <a:avLst/>
              <a:gdLst/>
              <a:ahLst/>
              <a:cxnLst/>
              <a:rect l="l" t="t" r="r" b="b"/>
              <a:pathLst>
                <a:path w="619" h="719" extrusionOk="0">
                  <a:moveTo>
                    <a:pt x="117" y="719"/>
                  </a:moveTo>
                  <a:cubicBezTo>
                    <a:pt x="251" y="686"/>
                    <a:pt x="334" y="502"/>
                    <a:pt x="401" y="401"/>
                  </a:cubicBezTo>
                  <a:cubicBezTo>
                    <a:pt x="501" y="251"/>
                    <a:pt x="618" y="151"/>
                    <a:pt x="568" y="17"/>
                  </a:cubicBezTo>
                  <a:cubicBezTo>
                    <a:pt x="401" y="0"/>
                    <a:pt x="0" y="518"/>
                    <a:pt x="117" y="7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707;p21">
              <a:extLst>
                <a:ext uri="{FF2B5EF4-FFF2-40B4-BE49-F238E27FC236}">
                  <a16:creationId xmlns:a16="http://schemas.microsoft.com/office/drawing/2014/main" id="{E988DBF8-B491-4284-87CF-91C7F9932003}"/>
                </a:ext>
              </a:extLst>
            </p:cNvPr>
            <p:cNvSpPr/>
            <p:nvPr/>
          </p:nvSpPr>
          <p:spPr>
            <a:xfrm>
              <a:off x="5115695" y="2769741"/>
              <a:ext cx="25935" cy="21997"/>
            </a:xfrm>
            <a:custGeom>
              <a:avLst/>
              <a:gdLst/>
              <a:ahLst/>
              <a:cxnLst/>
              <a:rect l="l" t="t" r="r" b="b"/>
              <a:pathLst>
                <a:path w="652" h="553" extrusionOk="0">
                  <a:moveTo>
                    <a:pt x="0" y="552"/>
                  </a:moveTo>
                  <a:cubicBezTo>
                    <a:pt x="184" y="536"/>
                    <a:pt x="268" y="419"/>
                    <a:pt x="385" y="335"/>
                  </a:cubicBezTo>
                  <a:cubicBezTo>
                    <a:pt x="485" y="251"/>
                    <a:pt x="652" y="168"/>
                    <a:pt x="652" y="34"/>
                  </a:cubicBezTo>
                  <a:cubicBezTo>
                    <a:pt x="435" y="1"/>
                    <a:pt x="34" y="302"/>
                    <a:pt x="0" y="5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708;p21">
              <a:extLst>
                <a:ext uri="{FF2B5EF4-FFF2-40B4-BE49-F238E27FC236}">
                  <a16:creationId xmlns:a16="http://schemas.microsoft.com/office/drawing/2014/main" id="{4DB61707-B3DA-418E-9B79-472A013F6832}"/>
                </a:ext>
              </a:extLst>
            </p:cNvPr>
            <p:cNvSpPr/>
            <p:nvPr/>
          </p:nvSpPr>
          <p:spPr>
            <a:xfrm>
              <a:off x="5161558" y="2296545"/>
              <a:ext cx="20645" cy="26611"/>
            </a:xfrm>
            <a:custGeom>
              <a:avLst/>
              <a:gdLst/>
              <a:ahLst/>
              <a:cxnLst/>
              <a:rect l="l" t="t" r="r" b="b"/>
              <a:pathLst>
                <a:path w="519" h="669" extrusionOk="0">
                  <a:moveTo>
                    <a:pt x="0" y="635"/>
                  </a:moveTo>
                  <a:cubicBezTo>
                    <a:pt x="234" y="669"/>
                    <a:pt x="201" y="502"/>
                    <a:pt x="301" y="351"/>
                  </a:cubicBezTo>
                  <a:cubicBezTo>
                    <a:pt x="368" y="268"/>
                    <a:pt x="518" y="134"/>
                    <a:pt x="501" y="0"/>
                  </a:cubicBezTo>
                  <a:cubicBezTo>
                    <a:pt x="217" y="101"/>
                    <a:pt x="34" y="335"/>
                    <a:pt x="0" y="6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709;p21">
              <a:extLst>
                <a:ext uri="{FF2B5EF4-FFF2-40B4-BE49-F238E27FC236}">
                  <a16:creationId xmlns:a16="http://schemas.microsoft.com/office/drawing/2014/main" id="{B42BBFE3-3112-4713-BE80-72E9A4488CA1}"/>
                </a:ext>
              </a:extLst>
            </p:cNvPr>
            <p:cNvSpPr/>
            <p:nvPr/>
          </p:nvSpPr>
          <p:spPr>
            <a:xfrm>
              <a:off x="4615887" y="4111644"/>
              <a:ext cx="21957" cy="29952"/>
            </a:xfrm>
            <a:custGeom>
              <a:avLst/>
              <a:gdLst/>
              <a:ahLst/>
              <a:cxnLst/>
              <a:rect l="l" t="t" r="r" b="b"/>
              <a:pathLst>
                <a:path w="552" h="753" extrusionOk="0">
                  <a:moveTo>
                    <a:pt x="17" y="752"/>
                  </a:moveTo>
                  <a:cubicBezTo>
                    <a:pt x="251" y="752"/>
                    <a:pt x="552" y="234"/>
                    <a:pt x="485" y="151"/>
                  </a:cubicBezTo>
                  <a:cubicBezTo>
                    <a:pt x="368" y="0"/>
                    <a:pt x="0" y="602"/>
                    <a:pt x="17" y="7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710;p21">
              <a:extLst>
                <a:ext uri="{FF2B5EF4-FFF2-40B4-BE49-F238E27FC236}">
                  <a16:creationId xmlns:a16="http://schemas.microsoft.com/office/drawing/2014/main" id="{A728C11E-80F9-4804-884A-C36769407FC3}"/>
                </a:ext>
              </a:extLst>
            </p:cNvPr>
            <p:cNvSpPr/>
            <p:nvPr/>
          </p:nvSpPr>
          <p:spPr>
            <a:xfrm>
              <a:off x="4497588" y="3970752"/>
              <a:ext cx="17979" cy="27924"/>
            </a:xfrm>
            <a:custGeom>
              <a:avLst/>
              <a:gdLst/>
              <a:ahLst/>
              <a:cxnLst/>
              <a:rect l="l" t="t" r="r" b="b"/>
              <a:pathLst>
                <a:path w="452" h="702" extrusionOk="0">
                  <a:moveTo>
                    <a:pt x="101" y="702"/>
                  </a:moveTo>
                  <a:cubicBezTo>
                    <a:pt x="268" y="685"/>
                    <a:pt x="251" y="535"/>
                    <a:pt x="318" y="384"/>
                  </a:cubicBezTo>
                  <a:cubicBezTo>
                    <a:pt x="368" y="251"/>
                    <a:pt x="451" y="151"/>
                    <a:pt x="401" y="0"/>
                  </a:cubicBezTo>
                  <a:cubicBezTo>
                    <a:pt x="201" y="17"/>
                    <a:pt x="0" y="485"/>
                    <a:pt x="101" y="7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711;p21">
              <a:extLst>
                <a:ext uri="{FF2B5EF4-FFF2-40B4-BE49-F238E27FC236}">
                  <a16:creationId xmlns:a16="http://schemas.microsoft.com/office/drawing/2014/main" id="{F87BC649-3265-42EB-A7B3-7AC6EFBBDB37}"/>
                </a:ext>
              </a:extLst>
            </p:cNvPr>
            <p:cNvSpPr/>
            <p:nvPr/>
          </p:nvSpPr>
          <p:spPr>
            <a:xfrm>
              <a:off x="4788682" y="2200163"/>
              <a:ext cx="25975" cy="21321"/>
            </a:xfrm>
            <a:custGeom>
              <a:avLst/>
              <a:gdLst/>
              <a:ahLst/>
              <a:cxnLst/>
              <a:rect l="l" t="t" r="r" b="b"/>
              <a:pathLst>
                <a:path w="653" h="536" extrusionOk="0">
                  <a:moveTo>
                    <a:pt x="1" y="468"/>
                  </a:moveTo>
                  <a:cubicBezTo>
                    <a:pt x="184" y="535"/>
                    <a:pt x="652" y="201"/>
                    <a:pt x="619" y="1"/>
                  </a:cubicBezTo>
                  <a:cubicBezTo>
                    <a:pt x="485" y="17"/>
                    <a:pt x="385" y="101"/>
                    <a:pt x="285" y="168"/>
                  </a:cubicBezTo>
                  <a:cubicBezTo>
                    <a:pt x="168" y="251"/>
                    <a:pt x="17" y="301"/>
                    <a:pt x="1" y="4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712;p21">
              <a:extLst>
                <a:ext uri="{FF2B5EF4-FFF2-40B4-BE49-F238E27FC236}">
                  <a16:creationId xmlns:a16="http://schemas.microsoft.com/office/drawing/2014/main" id="{945BFC3E-303F-42CE-9074-4244E74192E2}"/>
                </a:ext>
              </a:extLst>
            </p:cNvPr>
            <p:cNvSpPr/>
            <p:nvPr/>
          </p:nvSpPr>
          <p:spPr>
            <a:xfrm>
              <a:off x="4411191" y="3761361"/>
              <a:ext cx="16627" cy="25298"/>
            </a:xfrm>
            <a:custGeom>
              <a:avLst/>
              <a:gdLst/>
              <a:ahLst/>
              <a:cxnLst/>
              <a:rect l="l" t="t" r="r" b="b"/>
              <a:pathLst>
                <a:path w="418" h="636" extrusionOk="0">
                  <a:moveTo>
                    <a:pt x="50" y="636"/>
                  </a:moveTo>
                  <a:cubicBezTo>
                    <a:pt x="201" y="636"/>
                    <a:pt x="151" y="636"/>
                    <a:pt x="284" y="352"/>
                  </a:cubicBezTo>
                  <a:cubicBezTo>
                    <a:pt x="401" y="118"/>
                    <a:pt x="418" y="85"/>
                    <a:pt x="351" y="1"/>
                  </a:cubicBezTo>
                  <a:cubicBezTo>
                    <a:pt x="217" y="18"/>
                    <a:pt x="167" y="151"/>
                    <a:pt x="117" y="268"/>
                  </a:cubicBezTo>
                  <a:cubicBezTo>
                    <a:pt x="50" y="402"/>
                    <a:pt x="0" y="502"/>
                    <a:pt x="50" y="6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713;p21">
              <a:extLst>
                <a:ext uri="{FF2B5EF4-FFF2-40B4-BE49-F238E27FC236}">
                  <a16:creationId xmlns:a16="http://schemas.microsoft.com/office/drawing/2014/main" id="{BC633045-A072-4CFE-A481-75D0C8E8FA35}"/>
                </a:ext>
              </a:extLst>
            </p:cNvPr>
            <p:cNvSpPr/>
            <p:nvPr/>
          </p:nvSpPr>
          <p:spPr>
            <a:xfrm>
              <a:off x="4612546" y="2057957"/>
              <a:ext cx="21321" cy="28600"/>
            </a:xfrm>
            <a:custGeom>
              <a:avLst/>
              <a:gdLst/>
              <a:ahLst/>
              <a:cxnLst/>
              <a:rect l="l" t="t" r="r" b="b"/>
              <a:pathLst>
                <a:path w="536" h="719" extrusionOk="0">
                  <a:moveTo>
                    <a:pt x="485" y="33"/>
                  </a:moveTo>
                  <a:cubicBezTo>
                    <a:pt x="318" y="0"/>
                    <a:pt x="1" y="518"/>
                    <a:pt x="68" y="585"/>
                  </a:cubicBezTo>
                  <a:cubicBezTo>
                    <a:pt x="201" y="718"/>
                    <a:pt x="502" y="167"/>
                    <a:pt x="502" y="167"/>
                  </a:cubicBezTo>
                  <a:cubicBezTo>
                    <a:pt x="502" y="134"/>
                    <a:pt x="536" y="117"/>
                    <a:pt x="485" y="33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714;p21">
              <a:extLst>
                <a:ext uri="{FF2B5EF4-FFF2-40B4-BE49-F238E27FC236}">
                  <a16:creationId xmlns:a16="http://schemas.microsoft.com/office/drawing/2014/main" id="{C5E28F81-C82D-4AB1-96B3-DEF6CCC5ADCC}"/>
                </a:ext>
              </a:extLst>
            </p:cNvPr>
            <p:cNvSpPr/>
            <p:nvPr/>
          </p:nvSpPr>
          <p:spPr>
            <a:xfrm>
              <a:off x="4373959" y="3759372"/>
              <a:ext cx="12649" cy="27287"/>
            </a:xfrm>
            <a:custGeom>
              <a:avLst/>
              <a:gdLst/>
              <a:ahLst/>
              <a:cxnLst/>
              <a:rect l="l" t="t" r="r" b="b"/>
              <a:pathLst>
                <a:path w="318" h="686" extrusionOk="0">
                  <a:moveTo>
                    <a:pt x="134" y="686"/>
                  </a:moveTo>
                  <a:cubicBezTo>
                    <a:pt x="251" y="619"/>
                    <a:pt x="318" y="118"/>
                    <a:pt x="301" y="1"/>
                  </a:cubicBezTo>
                  <a:cubicBezTo>
                    <a:pt x="184" y="18"/>
                    <a:pt x="201" y="1"/>
                    <a:pt x="151" y="101"/>
                  </a:cubicBezTo>
                  <a:cubicBezTo>
                    <a:pt x="67" y="268"/>
                    <a:pt x="0" y="552"/>
                    <a:pt x="134" y="68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715;p21">
              <a:extLst>
                <a:ext uri="{FF2B5EF4-FFF2-40B4-BE49-F238E27FC236}">
                  <a16:creationId xmlns:a16="http://schemas.microsoft.com/office/drawing/2014/main" id="{044AA33F-34F3-4721-B477-20B1644385B7}"/>
                </a:ext>
              </a:extLst>
            </p:cNvPr>
            <p:cNvSpPr/>
            <p:nvPr/>
          </p:nvSpPr>
          <p:spPr>
            <a:xfrm>
              <a:off x="4465010" y="3255587"/>
              <a:ext cx="23986" cy="16667"/>
            </a:xfrm>
            <a:custGeom>
              <a:avLst/>
              <a:gdLst/>
              <a:ahLst/>
              <a:cxnLst/>
              <a:rect l="l" t="t" r="r" b="b"/>
              <a:pathLst>
                <a:path w="603" h="419" extrusionOk="0">
                  <a:moveTo>
                    <a:pt x="1" y="68"/>
                  </a:moveTo>
                  <a:cubicBezTo>
                    <a:pt x="17" y="201"/>
                    <a:pt x="17" y="185"/>
                    <a:pt x="268" y="285"/>
                  </a:cubicBezTo>
                  <a:cubicBezTo>
                    <a:pt x="385" y="335"/>
                    <a:pt x="502" y="418"/>
                    <a:pt x="585" y="335"/>
                  </a:cubicBezTo>
                  <a:cubicBezTo>
                    <a:pt x="602" y="185"/>
                    <a:pt x="184" y="1"/>
                    <a:pt x="1" y="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716;p21">
              <a:extLst>
                <a:ext uri="{FF2B5EF4-FFF2-40B4-BE49-F238E27FC236}">
                  <a16:creationId xmlns:a16="http://schemas.microsoft.com/office/drawing/2014/main" id="{99AB7B83-24DB-4320-A9BF-38B35565D973}"/>
                </a:ext>
              </a:extLst>
            </p:cNvPr>
            <p:cNvSpPr/>
            <p:nvPr/>
          </p:nvSpPr>
          <p:spPr>
            <a:xfrm>
              <a:off x="4789358" y="4101660"/>
              <a:ext cx="15991" cy="25975"/>
            </a:xfrm>
            <a:custGeom>
              <a:avLst/>
              <a:gdLst/>
              <a:ahLst/>
              <a:cxnLst/>
              <a:rect l="l" t="t" r="r" b="b"/>
              <a:pathLst>
                <a:path w="402" h="653" extrusionOk="0">
                  <a:moveTo>
                    <a:pt x="50" y="652"/>
                  </a:moveTo>
                  <a:cubicBezTo>
                    <a:pt x="218" y="636"/>
                    <a:pt x="184" y="552"/>
                    <a:pt x="251" y="385"/>
                  </a:cubicBezTo>
                  <a:cubicBezTo>
                    <a:pt x="284" y="301"/>
                    <a:pt x="401" y="134"/>
                    <a:pt x="284" y="84"/>
                  </a:cubicBezTo>
                  <a:cubicBezTo>
                    <a:pt x="151" y="1"/>
                    <a:pt x="0" y="469"/>
                    <a:pt x="50" y="6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717;p21">
              <a:extLst>
                <a:ext uri="{FF2B5EF4-FFF2-40B4-BE49-F238E27FC236}">
                  <a16:creationId xmlns:a16="http://schemas.microsoft.com/office/drawing/2014/main" id="{33BE0A30-59C6-4F84-858A-FD384D4618B9}"/>
                </a:ext>
              </a:extLst>
            </p:cNvPr>
            <p:cNvSpPr/>
            <p:nvPr/>
          </p:nvSpPr>
          <p:spPr>
            <a:xfrm>
              <a:off x="4560039" y="3116683"/>
              <a:ext cx="15991" cy="21997"/>
            </a:xfrm>
            <a:custGeom>
              <a:avLst/>
              <a:gdLst/>
              <a:ahLst/>
              <a:cxnLst/>
              <a:rect l="l" t="t" r="r" b="b"/>
              <a:pathLst>
                <a:path w="402" h="553" extrusionOk="0">
                  <a:moveTo>
                    <a:pt x="18" y="519"/>
                  </a:moveTo>
                  <a:cubicBezTo>
                    <a:pt x="185" y="552"/>
                    <a:pt x="218" y="469"/>
                    <a:pt x="285" y="335"/>
                  </a:cubicBezTo>
                  <a:cubicBezTo>
                    <a:pt x="335" y="218"/>
                    <a:pt x="402" y="101"/>
                    <a:pt x="352" y="1"/>
                  </a:cubicBezTo>
                  <a:cubicBezTo>
                    <a:pt x="201" y="17"/>
                    <a:pt x="1" y="335"/>
                    <a:pt x="18" y="5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718;p21">
              <a:extLst>
                <a:ext uri="{FF2B5EF4-FFF2-40B4-BE49-F238E27FC236}">
                  <a16:creationId xmlns:a16="http://schemas.microsoft.com/office/drawing/2014/main" id="{EA4D34E9-0496-4AAD-9AEF-853BBE943619}"/>
                </a:ext>
              </a:extLst>
            </p:cNvPr>
            <p:cNvSpPr/>
            <p:nvPr/>
          </p:nvSpPr>
          <p:spPr>
            <a:xfrm>
              <a:off x="4652443" y="3825841"/>
              <a:ext cx="19968" cy="22633"/>
            </a:xfrm>
            <a:custGeom>
              <a:avLst/>
              <a:gdLst/>
              <a:ahLst/>
              <a:cxnLst/>
              <a:rect l="l" t="t" r="r" b="b"/>
              <a:pathLst>
                <a:path w="502" h="569" extrusionOk="0">
                  <a:moveTo>
                    <a:pt x="502" y="452"/>
                  </a:moveTo>
                  <a:cubicBezTo>
                    <a:pt x="485" y="301"/>
                    <a:pt x="401" y="368"/>
                    <a:pt x="318" y="235"/>
                  </a:cubicBezTo>
                  <a:cubicBezTo>
                    <a:pt x="234" y="134"/>
                    <a:pt x="234" y="1"/>
                    <a:pt x="101" y="51"/>
                  </a:cubicBezTo>
                  <a:cubicBezTo>
                    <a:pt x="0" y="251"/>
                    <a:pt x="268" y="569"/>
                    <a:pt x="502" y="4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719;p21">
              <a:extLst>
                <a:ext uri="{FF2B5EF4-FFF2-40B4-BE49-F238E27FC236}">
                  <a16:creationId xmlns:a16="http://schemas.microsoft.com/office/drawing/2014/main" id="{D0028875-00FD-45E9-9B9B-A1E9F99BCC65}"/>
                </a:ext>
              </a:extLst>
            </p:cNvPr>
            <p:cNvSpPr/>
            <p:nvPr/>
          </p:nvSpPr>
          <p:spPr>
            <a:xfrm>
              <a:off x="4661751" y="3955437"/>
              <a:ext cx="14638" cy="21321"/>
            </a:xfrm>
            <a:custGeom>
              <a:avLst/>
              <a:gdLst/>
              <a:ahLst/>
              <a:cxnLst/>
              <a:rect l="l" t="t" r="r" b="b"/>
              <a:pathLst>
                <a:path w="368" h="536" extrusionOk="0">
                  <a:moveTo>
                    <a:pt x="84" y="536"/>
                  </a:moveTo>
                  <a:cubicBezTo>
                    <a:pt x="234" y="519"/>
                    <a:pt x="251" y="402"/>
                    <a:pt x="284" y="268"/>
                  </a:cubicBezTo>
                  <a:cubicBezTo>
                    <a:pt x="334" y="101"/>
                    <a:pt x="368" y="34"/>
                    <a:pt x="201" y="1"/>
                  </a:cubicBezTo>
                  <a:cubicBezTo>
                    <a:pt x="151" y="68"/>
                    <a:pt x="117" y="168"/>
                    <a:pt x="84" y="285"/>
                  </a:cubicBezTo>
                  <a:cubicBezTo>
                    <a:pt x="34" y="402"/>
                    <a:pt x="0" y="435"/>
                    <a:pt x="84" y="536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720;p21">
              <a:extLst>
                <a:ext uri="{FF2B5EF4-FFF2-40B4-BE49-F238E27FC236}">
                  <a16:creationId xmlns:a16="http://schemas.microsoft.com/office/drawing/2014/main" id="{ED7CB86D-BBE2-4C8F-AAFB-3364745EC32C}"/>
                </a:ext>
              </a:extLst>
            </p:cNvPr>
            <p:cNvSpPr/>
            <p:nvPr/>
          </p:nvSpPr>
          <p:spPr>
            <a:xfrm>
              <a:off x="4452401" y="2560391"/>
              <a:ext cx="18616" cy="17979"/>
            </a:xfrm>
            <a:custGeom>
              <a:avLst/>
              <a:gdLst/>
              <a:ahLst/>
              <a:cxnLst/>
              <a:rect l="l" t="t" r="r" b="b"/>
              <a:pathLst>
                <a:path w="468" h="452" extrusionOk="0">
                  <a:moveTo>
                    <a:pt x="368" y="452"/>
                  </a:moveTo>
                  <a:cubicBezTo>
                    <a:pt x="468" y="335"/>
                    <a:pt x="384" y="268"/>
                    <a:pt x="318" y="184"/>
                  </a:cubicBezTo>
                  <a:cubicBezTo>
                    <a:pt x="234" y="101"/>
                    <a:pt x="167" y="17"/>
                    <a:pt x="17" y="1"/>
                  </a:cubicBezTo>
                  <a:cubicBezTo>
                    <a:pt x="0" y="134"/>
                    <a:pt x="34" y="184"/>
                    <a:pt x="117" y="251"/>
                  </a:cubicBezTo>
                  <a:cubicBezTo>
                    <a:pt x="167" y="301"/>
                    <a:pt x="184" y="318"/>
                    <a:pt x="217" y="368"/>
                  </a:cubicBezTo>
                  <a:cubicBezTo>
                    <a:pt x="301" y="452"/>
                    <a:pt x="251" y="435"/>
                    <a:pt x="368" y="4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721;p21">
              <a:extLst>
                <a:ext uri="{FF2B5EF4-FFF2-40B4-BE49-F238E27FC236}">
                  <a16:creationId xmlns:a16="http://schemas.microsoft.com/office/drawing/2014/main" id="{A4586175-4273-4C37-BF2F-EF59BFA8D46F}"/>
                </a:ext>
              </a:extLst>
            </p:cNvPr>
            <p:cNvSpPr/>
            <p:nvPr/>
          </p:nvSpPr>
          <p:spPr>
            <a:xfrm>
              <a:off x="4552760" y="4070435"/>
              <a:ext cx="15991" cy="21957"/>
            </a:xfrm>
            <a:custGeom>
              <a:avLst/>
              <a:gdLst/>
              <a:ahLst/>
              <a:cxnLst/>
              <a:rect l="l" t="t" r="r" b="b"/>
              <a:pathLst>
                <a:path w="402" h="552" extrusionOk="0">
                  <a:moveTo>
                    <a:pt x="117" y="552"/>
                  </a:moveTo>
                  <a:cubicBezTo>
                    <a:pt x="267" y="552"/>
                    <a:pt x="384" y="151"/>
                    <a:pt x="351" y="51"/>
                  </a:cubicBezTo>
                  <a:cubicBezTo>
                    <a:pt x="334" y="51"/>
                    <a:pt x="401" y="0"/>
                    <a:pt x="267" y="51"/>
                  </a:cubicBezTo>
                  <a:cubicBezTo>
                    <a:pt x="184" y="67"/>
                    <a:pt x="0" y="401"/>
                    <a:pt x="117" y="5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722;p21">
              <a:extLst>
                <a:ext uri="{FF2B5EF4-FFF2-40B4-BE49-F238E27FC236}">
                  <a16:creationId xmlns:a16="http://schemas.microsoft.com/office/drawing/2014/main" id="{1D5EB8CE-4BDE-44CC-A439-972232F3F881}"/>
                </a:ext>
              </a:extLst>
            </p:cNvPr>
            <p:cNvSpPr/>
            <p:nvPr/>
          </p:nvSpPr>
          <p:spPr>
            <a:xfrm>
              <a:off x="4573365" y="3276868"/>
              <a:ext cx="21281" cy="20645"/>
            </a:xfrm>
            <a:custGeom>
              <a:avLst/>
              <a:gdLst/>
              <a:ahLst/>
              <a:cxnLst/>
              <a:rect l="l" t="t" r="r" b="b"/>
              <a:pathLst>
                <a:path w="535" h="519" extrusionOk="0">
                  <a:moveTo>
                    <a:pt x="117" y="518"/>
                  </a:moveTo>
                  <a:cubicBezTo>
                    <a:pt x="234" y="502"/>
                    <a:pt x="284" y="401"/>
                    <a:pt x="351" y="318"/>
                  </a:cubicBezTo>
                  <a:cubicBezTo>
                    <a:pt x="401" y="268"/>
                    <a:pt x="535" y="117"/>
                    <a:pt x="451" y="67"/>
                  </a:cubicBezTo>
                  <a:cubicBezTo>
                    <a:pt x="334" y="0"/>
                    <a:pt x="0" y="351"/>
                    <a:pt x="117" y="5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723;p21">
              <a:extLst>
                <a:ext uri="{FF2B5EF4-FFF2-40B4-BE49-F238E27FC236}">
                  <a16:creationId xmlns:a16="http://schemas.microsoft.com/office/drawing/2014/main" id="{C5CC8FB2-0C36-4475-BB97-ABCCAB4538A0}"/>
                </a:ext>
              </a:extLst>
            </p:cNvPr>
            <p:cNvSpPr/>
            <p:nvPr/>
          </p:nvSpPr>
          <p:spPr>
            <a:xfrm>
              <a:off x="4449060" y="3761361"/>
              <a:ext cx="11337" cy="23986"/>
            </a:xfrm>
            <a:custGeom>
              <a:avLst/>
              <a:gdLst/>
              <a:ahLst/>
              <a:cxnLst/>
              <a:rect l="l" t="t" r="r" b="b"/>
              <a:pathLst>
                <a:path w="285" h="603" extrusionOk="0">
                  <a:moveTo>
                    <a:pt x="268" y="18"/>
                  </a:moveTo>
                  <a:cubicBezTo>
                    <a:pt x="101" y="1"/>
                    <a:pt x="101" y="51"/>
                    <a:pt x="67" y="201"/>
                  </a:cubicBezTo>
                  <a:cubicBezTo>
                    <a:pt x="51" y="285"/>
                    <a:pt x="1" y="469"/>
                    <a:pt x="84" y="519"/>
                  </a:cubicBezTo>
                  <a:cubicBezTo>
                    <a:pt x="251" y="602"/>
                    <a:pt x="285" y="118"/>
                    <a:pt x="268" y="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724;p21">
              <a:extLst>
                <a:ext uri="{FF2B5EF4-FFF2-40B4-BE49-F238E27FC236}">
                  <a16:creationId xmlns:a16="http://schemas.microsoft.com/office/drawing/2014/main" id="{A281AB41-7B15-47BC-9A3B-86FDAB1D2D3F}"/>
                </a:ext>
              </a:extLst>
            </p:cNvPr>
            <p:cNvSpPr/>
            <p:nvPr/>
          </p:nvSpPr>
          <p:spPr>
            <a:xfrm>
              <a:off x="4548743" y="3968086"/>
              <a:ext cx="18656" cy="20645"/>
            </a:xfrm>
            <a:custGeom>
              <a:avLst/>
              <a:gdLst/>
              <a:ahLst/>
              <a:cxnLst/>
              <a:rect l="l" t="t" r="r" b="b"/>
              <a:pathLst>
                <a:path w="469" h="519" extrusionOk="0">
                  <a:moveTo>
                    <a:pt x="168" y="518"/>
                  </a:moveTo>
                  <a:cubicBezTo>
                    <a:pt x="285" y="485"/>
                    <a:pt x="268" y="401"/>
                    <a:pt x="335" y="268"/>
                  </a:cubicBezTo>
                  <a:cubicBezTo>
                    <a:pt x="385" y="184"/>
                    <a:pt x="469" y="17"/>
                    <a:pt x="352" y="17"/>
                  </a:cubicBezTo>
                  <a:cubicBezTo>
                    <a:pt x="251" y="0"/>
                    <a:pt x="1" y="334"/>
                    <a:pt x="168" y="5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725;p21">
              <a:extLst>
                <a:ext uri="{FF2B5EF4-FFF2-40B4-BE49-F238E27FC236}">
                  <a16:creationId xmlns:a16="http://schemas.microsoft.com/office/drawing/2014/main" id="{C1088444-E787-467B-82EB-5ECEA2414EA1}"/>
                </a:ext>
              </a:extLst>
            </p:cNvPr>
            <p:cNvSpPr/>
            <p:nvPr/>
          </p:nvSpPr>
          <p:spPr>
            <a:xfrm>
              <a:off x="4851809" y="3963432"/>
              <a:ext cx="9348" cy="21321"/>
            </a:xfrm>
            <a:custGeom>
              <a:avLst/>
              <a:gdLst/>
              <a:ahLst/>
              <a:cxnLst/>
              <a:rect l="l" t="t" r="r" b="b"/>
              <a:pathLst>
                <a:path w="235" h="536" extrusionOk="0">
                  <a:moveTo>
                    <a:pt x="151" y="0"/>
                  </a:moveTo>
                  <a:cubicBezTo>
                    <a:pt x="18" y="34"/>
                    <a:pt x="1" y="151"/>
                    <a:pt x="18" y="301"/>
                  </a:cubicBezTo>
                  <a:cubicBezTo>
                    <a:pt x="18" y="451"/>
                    <a:pt x="84" y="535"/>
                    <a:pt x="218" y="502"/>
                  </a:cubicBezTo>
                  <a:cubicBezTo>
                    <a:pt x="235" y="468"/>
                    <a:pt x="235" y="485"/>
                    <a:pt x="235" y="435"/>
                  </a:cubicBezTo>
                  <a:cubicBezTo>
                    <a:pt x="235" y="351"/>
                    <a:pt x="185" y="50"/>
                    <a:pt x="151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726;p21">
              <a:extLst>
                <a:ext uri="{FF2B5EF4-FFF2-40B4-BE49-F238E27FC236}">
                  <a16:creationId xmlns:a16="http://schemas.microsoft.com/office/drawing/2014/main" id="{D27BF69F-40A3-4B81-BF7C-A005590F887F}"/>
                </a:ext>
              </a:extLst>
            </p:cNvPr>
            <p:cNvSpPr/>
            <p:nvPr/>
          </p:nvSpPr>
          <p:spPr>
            <a:xfrm>
              <a:off x="4626508" y="4188058"/>
              <a:ext cx="15354" cy="18656"/>
            </a:xfrm>
            <a:custGeom>
              <a:avLst/>
              <a:gdLst/>
              <a:ahLst/>
              <a:cxnLst/>
              <a:rect l="l" t="t" r="r" b="b"/>
              <a:pathLst>
                <a:path w="386" h="469" extrusionOk="0">
                  <a:moveTo>
                    <a:pt x="1" y="469"/>
                  </a:moveTo>
                  <a:lnTo>
                    <a:pt x="101" y="469"/>
                  </a:lnTo>
                  <a:cubicBezTo>
                    <a:pt x="168" y="385"/>
                    <a:pt x="385" y="268"/>
                    <a:pt x="335" y="1"/>
                  </a:cubicBezTo>
                  <a:cubicBezTo>
                    <a:pt x="201" y="1"/>
                    <a:pt x="185" y="84"/>
                    <a:pt x="118" y="168"/>
                  </a:cubicBezTo>
                  <a:cubicBezTo>
                    <a:pt x="51" y="285"/>
                    <a:pt x="1" y="318"/>
                    <a:pt x="1" y="4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727;p21">
              <a:extLst>
                <a:ext uri="{FF2B5EF4-FFF2-40B4-BE49-F238E27FC236}">
                  <a16:creationId xmlns:a16="http://schemas.microsoft.com/office/drawing/2014/main" id="{4331FF24-B3E8-497C-A6A5-A5A6C6EB16E5}"/>
                </a:ext>
              </a:extLst>
            </p:cNvPr>
            <p:cNvSpPr/>
            <p:nvPr/>
          </p:nvSpPr>
          <p:spPr>
            <a:xfrm>
              <a:off x="5057858" y="2076534"/>
              <a:ext cx="19968" cy="26651"/>
            </a:xfrm>
            <a:custGeom>
              <a:avLst/>
              <a:gdLst/>
              <a:ahLst/>
              <a:cxnLst/>
              <a:rect l="l" t="t" r="r" b="b"/>
              <a:pathLst>
                <a:path w="502" h="670" extrusionOk="0">
                  <a:moveTo>
                    <a:pt x="368" y="84"/>
                  </a:moveTo>
                  <a:cubicBezTo>
                    <a:pt x="268" y="135"/>
                    <a:pt x="184" y="218"/>
                    <a:pt x="118" y="285"/>
                  </a:cubicBezTo>
                  <a:cubicBezTo>
                    <a:pt x="1" y="452"/>
                    <a:pt x="51" y="669"/>
                    <a:pt x="418" y="251"/>
                  </a:cubicBezTo>
                  <a:cubicBezTo>
                    <a:pt x="485" y="185"/>
                    <a:pt x="502" y="1"/>
                    <a:pt x="368" y="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728;p21">
              <a:extLst>
                <a:ext uri="{FF2B5EF4-FFF2-40B4-BE49-F238E27FC236}">
                  <a16:creationId xmlns:a16="http://schemas.microsoft.com/office/drawing/2014/main" id="{2E1FD079-8A90-44B5-9B6C-F4E1C7ECF38A}"/>
                </a:ext>
              </a:extLst>
            </p:cNvPr>
            <p:cNvSpPr/>
            <p:nvPr/>
          </p:nvSpPr>
          <p:spPr>
            <a:xfrm>
              <a:off x="4664416" y="3393854"/>
              <a:ext cx="18616" cy="18616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0" y="418"/>
                  </a:moveTo>
                  <a:cubicBezTo>
                    <a:pt x="201" y="468"/>
                    <a:pt x="468" y="134"/>
                    <a:pt x="401" y="50"/>
                  </a:cubicBezTo>
                  <a:cubicBezTo>
                    <a:pt x="351" y="0"/>
                    <a:pt x="351" y="0"/>
                    <a:pt x="267" y="34"/>
                  </a:cubicBezTo>
                  <a:cubicBezTo>
                    <a:pt x="251" y="50"/>
                    <a:pt x="0" y="234"/>
                    <a:pt x="0" y="4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729;p21">
              <a:extLst>
                <a:ext uri="{FF2B5EF4-FFF2-40B4-BE49-F238E27FC236}">
                  <a16:creationId xmlns:a16="http://schemas.microsoft.com/office/drawing/2014/main" id="{D4A66AD0-3D9A-4F3B-ADC9-DB961404C2E6}"/>
                </a:ext>
              </a:extLst>
            </p:cNvPr>
            <p:cNvSpPr/>
            <p:nvPr/>
          </p:nvSpPr>
          <p:spPr>
            <a:xfrm>
              <a:off x="4747472" y="2232741"/>
              <a:ext cx="23310" cy="28600"/>
            </a:xfrm>
            <a:custGeom>
              <a:avLst/>
              <a:gdLst/>
              <a:ahLst/>
              <a:cxnLst/>
              <a:rect l="l" t="t" r="r" b="b"/>
              <a:pathLst>
                <a:path w="586" h="719" extrusionOk="0">
                  <a:moveTo>
                    <a:pt x="418" y="117"/>
                  </a:moveTo>
                  <a:cubicBezTo>
                    <a:pt x="1" y="485"/>
                    <a:pt x="268" y="719"/>
                    <a:pt x="519" y="251"/>
                  </a:cubicBezTo>
                  <a:cubicBezTo>
                    <a:pt x="586" y="117"/>
                    <a:pt x="552" y="0"/>
                    <a:pt x="418" y="1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730;p21">
              <a:extLst>
                <a:ext uri="{FF2B5EF4-FFF2-40B4-BE49-F238E27FC236}">
                  <a16:creationId xmlns:a16="http://schemas.microsoft.com/office/drawing/2014/main" id="{FC2417D8-49A9-4D5F-8AE1-5CE34E15ECE2}"/>
                </a:ext>
              </a:extLst>
            </p:cNvPr>
            <p:cNvSpPr/>
            <p:nvPr/>
          </p:nvSpPr>
          <p:spPr>
            <a:xfrm>
              <a:off x="4472329" y="3896964"/>
              <a:ext cx="16667" cy="21321"/>
            </a:xfrm>
            <a:custGeom>
              <a:avLst/>
              <a:gdLst/>
              <a:ahLst/>
              <a:cxnLst/>
              <a:rect l="l" t="t" r="r" b="b"/>
              <a:pathLst>
                <a:path w="419" h="536" extrusionOk="0">
                  <a:moveTo>
                    <a:pt x="17" y="518"/>
                  </a:moveTo>
                  <a:cubicBezTo>
                    <a:pt x="167" y="535"/>
                    <a:pt x="184" y="452"/>
                    <a:pt x="251" y="351"/>
                  </a:cubicBezTo>
                  <a:cubicBezTo>
                    <a:pt x="301" y="285"/>
                    <a:pt x="418" y="168"/>
                    <a:pt x="335" y="84"/>
                  </a:cubicBezTo>
                  <a:cubicBezTo>
                    <a:pt x="234" y="0"/>
                    <a:pt x="0" y="318"/>
                    <a:pt x="17" y="5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731;p21">
              <a:extLst>
                <a:ext uri="{FF2B5EF4-FFF2-40B4-BE49-F238E27FC236}">
                  <a16:creationId xmlns:a16="http://schemas.microsoft.com/office/drawing/2014/main" id="{13F626A9-50C2-4E84-BCDC-530062003E25}"/>
                </a:ext>
              </a:extLst>
            </p:cNvPr>
            <p:cNvSpPr/>
            <p:nvPr/>
          </p:nvSpPr>
          <p:spPr>
            <a:xfrm>
              <a:off x="4601249" y="4083720"/>
              <a:ext cx="15354" cy="20645"/>
            </a:xfrm>
            <a:custGeom>
              <a:avLst/>
              <a:gdLst/>
              <a:ahLst/>
              <a:cxnLst/>
              <a:rect l="l" t="t" r="r" b="b"/>
              <a:pathLst>
                <a:path w="386" h="519" extrusionOk="0">
                  <a:moveTo>
                    <a:pt x="168" y="485"/>
                  </a:moveTo>
                  <a:cubicBezTo>
                    <a:pt x="268" y="435"/>
                    <a:pt x="201" y="519"/>
                    <a:pt x="251" y="385"/>
                  </a:cubicBezTo>
                  <a:cubicBezTo>
                    <a:pt x="352" y="151"/>
                    <a:pt x="385" y="151"/>
                    <a:pt x="335" y="17"/>
                  </a:cubicBezTo>
                  <a:cubicBezTo>
                    <a:pt x="218" y="1"/>
                    <a:pt x="151" y="84"/>
                    <a:pt x="118" y="201"/>
                  </a:cubicBezTo>
                  <a:cubicBezTo>
                    <a:pt x="1" y="485"/>
                    <a:pt x="168" y="485"/>
                    <a:pt x="168" y="4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732;p21">
              <a:extLst>
                <a:ext uri="{FF2B5EF4-FFF2-40B4-BE49-F238E27FC236}">
                  <a16:creationId xmlns:a16="http://schemas.microsoft.com/office/drawing/2014/main" id="{46065018-258C-495B-8CED-C7F71C0AC766}"/>
                </a:ext>
              </a:extLst>
            </p:cNvPr>
            <p:cNvSpPr/>
            <p:nvPr/>
          </p:nvSpPr>
          <p:spPr>
            <a:xfrm>
              <a:off x="4295517" y="3787296"/>
              <a:ext cx="15991" cy="19332"/>
            </a:xfrm>
            <a:custGeom>
              <a:avLst/>
              <a:gdLst/>
              <a:ahLst/>
              <a:cxnLst/>
              <a:rect l="l" t="t" r="r" b="b"/>
              <a:pathLst>
                <a:path w="402" h="486" extrusionOk="0">
                  <a:moveTo>
                    <a:pt x="34" y="485"/>
                  </a:moveTo>
                  <a:cubicBezTo>
                    <a:pt x="185" y="485"/>
                    <a:pt x="185" y="435"/>
                    <a:pt x="268" y="318"/>
                  </a:cubicBezTo>
                  <a:cubicBezTo>
                    <a:pt x="318" y="235"/>
                    <a:pt x="402" y="168"/>
                    <a:pt x="352" y="51"/>
                  </a:cubicBezTo>
                  <a:cubicBezTo>
                    <a:pt x="201" y="1"/>
                    <a:pt x="1" y="268"/>
                    <a:pt x="34" y="4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733;p21">
              <a:extLst>
                <a:ext uri="{FF2B5EF4-FFF2-40B4-BE49-F238E27FC236}">
                  <a16:creationId xmlns:a16="http://schemas.microsoft.com/office/drawing/2014/main" id="{3A5B3F30-4491-446A-9386-0067AA55D632}"/>
                </a:ext>
              </a:extLst>
            </p:cNvPr>
            <p:cNvSpPr/>
            <p:nvPr/>
          </p:nvSpPr>
          <p:spPr>
            <a:xfrm>
              <a:off x="4752802" y="2765763"/>
              <a:ext cx="17979" cy="15991"/>
            </a:xfrm>
            <a:custGeom>
              <a:avLst/>
              <a:gdLst/>
              <a:ahLst/>
              <a:cxnLst/>
              <a:rect l="l" t="t" r="r" b="b"/>
              <a:pathLst>
                <a:path w="452" h="402" extrusionOk="0">
                  <a:moveTo>
                    <a:pt x="452" y="335"/>
                  </a:moveTo>
                  <a:cubicBezTo>
                    <a:pt x="452" y="201"/>
                    <a:pt x="385" y="168"/>
                    <a:pt x="284" y="118"/>
                  </a:cubicBezTo>
                  <a:cubicBezTo>
                    <a:pt x="184" y="51"/>
                    <a:pt x="134" y="1"/>
                    <a:pt x="0" y="1"/>
                  </a:cubicBezTo>
                  <a:cubicBezTo>
                    <a:pt x="0" y="184"/>
                    <a:pt x="268" y="402"/>
                    <a:pt x="452" y="3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734;p21">
              <a:extLst>
                <a:ext uri="{FF2B5EF4-FFF2-40B4-BE49-F238E27FC236}">
                  <a16:creationId xmlns:a16="http://schemas.microsoft.com/office/drawing/2014/main" id="{7A599817-04DF-4C84-A134-2250662C60D2}"/>
                </a:ext>
              </a:extLst>
            </p:cNvPr>
            <p:cNvSpPr/>
            <p:nvPr/>
          </p:nvSpPr>
          <p:spPr>
            <a:xfrm>
              <a:off x="4576666" y="3466290"/>
              <a:ext cx="15314" cy="19292"/>
            </a:xfrm>
            <a:custGeom>
              <a:avLst/>
              <a:gdLst/>
              <a:ahLst/>
              <a:cxnLst/>
              <a:rect l="l" t="t" r="r" b="b"/>
              <a:pathLst>
                <a:path w="385" h="485" extrusionOk="0">
                  <a:moveTo>
                    <a:pt x="51" y="485"/>
                  </a:moveTo>
                  <a:cubicBezTo>
                    <a:pt x="168" y="485"/>
                    <a:pt x="168" y="435"/>
                    <a:pt x="251" y="335"/>
                  </a:cubicBezTo>
                  <a:cubicBezTo>
                    <a:pt x="301" y="251"/>
                    <a:pt x="385" y="184"/>
                    <a:pt x="351" y="84"/>
                  </a:cubicBezTo>
                  <a:cubicBezTo>
                    <a:pt x="351" y="84"/>
                    <a:pt x="351" y="0"/>
                    <a:pt x="218" y="84"/>
                  </a:cubicBezTo>
                  <a:cubicBezTo>
                    <a:pt x="184" y="101"/>
                    <a:pt x="151" y="151"/>
                    <a:pt x="118" y="184"/>
                  </a:cubicBezTo>
                  <a:cubicBezTo>
                    <a:pt x="34" y="268"/>
                    <a:pt x="1" y="335"/>
                    <a:pt x="51" y="4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735;p21">
              <a:extLst>
                <a:ext uri="{FF2B5EF4-FFF2-40B4-BE49-F238E27FC236}">
                  <a16:creationId xmlns:a16="http://schemas.microsoft.com/office/drawing/2014/main" id="{B6191FDF-2756-48CC-B0B5-F48A379E4DB0}"/>
                </a:ext>
              </a:extLst>
            </p:cNvPr>
            <p:cNvSpPr/>
            <p:nvPr/>
          </p:nvSpPr>
          <p:spPr>
            <a:xfrm>
              <a:off x="4870425" y="3942151"/>
              <a:ext cx="10024" cy="24622"/>
            </a:xfrm>
            <a:custGeom>
              <a:avLst/>
              <a:gdLst/>
              <a:ahLst/>
              <a:cxnLst/>
              <a:rect l="l" t="t" r="r" b="b"/>
              <a:pathLst>
                <a:path w="252" h="619" extrusionOk="0">
                  <a:moveTo>
                    <a:pt x="251" y="34"/>
                  </a:moveTo>
                  <a:cubicBezTo>
                    <a:pt x="17" y="1"/>
                    <a:pt x="1" y="619"/>
                    <a:pt x="235" y="6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736;p21">
              <a:extLst>
                <a:ext uri="{FF2B5EF4-FFF2-40B4-BE49-F238E27FC236}">
                  <a16:creationId xmlns:a16="http://schemas.microsoft.com/office/drawing/2014/main" id="{1DCC5754-027F-4E7A-B84C-8EA0B5413C42}"/>
                </a:ext>
              </a:extLst>
            </p:cNvPr>
            <p:cNvSpPr/>
            <p:nvPr/>
          </p:nvSpPr>
          <p:spPr>
            <a:xfrm>
              <a:off x="4576666" y="4011961"/>
              <a:ext cx="19968" cy="21281"/>
            </a:xfrm>
            <a:custGeom>
              <a:avLst/>
              <a:gdLst/>
              <a:ahLst/>
              <a:cxnLst/>
              <a:rect l="l" t="t" r="r" b="b"/>
              <a:pathLst>
                <a:path w="502" h="535" extrusionOk="0">
                  <a:moveTo>
                    <a:pt x="385" y="251"/>
                  </a:moveTo>
                  <a:cubicBezTo>
                    <a:pt x="502" y="0"/>
                    <a:pt x="184" y="117"/>
                    <a:pt x="67" y="368"/>
                  </a:cubicBezTo>
                  <a:cubicBezTo>
                    <a:pt x="1" y="501"/>
                    <a:pt x="101" y="535"/>
                    <a:pt x="201" y="485"/>
                  </a:cubicBezTo>
                  <a:cubicBezTo>
                    <a:pt x="268" y="434"/>
                    <a:pt x="351" y="318"/>
                    <a:pt x="385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737;p21">
              <a:extLst>
                <a:ext uri="{FF2B5EF4-FFF2-40B4-BE49-F238E27FC236}">
                  <a16:creationId xmlns:a16="http://schemas.microsoft.com/office/drawing/2014/main" id="{F91FFCDD-DA52-42CA-8308-4E11D6DE7085}"/>
                </a:ext>
              </a:extLst>
            </p:cNvPr>
            <p:cNvSpPr/>
            <p:nvPr/>
          </p:nvSpPr>
          <p:spPr>
            <a:xfrm>
              <a:off x="4464334" y="3072808"/>
              <a:ext cx="21321" cy="20645"/>
            </a:xfrm>
            <a:custGeom>
              <a:avLst/>
              <a:gdLst/>
              <a:ahLst/>
              <a:cxnLst/>
              <a:rect l="l" t="t" r="r" b="b"/>
              <a:pathLst>
                <a:path w="536" h="519" extrusionOk="0">
                  <a:moveTo>
                    <a:pt x="352" y="519"/>
                  </a:moveTo>
                  <a:lnTo>
                    <a:pt x="368" y="352"/>
                  </a:lnTo>
                  <a:cubicBezTo>
                    <a:pt x="519" y="318"/>
                    <a:pt x="519" y="335"/>
                    <a:pt x="536" y="218"/>
                  </a:cubicBezTo>
                  <a:cubicBezTo>
                    <a:pt x="201" y="1"/>
                    <a:pt x="1" y="469"/>
                    <a:pt x="352" y="51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738;p21">
              <a:extLst>
                <a:ext uri="{FF2B5EF4-FFF2-40B4-BE49-F238E27FC236}">
                  <a16:creationId xmlns:a16="http://schemas.microsoft.com/office/drawing/2014/main" id="{618F16E8-DBAB-4234-98C9-C5AE6616BE15}"/>
                </a:ext>
              </a:extLst>
            </p:cNvPr>
            <p:cNvSpPr/>
            <p:nvPr/>
          </p:nvSpPr>
          <p:spPr>
            <a:xfrm>
              <a:off x="4835858" y="2781038"/>
              <a:ext cx="13365" cy="18019"/>
            </a:xfrm>
            <a:custGeom>
              <a:avLst/>
              <a:gdLst/>
              <a:ahLst/>
              <a:cxnLst/>
              <a:rect l="l" t="t" r="r" b="b"/>
              <a:pathLst>
                <a:path w="336" h="453" extrusionOk="0">
                  <a:moveTo>
                    <a:pt x="335" y="435"/>
                  </a:moveTo>
                  <a:cubicBezTo>
                    <a:pt x="318" y="235"/>
                    <a:pt x="302" y="368"/>
                    <a:pt x="235" y="218"/>
                  </a:cubicBezTo>
                  <a:cubicBezTo>
                    <a:pt x="185" y="84"/>
                    <a:pt x="268" y="84"/>
                    <a:pt x="135" y="1"/>
                  </a:cubicBezTo>
                  <a:cubicBezTo>
                    <a:pt x="18" y="68"/>
                    <a:pt x="1" y="185"/>
                    <a:pt x="68" y="302"/>
                  </a:cubicBezTo>
                  <a:cubicBezTo>
                    <a:pt x="118" y="419"/>
                    <a:pt x="201" y="452"/>
                    <a:pt x="335" y="4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739;p21">
              <a:extLst>
                <a:ext uri="{FF2B5EF4-FFF2-40B4-BE49-F238E27FC236}">
                  <a16:creationId xmlns:a16="http://schemas.microsoft.com/office/drawing/2014/main" id="{0BE34770-6E11-4367-B393-8BEBB61DA72D}"/>
                </a:ext>
              </a:extLst>
            </p:cNvPr>
            <p:cNvSpPr/>
            <p:nvPr/>
          </p:nvSpPr>
          <p:spPr>
            <a:xfrm>
              <a:off x="4660399" y="3232993"/>
              <a:ext cx="20008" cy="17979"/>
            </a:xfrm>
            <a:custGeom>
              <a:avLst/>
              <a:gdLst/>
              <a:ahLst/>
              <a:cxnLst/>
              <a:rect l="l" t="t" r="r" b="b"/>
              <a:pathLst>
                <a:path w="503" h="452" extrusionOk="0">
                  <a:moveTo>
                    <a:pt x="101" y="452"/>
                  </a:moveTo>
                  <a:cubicBezTo>
                    <a:pt x="252" y="435"/>
                    <a:pt x="218" y="385"/>
                    <a:pt x="302" y="285"/>
                  </a:cubicBezTo>
                  <a:cubicBezTo>
                    <a:pt x="352" y="235"/>
                    <a:pt x="502" y="101"/>
                    <a:pt x="368" y="34"/>
                  </a:cubicBezTo>
                  <a:cubicBezTo>
                    <a:pt x="268" y="1"/>
                    <a:pt x="1" y="251"/>
                    <a:pt x="101" y="4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740;p21">
              <a:extLst>
                <a:ext uri="{FF2B5EF4-FFF2-40B4-BE49-F238E27FC236}">
                  <a16:creationId xmlns:a16="http://schemas.microsoft.com/office/drawing/2014/main" id="{063596D8-C0FC-4FB5-92F0-AFDAE9CD4FF3}"/>
                </a:ext>
              </a:extLst>
            </p:cNvPr>
            <p:cNvSpPr/>
            <p:nvPr/>
          </p:nvSpPr>
          <p:spPr>
            <a:xfrm>
              <a:off x="4659762" y="2874118"/>
              <a:ext cx="14638" cy="20645"/>
            </a:xfrm>
            <a:custGeom>
              <a:avLst/>
              <a:gdLst/>
              <a:ahLst/>
              <a:cxnLst/>
              <a:rect l="l" t="t" r="r" b="b"/>
              <a:pathLst>
                <a:path w="368" h="519" extrusionOk="0">
                  <a:moveTo>
                    <a:pt x="318" y="0"/>
                  </a:moveTo>
                  <a:cubicBezTo>
                    <a:pt x="134" y="34"/>
                    <a:pt x="0" y="401"/>
                    <a:pt x="117" y="451"/>
                  </a:cubicBezTo>
                  <a:cubicBezTo>
                    <a:pt x="251" y="518"/>
                    <a:pt x="368" y="117"/>
                    <a:pt x="318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741;p21">
              <a:extLst>
                <a:ext uri="{FF2B5EF4-FFF2-40B4-BE49-F238E27FC236}">
                  <a16:creationId xmlns:a16="http://schemas.microsoft.com/office/drawing/2014/main" id="{9BF519DE-C8BF-43DD-959D-5F4097213863}"/>
                </a:ext>
              </a:extLst>
            </p:cNvPr>
            <p:cNvSpPr/>
            <p:nvPr/>
          </p:nvSpPr>
          <p:spPr>
            <a:xfrm>
              <a:off x="4768077" y="3195125"/>
              <a:ext cx="17979" cy="9348"/>
            </a:xfrm>
            <a:custGeom>
              <a:avLst/>
              <a:gdLst/>
              <a:ahLst/>
              <a:cxnLst/>
              <a:rect l="l" t="t" r="r" b="b"/>
              <a:pathLst>
                <a:path w="452" h="235" extrusionOk="0">
                  <a:moveTo>
                    <a:pt x="1" y="117"/>
                  </a:moveTo>
                  <a:cubicBezTo>
                    <a:pt x="101" y="234"/>
                    <a:pt x="352" y="218"/>
                    <a:pt x="452" y="117"/>
                  </a:cubicBezTo>
                  <a:cubicBezTo>
                    <a:pt x="435" y="17"/>
                    <a:pt x="402" y="0"/>
                    <a:pt x="235" y="0"/>
                  </a:cubicBezTo>
                  <a:cubicBezTo>
                    <a:pt x="84" y="0"/>
                    <a:pt x="17" y="0"/>
                    <a:pt x="1" y="1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742;p21">
              <a:extLst>
                <a:ext uri="{FF2B5EF4-FFF2-40B4-BE49-F238E27FC236}">
                  <a16:creationId xmlns:a16="http://schemas.microsoft.com/office/drawing/2014/main" id="{350F3DC1-E6B9-4DBA-B1EC-3B3E5B3EE643}"/>
                </a:ext>
              </a:extLst>
            </p:cNvPr>
            <p:cNvSpPr/>
            <p:nvPr/>
          </p:nvSpPr>
          <p:spPr>
            <a:xfrm>
              <a:off x="4578019" y="3617803"/>
              <a:ext cx="15991" cy="18019"/>
            </a:xfrm>
            <a:custGeom>
              <a:avLst/>
              <a:gdLst/>
              <a:ahLst/>
              <a:cxnLst/>
              <a:rect l="l" t="t" r="r" b="b"/>
              <a:pathLst>
                <a:path w="402" h="453" extrusionOk="0">
                  <a:moveTo>
                    <a:pt x="67" y="452"/>
                  </a:moveTo>
                  <a:cubicBezTo>
                    <a:pt x="201" y="452"/>
                    <a:pt x="217" y="402"/>
                    <a:pt x="284" y="302"/>
                  </a:cubicBezTo>
                  <a:cubicBezTo>
                    <a:pt x="317" y="235"/>
                    <a:pt x="401" y="101"/>
                    <a:pt x="301" y="51"/>
                  </a:cubicBezTo>
                  <a:cubicBezTo>
                    <a:pt x="201" y="1"/>
                    <a:pt x="0" y="302"/>
                    <a:pt x="67" y="4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743;p21">
              <a:extLst>
                <a:ext uri="{FF2B5EF4-FFF2-40B4-BE49-F238E27FC236}">
                  <a16:creationId xmlns:a16="http://schemas.microsoft.com/office/drawing/2014/main" id="{01320463-FE00-4DBF-B1E4-40975F13271B}"/>
                </a:ext>
              </a:extLst>
            </p:cNvPr>
            <p:cNvSpPr/>
            <p:nvPr/>
          </p:nvSpPr>
          <p:spPr>
            <a:xfrm>
              <a:off x="4748148" y="2785692"/>
              <a:ext cx="21321" cy="12689"/>
            </a:xfrm>
            <a:custGeom>
              <a:avLst/>
              <a:gdLst/>
              <a:ahLst/>
              <a:cxnLst/>
              <a:rect l="l" t="t" r="r" b="b"/>
              <a:pathLst>
                <a:path w="536" h="319" extrusionOk="0">
                  <a:moveTo>
                    <a:pt x="502" y="285"/>
                  </a:moveTo>
                  <a:cubicBezTo>
                    <a:pt x="535" y="118"/>
                    <a:pt x="201" y="1"/>
                    <a:pt x="134" y="51"/>
                  </a:cubicBezTo>
                  <a:cubicBezTo>
                    <a:pt x="0" y="185"/>
                    <a:pt x="351" y="318"/>
                    <a:pt x="418" y="318"/>
                  </a:cubicBezTo>
                  <a:cubicBezTo>
                    <a:pt x="502" y="302"/>
                    <a:pt x="468" y="302"/>
                    <a:pt x="502" y="2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744;p21">
              <a:extLst>
                <a:ext uri="{FF2B5EF4-FFF2-40B4-BE49-F238E27FC236}">
                  <a16:creationId xmlns:a16="http://schemas.microsoft.com/office/drawing/2014/main" id="{5ED3E3D6-DCFA-4C60-A739-A5558DEAB646}"/>
                </a:ext>
              </a:extLst>
            </p:cNvPr>
            <p:cNvSpPr/>
            <p:nvPr/>
          </p:nvSpPr>
          <p:spPr>
            <a:xfrm>
              <a:off x="4631838" y="2872766"/>
              <a:ext cx="16667" cy="19968"/>
            </a:xfrm>
            <a:custGeom>
              <a:avLst/>
              <a:gdLst/>
              <a:ahLst/>
              <a:cxnLst/>
              <a:rect l="l" t="t" r="r" b="b"/>
              <a:pathLst>
                <a:path w="419" h="502" extrusionOk="0">
                  <a:moveTo>
                    <a:pt x="51" y="485"/>
                  </a:moveTo>
                  <a:cubicBezTo>
                    <a:pt x="151" y="502"/>
                    <a:pt x="167" y="452"/>
                    <a:pt x="218" y="352"/>
                  </a:cubicBezTo>
                  <a:cubicBezTo>
                    <a:pt x="418" y="1"/>
                    <a:pt x="101" y="34"/>
                    <a:pt x="34" y="318"/>
                  </a:cubicBezTo>
                  <a:cubicBezTo>
                    <a:pt x="0" y="402"/>
                    <a:pt x="17" y="435"/>
                    <a:pt x="51" y="4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745;p21">
              <a:extLst>
                <a:ext uri="{FF2B5EF4-FFF2-40B4-BE49-F238E27FC236}">
                  <a16:creationId xmlns:a16="http://schemas.microsoft.com/office/drawing/2014/main" id="{8342EBF6-8567-4990-B5D0-B5F4C503A4FC}"/>
                </a:ext>
              </a:extLst>
            </p:cNvPr>
            <p:cNvSpPr/>
            <p:nvPr/>
          </p:nvSpPr>
          <p:spPr>
            <a:xfrm>
              <a:off x="4612546" y="2874118"/>
              <a:ext cx="17979" cy="15991"/>
            </a:xfrm>
            <a:custGeom>
              <a:avLst/>
              <a:gdLst/>
              <a:ahLst/>
              <a:cxnLst/>
              <a:rect l="l" t="t" r="r" b="b"/>
              <a:pathLst>
                <a:path w="452" h="402" extrusionOk="0">
                  <a:moveTo>
                    <a:pt x="201" y="401"/>
                  </a:moveTo>
                  <a:cubicBezTo>
                    <a:pt x="302" y="368"/>
                    <a:pt x="302" y="318"/>
                    <a:pt x="352" y="217"/>
                  </a:cubicBezTo>
                  <a:cubicBezTo>
                    <a:pt x="385" y="134"/>
                    <a:pt x="452" y="17"/>
                    <a:pt x="318" y="0"/>
                  </a:cubicBezTo>
                  <a:cubicBezTo>
                    <a:pt x="235" y="0"/>
                    <a:pt x="1" y="301"/>
                    <a:pt x="201" y="4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746;p21">
              <a:extLst>
                <a:ext uri="{FF2B5EF4-FFF2-40B4-BE49-F238E27FC236}">
                  <a16:creationId xmlns:a16="http://schemas.microsoft.com/office/drawing/2014/main" id="{DD3E4933-2FE7-40DC-BCBC-F490674CD7A5}"/>
                </a:ext>
              </a:extLst>
            </p:cNvPr>
            <p:cNvSpPr/>
            <p:nvPr/>
          </p:nvSpPr>
          <p:spPr>
            <a:xfrm>
              <a:off x="4595959" y="4184756"/>
              <a:ext cx="13325" cy="15991"/>
            </a:xfrm>
            <a:custGeom>
              <a:avLst/>
              <a:gdLst/>
              <a:ahLst/>
              <a:cxnLst/>
              <a:rect l="l" t="t" r="r" b="b"/>
              <a:pathLst>
                <a:path w="335" h="402" extrusionOk="0">
                  <a:moveTo>
                    <a:pt x="67" y="401"/>
                  </a:moveTo>
                  <a:cubicBezTo>
                    <a:pt x="201" y="401"/>
                    <a:pt x="334" y="184"/>
                    <a:pt x="284" y="17"/>
                  </a:cubicBezTo>
                  <a:cubicBezTo>
                    <a:pt x="167" y="0"/>
                    <a:pt x="117" y="67"/>
                    <a:pt x="67" y="167"/>
                  </a:cubicBezTo>
                  <a:cubicBezTo>
                    <a:pt x="17" y="268"/>
                    <a:pt x="0" y="318"/>
                    <a:pt x="67" y="4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747;p21">
              <a:extLst>
                <a:ext uri="{FF2B5EF4-FFF2-40B4-BE49-F238E27FC236}">
                  <a16:creationId xmlns:a16="http://schemas.microsoft.com/office/drawing/2014/main" id="{614D7DC6-283E-4C6B-B004-57198A351B5B}"/>
                </a:ext>
              </a:extLst>
            </p:cNvPr>
            <p:cNvSpPr/>
            <p:nvPr/>
          </p:nvSpPr>
          <p:spPr>
            <a:xfrm>
              <a:off x="4340069" y="3619156"/>
              <a:ext cx="14638" cy="16667"/>
            </a:xfrm>
            <a:custGeom>
              <a:avLst/>
              <a:gdLst/>
              <a:ahLst/>
              <a:cxnLst/>
              <a:rect l="l" t="t" r="r" b="b"/>
              <a:pathLst>
                <a:path w="368" h="419" extrusionOk="0">
                  <a:moveTo>
                    <a:pt x="84" y="418"/>
                  </a:moveTo>
                  <a:cubicBezTo>
                    <a:pt x="201" y="418"/>
                    <a:pt x="218" y="368"/>
                    <a:pt x="268" y="268"/>
                  </a:cubicBezTo>
                  <a:cubicBezTo>
                    <a:pt x="368" y="84"/>
                    <a:pt x="318" y="101"/>
                    <a:pt x="318" y="50"/>
                  </a:cubicBezTo>
                  <a:cubicBezTo>
                    <a:pt x="318" y="50"/>
                    <a:pt x="301" y="34"/>
                    <a:pt x="301" y="34"/>
                  </a:cubicBezTo>
                  <a:cubicBezTo>
                    <a:pt x="167" y="0"/>
                    <a:pt x="0" y="234"/>
                    <a:pt x="84" y="4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748;p21">
              <a:extLst>
                <a:ext uri="{FF2B5EF4-FFF2-40B4-BE49-F238E27FC236}">
                  <a16:creationId xmlns:a16="http://schemas.microsoft.com/office/drawing/2014/main" id="{FFF92B8C-AEFC-4D55-BA77-28A698348ADC}"/>
                </a:ext>
              </a:extLst>
            </p:cNvPr>
            <p:cNvSpPr/>
            <p:nvPr/>
          </p:nvSpPr>
          <p:spPr>
            <a:xfrm>
              <a:off x="4303513" y="3597875"/>
              <a:ext cx="17979" cy="20645"/>
            </a:xfrm>
            <a:custGeom>
              <a:avLst/>
              <a:gdLst/>
              <a:ahLst/>
              <a:cxnLst/>
              <a:rect l="l" t="t" r="r" b="b"/>
              <a:pathLst>
                <a:path w="452" h="519" extrusionOk="0">
                  <a:moveTo>
                    <a:pt x="51" y="502"/>
                  </a:moveTo>
                  <a:cubicBezTo>
                    <a:pt x="184" y="519"/>
                    <a:pt x="218" y="469"/>
                    <a:pt x="268" y="368"/>
                  </a:cubicBezTo>
                  <a:cubicBezTo>
                    <a:pt x="452" y="1"/>
                    <a:pt x="0" y="67"/>
                    <a:pt x="51" y="5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749;p21">
              <a:extLst>
                <a:ext uri="{FF2B5EF4-FFF2-40B4-BE49-F238E27FC236}">
                  <a16:creationId xmlns:a16="http://schemas.microsoft.com/office/drawing/2014/main" id="{A13724D4-9E54-4E67-BEA6-DB141F7A3571}"/>
                </a:ext>
              </a:extLst>
            </p:cNvPr>
            <p:cNvSpPr/>
            <p:nvPr/>
          </p:nvSpPr>
          <p:spPr>
            <a:xfrm>
              <a:off x="4576666" y="3365930"/>
              <a:ext cx="12013" cy="17979"/>
            </a:xfrm>
            <a:custGeom>
              <a:avLst/>
              <a:gdLst/>
              <a:ahLst/>
              <a:cxnLst/>
              <a:rect l="l" t="t" r="r" b="b"/>
              <a:pathLst>
                <a:path w="302" h="452" extrusionOk="0">
                  <a:moveTo>
                    <a:pt x="34" y="435"/>
                  </a:moveTo>
                  <a:cubicBezTo>
                    <a:pt x="168" y="452"/>
                    <a:pt x="184" y="401"/>
                    <a:pt x="235" y="301"/>
                  </a:cubicBezTo>
                  <a:cubicBezTo>
                    <a:pt x="251" y="268"/>
                    <a:pt x="268" y="218"/>
                    <a:pt x="285" y="184"/>
                  </a:cubicBezTo>
                  <a:cubicBezTo>
                    <a:pt x="301" y="151"/>
                    <a:pt x="301" y="167"/>
                    <a:pt x="301" y="117"/>
                  </a:cubicBezTo>
                  <a:cubicBezTo>
                    <a:pt x="301" y="0"/>
                    <a:pt x="301" y="117"/>
                    <a:pt x="285" y="67"/>
                  </a:cubicBezTo>
                  <a:cubicBezTo>
                    <a:pt x="134" y="17"/>
                    <a:pt x="1" y="251"/>
                    <a:pt x="34" y="4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750;p21">
              <a:extLst>
                <a:ext uri="{FF2B5EF4-FFF2-40B4-BE49-F238E27FC236}">
                  <a16:creationId xmlns:a16="http://schemas.microsoft.com/office/drawing/2014/main" id="{0C5FED52-DCCA-4611-9A35-87F2EDB7D24C}"/>
                </a:ext>
              </a:extLst>
            </p:cNvPr>
            <p:cNvSpPr/>
            <p:nvPr/>
          </p:nvSpPr>
          <p:spPr>
            <a:xfrm>
              <a:off x="4703597" y="2098491"/>
              <a:ext cx="12689" cy="16627"/>
            </a:xfrm>
            <a:custGeom>
              <a:avLst/>
              <a:gdLst/>
              <a:ahLst/>
              <a:cxnLst/>
              <a:rect l="l" t="t" r="r" b="b"/>
              <a:pathLst>
                <a:path w="319" h="418" extrusionOk="0">
                  <a:moveTo>
                    <a:pt x="34" y="418"/>
                  </a:moveTo>
                  <a:cubicBezTo>
                    <a:pt x="168" y="418"/>
                    <a:pt x="185" y="368"/>
                    <a:pt x="235" y="284"/>
                  </a:cubicBezTo>
                  <a:cubicBezTo>
                    <a:pt x="268" y="201"/>
                    <a:pt x="318" y="167"/>
                    <a:pt x="318" y="34"/>
                  </a:cubicBezTo>
                  <a:cubicBezTo>
                    <a:pt x="135" y="0"/>
                    <a:pt x="1" y="201"/>
                    <a:pt x="34" y="4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751;p21">
              <a:extLst>
                <a:ext uri="{FF2B5EF4-FFF2-40B4-BE49-F238E27FC236}">
                  <a16:creationId xmlns:a16="http://schemas.microsoft.com/office/drawing/2014/main" id="{6D32EDC2-871F-4130-B6A5-856540C41FD0}"/>
                </a:ext>
              </a:extLst>
            </p:cNvPr>
            <p:cNvSpPr/>
            <p:nvPr/>
          </p:nvSpPr>
          <p:spPr>
            <a:xfrm>
              <a:off x="4609244" y="3966734"/>
              <a:ext cx="14002" cy="17343"/>
            </a:xfrm>
            <a:custGeom>
              <a:avLst/>
              <a:gdLst/>
              <a:ahLst/>
              <a:cxnLst/>
              <a:rect l="l" t="t" r="r" b="b"/>
              <a:pathLst>
                <a:path w="352" h="436" extrusionOk="0">
                  <a:moveTo>
                    <a:pt x="251" y="435"/>
                  </a:moveTo>
                  <a:cubicBezTo>
                    <a:pt x="301" y="368"/>
                    <a:pt x="351" y="151"/>
                    <a:pt x="334" y="51"/>
                  </a:cubicBezTo>
                  <a:cubicBezTo>
                    <a:pt x="201" y="34"/>
                    <a:pt x="284" y="1"/>
                    <a:pt x="201" y="68"/>
                  </a:cubicBezTo>
                  <a:cubicBezTo>
                    <a:pt x="134" y="118"/>
                    <a:pt x="0" y="402"/>
                    <a:pt x="251" y="4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752;p21">
              <a:extLst>
                <a:ext uri="{FF2B5EF4-FFF2-40B4-BE49-F238E27FC236}">
                  <a16:creationId xmlns:a16="http://schemas.microsoft.com/office/drawing/2014/main" id="{5BAE72DF-52DA-4DF8-806C-88A587814C75}"/>
                </a:ext>
              </a:extLst>
            </p:cNvPr>
            <p:cNvSpPr/>
            <p:nvPr/>
          </p:nvSpPr>
          <p:spPr>
            <a:xfrm>
              <a:off x="4467675" y="3216366"/>
              <a:ext cx="17303" cy="12689"/>
            </a:xfrm>
            <a:custGeom>
              <a:avLst/>
              <a:gdLst/>
              <a:ahLst/>
              <a:cxnLst/>
              <a:rect l="l" t="t" r="r" b="b"/>
              <a:pathLst>
                <a:path w="435" h="319" extrusionOk="0">
                  <a:moveTo>
                    <a:pt x="0" y="151"/>
                  </a:moveTo>
                  <a:cubicBezTo>
                    <a:pt x="51" y="252"/>
                    <a:pt x="84" y="268"/>
                    <a:pt x="201" y="285"/>
                  </a:cubicBezTo>
                  <a:cubicBezTo>
                    <a:pt x="301" y="302"/>
                    <a:pt x="435" y="318"/>
                    <a:pt x="401" y="201"/>
                  </a:cubicBezTo>
                  <a:cubicBezTo>
                    <a:pt x="385" y="101"/>
                    <a:pt x="34" y="1"/>
                    <a:pt x="0" y="1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753;p21">
              <a:extLst>
                <a:ext uri="{FF2B5EF4-FFF2-40B4-BE49-F238E27FC236}">
                  <a16:creationId xmlns:a16="http://schemas.microsoft.com/office/drawing/2014/main" id="{8C16AB0D-4BE0-4D02-B089-98C64589621B}"/>
                </a:ext>
              </a:extLst>
            </p:cNvPr>
            <p:cNvSpPr/>
            <p:nvPr/>
          </p:nvSpPr>
          <p:spPr>
            <a:xfrm>
              <a:off x="4823249" y="2824237"/>
              <a:ext cx="15991" cy="14002"/>
            </a:xfrm>
            <a:custGeom>
              <a:avLst/>
              <a:gdLst/>
              <a:ahLst/>
              <a:cxnLst/>
              <a:rect l="l" t="t" r="r" b="b"/>
              <a:pathLst>
                <a:path w="402" h="352" extrusionOk="0">
                  <a:moveTo>
                    <a:pt x="401" y="335"/>
                  </a:moveTo>
                  <a:cubicBezTo>
                    <a:pt x="401" y="201"/>
                    <a:pt x="368" y="201"/>
                    <a:pt x="285" y="135"/>
                  </a:cubicBezTo>
                  <a:cubicBezTo>
                    <a:pt x="218" y="68"/>
                    <a:pt x="201" y="1"/>
                    <a:pt x="84" y="1"/>
                  </a:cubicBezTo>
                  <a:cubicBezTo>
                    <a:pt x="0" y="168"/>
                    <a:pt x="201" y="352"/>
                    <a:pt x="401" y="3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754;p21">
              <a:extLst>
                <a:ext uri="{FF2B5EF4-FFF2-40B4-BE49-F238E27FC236}">
                  <a16:creationId xmlns:a16="http://schemas.microsoft.com/office/drawing/2014/main" id="{1463AAFF-C464-4F0D-987C-6DCCF06D7DDF}"/>
                </a:ext>
              </a:extLst>
            </p:cNvPr>
            <p:cNvSpPr/>
            <p:nvPr/>
          </p:nvSpPr>
          <p:spPr>
            <a:xfrm>
              <a:off x="4764099" y="3688290"/>
              <a:ext cx="16667" cy="16627"/>
            </a:xfrm>
            <a:custGeom>
              <a:avLst/>
              <a:gdLst/>
              <a:ahLst/>
              <a:cxnLst/>
              <a:rect l="l" t="t" r="r" b="b"/>
              <a:pathLst>
                <a:path w="419" h="418" extrusionOk="0">
                  <a:moveTo>
                    <a:pt x="234" y="100"/>
                  </a:moveTo>
                  <a:cubicBezTo>
                    <a:pt x="151" y="50"/>
                    <a:pt x="168" y="0"/>
                    <a:pt x="17" y="0"/>
                  </a:cubicBezTo>
                  <a:cubicBezTo>
                    <a:pt x="0" y="217"/>
                    <a:pt x="218" y="418"/>
                    <a:pt x="335" y="284"/>
                  </a:cubicBezTo>
                  <a:cubicBezTo>
                    <a:pt x="418" y="201"/>
                    <a:pt x="268" y="134"/>
                    <a:pt x="234" y="10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755;p21">
              <a:extLst>
                <a:ext uri="{FF2B5EF4-FFF2-40B4-BE49-F238E27FC236}">
                  <a16:creationId xmlns:a16="http://schemas.microsoft.com/office/drawing/2014/main" id="{3A4F0225-2F8F-4AF1-9EBE-64F5B3014ADB}"/>
                </a:ext>
              </a:extLst>
            </p:cNvPr>
            <p:cNvSpPr/>
            <p:nvPr/>
          </p:nvSpPr>
          <p:spPr>
            <a:xfrm>
              <a:off x="4744807" y="3935508"/>
              <a:ext cx="15354" cy="19968"/>
            </a:xfrm>
            <a:custGeom>
              <a:avLst/>
              <a:gdLst/>
              <a:ahLst/>
              <a:cxnLst/>
              <a:rect l="l" t="t" r="r" b="b"/>
              <a:pathLst>
                <a:path w="386" h="502" extrusionOk="0">
                  <a:moveTo>
                    <a:pt x="285" y="285"/>
                  </a:moveTo>
                  <a:cubicBezTo>
                    <a:pt x="385" y="101"/>
                    <a:pt x="135" y="1"/>
                    <a:pt x="34" y="318"/>
                  </a:cubicBezTo>
                  <a:cubicBezTo>
                    <a:pt x="1" y="385"/>
                    <a:pt x="18" y="502"/>
                    <a:pt x="135" y="452"/>
                  </a:cubicBezTo>
                  <a:cubicBezTo>
                    <a:pt x="151" y="435"/>
                    <a:pt x="268" y="301"/>
                    <a:pt x="285" y="2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756;p21">
              <a:extLst>
                <a:ext uri="{FF2B5EF4-FFF2-40B4-BE49-F238E27FC236}">
                  <a16:creationId xmlns:a16="http://schemas.microsoft.com/office/drawing/2014/main" id="{DB6DDC71-73E5-442A-B993-D5C1694F18D3}"/>
                </a:ext>
              </a:extLst>
            </p:cNvPr>
            <p:cNvSpPr/>
            <p:nvPr/>
          </p:nvSpPr>
          <p:spPr>
            <a:xfrm>
              <a:off x="4572689" y="3255587"/>
              <a:ext cx="15314" cy="17979"/>
            </a:xfrm>
            <a:custGeom>
              <a:avLst/>
              <a:gdLst/>
              <a:ahLst/>
              <a:cxnLst/>
              <a:rect l="l" t="t" r="r" b="b"/>
              <a:pathLst>
                <a:path w="385" h="452" extrusionOk="0">
                  <a:moveTo>
                    <a:pt x="84" y="435"/>
                  </a:moveTo>
                  <a:cubicBezTo>
                    <a:pt x="218" y="452"/>
                    <a:pt x="184" y="418"/>
                    <a:pt x="251" y="318"/>
                  </a:cubicBezTo>
                  <a:cubicBezTo>
                    <a:pt x="284" y="268"/>
                    <a:pt x="385" y="168"/>
                    <a:pt x="318" y="101"/>
                  </a:cubicBezTo>
                  <a:cubicBezTo>
                    <a:pt x="218" y="1"/>
                    <a:pt x="0" y="235"/>
                    <a:pt x="84" y="4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757;p21">
              <a:extLst>
                <a:ext uri="{FF2B5EF4-FFF2-40B4-BE49-F238E27FC236}">
                  <a16:creationId xmlns:a16="http://schemas.microsoft.com/office/drawing/2014/main" id="{A3A855DA-9C79-4FC3-9BBC-C90ED4E4FE49}"/>
                </a:ext>
              </a:extLst>
            </p:cNvPr>
            <p:cNvSpPr/>
            <p:nvPr/>
          </p:nvSpPr>
          <p:spPr>
            <a:xfrm>
              <a:off x="4743494" y="3872381"/>
              <a:ext cx="12649" cy="15991"/>
            </a:xfrm>
            <a:custGeom>
              <a:avLst/>
              <a:gdLst/>
              <a:ahLst/>
              <a:cxnLst/>
              <a:rect l="l" t="t" r="r" b="b"/>
              <a:pathLst>
                <a:path w="318" h="402" extrusionOk="0">
                  <a:moveTo>
                    <a:pt x="67" y="368"/>
                  </a:moveTo>
                  <a:cubicBezTo>
                    <a:pt x="184" y="401"/>
                    <a:pt x="184" y="368"/>
                    <a:pt x="234" y="251"/>
                  </a:cubicBezTo>
                  <a:cubicBezTo>
                    <a:pt x="301" y="117"/>
                    <a:pt x="318" y="84"/>
                    <a:pt x="251" y="0"/>
                  </a:cubicBezTo>
                  <a:cubicBezTo>
                    <a:pt x="101" y="0"/>
                    <a:pt x="0" y="234"/>
                    <a:pt x="67" y="3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58;p21">
              <a:extLst>
                <a:ext uri="{FF2B5EF4-FFF2-40B4-BE49-F238E27FC236}">
                  <a16:creationId xmlns:a16="http://schemas.microsoft.com/office/drawing/2014/main" id="{88B165E2-FC1D-4C93-80D1-5024507C687D}"/>
                </a:ext>
              </a:extLst>
            </p:cNvPr>
            <p:cNvSpPr/>
            <p:nvPr/>
          </p:nvSpPr>
          <p:spPr>
            <a:xfrm>
              <a:off x="4571336" y="4087062"/>
              <a:ext cx="18656" cy="23270"/>
            </a:xfrm>
            <a:custGeom>
              <a:avLst/>
              <a:gdLst/>
              <a:ahLst/>
              <a:cxnLst/>
              <a:rect l="l" t="t" r="r" b="b"/>
              <a:pathLst>
                <a:path w="469" h="585" extrusionOk="0">
                  <a:moveTo>
                    <a:pt x="318" y="301"/>
                  </a:moveTo>
                  <a:cubicBezTo>
                    <a:pt x="469" y="0"/>
                    <a:pt x="185" y="117"/>
                    <a:pt x="84" y="301"/>
                  </a:cubicBezTo>
                  <a:cubicBezTo>
                    <a:pt x="1" y="501"/>
                    <a:pt x="185" y="585"/>
                    <a:pt x="318" y="3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759;p21">
              <a:extLst>
                <a:ext uri="{FF2B5EF4-FFF2-40B4-BE49-F238E27FC236}">
                  <a16:creationId xmlns:a16="http://schemas.microsoft.com/office/drawing/2014/main" id="{21404C40-90C4-4792-ACA5-D115F941B1E2}"/>
                </a:ext>
              </a:extLst>
            </p:cNvPr>
            <p:cNvSpPr/>
            <p:nvPr/>
          </p:nvSpPr>
          <p:spPr>
            <a:xfrm>
              <a:off x="4728856" y="2136359"/>
              <a:ext cx="13365" cy="15314"/>
            </a:xfrm>
            <a:custGeom>
              <a:avLst/>
              <a:gdLst/>
              <a:ahLst/>
              <a:cxnLst/>
              <a:rect l="l" t="t" r="r" b="b"/>
              <a:pathLst>
                <a:path w="336" h="385" extrusionOk="0">
                  <a:moveTo>
                    <a:pt x="34" y="352"/>
                  </a:moveTo>
                  <a:cubicBezTo>
                    <a:pt x="168" y="385"/>
                    <a:pt x="335" y="184"/>
                    <a:pt x="302" y="34"/>
                  </a:cubicBezTo>
                  <a:cubicBezTo>
                    <a:pt x="185" y="1"/>
                    <a:pt x="151" y="51"/>
                    <a:pt x="84" y="118"/>
                  </a:cubicBezTo>
                  <a:cubicBezTo>
                    <a:pt x="84" y="118"/>
                    <a:pt x="18" y="201"/>
                    <a:pt x="18" y="201"/>
                  </a:cubicBezTo>
                  <a:cubicBezTo>
                    <a:pt x="1" y="235"/>
                    <a:pt x="1" y="218"/>
                    <a:pt x="1" y="268"/>
                  </a:cubicBezTo>
                  <a:cubicBezTo>
                    <a:pt x="1" y="352"/>
                    <a:pt x="1" y="318"/>
                    <a:pt x="34" y="3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760;p21">
              <a:extLst>
                <a:ext uri="{FF2B5EF4-FFF2-40B4-BE49-F238E27FC236}">
                  <a16:creationId xmlns:a16="http://schemas.microsoft.com/office/drawing/2014/main" id="{CFB70E95-B5AC-4146-85FF-F3927508ABFA}"/>
                </a:ext>
              </a:extLst>
            </p:cNvPr>
            <p:cNvSpPr/>
            <p:nvPr/>
          </p:nvSpPr>
          <p:spPr>
            <a:xfrm>
              <a:off x="4817282" y="3819198"/>
              <a:ext cx="18616" cy="23310"/>
            </a:xfrm>
            <a:custGeom>
              <a:avLst/>
              <a:gdLst/>
              <a:ahLst/>
              <a:cxnLst/>
              <a:rect l="l" t="t" r="r" b="b"/>
              <a:pathLst>
                <a:path w="468" h="586" extrusionOk="0">
                  <a:moveTo>
                    <a:pt x="184" y="585"/>
                  </a:moveTo>
                  <a:cubicBezTo>
                    <a:pt x="301" y="585"/>
                    <a:pt x="301" y="585"/>
                    <a:pt x="334" y="468"/>
                  </a:cubicBezTo>
                  <a:cubicBezTo>
                    <a:pt x="468" y="1"/>
                    <a:pt x="0" y="268"/>
                    <a:pt x="184" y="5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761;p21">
              <a:extLst>
                <a:ext uri="{FF2B5EF4-FFF2-40B4-BE49-F238E27FC236}">
                  <a16:creationId xmlns:a16="http://schemas.microsoft.com/office/drawing/2014/main" id="{5C4C320D-F3AC-41BB-95BC-793469722B8F}"/>
                </a:ext>
              </a:extLst>
            </p:cNvPr>
            <p:cNvSpPr/>
            <p:nvPr/>
          </p:nvSpPr>
          <p:spPr>
            <a:xfrm>
              <a:off x="4457691" y="3290830"/>
              <a:ext cx="17979" cy="10660"/>
            </a:xfrm>
            <a:custGeom>
              <a:avLst/>
              <a:gdLst/>
              <a:ahLst/>
              <a:cxnLst/>
              <a:rect l="l" t="t" r="r" b="b"/>
              <a:pathLst>
                <a:path w="452" h="268" extrusionOk="0">
                  <a:moveTo>
                    <a:pt x="1" y="167"/>
                  </a:moveTo>
                  <a:cubicBezTo>
                    <a:pt x="51" y="251"/>
                    <a:pt x="51" y="251"/>
                    <a:pt x="168" y="251"/>
                  </a:cubicBezTo>
                  <a:cubicBezTo>
                    <a:pt x="268" y="268"/>
                    <a:pt x="302" y="268"/>
                    <a:pt x="385" y="234"/>
                  </a:cubicBezTo>
                  <a:cubicBezTo>
                    <a:pt x="452" y="34"/>
                    <a:pt x="68" y="0"/>
                    <a:pt x="1" y="16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762;p21">
              <a:extLst>
                <a:ext uri="{FF2B5EF4-FFF2-40B4-BE49-F238E27FC236}">
                  <a16:creationId xmlns:a16="http://schemas.microsoft.com/office/drawing/2014/main" id="{614805A8-1DBB-4475-8FED-48FA02CB3321}"/>
                </a:ext>
              </a:extLst>
            </p:cNvPr>
            <p:cNvSpPr/>
            <p:nvPr/>
          </p:nvSpPr>
          <p:spPr>
            <a:xfrm>
              <a:off x="4427142" y="3848435"/>
              <a:ext cx="14638" cy="12013"/>
            </a:xfrm>
            <a:custGeom>
              <a:avLst/>
              <a:gdLst/>
              <a:ahLst/>
              <a:cxnLst/>
              <a:rect l="l" t="t" r="r" b="b"/>
              <a:pathLst>
                <a:path w="368" h="302" extrusionOk="0">
                  <a:moveTo>
                    <a:pt x="17" y="268"/>
                  </a:moveTo>
                  <a:cubicBezTo>
                    <a:pt x="134" y="302"/>
                    <a:pt x="201" y="268"/>
                    <a:pt x="268" y="201"/>
                  </a:cubicBezTo>
                  <a:cubicBezTo>
                    <a:pt x="368" y="134"/>
                    <a:pt x="368" y="101"/>
                    <a:pt x="301" y="1"/>
                  </a:cubicBezTo>
                  <a:cubicBezTo>
                    <a:pt x="151" y="17"/>
                    <a:pt x="0" y="101"/>
                    <a:pt x="17" y="2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763;p21">
              <a:extLst>
                <a:ext uri="{FF2B5EF4-FFF2-40B4-BE49-F238E27FC236}">
                  <a16:creationId xmlns:a16="http://schemas.microsoft.com/office/drawing/2014/main" id="{74BF5B12-5EE3-4BA9-B4AA-111F6C3B79BB}"/>
                </a:ext>
              </a:extLst>
            </p:cNvPr>
            <p:cNvSpPr/>
            <p:nvPr/>
          </p:nvSpPr>
          <p:spPr>
            <a:xfrm>
              <a:off x="4855827" y="2640145"/>
              <a:ext cx="15314" cy="1531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201" y="385"/>
                  </a:moveTo>
                  <a:cubicBezTo>
                    <a:pt x="301" y="318"/>
                    <a:pt x="251" y="335"/>
                    <a:pt x="301" y="184"/>
                  </a:cubicBezTo>
                  <a:cubicBezTo>
                    <a:pt x="334" y="118"/>
                    <a:pt x="384" y="34"/>
                    <a:pt x="268" y="17"/>
                  </a:cubicBezTo>
                  <a:cubicBezTo>
                    <a:pt x="100" y="1"/>
                    <a:pt x="0" y="301"/>
                    <a:pt x="201" y="3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764;p21">
              <a:extLst>
                <a:ext uri="{FF2B5EF4-FFF2-40B4-BE49-F238E27FC236}">
                  <a16:creationId xmlns:a16="http://schemas.microsoft.com/office/drawing/2014/main" id="{AD09DCED-8393-4A14-9158-47B7DE091ED9}"/>
                </a:ext>
              </a:extLst>
            </p:cNvPr>
            <p:cNvSpPr/>
            <p:nvPr/>
          </p:nvSpPr>
          <p:spPr>
            <a:xfrm>
              <a:off x="4668394" y="3895651"/>
              <a:ext cx="7995" cy="14638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34" y="368"/>
                  </a:moveTo>
                  <a:cubicBezTo>
                    <a:pt x="184" y="368"/>
                    <a:pt x="201" y="334"/>
                    <a:pt x="201" y="184"/>
                  </a:cubicBezTo>
                  <a:cubicBezTo>
                    <a:pt x="201" y="33"/>
                    <a:pt x="184" y="0"/>
                    <a:pt x="34" y="0"/>
                  </a:cubicBezTo>
                  <a:cubicBezTo>
                    <a:pt x="0" y="134"/>
                    <a:pt x="0" y="234"/>
                    <a:pt x="34" y="3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65;p21">
              <a:extLst>
                <a:ext uri="{FF2B5EF4-FFF2-40B4-BE49-F238E27FC236}">
                  <a16:creationId xmlns:a16="http://schemas.microsoft.com/office/drawing/2014/main" id="{F52DC5B5-B7B9-4264-9FEB-AB9439F7AF7F}"/>
                </a:ext>
              </a:extLst>
            </p:cNvPr>
            <p:cNvSpPr/>
            <p:nvPr/>
          </p:nvSpPr>
          <p:spPr>
            <a:xfrm>
              <a:off x="4519506" y="2839551"/>
              <a:ext cx="8671" cy="15314"/>
            </a:xfrm>
            <a:custGeom>
              <a:avLst/>
              <a:gdLst/>
              <a:ahLst/>
              <a:cxnLst/>
              <a:rect l="l" t="t" r="r" b="b"/>
              <a:pathLst>
                <a:path w="218" h="385" extrusionOk="0">
                  <a:moveTo>
                    <a:pt x="151" y="368"/>
                  </a:moveTo>
                  <a:cubicBezTo>
                    <a:pt x="218" y="234"/>
                    <a:pt x="201" y="100"/>
                    <a:pt x="151" y="0"/>
                  </a:cubicBezTo>
                  <a:cubicBezTo>
                    <a:pt x="17" y="0"/>
                    <a:pt x="1" y="17"/>
                    <a:pt x="1" y="184"/>
                  </a:cubicBezTo>
                  <a:cubicBezTo>
                    <a:pt x="1" y="334"/>
                    <a:pt x="1" y="385"/>
                    <a:pt x="151" y="3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766;p21">
              <a:extLst>
                <a:ext uri="{FF2B5EF4-FFF2-40B4-BE49-F238E27FC236}">
                  <a16:creationId xmlns:a16="http://schemas.microsoft.com/office/drawing/2014/main" id="{0EEA3AB2-D0BE-4B9A-9F24-09BDD0022665}"/>
                </a:ext>
              </a:extLst>
            </p:cNvPr>
            <p:cNvSpPr/>
            <p:nvPr/>
          </p:nvSpPr>
          <p:spPr>
            <a:xfrm>
              <a:off x="4909646" y="2714609"/>
              <a:ext cx="16667" cy="11973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418" y="284"/>
                  </a:moveTo>
                  <a:cubicBezTo>
                    <a:pt x="418" y="167"/>
                    <a:pt x="402" y="117"/>
                    <a:pt x="301" y="84"/>
                  </a:cubicBezTo>
                  <a:cubicBezTo>
                    <a:pt x="201" y="33"/>
                    <a:pt x="101" y="0"/>
                    <a:pt x="51" y="100"/>
                  </a:cubicBezTo>
                  <a:cubicBezTo>
                    <a:pt x="1" y="217"/>
                    <a:pt x="335" y="301"/>
                    <a:pt x="418" y="2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767;p21">
              <a:extLst>
                <a:ext uri="{FF2B5EF4-FFF2-40B4-BE49-F238E27FC236}">
                  <a16:creationId xmlns:a16="http://schemas.microsoft.com/office/drawing/2014/main" id="{8749E321-B9AA-4738-9F6B-D9FE17A89DE3}"/>
                </a:ext>
              </a:extLst>
            </p:cNvPr>
            <p:cNvSpPr/>
            <p:nvPr/>
          </p:nvSpPr>
          <p:spPr>
            <a:xfrm>
              <a:off x="4552760" y="2630837"/>
              <a:ext cx="14638" cy="19332"/>
            </a:xfrm>
            <a:custGeom>
              <a:avLst/>
              <a:gdLst/>
              <a:ahLst/>
              <a:cxnLst/>
              <a:rect l="l" t="t" r="r" b="b"/>
              <a:pathLst>
                <a:path w="368" h="486" extrusionOk="0">
                  <a:moveTo>
                    <a:pt x="368" y="218"/>
                  </a:moveTo>
                  <a:cubicBezTo>
                    <a:pt x="251" y="1"/>
                    <a:pt x="0" y="268"/>
                    <a:pt x="0" y="302"/>
                  </a:cubicBezTo>
                  <a:cubicBezTo>
                    <a:pt x="0" y="485"/>
                    <a:pt x="318" y="368"/>
                    <a:pt x="368" y="2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768;p21">
              <a:extLst>
                <a:ext uri="{FF2B5EF4-FFF2-40B4-BE49-F238E27FC236}">
                  <a16:creationId xmlns:a16="http://schemas.microsoft.com/office/drawing/2014/main" id="{36F8B693-6820-4C5F-BCF4-4119A8E79BD6}"/>
                </a:ext>
              </a:extLst>
            </p:cNvPr>
            <p:cNvSpPr/>
            <p:nvPr/>
          </p:nvSpPr>
          <p:spPr>
            <a:xfrm>
              <a:off x="4815930" y="3915580"/>
              <a:ext cx="9348" cy="15314"/>
            </a:xfrm>
            <a:custGeom>
              <a:avLst/>
              <a:gdLst/>
              <a:ahLst/>
              <a:cxnLst/>
              <a:rect l="l" t="t" r="r" b="b"/>
              <a:pathLst>
                <a:path w="235" h="385" extrusionOk="0">
                  <a:moveTo>
                    <a:pt x="68" y="368"/>
                  </a:moveTo>
                  <a:cubicBezTo>
                    <a:pt x="218" y="385"/>
                    <a:pt x="235" y="351"/>
                    <a:pt x="235" y="184"/>
                  </a:cubicBezTo>
                  <a:cubicBezTo>
                    <a:pt x="235" y="50"/>
                    <a:pt x="235" y="17"/>
                    <a:pt x="101" y="0"/>
                  </a:cubicBezTo>
                  <a:cubicBezTo>
                    <a:pt x="1" y="101"/>
                    <a:pt x="34" y="234"/>
                    <a:pt x="68" y="3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769;p21">
              <a:extLst>
                <a:ext uri="{FF2B5EF4-FFF2-40B4-BE49-F238E27FC236}">
                  <a16:creationId xmlns:a16="http://schemas.microsoft.com/office/drawing/2014/main" id="{FDA220AA-E11C-45AC-AFF8-0B4663C9644E}"/>
                </a:ext>
              </a:extLst>
            </p:cNvPr>
            <p:cNvSpPr/>
            <p:nvPr/>
          </p:nvSpPr>
          <p:spPr>
            <a:xfrm>
              <a:off x="4734186" y="2561743"/>
              <a:ext cx="7359" cy="15314"/>
            </a:xfrm>
            <a:custGeom>
              <a:avLst/>
              <a:gdLst/>
              <a:ahLst/>
              <a:cxnLst/>
              <a:rect l="l" t="t" r="r" b="b"/>
              <a:pathLst>
                <a:path w="185" h="385" extrusionOk="0">
                  <a:moveTo>
                    <a:pt x="151" y="384"/>
                  </a:moveTo>
                  <a:cubicBezTo>
                    <a:pt x="184" y="267"/>
                    <a:pt x="184" y="117"/>
                    <a:pt x="151" y="0"/>
                  </a:cubicBezTo>
                  <a:cubicBezTo>
                    <a:pt x="17" y="0"/>
                    <a:pt x="1" y="17"/>
                    <a:pt x="1" y="184"/>
                  </a:cubicBezTo>
                  <a:cubicBezTo>
                    <a:pt x="1" y="368"/>
                    <a:pt x="17" y="384"/>
                    <a:pt x="151" y="3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770;p21">
              <a:extLst>
                <a:ext uri="{FF2B5EF4-FFF2-40B4-BE49-F238E27FC236}">
                  <a16:creationId xmlns:a16="http://schemas.microsoft.com/office/drawing/2014/main" id="{4947596D-6F34-4A84-A5FE-47D221771662}"/>
                </a:ext>
              </a:extLst>
            </p:cNvPr>
            <p:cNvSpPr/>
            <p:nvPr/>
          </p:nvSpPr>
          <p:spPr>
            <a:xfrm>
              <a:off x="4488280" y="3051567"/>
              <a:ext cx="14638" cy="10660"/>
            </a:xfrm>
            <a:custGeom>
              <a:avLst/>
              <a:gdLst/>
              <a:ahLst/>
              <a:cxnLst/>
              <a:rect l="l" t="t" r="r" b="b"/>
              <a:pathLst>
                <a:path w="368" h="268" extrusionOk="0">
                  <a:moveTo>
                    <a:pt x="0" y="67"/>
                  </a:moveTo>
                  <a:cubicBezTo>
                    <a:pt x="0" y="268"/>
                    <a:pt x="201" y="268"/>
                    <a:pt x="368" y="251"/>
                  </a:cubicBezTo>
                  <a:cubicBezTo>
                    <a:pt x="368" y="34"/>
                    <a:pt x="50" y="0"/>
                    <a:pt x="0" y="6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771;p21">
              <a:extLst>
                <a:ext uri="{FF2B5EF4-FFF2-40B4-BE49-F238E27FC236}">
                  <a16:creationId xmlns:a16="http://schemas.microsoft.com/office/drawing/2014/main" id="{2F2B5F6B-53CB-433B-96E8-EA01741A3978}"/>
                </a:ext>
              </a:extLst>
            </p:cNvPr>
            <p:cNvSpPr/>
            <p:nvPr/>
          </p:nvSpPr>
          <p:spPr>
            <a:xfrm>
              <a:off x="4581320" y="3221020"/>
              <a:ext cx="13325" cy="17343"/>
            </a:xfrm>
            <a:custGeom>
              <a:avLst/>
              <a:gdLst/>
              <a:ahLst/>
              <a:cxnLst/>
              <a:rect l="l" t="t" r="r" b="b"/>
              <a:pathLst>
                <a:path w="335" h="436" extrusionOk="0">
                  <a:moveTo>
                    <a:pt x="34" y="318"/>
                  </a:moveTo>
                  <a:cubicBezTo>
                    <a:pt x="34" y="318"/>
                    <a:pt x="84" y="435"/>
                    <a:pt x="234" y="268"/>
                  </a:cubicBezTo>
                  <a:cubicBezTo>
                    <a:pt x="285" y="201"/>
                    <a:pt x="335" y="135"/>
                    <a:pt x="301" y="18"/>
                  </a:cubicBezTo>
                  <a:cubicBezTo>
                    <a:pt x="151" y="1"/>
                    <a:pt x="1" y="201"/>
                    <a:pt x="34" y="3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772;p21">
              <a:extLst>
                <a:ext uri="{FF2B5EF4-FFF2-40B4-BE49-F238E27FC236}">
                  <a16:creationId xmlns:a16="http://schemas.microsoft.com/office/drawing/2014/main" id="{F603EC0D-FAE1-40FC-9046-377544358859}"/>
                </a:ext>
              </a:extLst>
            </p:cNvPr>
            <p:cNvSpPr/>
            <p:nvPr/>
          </p:nvSpPr>
          <p:spPr>
            <a:xfrm>
              <a:off x="4428455" y="2631513"/>
              <a:ext cx="15314" cy="14678"/>
            </a:xfrm>
            <a:custGeom>
              <a:avLst/>
              <a:gdLst/>
              <a:ahLst/>
              <a:cxnLst/>
              <a:rect l="l" t="t" r="r" b="b"/>
              <a:pathLst>
                <a:path w="385" h="369" extrusionOk="0">
                  <a:moveTo>
                    <a:pt x="118" y="318"/>
                  </a:moveTo>
                  <a:cubicBezTo>
                    <a:pt x="235" y="368"/>
                    <a:pt x="218" y="318"/>
                    <a:pt x="268" y="234"/>
                  </a:cubicBezTo>
                  <a:cubicBezTo>
                    <a:pt x="368" y="117"/>
                    <a:pt x="385" y="184"/>
                    <a:pt x="368" y="17"/>
                  </a:cubicBezTo>
                  <a:cubicBezTo>
                    <a:pt x="184" y="0"/>
                    <a:pt x="1" y="134"/>
                    <a:pt x="118" y="3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773;p21">
              <a:extLst>
                <a:ext uri="{FF2B5EF4-FFF2-40B4-BE49-F238E27FC236}">
                  <a16:creationId xmlns:a16="http://schemas.microsoft.com/office/drawing/2014/main" id="{ACC1ECFE-734C-42A8-8B8E-2035E19FD77E}"/>
                </a:ext>
              </a:extLst>
            </p:cNvPr>
            <p:cNvSpPr/>
            <p:nvPr/>
          </p:nvSpPr>
          <p:spPr>
            <a:xfrm>
              <a:off x="4577343" y="3512154"/>
              <a:ext cx="15314" cy="1531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01" y="385"/>
                  </a:moveTo>
                  <a:cubicBezTo>
                    <a:pt x="251" y="385"/>
                    <a:pt x="218" y="368"/>
                    <a:pt x="284" y="234"/>
                  </a:cubicBezTo>
                  <a:cubicBezTo>
                    <a:pt x="318" y="184"/>
                    <a:pt x="385" y="84"/>
                    <a:pt x="318" y="50"/>
                  </a:cubicBezTo>
                  <a:cubicBezTo>
                    <a:pt x="201" y="0"/>
                    <a:pt x="0" y="201"/>
                    <a:pt x="101" y="3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774;p21">
              <a:extLst>
                <a:ext uri="{FF2B5EF4-FFF2-40B4-BE49-F238E27FC236}">
                  <a16:creationId xmlns:a16="http://schemas.microsoft.com/office/drawing/2014/main" id="{48A94C08-6595-443E-86B3-4862C5AE102D}"/>
                </a:ext>
              </a:extLst>
            </p:cNvPr>
            <p:cNvSpPr/>
            <p:nvPr/>
          </p:nvSpPr>
          <p:spPr>
            <a:xfrm>
              <a:off x="4576666" y="3437053"/>
              <a:ext cx="12689" cy="19292"/>
            </a:xfrm>
            <a:custGeom>
              <a:avLst/>
              <a:gdLst/>
              <a:ahLst/>
              <a:cxnLst/>
              <a:rect l="l" t="t" r="r" b="b"/>
              <a:pathLst>
                <a:path w="319" h="485" extrusionOk="0">
                  <a:moveTo>
                    <a:pt x="1" y="435"/>
                  </a:moveTo>
                  <a:cubicBezTo>
                    <a:pt x="101" y="468"/>
                    <a:pt x="134" y="485"/>
                    <a:pt x="201" y="401"/>
                  </a:cubicBezTo>
                  <a:cubicBezTo>
                    <a:pt x="218" y="384"/>
                    <a:pt x="318" y="234"/>
                    <a:pt x="285" y="184"/>
                  </a:cubicBezTo>
                  <a:cubicBezTo>
                    <a:pt x="201" y="0"/>
                    <a:pt x="17" y="284"/>
                    <a:pt x="1" y="4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775;p21">
              <a:extLst>
                <a:ext uri="{FF2B5EF4-FFF2-40B4-BE49-F238E27FC236}">
                  <a16:creationId xmlns:a16="http://schemas.microsoft.com/office/drawing/2014/main" id="{D0A1C97D-3FBB-4F04-815F-86C85DB374DC}"/>
                </a:ext>
              </a:extLst>
            </p:cNvPr>
            <p:cNvSpPr/>
            <p:nvPr/>
          </p:nvSpPr>
          <p:spPr>
            <a:xfrm>
              <a:off x="4643811" y="3964745"/>
              <a:ext cx="11973" cy="17343"/>
            </a:xfrm>
            <a:custGeom>
              <a:avLst/>
              <a:gdLst/>
              <a:ahLst/>
              <a:cxnLst/>
              <a:rect l="l" t="t" r="r" b="b"/>
              <a:pathLst>
                <a:path w="301" h="436" extrusionOk="0">
                  <a:moveTo>
                    <a:pt x="17" y="435"/>
                  </a:moveTo>
                  <a:cubicBezTo>
                    <a:pt x="151" y="385"/>
                    <a:pt x="151" y="435"/>
                    <a:pt x="217" y="285"/>
                  </a:cubicBezTo>
                  <a:cubicBezTo>
                    <a:pt x="268" y="201"/>
                    <a:pt x="301" y="134"/>
                    <a:pt x="217" y="84"/>
                  </a:cubicBezTo>
                  <a:cubicBezTo>
                    <a:pt x="50" y="1"/>
                    <a:pt x="0" y="335"/>
                    <a:pt x="17" y="4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776;p21">
              <a:extLst>
                <a:ext uri="{FF2B5EF4-FFF2-40B4-BE49-F238E27FC236}">
                  <a16:creationId xmlns:a16="http://schemas.microsoft.com/office/drawing/2014/main" id="{E8482F93-7080-4F98-910C-5F052C4B0A45}"/>
                </a:ext>
              </a:extLst>
            </p:cNvPr>
            <p:cNvSpPr/>
            <p:nvPr/>
          </p:nvSpPr>
          <p:spPr>
            <a:xfrm>
              <a:off x="4618552" y="3834473"/>
              <a:ext cx="11337" cy="14678"/>
            </a:xfrm>
            <a:custGeom>
              <a:avLst/>
              <a:gdLst/>
              <a:ahLst/>
              <a:cxnLst/>
              <a:rect l="l" t="t" r="r" b="b"/>
              <a:pathLst>
                <a:path w="285" h="369" extrusionOk="0">
                  <a:moveTo>
                    <a:pt x="117" y="1"/>
                  </a:moveTo>
                  <a:cubicBezTo>
                    <a:pt x="0" y="168"/>
                    <a:pt x="50" y="368"/>
                    <a:pt x="268" y="368"/>
                  </a:cubicBezTo>
                  <a:cubicBezTo>
                    <a:pt x="284" y="302"/>
                    <a:pt x="268" y="235"/>
                    <a:pt x="251" y="135"/>
                  </a:cubicBezTo>
                  <a:cubicBezTo>
                    <a:pt x="217" y="18"/>
                    <a:pt x="217" y="18"/>
                    <a:pt x="117" y="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777;p21">
              <a:extLst>
                <a:ext uri="{FF2B5EF4-FFF2-40B4-BE49-F238E27FC236}">
                  <a16:creationId xmlns:a16="http://schemas.microsoft.com/office/drawing/2014/main" id="{BC9B01E3-132B-4A61-A8D4-8021426C1F12}"/>
                </a:ext>
              </a:extLst>
            </p:cNvPr>
            <p:cNvSpPr/>
            <p:nvPr/>
          </p:nvSpPr>
          <p:spPr>
            <a:xfrm>
              <a:off x="4677702" y="2084529"/>
              <a:ext cx="15991" cy="12649"/>
            </a:xfrm>
            <a:custGeom>
              <a:avLst/>
              <a:gdLst/>
              <a:ahLst/>
              <a:cxnLst/>
              <a:rect l="l" t="t" r="r" b="b"/>
              <a:pathLst>
                <a:path w="402" h="318" extrusionOk="0">
                  <a:moveTo>
                    <a:pt x="67" y="318"/>
                  </a:moveTo>
                  <a:cubicBezTo>
                    <a:pt x="234" y="318"/>
                    <a:pt x="401" y="101"/>
                    <a:pt x="301" y="0"/>
                  </a:cubicBezTo>
                  <a:cubicBezTo>
                    <a:pt x="201" y="0"/>
                    <a:pt x="0" y="101"/>
                    <a:pt x="67" y="3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778;p21">
              <a:extLst>
                <a:ext uri="{FF2B5EF4-FFF2-40B4-BE49-F238E27FC236}">
                  <a16:creationId xmlns:a16="http://schemas.microsoft.com/office/drawing/2014/main" id="{818A9024-12FE-4F4C-BEF4-2F7D40B40ED7}"/>
                </a:ext>
              </a:extLst>
            </p:cNvPr>
            <p:cNvSpPr/>
            <p:nvPr/>
          </p:nvSpPr>
          <p:spPr>
            <a:xfrm>
              <a:off x="4467675" y="3355310"/>
              <a:ext cx="18656" cy="14638"/>
            </a:xfrm>
            <a:custGeom>
              <a:avLst/>
              <a:gdLst/>
              <a:ahLst/>
              <a:cxnLst/>
              <a:rect l="l" t="t" r="r" b="b"/>
              <a:pathLst>
                <a:path w="469" h="368" extrusionOk="0">
                  <a:moveTo>
                    <a:pt x="17" y="50"/>
                  </a:moveTo>
                  <a:cubicBezTo>
                    <a:pt x="17" y="167"/>
                    <a:pt x="0" y="134"/>
                    <a:pt x="117" y="184"/>
                  </a:cubicBezTo>
                  <a:cubicBezTo>
                    <a:pt x="468" y="368"/>
                    <a:pt x="335" y="84"/>
                    <a:pt x="301" y="50"/>
                  </a:cubicBezTo>
                  <a:cubicBezTo>
                    <a:pt x="218" y="0"/>
                    <a:pt x="101" y="0"/>
                    <a:pt x="17" y="5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779;p21">
              <a:extLst>
                <a:ext uri="{FF2B5EF4-FFF2-40B4-BE49-F238E27FC236}">
                  <a16:creationId xmlns:a16="http://schemas.microsoft.com/office/drawing/2014/main" id="{FC5BBBA7-F9C5-4937-ADF2-566272C39472}"/>
                </a:ext>
              </a:extLst>
            </p:cNvPr>
            <p:cNvSpPr/>
            <p:nvPr/>
          </p:nvSpPr>
          <p:spPr>
            <a:xfrm>
              <a:off x="4618552" y="3070819"/>
              <a:ext cx="14002" cy="14678"/>
            </a:xfrm>
            <a:custGeom>
              <a:avLst/>
              <a:gdLst/>
              <a:ahLst/>
              <a:cxnLst/>
              <a:rect l="l" t="t" r="r" b="b"/>
              <a:pathLst>
                <a:path w="352" h="369" extrusionOk="0">
                  <a:moveTo>
                    <a:pt x="67" y="335"/>
                  </a:moveTo>
                  <a:cubicBezTo>
                    <a:pt x="184" y="368"/>
                    <a:pt x="184" y="352"/>
                    <a:pt x="251" y="251"/>
                  </a:cubicBezTo>
                  <a:cubicBezTo>
                    <a:pt x="301" y="168"/>
                    <a:pt x="334" y="118"/>
                    <a:pt x="351" y="18"/>
                  </a:cubicBezTo>
                  <a:cubicBezTo>
                    <a:pt x="201" y="1"/>
                    <a:pt x="0" y="168"/>
                    <a:pt x="67" y="3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780;p21">
              <a:extLst>
                <a:ext uri="{FF2B5EF4-FFF2-40B4-BE49-F238E27FC236}">
                  <a16:creationId xmlns:a16="http://schemas.microsoft.com/office/drawing/2014/main" id="{D8E2D4CB-5AD9-478E-9E3A-8808FBB4951F}"/>
                </a:ext>
              </a:extLst>
            </p:cNvPr>
            <p:cNvSpPr/>
            <p:nvPr/>
          </p:nvSpPr>
          <p:spPr>
            <a:xfrm>
              <a:off x="4573365" y="3487571"/>
              <a:ext cx="19292" cy="19968"/>
            </a:xfrm>
            <a:custGeom>
              <a:avLst/>
              <a:gdLst/>
              <a:ahLst/>
              <a:cxnLst/>
              <a:rect l="l" t="t" r="r" b="b"/>
              <a:pathLst>
                <a:path w="485" h="502" extrusionOk="0">
                  <a:moveTo>
                    <a:pt x="334" y="84"/>
                  </a:moveTo>
                  <a:cubicBezTo>
                    <a:pt x="0" y="351"/>
                    <a:pt x="401" y="501"/>
                    <a:pt x="485" y="167"/>
                  </a:cubicBezTo>
                  <a:cubicBezTo>
                    <a:pt x="485" y="117"/>
                    <a:pt x="485" y="84"/>
                    <a:pt x="451" y="67"/>
                  </a:cubicBezTo>
                  <a:cubicBezTo>
                    <a:pt x="351" y="0"/>
                    <a:pt x="334" y="84"/>
                    <a:pt x="334" y="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781;p21">
              <a:extLst>
                <a:ext uri="{FF2B5EF4-FFF2-40B4-BE49-F238E27FC236}">
                  <a16:creationId xmlns:a16="http://schemas.microsoft.com/office/drawing/2014/main" id="{DCC84B25-9688-46E0-A8B9-1047C6DEBA82}"/>
                </a:ext>
              </a:extLst>
            </p:cNvPr>
            <p:cNvSpPr/>
            <p:nvPr/>
          </p:nvSpPr>
          <p:spPr>
            <a:xfrm>
              <a:off x="4526825" y="2600924"/>
              <a:ext cx="13325" cy="13365"/>
            </a:xfrm>
            <a:custGeom>
              <a:avLst/>
              <a:gdLst/>
              <a:ahLst/>
              <a:cxnLst/>
              <a:rect l="l" t="t" r="r" b="b"/>
              <a:pathLst>
                <a:path w="335" h="336" extrusionOk="0">
                  <a:moveTo>
                    <a:pt x="34" y="302"/>
                  </a:moveTo>
                  <a:cubicBezTo>
                    <a:pt x="218" y="335"/>
                    <a:pt x="318" y="151"/>
                    <a:pt x="335" y="68"/>
                  </a:cubicBezTo>
                  <a:cubicBezTo>
                    <a:pt x="285" y="34"/>
                    <a:pt x="318" y="51"/>
                    <a:pt x="268" y="1"/>
                  </a:cubicBezTo>
                  <a:cubicBezTo>
                    <a:pt x="134" y="18"/>
                    <a:pt x="0" y="135"/>
                    <a:pt x="34" y="3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782;p21">
              <a:extLst>
                <a:ext uri="{FF2B5EF4-FFF2-40B4-BE49-F238E27FC236}">
                  <a16:creationId xmlns:a16="http://schemas.microsoft.com/office/drawing/2014/main" id="{F52E59F2-0FA9-445B-B640-2B2E802A96F4}"/>
                </a:ext>
              </a:extLst>
            </p:cNvPr>
            <p:cNvSpPr/>
            <p:nvPr/>
          </p:nvSpPr>
          <p:spPr>
            <a:xfrm>
              <a:off x="4661751" y="3217718"/>
              <a:ext cx="12649" cy="14002"/>
            </a:xfrm>
            <a:custGeom>
              <a:avLst/>
              <a:gdLst/>
              <a:ahLst/>
              <a:cxnLst/>
              <a:rect l="l" t="t" r="r" b="b"/>
              <a:pathLst>
                <a:path w="318" h="352" extrusionOk="0">
                  <a:moveTo>
                    <a:pt x="34" y="335"/>
                  </a:moveTo>
                  <a:cubicBezTo>
                    <a:pt x="218" y="351"/>
                    <a:pt x="318" y="151"/>
                    <a:pt x="234" y="0"/>
                  </a:cubicBezTo>
                  <a:cubicBezTo>
                    <a:pt x="117" y="0"/>
                    <a:pt x="134" y="17"/>
                    <a:pt x="84" y="101"/>
                  </a:cubicBezTo>
                  <a:cubicBezTo>
                    <a:pt x="17" y="218"/>
                    <a:pt x="0" y="201"/>
                    <a:pt x="34" y="3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783;p21">
              <a:extLst>
                <a:ext uri="{FF2B5EF4-FFF2-40B4-BE49-F238E27FC236}">
                  <a16:creationId xmlns:a16="http://schemas.microsoft.com/office/drawing/2014/main" id="{7D8334DB-08FD-478D-A8B4-7D4A05C2FCF5}"/>
                </a:ext>
              </a:extLst>
            </p:cNvPr>
            <p:cNvSpPr/>
            <p:nvPr/>
          </p:nvSpPr>
          <p:spPr>
            <a:xfrm>
              <a:off x="4752802" y="3062864"/>
              <a:ext cx="14002" cy="9984"/>
            </a:xfrm>
            <a:custGeom>
              <a:avLst/>
              <a:gdLst/>
              <a:ahLst/>
              <a:cxnLst/>
              <a:rect l="l" t="t" r="r" b="b"/>
              <a:pathLst>
                <a:path w="352" h="251" extrusionOk="0">
                  <a:moveTo>
                    <a:pt x="0" y="201"/>
                  </a:moveTo>
                  <a:cubicBezTo>
                    <a:pt x="84" y="251"/>
                    <a:pt x="251" y="218"/>
                    <a:pt x="351" y="201"/>
                  </a:cubicBezTo>
                  <a:cubicBezTo>
                    <a:pt x="351" y="50"/>
                    <a:pt x="318" y="0"/>
                    <a:pt x="167" y="34"/>
                  </a:cubicBezTo>
                  <a:cubicBezTo>
                    <a:pt x="50" y="50"/>
                    <a:pt x="0" y="101"/>
                    <a:pt x="0" y="2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784;p21">
              <a:extLst>
                <a:ext uri="{FF2B5EF4-FFF2-40B4-BE49-F238E27FC236}">
                  <a16:creationId xmlns:a16="http://schemas.microsoft.com/office/drawing/2014/main" id="{1F7E966E-CDB6-415E-91CB-2BF62C0D79A9}"/>
                </a:ext>
              </a:extLst>
            </p:cNvPr>
            <p:cNvSpPr/>
            <p:nvPr/>
          </p:nvSpPr>
          <p:spPr>
            <a:xfrm>
              <a:off x="4819271" y="4031890"/>
              <a:ext cx="11973" cy="16667"/>
            </a:xfrm>
            <a:custGeom>
              <a:avLst/>
              <a:gdLst/>
              <a:ahLst/>
              <a:cxnLst/>
              <a:rect l="l" t="t" r="r" b="b"/>
              <a:pathLst>
                <a:path w="301" h="419" extrusionOk="0">
                  <a:moveTo>
                    <a:pt x="268" y="0"/>
                  </a:moveTo>
                  <a:cubicBezTo>
                    <a:pt x="134" y="0"/>
                    <a:pt x="167" y="0"/>
                    <a:pt x="100" y="134"/>
                  </a:cubicBezTo>
                  <a:cubicBezTo>
                    <a:pt x="67" y="184"/>
                    <a:pt x="0" y="251"/>
                    <a:pt x="50" y="318"/>
                  </a:cubicBezTo>
                  <a:cubicBezTo>
                    <a:pt x="151" y="418"/>
                    <a:pt x="301" y="218"/>
                    <a:pt x="268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785;p21">
              <a:extLst>
                <a:ext uri="{FF2B5EF4-FFF2-40B4-BE49-F238E27FC236}">
                  <a16:creationId xmlns:a16="http://schemas.microsoft.com/office/drawing/2014/main" id="{676B1999-3594-4997-BBFC-A172F651127E}"/>
                </a:ext>
              </a:extLst>
            </p:cNvPr>
            <p:cNvSpPr/>
            <p:nvPr/>
          </p:nvSpPr>
          <p:spPr>
            <a:xfrm>
              <a:off x="4389234" y="2633502"/>
              <a:ext cx="13325" cy="23986"/>
            </a:xfrm>
            <a:custGeom>
              <a:avLst/>
              <a:gdLst/>
              <a:ahLst/>
              <a:cxnLst/>
              <a:rect l="l" t="t" r="r" b="b"/>
              <a:pathLst>
                <a:path w="335" h="603" extrusionOk="0">
                  <a:moveTo>
                    <a:pt x="51" y="535"/>
                  </a:moveTo>
                  <a:cubicBezTo>
                    <a:pt x="335" y="602"/>
                    <a:pt x="302" y="1"/>
                    <a:pt x="84" y="285"/>
                  </a:cubicBezTo>
                  <a:cubicBezTo>
                    <a:pt x="1" y="402"/>
                    <a:pt x="17" y="485"/>
                    <a:pt x="51" y="5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786;p21">
              <a:extLst>
                <a:ext uri="{FF2B5EF4-FFF2-40B4-BE49-F238E27FC236}">
                  <a16:creationId xmlns:a16="http://schemas.microsoft.com/office/drawing/2014/main" id="{382D2471-1194-4C42-B8FF-93E885387BFA}"/>
                </a:ext>
              </a:extLst>
            </p:cNvPr>
            <p:cNvSpPr/>
            <p:nvPr/>
          </p:nvSpPr>
          <p:spPr>
            <a:xfrm>
              <a:off x="4532792" y="3262230"/>
              <a:ext cx="15354" cy="16667"/>
            </a:xfrm>
            <a:custGeom>
              <a:avLst/>
              <a:gdLst/>
              <a:ahLst/>
              <a:cxnLst/>
              <a:rect l="l" t="t" r="r" b="b"/>
              <a:pathLst>
                <a:path w="386" h="419" extrusionOk="0">
                  <a:moveTo>
                    <a:pt x="51" y="368"/>
                  </a:moveTo>
                  <a:cubicBezTo>
                    <a:pt x="201" y="419"/>
                    <a:pt x="385" y="168"/>
                    <a:pt x="318" y="101"/>
                  </a:cubicBezTo>
                  <a:cubicBezTo>
                    <a:pt x="218" y="1"/>
                    <a:pt x="1" y="201"/>
                    <a:pt x="51" y="3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787;p21">
              <a:extLst>
                <a:ext uri="{FF2B5EF4-FFF2-40B4-BE49-F238E27FC236}">
                  <a16:creationId xmlns:a16="http://schemas.microsoft.com/office/drawing/2014/main" id="{257A1D76-88CC-40B8-946A-CD0911CCC9E2}"/>
                </a:ext>
              </a:extLst>
            </p:cNvPr>
            <p:cNvSpPr/>
            <p:nvPr/>
          </p:nvSpPr>
          <p:spPr>
            <a:xfrm>
              <a:off x="4687010" y="3890321"/>
              <a:ext cx="14638" cy="19968"/>
            </a:xfrm>
            <a:custGeom>
              <a:avLst/>
              <a:gdLst/>
              <a:ahLst/>
              <a:cxnLst/>
              <a:rect l="l" t="t" r="r" b="b"/>
              <a:pathLst>
                <a:path w="368" h="502" extrusionOk="0">
                  <a:moveTo>
                    <a:pt x="134" y="0"/>
                  </a:moveTo>
                  <a:cubicBezTo>
                    <a:pt x="0" y="502"/>
                    <a:pt x="368" y="418"/>
                    <a:pt x="268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788;p21">
              <a:extLst>
                <a:ext uri="{FF2B5EF4-FFF2-40B4-BE49-F238E27FC236}">
                  <a16:creationId xmlns:a16="http://schemas.microsoft.com/office/drawing/2014/main" id="{56569158-8795-4060-A122-CDADB97DD5EA}"/>
                </a:ext>
              </a:extLst>
            </p:cNvPr>
            <p:cNvSpPr/>
            <p:nvPr/>
          </p:nvSpPr>
          <p:spPr>
            <a:xfrm>
              <a:off x="4583309" y="3835825"/>
              <a:ext cx="15991" cy="25298"/>
            </a:xfrm>
            <a:custGeom>
              <a:avLst/>
              <a:gdLst/>
              <a:ahLst/>
              <a:cxnLst/>
              <a:rect l="l" t="t" r="r" b="b"/>
              <a:pathLst>
                <a:path w="402" h="636" extrusionOk="0">
                  <a:moveTo>
                    <a:pt x="402" y="485"/>
                  </a:moveTo>
                  <a:cubicBezTo>
                    <a:pt x="385" y="351"/>
                    <a:pt x="402" y="418"/>
                    <a:pt x="352" y="318"/>
                  </a:cubicBezTo>
                  <a:cubicBezTo>
                    <a:pt x="101" y="0"/>
                    <a:pt x="1" y="635"/>
                    <a:pt x="402" y="4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789;p21">
              <a:extLst>
                <a:ext uri="{FF2B5EF4-FFF2-40B4-BE49-F238E27FC236}">
                  <a16:creationId xmlns:a16="http://schemas.microsoft.com/office/drawing/2014/main" id="{3C73A8D8-ABED-403C-B522-3CF4E3300A52}"/>
                </a:ext>
              </a:extLst>
            </p:cNvPr>
            <p:cNvSpPr/>
            <p:nvPr/>
          </p:nvSpPr>
          <p:spPr>
            <a:xfrm>
              <a:off x="4350013" y="3837814"/>
              <a:ext cx="13365" cy="11337"/>
            </a:xfrm>
            <a:custGeom>
              <a:avLst/>
              <a:gdLst/>
              <a:ahLst/>
              <a:cxnLst/>
              <a:rect l="l" t="t" r="r" b="b"/>
              <a:pathLst>
                <a:path w="336" h="285" extrusionOk="0">
                  <a:moveTo>
                    <a:pt x="34" y="268"/>
                  </a:moveTo>
                  <a:cubicBezTo>
                    <a:pt x="135" y="284"/>
                    <a:pt x="151" y="284"/>
                    <a:pt x="252" y="218"/>
                  </a:cubicBezTo>
                  <a:cubicBezTo>
                    <a:pt x="318" y="151"/>
                    <a:pt x="335" y="117"/>
                    <a:pt x="302" y="34"/>
                  </a:cubicBezTo>
                  <a:cubicBezTo>
                    <a:pt x="135" y="0"/>
                    <a:pt x="1" y="101"/>
                    <a:pt x="34" y="2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790;p21">
              <a:extLst>
                <a:ext uri="{FF2B5EF4-FFF2-40B4-BE49-F238E27FC236}">
                  <a16:creationId xmlns:a16="http://schemas.microsoft.com/office/drawing/2014/main" id="{950B2FF2-BA42-48AD-B1BC-E32EB9666628}"/>
                </a:ext>
              </a:extLst>
            </p:cNvPr>
            <p:cNvSpPr/>
            <p:nvPr/>
          </p:nvSpPr>
          <p:spPr>
            <a:xfrm>
              <a:off x="4744171" y="3698234"/>
              <a:ext cx="13325" cy="14002"/>
            </a:xfrm>
            <a:custGeom>
              <a:avLst/>
              <a:gdLst/>
              <a:ahLst/>
              <a:cxnLst/>
              <a:rect l="l" t="t" r="r" b="b"/>
              <a:pathLst>
                <a:path w="335" h="352" extrusionOk="0">
                  <a:moveTo>
                    <a:pt x="234" y="301"/>
                  </a:moveTo>
                  <a:cubicBezTo>
                    <a:pt x="334" y="268"/>
                    <a:pt x="284" y="184"/>
                    <a:pt x="251" y="118"/>
                  </a:cubicBezTo>
                  <a:cubicBezTo>
                    <a:pt x="184" y="17"/>
                    <a:pt x="201" y="17"/>
                    <a:pt x="67" y="1"/>
                  </a:cubicBezTo>
                  <a:cubicBezTo>
                    <a:pt x="0" y="134"/>
                    <a:pt x="100" y="352"/>
                    <a:pt x="234" y="3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791;p21">
              <a:extLst>
                <a:ext uri="{FF2B5EF4-FFF2-40B4-BE49-F238E27FC236}">
                  <a16:creationId xmlns:a16="http://schemas.microsoft.com/office/drawing/2014/main" id="{B69EBEB1-29F8-4385-A024-9F3E223E6383}"/>
                </a:ext>
              </a:extLst>
            </p:cNvPr>
            <p:cNvSpPr/>
            <p:nvPr/>
          </p:nvSpPr>
          <p:spPr>
            <a:xfrm>
              <a:off x="4804633" y="2854826"/>
              <a:ext cx="17979" cy="13325"/>
            </a:xfrm>
            <a:custGeom>
              <a:avLst/>
              <a:gdLst/>
              <a:ahLst/>
              <a:cxnLst/>
              <a:rect l="l" t="t" r="r" b="b"/>
              <a:pathLst>
                <a:path w="452" h="335" extrusionOk="0">
                  <a:moveTo>
                    <a:pt x="118" y="51"/>
                  </a:moveTo>
                  <a:cubicBezTo>
                    <a:pt x="1" y="168"/>
                    <a:pt x="268" y="335"/>
                    <a:pt x="352" y="251"/>
                  </a:cubicBezTo>
                  <a:cubicBezTo>
                    <a:pt x="452" y="151"/>
                    <a:pt x="251" y="34"/>
                    <a:pt x="218" y="34"/>
                  </a:cubicBezTo>
                  <a:cubicBezTo>
                    <a:pt x="84" y="1"/>
                    <a:pt x="134" y="34"/>
                    <a:pt x="118" y="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792;p21">
              <a:extLst>
                <a:ext uri="{FF2B5EF4-FFF2-40B4-BE49-F238E27FC236}">
                  <a16:creationId xmlns:a16="http://schemas.microsoft.com/office/drawing/2014/main" id="{92608346-221D-4318-81BC-4970F2CEBC4E}"/>
                </a:ext>
              </a:extLst>
            </p:cNvPr>
            <p:cNvSpPr/>
            <p:nvPr/>
          </p:nvSpPr>
          <p:spPr>
            <a:xfrm>
              <a:off x="4759445" y="2735214"/>
              <a:ext cx="14678" cy="12649"/>
            </a:xfrm>
            <a:custGeom>
              <a:avLst/>
              <a:gdLst/>
              <a:ahLst/>
              <a:cxnLst/>
              <a:rect l="l" t="t" r="r" b="b"/>
              <a:pathLst>
                <a:path w="369" h="318" extrusionOk="0">
                  <a:moveTo>
                    <a:pt x="51" y="67"/>
                  </a:moveTo>
                  <a:cubicBezTo>
                    <a:pt x="0" y="201"/>
                    <a:pt x="201" y="317"/>
                    <a:pt x="351" y="284"/>
                  </a:cubicBezTo>
                  <a:cubicBezTo>
                    <a:pt x="368" y="100"/>
                    <a:pt x="168" y="0"/>
                    <a:pt x="51" y="6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793;p21">
              <a:extLst>
                <a:ext uri="{FF2B5EF4-FFF2-40B4-BE49-F238E27FC236}">
                  <a16:creationId xmlns:a16="http://schemas.microsoft.com/office/drawing/2014/main" id="{7540C6D5-5BB5-4537-8FE7-8E6AE1CDF015}"/>
                </a:ext>
              </a:extLst>
            </p:cNvPr>
            <p:cNvSpPr/>
            <p:nvPr/>
          </p:nvSpPr>
          <p:spPr>
            <a:xfrm>
              <a:off x="4572013" y="2968471"/>
              <a:ext cx="17979" cy="12013"/>
            </a:xfrm>
            <a:custGeom>
              <a:avLst/>
              <a:gdLst/>
              <a:ahLst/>
              <a:cxnLst/>
              <a:rect l="l" t="t" r="r" b="b"/>
              <a:pathLst>
                <a:path w="452" h="302" extrusionOk="0">
                  <a:moveTo>
                    <a:pt x="352" y="34"/>
                  </a:moveTo>
                  <a:cubicBezTo>
                    <a:pt x="168" y="1"/>
                    <a:pt x="1" y="201"/>
                    <a:pt x="134" y="268"/>
                  </a:cubicBezTo>
                  <a:cubicBezTo>
                    <a:pt x="184" y="301"/>
                    <a:pt x="285" y="235"/>
                    <a:pt x="318" y="218"/>
                  </a:cubicBezTo>
                  <a:cubicBezTo>
                    <a:pt x="452" y="101"/>
                    <a:pt x="352" y="34"/>
                    <a:pt x="352" y="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794;p21">
              <a:extLst>
                <a:ext uri="{FF2B5EF4-FFF2-40B4-BE49-F238E27FC236}">
                  <a16:creationId xmlns:a16="http://schemas.microsoft.com/office/drawing/2014/main" id="{DA0A374B-F43E-419F-8A15-B4682C7E8B30}"/>
                </a:ext>
              </a:extLst>
            </p:cNvPr>
            <p:cNvSpPr/>
            <p:nvPr/>
          </p:nvSpPr>
          <p:spPr>
            <a:xfrm>
              <a:off x="4431120" y="2573676"/>
              <a:ext cx="12013" cy="13325"/>
            </a:xfrm>
            <a:custGeom>
              <a:avLst/>
              <a:gdLst/>
              <a:ahLst/>
              <a:cxnLst/>
              <a:rect l="l" t="t" r="r" b="b"/>
              <a:pathLst>
                <a:path w="302" h="335" extrusionOk="0">
                  <a:moveTo>
                    <a:pt x="0" y="51"/>
                  </a:moveTo>
                  <a:cubicBezTo>
                    <a:pt x="17" y="201"/>
                    <a:pt x="84" y="335"/>
                    <a:pt x="234" y="268"/>
                  </a:cubicBezTo>
                  <a:cubicBezTo>
                    <a:pt x="301" y="135"/>
                    <a:pt x="184" y="34"/>
                    <a:pt x="84" y="1"/>
                  </a:cubicBezTo>
                  <a:cubicBezTo>
                    <a:pt x="34" y="18"/>
                    <a:pt x="17" y="18"/>
                    <a:pt x="0" y="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795;p21">
              <a:extLst>
                <a:ext uri="{FF2B5EF4-FFF2-40B4-BE49-F238E27FC236}">
                  <a16:creationId xmlns:a16="http://schemas.microsoft.com/office/drawing/2014/main" id="{FFB688E1-7BFA-4A2B-B7D2-83893085A1D6}"/>
                </a:ext>
              </a:extLst>
            </p:cNvPr>
            <p:cNvSpPr/>
            <p:nvPr/>
          </p:nvSpPr>
          <p:spPr>
            <a:xfrm>
              <a:off x="4779374" y="3783995"/>
              <a:ext cx="21321" cy="9984"/>
            </a:xfrm>
            <a:custGeom>
              <a:avLst/>
              <a:gdLst/>
              <a:ahLst/>
              <a:cxnLst/>
              <a:rect l="l" t="t" r="r" b="b"/>
              <a:pathLst>
                <a:path w="536" h="251" extrusionOk="0">
                  <a:moveTo>
                    <a:pt x="168" y="217"/>
                  </a:moveTo>
                  <a:cubicBezTo>
                    <a:pt x="235" y="251"/>
                    <a:pt x="535" y="167"/>
                    <a:pt x="251" y="33"/>
                  </a:cubicBezTo>
                  <a:lnTo>
                    <a:pt x="51" y="0"/>
                  </a:lnTo>
                  <a:cubicBezTo>
                    <a:pt x="1" y="100"/>
                    <a:pt x="101" y="167"/>
                    <a:pt x="168" y="2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796;p21">
              <a:extLst>
                <a:ext uri="{FF2B5EF4-FFF2-40B4-BE49-F238E27FC236}">
                  <a16:creationId xmlns:a16="http://schemas.microsoft.com/office/drawing/2014/main" id="{C0AA8FE7-F8A3-4856-B0FD-44B1CD88D700}"/>
                </a:ext>
              </a:extLst>
            </p:cNvPr>
            <p:cNvSpPr/>
            <p:nvPr/>
          </p:nvSpPr>
          <p:spPr>
            <a:xfrm>
              <a:off x="4828579" y="3980696"/>
              <a:ext cx="9984" cy="14002"/>
            </a:xfrm>
            <a:custGeom>
              <a:avLst/>
              <a:gdLst/>
              <a:ahLst/>
              <a:cxnLst/>
              <a:rect l="l" t="t" r="r" b="b"/>
              <a:pathLst>
                <a:path w="251" h="352" extrusionOk="0">
                  <a:moveTo>
                    <a:pt x="201" y="17"/>
                  </a:moveTo>
                  <a:cubicBezTo>
                    <a:pt x="34" y="1"/>
                    <a:pt x="0" y="201"/>
                    <a:pt x="84" y="318"/>
                  </a:cubicBezTo>
                  <a:cubicBezTo>
                    <a:pt x="184" y="335"/>
                    <a:pt x="201" y="352"/>
                    <a:pt x="217" y="235"/>
                  </a:cubicBezTo>
                  <a:cubicBezTo>
                    <a:pt x="251" y="134"/>
                    <a:pt x="251" y="101"/>
                    <a:pt x="201" y="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797;p21">
              <a:extLst>
                <a:ext uri="{FF2B5EF4-FFF2-40B4-BE49-F238E27FC236}">
                  <a16:creationId xmlns:a16="http://schemas.microsoft.com/office/drawing/2014/main" id="{6209954C-D494-451A-8406-A4052F9C600F}"/>
                </a:ext>
              </a:extLst>
            </p:cNvPr>
            <p:cNvSpPr/>
            <p:nvPr/>
          </p:nvSpPr>
          <p:spPr>
            <a:xfrm>
              <a:off x="4465010" y="3318078"/>
              <a:ext cx="12689" cy="9348"/>
            </a:xfrm>
            <a:custGeom>
              <a:avLst/>
              <a:gdLst/>
              <a:ahLst/>
              <a:cxnLst/>
              <a:rect l="l" t="t" r="r" b="b"/>
              <a:pathLst>
                <a:path w="319" h="235" extrusionOk="0">
                  <a:moveTo>
                    <a:pt x="1" y="218"/>
                  </a:moveTo>
                  <a:cubicBezTo>
                    <a:pt x="134" y="234"/>
                    <a:pt x="234" y="234"/>
                    <a:pt x="318" y="134"/>
                  </a:cubicBezTo>
                  <a:cubicBezTo>
                    <a:pt x="301" y="34"/>
                    <a:pt x="268" y="0"/>
                    <a:pt x="151" y="34"/>
                  </a:cubicBezTo>
                  <a:cubicBezTo>
                    <a:pt x="34" y="51"/>
                    <a:pt x="17" y="101"/>
                    <a:pt x="1" y="2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798;p21">
              <a:extLst>
                <a:ext uri="{FF2B5EF4-FFF2-40B4-BE49-F238E27FC236}">
                  <a16:creationId xmlns:a16="http://schemas.microsoft.com/office/drawing/2014/main" id="{79255AB2-BA82-47F7-81A8-CDF1AC458861}"/>
                </a:ext>
              </a:extLst>
            </p:cNvPr>
            <p:cNvSpPr/>
            <p:nvPr/>
          </p:nvSpPr>
          <p:spPr>
            <a:xfrm>
              <a:off x="4574678" y="3236971"/>
              <a:ext cx="15314" cy="19332"/>
            </a:xfrm>
            <a:custGeom>
              <a:avLst/>
              <a:gdLst/>
              <a:ahLst/>
              <a:cxnLst/>
              <a:rect l="l" t="t" r="r" b="b"/>
              <a:pathLst>
                <a:path w="385" h="486" extrusionOk="0">
                  <a:moveTo>
                    <a:pt x="84" y="369"/>
                  </a:moveTo>
                  <a:cubicBezTo>
                    <a:pt x="385" y="485"/>
                    <a:pt x="385" y="1"/>
                    <a:pt x="134" y="185"/>
                  </a:cubicBezTo>
                  <a:cubicBezTo>
                    <a:pt x="101" y="201"/>
                    <a:pt x="84" y="235"/>
                    <a:pt x="67" y="252"/>
                  </a:cubicBezTo>
                  <a:cubicBezTo>
                    <a:pt x="0" y="402"/>
                    <a:pt x="84" y="369"/>
                    <a:pt x="84" y="369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799;p21">
              <a:extLst>
                <a:ext uri="{FF2B5EF4-FFF2-40B4-BE49-F238E27FC236}">
                  <a16:creationId xmlns:a16="http://schemas.microsoft.com/office/drawing/2014/main" id="{C557B3FA-80E8-4937-8C51-45A139F3E2AE}"/>
                </a:ext>
              </a:extLst>
            </p:cNvPr>
            <p:cNvSpPr/>
            <p:nvPr/>
          </p:nvSpPr>
          <p:spPr>
            <a:xfrm>
              <a:off x="4814617" y="3761361"/>
              <a:ext cx="11337" cy="12013"/>
            </a:xfrm>
            <a:custGeom>
              <a:avLst/>
              <a:gdLst/>
              <a:ahLst/>
              <a:cxnLst/>
              <a:rect l="l" t="t" r="r" b="b"/>
              <a:pathLst>
                <a:path w="285" h="302" extrusionOk="0">
                  <a:moveTo>
                    <a:pt x="284" y="235"/>
                  </a:moveTo>
                  <a:cubicBezTo>
                    <a:pt x="284" y="118"/>
                    <a:pt x="201" y="1"/>
                    <a:pt x="84" y="18"/>
                  </a:cubicBezTo>
                  <a:cubicBezTo>
                    <a:pt x="0" y="151"/>
                    <a:pt x="50" y="218"/>
                    <a:pt x="134" y="3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800;p21">
              <a:extLst>
                <a:ext uri="{FF2B5EF4-FFF2-40B4-BE49-F238E27FC236}">
                  <a16:creationId xmlns:a16="http://schemas.microsoft.com/office/drawing/2014/main" id="{B2F2DF77-7AE1-4965-AF2E-53A09706C46C}"/>
                </a:ext>
              </a:extLst>
            </p:cNvPr>
            <p:cNvSpPr/>
            <p:nvPr/>
          </p:nvSpPr>
          <p:spPr>
            <a:xfrm>
              <a:off x="4621218" y="2815605"/>
              <a:ext cx="13325" cy="12689"/>
            </a:xfrm>
            <a:custGeom>
              <a:avLst/>
              <a:gdLst/>
              <a:ahLst/>
              <a:cxnLst/>
              <a:rect l="l" t="t" r="r" b="b"/>
              <a:pathLst>
                <a:path w="335" h="319" extrusionOk="0">
                  <a:moveTo>
                    <a:pt x="0" y="118"/>
                  </a:moveTo>
                  <a:cubicBezTo>
                    <a:pt x="84" y="235"/>
                    <a:pt x="251" y="318"/>
                    <a:pt x="334" y="151"/>
                  </a:cubicBezTo>
                  <a:cubicBezTo>
                    <a:pt x="267" y="17"/>
                    <a:pt x="33" y="1"/>
                    <a:pt x="0" y="1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801;p21">
              <a:extLst>
                <a:ext uri="{FF2B5EF4-FFF2-40B4-BE49-F238E27FC236}">
                  <a16:creationId xmlns:a16="http://schemas.microsoft.com/office/drawing/2014/main" id="{06C87FB1-F374-4FE9-80E0-D5B9B6F021A7}"/>
                </a:ext>
              </a:extLst>
            </p:cNvPr>
            <p:cNvSpPr/>
            <p:nvPr/>
          </p:nvSpPr>
          <p:spPr>
            <a:xfrm>
              <a:off x="4883074" y="2749136"/>
              <a:ext cx="17303" cy="18019"/>
            </a:xfrm>
            <a:custGeom>
              <a:avLst/>
              <a:gdLst/>
              <a:ahLst/>
              <a:cxnLst/>
              <a:rect l="l" t="t" r="r" b="b"/>
              <a:pathLst>
                <a:path w="435" h="453" extrusionOk="0">
                  <a:moveTo>
                    <a:pt x="167" y="452"/>
                  </a:moveTo>
                  <a:lnTo>
                    <a:pt x="334" y="452"/>
                  </a:lnTo>
                  <a:cubicBezTo>
                    <a:pt x="435" y="1"/>
                    <a:pt x="0" y="185"/>
                    <a:pt x="167" y="45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802;p21">
              <a:extLst>
                <a:ext uri="{FF2B5EF4-FFF2-40B4-BE49-F238E27FC236}">
                  <a16:creationId xmlns:a16="http://schemas.microsoft.com/office/drawing/2014/main" id="{67EB1136-7B1E-491A-878F-FA03C5634752}"/>
                </a:ext>
              </a:extLst>
            </p:cNvPr>
            <p:cNvSpPr/>
            <p:nvPr/>
          </p:nvSpPr>
          <p:spPr>
            <a:xfrm>
              <a:off x="4784028" y="3929542"/>
              <a:ext cx="10024" cy="14002"/>
            </a:xfrm>
            <a:custGeom>
              <a:avLst/>
              <a:gdLst/>
              <a:ahLst/>
              <a:cxnLst/>
              <a:rect l="l" t="t" r="r" b="b"/>
              <a:pathLst>
                <a:path w="252" h="352" extrusionOk="0">
                  <a:moveTo>
                    <a:pt x="51" y="351"/>
                  </a:moveTo>
                  <a:cubicBezTo>
                    <a:pt x="218" y="334"/>
                    <a:pt x="251" y="201"/>
                    <a:pt x="201" y="34"/>
                  </a:cubicBezTo>
                  <a:cubicBezTo>
                    <a:pt x="17" y="0"/>
                    <a:pt x="1" y="201"/>
                    <a:pt x="51" y="3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803;p21">
              <a:extLst>
                <a:ext uri="{FF2B5EF4-FFF2-40B4-BE49-F238E27FC236}">
                  <a16:creationId xmlns:a16="http://schemas.microsoft.com/office/drawing/2014/main" id="{7D4B2536-EFC7-4603-953E-DC18C3048C64}"/>
                </a:ext>
              </a:extLst>
            </p:cNvPr>
            <p:cNvSpPr/>
            <p:nvPr/>
          </p:nvSpPr>
          <p:spPr>
            <a:xfrm>
              <a:off x="4673724" y="2950531"/>
              <a:ext cx="11973" cy="10660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33" y="17"/>
                  </a:moveTo>
                  <a:cubicBezTo>
                    <a:pt x="0" y="201"/>
                    <a:pt x="134" y="268"/>
                    <a:pt x="284" y="218"/>
                  </a:cubicBezTo>
                  <a:cubicBezTo>
                    <a:pt x="301" y="118"/>
                    <a:pt x="301" y="84"/>
                    <a:pt x="217" y="34"/>
                  </a:cubicBezTo>
                  <a:cubicBezTo>
                    <a:pt x="167" y="17"/>
                    <a:pt x="67" y="1"/>
                    <a:pt x="33" y="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804;p21">
              <a:extLst>
                <a:ext uri="{FF2B5EF4-FFF2-40B4-BE49-F238E27FC236}">
                  <a16:creationId xmlns:a16="http://schemas.microsoft.com/office/drawing/2014/main" id="{FEF1FBB0-38E3-41EF-BF4C-106D39B5EC74}"/>
                </a:ext>
              </a:extLst>
            </p:cNvPr>
            <p:cNvSpPr/>
            <p:nvPr/>
          </p:nvSpPr>
          <p:spPr>
            <a:xfrm>
              <a:off x="4358684" y="2642134"/>
              <a:ext cx="11973" cy="14002"/>
            </a:xfrm>
            <a:custGeom>
              <a:avLst/>
              <a:gdLst/>
              <a:ahLst/>
              <a:cxnLst/>
              <a:rect l="l" t="t" r="r" b="b"/>
              <a:pathLst>
                <a:path w="301" h="352" extrusionOk="0">
                  <a:moveTo>
                    <a:pt x="234" y="335"/>
                  </a:moveTo>
                  <a:cubicBezTo>
                    <a:pt x="301" y="185"/>
                    <a:pt x="184" y="1"/>
                    <a:pt x="67" y="68"/>
                  </a:cubicBezTo>
                  <a:cubicBezTo>
                    <a:pt x="0" y="118"/>
                    <a:pt x="17" y="352"/>
                    <a:pt x="234" y="3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805;p21">
              <a:extLst>
                <a:ext uri="{FF2B5EF4-FFF2-40B4-BE49-F238E27FC236}">
                  <a16:creationId xmlns:a16="http://schemas.microsoft.com/office/drawing/2014/main" id="{27D266E4-2ADD-45AF-A6C9-8EFAF8B5EB8C}"/>
                </a:ext>
              </a:extLst>
            </p:cNvPr>
            <p:cNvSpPr/>
            <p:nvPr/>
          </p:nvSpPr>
          <p:spPr>
            <a:xfrm>
              <a:off x="4881722" y="2659437"/>
              <a:ext cx="15991" cy="10660"/>
            </a:xfrm>
            <a:custGeom>
              <a:avLst/>
              <a:gdLst/>
              <a:ahLst/>
              <a:cxnLst/>
              <a:rect l="l" t="t" r="r" b="b"/>
              <a:pathLst>
                <a:path w="402" h="268" extrusionOk="0">
                  <a:moveTo>
                    <a:pt x="68" y="217"/>
                  </a:moveTo>
                  <a:cubicBezTo>
                    <a:pt x="101" y="234"/>
                    <a:pt x="1" y="268"/>
                    <a:pt x="185" y="251"/>
                  </a:cubicBezTo>
                  <a:cubicBezTo>
                    <a:pt x="235" y="251"/>
                    <a:pt x="402" y="151"/>
                    <a:pt x="302" y="50"/>
                  </a:cubicBezTo>
                  <a:cubicBezTo>
                    <a:pt x="251" y="0"/>
                    <a:pt x="1" y="50"/>
                    <a:pt x="68" y="2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806;p21">
              <a:extLst>
                <a:ext uri="{FF2B5EF4-FFF2-40B4-BE49-F238E27FC236}">
                  <a16:creationId xmlns:a16="http://schemas.microsoft.com/office/drawing/2014/main" id="{CEA4D7E1-BDF4-4FE8-A383-DF1525FFACA1}"/>
                </a:ext>
              </a:extLst>
            </p:cNvPr>
            <p:cNvSpPr/>
            <p:nvPr/>
          </p:nvSpPr>
          <p:spPr>
            <a:xfrm>
              <a:off x="4908333" y="2735214"/>
              <a:ext cx="11973" cy="14638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50" y="84"/>
                  </a:moveTo>
                  <a:cubicBezTo>
                    <a:pt x="34" y="100"/>
                    <a:pt x="0" y="33"/>
                    <a:pt x="0" y="167"/>
                  </a:cubicBezTo>
                  <a:cubicBezTo>
                    <a:pt x="17" y="234"/>
                    <a:pt x="134" y="368"/>
                    <a:pt x="234" y="267"/>
                  </a:cubicBezTo>
                  <a:cubicBezTo>
                    <a:pt x="301" y="201"/>
                    <a:pt x="151" y="0"/>
                    <a:pt x="50" y="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807;p21">
              <a:extLst>
                <a:ext uri="{FF2B5EF4-FFF2-40B4-BE49-F238E27FC236}">
                  <a16:creationId xmlns:a16="http://schemas.microsoft.com/office/drawing/2014/main" id="{5C939B5F-DC34-40C1-87AB-30DECEE69C99}"/>
                </a:ext>
              </a:extLst>
            </p:cNvPr>
            <p:cNvSpPr/>
            <p:nvPr/>
          </p:nvSpPr>
          <p:spPr>
            <a:xfrm>
              <a:off x="4450372" y="2741857"/>
              <a:ext cx="12689" cy="17303"/>
            </a:xfrm>
            <a:custGeom>
              <a:avLst/>
              <a:gdLst/>
              <a:ahLst/>
              <a:cxnLst/>
              <a:rect l="l" t="t" r="r" b="b"/>
              <a:pathLst>
                <a:path w="319" h="435" extrusionOk="0">
                  <a:moveTo>
                    <a:pt x="101" y="418"/>
                  </a:moveTo>
                  <a:cubicBezTo>
                    <a:pt x="185" y="435"/>
                    <a:pt x="218" y="435"/>
                    <a:pt x="252" y="384"/>
                  </a:cubicBezTo>
                  <a:cubicBezTo>
                    <a:pt x="268" y="351"/>
                    <a:pt x="302" y="318"/>
                    <a:pt x="302" y="284"/>
                  </a:cubicBezTo>
                  <a:cubicBezTo>
                    <a:pt x="318" y="0"/>
                    <a:pt x="1" y="234"/>
                    <a:pt x="101" y="4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808;p21">
              <a:extLst>
                <a:ext uri="{FF2B5EF4-FFF2-40B4-BE49-F238E27FC236}">
                  <a16:creationId xmlns:a16="http://schemas.microsoft.com/office/drawing/2014/main" id="{7B00F461-6D50-47D6-B151-6BF649B09312}"/>
                </a:ext>
              </a:extLst>
            </p:cNvPr>
            <p:cNvSpPr/>
            <p:nvPr/>
          </p:nvSpPr>
          <p:spPr>
            <a:xfrm>
              <a:off x="4757456" y="3160558"/>
              <a:ext cx="17303" cy="8671"/>
            </a:xfrm>
            <a:custGeom>
              <a:avLst/>
              <a:gdLst/>
              <a:ahLst/>
              <a:cxnLst/>
              <a:rect l="l" t="t" r="r" b="b"/>
              <a:pathLst>
                <a:path w="435" h="218" extrusionOk="0">
                  <a:moveTo>
                    <a:pt x="385" y="17"/>
                  </a:moveTo>
                  <a:cubicBezTo>
                    <a:pt x="234" y="0"/>
                    <a:pt x="0" y="84"/>
                    <a:pt x="184" y="184"/>
                  </a:cubicBezTo>
                  <a:cubicBezTo>
                    <a:pt x="218" y="218"/>
                    <a:pt x="318" y="201"/>
                    <a:pt x="351" y="184"/>
                  </a:cubicBezTo>
                  <a:cubicBezTo>
                    <a:pt x="435" y="134"/>
                    <a:pt x="401" y="101"/>
                    <a:pt x="385" y="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809;p21">
              <a:extLst>
                <a:ext uri="{FF2B5EF4-FFF2-40B4-BE49-F238E27FC236}">
                  <a16:creationId xmlns:a16="http://schemas.microsoft.com/office/drawing/2014/main" id="{65C4DEF0-1DB5-44F3-8A65-F0BF3D00AB12}"/>
                </a:ext>
              </a:extLst>
            </p:cNvPr>
            <p:cNvSpPr/>
            <p:nvPr/>
          </p:nvSpPr>
          <p:spPr>
            <a:xfrm>
              <a:off x="4653119" y="2067902"/>
              <a:ext cx="12649" cy="12689"/>
            </a:xfrm>
            <a:custGeom>
              <a:avLst/>
              <a:gdLst/>
              <a:ahLst/>
              <a:cxnLst/>
              <a:rect l="l" t="t" r="r" b="b"/>
              <a:pathLst>
                <a:path w="318" h="319" extrusionOk="0">
                  <a:moveTo>
                    <a:pt x="84" y="301"/>
                  </a:moveTo>
                  <a:cubicBezTo>
                    <a:pt x="284" y="318"/>
                    <a:pt x="318" y="84"/>
                    <a:pt x="217" y="34"/>
                  </a:cubicBezTo>
                  <a:cubicBezTo>
                    <a:pt x="150" y="1"/>
                    <a:pt x="0" y="168"/>
                    <a:pt x="84" y="3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810;p21">
              <a:extLst>
                <a:ext uri="{FF2B5EF4-FFF2-40B4-BE49-F238E27FC236}">
                  <a16:creationId xmlns:a16="http://schemas.microsoft.com/office/drawing/2014/main" id="{A2746A23-D223-48AA-B116-FEFC860B2CB2}"/>
                </a:ext>
              </a:extLst>
            </p:cNvPr>
            <p:cNvSpPr/>
            <p:nvPr/>
          </p:nvSpPr>
          <p:spPr>
            <a:xfrm>
              <a:off x="4463698" y="3396480"/>
              <a:ext cx="12649" cy="13365"/>
            </a:xfrm>
            <a:custGeom>
              <a:avLst/>
              <a:gdLst/>
              <a:ahLst/>
              <a:cxnLst/>
              <a:rect l="l" t="t" r="r" b="b"/>
              <a:pathLst>
                <a:path w="318" h="336" extrusionOk="0">
                  <a:moveTo>
                    <a:pt x="267" y="335"/>
                  </a:moveTo>
                  <a:lnTo>
                    <a:pt x="318" y="268"/>
                  </a:lnTo>
                  <a:cubicBezTo>
                    <a:pt x="318" y="168"/>
                    <a:pt x="201" y="1"/>
                    <a:pt x="100" y="101"/>
                  </a:cubicBezTo>
                  <a:cubicBezTo>
                    <a:pt x="0" y="201"/>
                    <a:pt x="167" y="318"/>
                    <a:pt x="267" y="3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811;p21">
              <a:extLst>
                <a:ext uri="{FF2B5EF4-FFF2-40B4-BE49-F238E27FC236}">
                  <a16:creationId xmlns:a16="http://schemas.microsoft.com/office/drawing/2014/main" id="{2799192E-D3D1-42BC-AC6B-31A39450DCEB}"/>
                </a:ext>
              </a:extLst>
            </p:cNvPr>
            <p:cNvSpPr/>
            <p:nvPr/>
          </p:nvSpPr>
          <p:spPr>
            <a:xfrm>
              <a:off x="4363338" y="3634430"/>
              <a:ext cx="9984" cy="12689"/>
            </a:xfrm>
            <a:custGeom>
              <a:avLst/>
              <a:gdLst/>
              <a:ahLst/>
              <a:cxnLst/>
              <a:rect l="l" t="t" r="r" b="b"/>
              <a:pathLst>
                <a:path w="251" h="319" extrusionOk="0">
                  <a:moveTo>
                    <a:pt x="34" y="51"/>
                  </a:moveTo>
                  <a:cubicBezTo>
                    <a:pt x="0" y="218"/>
                    <a:pt x="34" y="318"/>
                    <a:pt x="201" y="268"/>
                  </a:cubicBezTo>
                  <a:cubicBezTo>
                    <a:pt x="234" y="201"/>
                    <a:pt x="251" y="134"/>
                    <a:pt x="184" y="51"/>
                  </a:cubicBezTo>
                  <a:cubicBezTo>
                    <a:pt x="151" y="1"/>
                    <a:pt x="117" y="17"/>
                    <a:pt x="34" y="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812;p21">
              <a:extLst>
                <a:ext uri="{FF2B5EF4-FFF2-40B4-BE49-F238E27FC236}">
                  <a16:creationId xmlns:a16="http://schemas.microsoft.com/office/drawing/2014/main" id="{46259291-7DAE-4DAD-B085-B43DDA4FF321}"/>
                </a:ext>
              </a:extLst>
            </p:cNvPr>
            <p:cNvSpPr/>
            <p:nvPr/>
          </p:nvSpPr>
          <p:spPr>
            <a:xfrm>
              <a:off x="4457055" y="3847122"/>
              <a:ext cx="13325" cy="1066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217" y="268"/>
                  </a:moveTo>
                  <a:cubicBezTo>
                    <a:pt x="217" y="184"/>
                    <a:pt x="334" y="184"/>
                    <a:pt x="251" y="17"/>
                  </a:cubicBezTo>
                  <a:lnTo>
                    <a:pt x="150" y="0"/>
                  </a:lnTo>
                  <a:cubicBezTo>
                    <a:pt x="67" y="101"/>
                    <a:pt x="0" y="251"/>
                    <a:pt x="217" y="2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813;p21">
              <a:extLst>
                <a:ext uri="{FF2B5EF4-FFF2-40B4-BE49-F238E27FC236}">
                  <a16:creationId xmlns:a16="http://schemas.microsoft.com/office/drawing/2014/main" id="{1B0DEBF6-DF12-4E49-8459-627694916E53}"/>
                </a:ext>
              </a:extLst>
            </p:cNvPr>
            <p:cNvSpPr/>
            <p:nvPr/>
          </p:nvSpPr>
          <p:spPr>
            <a:xfrm>
              <a:off x="4797314" y="3841116"/>
              <a:ext cx="12689" cy="13365"/>
            </a:xfrm>
            <a:custGeom>
              <a:avLst/>
              <a:gdLst/>
              <a:ahLst/>
              <a:cxnLst/>
              <a:rect l="l" t="t" r="r" b="b"/>
              <a:pathLst>
                <a:path w="319" h="336" extrusionOk="0">
                  <a:moveTo>
                    <a:pt x="68" y="285"/>
                  </a:moveTo>
                  <a:cubicBezTo>
                    <a:pt x="251" y="335"/>
                    <a:pt x="318" y="1"/>
                    <a:pt x="84" y="34"/>
                  </a:cubicBezTo>
                  <a:cubicBezTo>
                    <a:pt x="68" y="51"/>
                    <a:pt x="34" y="85"/>
                    <a:pt x="34" y="151"/>
                  </a:cubicBezTo>
                  <a:cubicBezTo>
                    <a:pt x="1" y="302"/>
                    <a:pt x="51" y="252"/>
                    <a:pt x="68" y="2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814;p21">
              <a:extLst>
                <a:ext uri="{FF2B5EF4-FFF2-40B4-BE49-F238E27FC236}">
                  <a16:creationId xmlns:a16="http://schemas.microsoft.com/office/drawing/2014/main" id="{0EC01996-E21E-45CE-9E30-5B217F4C8223}"/>
                </a:ext>
              </a:extLst>
            </p:cNvPr>
            <p:cNvSpPr/>
            <p:nvPr/>
          </p:nvSpPr>
          <p:spPr>
            <a:xfrm>
              <a:off x="4500890" y="3774011"/>
              <a:ext cx="9348" cy="13325"/>
            </a:xfrm>
            <a:custGeom>
              <a:avLst/>
              <a:gdLst/>
              <a:ahLst/>
              <a:cxnLst/>
              <a:rect l="l" t="t" r="r" b="b"/>
              <a:pathLst>
                <a:path w="235" h="335" extrusionOk="0">
                  <a:moveTo>
                    <a:pt x="1" y="201"/>
                  </a:moveTo>
                  <a:cubicBezTo>
                    <a:pt x="1" y="301"/>
                    <a:pt x="235" y="335"/>
                    <a:pt x="168" y="17"/>
                  </a:cubicBezTo>
                  <a:cubicBezTo>
                    <a:pt x="18" y="0"/>
                    <a:pt x="1" y="51"/>
                    <a:pt x="1" y="2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815;p21">
              <a:extLst>
                <a:ext uri="{FF2B5EF4-FFF2-40B4-BE49-F238E27FC236}">
                  <a16:creationId xmlns:a16="http://schemas.microsoft.com/office/drawing/2014/main" id="{99E3F69E-934E-469D-B1EE-0F2FCB2525A8}"/>
                </a:ext>
              </a:extLst>
            </p:cNvPr>
            <p:cNvSpPr/>
            <p:nvPr/>
          </p:nvSpPr>
          <p:spPr>
            <a:xfrm>
              <a:off x="4651091" y="2751801"/>
              <a:ext cx="12689" cy="8671"/>
            </a:xfrm>
            <a:custGeom>
              <a:avLst/>
              <a:gdLst/>
              <a:ahLst/>
              <a:cxnLst/>
              <a:rect l="l" t="t" r="r" b="b"/>
              <a:pathLst>
                <a:path w="319" h="218" extrusionOk="0">
                  <a:moveTo>
                    <a:pt x="34" y="68"/>
                  </a:moveTo>
                  <a:cubicBezTo>
                    <a:pt x="1" y="68"/>
                    <a:pt x="34" y="134"/>
                    <a:pt x="34" y="185"/>
                  </a:cubicBezTo>
                  <a:cubicBezTo>
                    <a:pt x="235" y="218"/>
                    <a:pt x="201" y="201"/>
                    <a:pt x="268" y="151"/>
                  </a:cubicBezTo>
                  <a:lnTo>
                    <a:pt x="285" y="68"/>
                  </a:lnTo>
                  <a:cubicBezTo>
                    <a:pt x="252" y="51"/>
                    <a:pt x="318" y="17"/>
                    <a:pt x="168" y="17"/>
                  </a:cubicBezTo>
                  <a:cubicBezTo>
                    <a:pt x="34" y="1"/>
                    <a:pt x="51" y="51"/>
                    <a:pt x="34" y="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816;p21">
              <a:extLst>
                <a:ext uri="{FF2B5EF4-FFF2-40B4-BE49-F238E27FC236}">
                  <a16:creationId xmlns:a16="http://schemas.microsoft.com/office/drawing/2014/main" id="{A22A8075-AA7F-4E97-8740-79D54AEB805F}"/>
                </a:ext>
              </a:extLst>
            </p:cNvPr>
            <p:cNvSpPr/>
            <p:nvPr/>
          </p:nvSpPr>
          <p:spPr>
            <a:xfrm>
              <a:off x="4561392" y="2921294"/>
              <a:ext cx="14002" cy="10024"/>
            </a:xfrm>
            <a:custGeom>
              <a:avLst/>
              <a:gdLst/>
              <a:ahLst/>
              <a:cxnLst/>
              <a:rect l="l" t="t" r="r" b="b"/>
              <a:pathLst>
                <a:path w="352" h="252" extrusionOk="0">
                  <a:moveTo>
                    <a:pt x="84" y="218"/>
                  </a:moveTo>
                  <a:cubicBezTo>
                    <a:pt x="234" y="251"/>
                    <a:pt x="351" y="218"/>
                    <a:pt x="301" y="51"/>
                  </a:cubicBezTo>
                  <a:cubicBezTo>
                    <a:pt x="218" y="17"/>
                    <a:pt x="0" y="0"/>
                    <a:pt x="84" y="2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817;p21">
              <a:extLst>
                <a:ext uri="{FF2B5EF4-FFF2-40B4-BE49-F238E27FC236}">
                  <a16:creationId xmlns:a16="http://schemas.microsoft.com/office/drawing/2014/main" id="{0E4993C2-2B14-4165-90B5-35F8899B4061}"/>
                </a:ext>
              </a:extLst>
            </p:cNvPr>
            <p:cNvSpPr/>
            <p:nvPr/>
          </p:nvSpPr>
          <p:spPr>
            <a:xfrm>
              <a:off x="4889717" y="3716850"/>
              <a:ext cx="11337" cy="10660"/>
            </a:xfrm>
            <a:custGeom>
              <a:avLst/>
              <a:gdLst/>
              <a:ahLst/>
              <a:cxnLst/>
              <a:rect l="l" t="t" r="r" b="b"/>
              <a:pathLst>
                <a:path w="285" h="268" extrusionOk="0">
                  <a:moveTo>
                    <a:pt x="251" y="251"/>
                  </a:moveTo>
                  <a:cubicBezTo>
                    <a:pt x="284" y="117"/>
                    <a:pt x="218" y="0"/>
                    <a:pt x="50" y="51"/>
                  </a:cubicBezTo>
                  <a:cubicBezTo>
                    <a:pt x="0" y="201"/>
                    <a:pt x="117" y="268"/>
                    <a:pt x="251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818;p21">
              <a:extLst>
                <a:ext uri="{FF2B5EF4-FFF2-40B4-BE49-F238E27FC236}">
                  <a16:creationId xmlns:a16="http://schemas.microsoft.com/office/drawing/2014/main" id="{707DA509-554A-416D-B031-C647EF13FEA5}"/>
                </a:ext>
              </a:extLst>
            </p:cNvPr>
            <p:cNvSpPr/>
            <p:nvPr/>
          </p:nvSpPr>
          <p:spPr>
            <a:xfrm>
              <a:off x="4571336" y="2945877"/>
              <a:ext cx="10700" cy="11337"/>
            </a:xfrm>
            <a:custGeom>
              <a:avLst/>
              <a:gdLst/>
              <a:ahLst/>
              <a:cxnLst/>
              <a:rect l="l" t="t" r="r" b="b"/>
              <a:pathLst>
                <a:path w="269" h="285" extrusionOk="0">
                  <a:moveTo>
                    <a:pt x="1" y="51"/>
                  </a:moveTo>
                  <a:cubicBezTo>
                    <a:pt x="1" y="285"/>
                    <a:pt x="268" y="285"/>
                    <a:pt x="252" y="51"/>
                  </a:cubicBezTo>
                  <a:cubicBezTo>
                    <a:pt x="201" y="34"/>
                    <a:pt x="68" y="1"/>
                    <a:pt x="1" y="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819;p21">
              <a:extLst>
                <a:ext uri="{FF2B5EF4-FFF2-40B4-BE49-F238E27FC236}">
                  <a16:creationId xmlns:a16="http://schemas.microsoft.com/office/drawing/2014/main" id="{B73E2042-CA2D-42E8-8A40-C6EFEF24A6A5}"/>
                </a:ext>
              </a:extLst>
            </p:cNvPr>
            <p:cNvSpPr/>
            <p:nvPr/>
          </p:nvSpPr>
          <p:spPr>
            <a:xfrm>
              <a:off x="4809963" y="2280594"/>
              <a:ext cx="12649" cy="14002"/>
            </a:xfrm>
            <a:custGeom>
              <a:avLst/>
              <a:gdLst/>
              <a:ahLst/>
              <a:cxnLst/>
              <a:rect l="l" t="t" r="r" b="b"/>
              <a:pathLst>
                <a:path w="318" h="352" extrusionOk="0">
                  <a:moveTo>
                    <a:pt x="117" y="101"/>
                  </a:moveTo>
                  <a:cubicBezTo>
                    <a:pt x="0" y="151"/>
                    <a:pt x="34" y="351"/>
                    <a:pt x="184" y="301"/>
                  </a:cubicBezTo>
                  <a:cubicBezTo>
                    <a:pt x="318" y="251"/>
                    <a:pt x="284" y="0"/>
                    <a:pt x="117" y="1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820;p21">
              <a:extLst>
                <a:ext uri="{FF2B5EF4-FFF2-40B4-BE49-F238E27FC236}">
                  <a16:creationId xmlns:a16="http://schemas.microsoft.com/office/drawing/2014/main" id="{9F04C89E-DC42-4B4E-ACED-8EADF03E2E75}"/>
                </a:ext>
              </a:extLst>
            </p:cNvPr>
            <p:cNvSpPr/>
            <p:nvPr/>
          </p:nvSpPr>
          <p:spPr>
            <a:xfrm>
              <a:off x="4690311" y="4013950"/>
              <a:ext cx="8671" cy="10660"/>
            </a:xfrm>
            <a:custGeom>
              <a:avLst/>
              <a:gdLst/>
              <a:ahLst/>
              <a:cxnLst/>
              <a:rect l="l" t="t" r="r" b="b"/>
              <a:pathLst>
                <a:path w="218" h="268" extrusionOk="0">
                  <a:moveTo>
                    <a:pt x="51" y="34"/>
                  </a:moveTo>
                  <a:cubicBezTo>
                    <a:pt x="1" y="167"/>
                    <a:pt x="17" y="268"/>
                    <a:pt x="185" y="251"/>
                  </a:cubicBezTo>
                  <a:cubicBezTo>
                    <a:pt x="218" y="167"/>
                    <a:pt x="218" y="100"/>
                    <a:pt x="185" y="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821;p21">
              <a:extLst>
                <a:ext uri="{FF2B5EF4-FFF2-40B4-BE49-F238E27FC236}">
                  <a16:creationId xmlns:a16="http://schemas.microsoft.com/office/drawing/2014/main" id="{B92E5905-E6F1-4C47-B324-2D8B4AF31128}"/>
                </a:ext>
              </a:extLst>
            </p:cNvPr>
            <p:cNvSpPr/>
            <p:nvPr/>
          </p:nvSpPr>
          <p:spPr>
            <a:xfrm>
              <a:off x="4659086" y="3379892"/>
              <a:ext cx="10024" cy="11337"/>
            </a:xfrm>
            <a:custGeom>
              <a:avLst/>
              <a:gdLst/>
              <a:ahLst/>
              <a:cxnLst/>
              <a:rect l="l" t="t" r="r" b="b"/>
              <a:pathLst>
                <a:path w="252" h="285" extrusionOk="0">
                  <a:moveTo>
                    <a:pt x="51" y="234"/>
                  </a:moveTo>
                  <a:cubicBezTo>
                    <a:pt x="218" y="284"/>
                    <a:pt x="251" y="217"/>
                    <a:pt x="251" y="67"/>
                  </a:cubicBezTo>
                  <a:cubicBezTo>
                    <a:pt x="101" y="0"/>
                    <a:pt x="0" y="67"/>
                    <a:pt x="51" y="2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822;p21">
              <a:extLst>
                <a:ext uri="{FF2B5EF4-FFF2-40B4-BE49-F238E27FC236}">
                  <a16:creationId xmlns:a16="http://schemas.microsoft.com/office/drawing/2014/main" id="{948338F5-371D-4062-B867-89A4AA7A4F3E}"/>
                </a:ext>
              </a:extLst>
            </p:cNvPr>
            <p:cNvSpPr/>
            <p:nvPr/>
          </p:nvSpPr>
          <p:spPr>
            <a:xfrm>
              <a:off x="4322129" y="3613149"/>
              <a:ext cx="15314" cy="15991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17" y="402"/>
                  </a:moveTo>
                  <a:cubicBezTo>
                    <a:pt x="385" y="218"/>
                    <a:pt x="67" y="1"/>
                    <a:pt x="0" y="318"/>
                  </a:cubicBezTo>
                  <a:cubicBezTo>
                    <a:pt x="67" y="402"/>
                    <a:pt x="0" y="369"/>
                    <a:pt x="117" y="402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823;p21">
              <a:extLst>
                <a:ext uri="{FF2B5EF4-FFF2-40B4-BE49-F238E27FC236}">
                  <a16:creationId xmlns:a16="http://schemas.microsoft.com/office/drawing/2014/main" id="{88445173-9F33-4B6B-898B-AF28D48FEB07}"/>
                </a:ext>
              </a:extLst>
            </p:cNvPr>
            <p:cNvSpPr/>
            <p:nvPr/>
          </p:nvSpPr>
          <p:spPr>
            <a:xfrm>
              <a:off x="4333426" y="2703949"/>
              <a:ext cx="10660" cy="10024"/>
            </a:xfrm>
            <a:custGeom>
              <a:avLst/>
              <a:gdLst/>
              <a:ahLst/>
              <a:cxnLst/>
              <a:rect l="l" t="t" r="r" b="b"/>
              <a:pathLst>
                <a:path w="268" h="252" extrusionOk="0">
                  <a:moveTo>
                    <a:pt x="151" y="251"/>
                  </a:moveTo>
                  <a:cubicBezTo>
                    <a:pt x="234" y="201"/>
                    <a:pt x="268" y="184"/>
                    <a:pt x="234" y="51"/>
                  </a:cubicBezTo>
                  <a:cubicBezTo>
                    <a:pt x="134" y="1"/>
                    <a:pt x="101" y="17"/>
                    <a:pt x="50" y="101"/>
                  </a:cubicBezTo>
                  <a:cubicBezTo>
                    <a:pt x="0" y="218"/>
                    <a:pt x="50" y="235"/>
                    <a:pt x="151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824;p21">
              <a:extLst>
                <a:ext uri="{FF2B5EF4-FFF2-40B4-BE49-F238E27FC236}">
                  <a16:creationId xmlns:a16="http://schemas.microsoft.com/office/drawing/2014/main" id="{F91F9C92-7F08-42E5-8A3E-59D337A362AF}"/>
                </a:ext>
              </a:extLst>
            </p:cNvPr>
            <p:cNvSpPr/>
            <p:nvPr/>
          </p:nvSpPr>
          <p:spPr>
            <a:xfrm>
              <a:off x="4557414" y="3848435"/>
              <a:ext cx="11337" cy="10024"/>
            </a:xfrm>
            <a:custGeom>
              <a:avLst/>
              <a:gdLst/>
              <a:ahLst/>
              <a:cxnLst/>
              <a:rect l="l" t="t" r="r" b="b"/>
              <a:pathLst>
                <a:path w="285" h="252" extrusionOk="0">
                  <a:moveTo>
                    <a:pt x="201" y="251"/>
                  </a:moveTo>
                  <a:cubicBezTo>
                    <a:pt x="201" y="201"/>
                    <a:pt x="284" y="185"/>
                    <a:pt x="267" y="84"/>
                  </a:cubicBezTo>
                  <a:cubicBezTo>
                    <a:pt x="251" y="17"/>
                    <a:pt x="201" y="1"/>
                    <a:pt x="134" y="34"/>
                  </a:cubicBezTo>
                  <a:cubicBezTo>
                    <a:pt x="33" y="101"/>
                    <a:pt x="0" y="235"/>
                    <a:pt x="201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825;p21">
              <a:extLst>
                <a:ext uri="{FF2B5EF4-FFF2-40B4-BE49-F238E27FC236}">
                  <a16:creationId xmlns:a16="http://schemas.microsoft.com/office/drawing/2014/main" id="{E408569A-5FCC-4BD7-9D2E-804057E83C36}"/>
                </a:ext>
              </a:extLst>
            </p:cNvPr>
            <p:cNvSpPr/>
            <p:nvPr/>
          </p:nvSpPr>
          <p:spPr>
            <a:xfrm>
              <a:off x="4617200" y="3894975"/>
              <a:ext cx="12013" cy="12649"/>
            </a:xfrm>
            <a:custGeom>
              <a:avLst/>
              <a:gdLst/>
              <a:ahLst/>
              <a:cxnLst/>
              <a:rect l="l" t="t" r="r" b="b"/>
              <a:pathLst>
                <a:path w="302" h="318" extrusionOk="0">
                  <a:moveTo>
                    <a:pt x="101" y="268"/>
                  </a:moveTo>
                  <a:cubicBezTo>
                    <a:pt x="235" y="318"/>
                    <a:pt x="302" y="218"/>
                    <a:pt x="285" y="101"/>
                  </a:cubicBezTo>
                  <a:cubicBezTo>
                    <a:pt x="218" y="0"/>
                    <a:pt x="1" y="84"/>
                    <a:pt x="101" y="26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826;p21">
              <a:extLst>
                <a:ext uri="{FF2B5EF4-FFF2-40B4-BE49-F238E27FC236}">
                  <a16:creationId xmlns:a16="http://schemas.microsoft.com/office/drawing/2014/main" id="{3E71D7A6-7E7D-4294-8E97-1B113C3E8A17}"/>
                </a:ext>
              </a:extLst>
            </p:cNvPr>
            <p:cNvSpPr/>
            <p:nvPr/>
          </p:nvSpPr>
          <p:spPr>
            <a:xfrm>
              <a:off x="4717559" y="3804600"/>
              <a:ext cx="13325" cy="1066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235" y="217"/>
                  </a:moveTo>
                  <a:cubicBezTo>
                    <a:pt x="335" y="167"/>
                    <a:pt x="268" y="0"/>
                    <a:pt x="68" y="33"/>
                  </a:cubicBezTo>
                  <a:cubicBezTo>
                    <a:pt x="1" y="167"/>
                    <a:pt x="151" y="267"/>
                    <a:pt x="235" y="2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827;p21">
              <a:extLst>
                <a:ext uri="{FF2B5EF4-FFF2-40B4-BE49-F238E27FC236}">
                  <a16:creationId xmlns:a16="http://schemas.microsoft.com/office/drawing/2014/main" id="{51E01535-BBBF-4988-BB01-1249EDE193C9}"/>
                </a:ext>
              </a:extLst>
            </p:cNvPr>
            <p:cNvSpPr/>
            <p:nvPr/>
          </p:nvSpPr>
          <p:spPr>
            <a:xfrm>
              <a:off x="4681004" y="2872766"/>
              <a:ext cx="13365" cy="12689"/>
            </a:xfrm>
            <a:custGeom>
              <a:avLst/>
              <a:gdLst/>
              <a:ahLst/>
              <a:cxnLst/>
              <a:rect l="l" t="t" r="r" b="b"/>
              <a:pathLst>
                <a:path w="336" h="319" extrusionOk="0">
                  <a:moveTo>
                    <a:pt x="201" y="318"/>
                  </a:moveTo>
                  <a:cubicBezTo>
                    <a:pt x="235" y="268"/>
                    <a:pt x="335" y="1"/>
                    <a:pt x="118" y="118"/>
                  </a:cubicBezTo>
                  <a:cubicBezTo>
                    <a:pt x="34" y="168"/>
                    <a:pt x="1" y="301"/>
                    <a:pt x="201" y="318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828;p21">
              <a:extLst>
                <a:ext uri="{FF2B5EF4-FFF2-40B4-BE49-F238E27FC236}">
                  <a16:creationId xmlns:a16="http://schemas.microsoft.com/office/drawing/2014/main" id="{89655571-F4DB-4971-BC7E-9FF3C56311F1}"/>
                </a:ext>
              </a:extLst>
            </p:cNvPr>
            <p:cNvSpPr/>
            <p:nvPr/>
          </p:nvSpPr>
          <p:spPr>
            <a:xfrm>
              <a:off x="4676350" y="2929250"/>
              <a:ext cx="13365" cy="11337"/>
            </a:xfrm>
            <a:custGeom>
              <a:avLst/>
              <a:gdLst/>
              <a:ahLst/>
              <a:cxnLst/>
              <a:rect l="l" t="t" r="r" b="b"/>
              <a:pathLst>
                <a:path w="336" h="285" extrusionOk="0">
                  <a:moveTo>
                    <a:pt x="268" y="235"/>
                  </a:moveTo>
                  <a:cubicBezTo>
                    <a:pt x="335" y="68"/>
                    <a:pt x="168" y="1"/>
                    <a:pt x="84" y="84"/>
                  </a:cubicBezTo>
                  <a:cubicBezTo>
                    <a:pt x="1" y="168"/>
                    <a:pt x="118" y="285"/>
                    <a:pt x="268" y="23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829;p21">
              <a:extLst>
                <a:ext uri="{FF2B5EF4-FFF2-40B4-BE49-F238E27FC236}">
                  <a16:creationId xmlns:a16="http://schemas.microsoft.com/office/drawing/2014/main" id="{7CF54E5F-1F11-4AEC-9A4C-CF12C8B4C2C4}"/>
                </a:ext>
              </a:extLst>
            </p:cNvPr>
            <p:cNvSpPr/>
            <p:nvPr/>
          </p:nvSpPr>
          <p:spPr>
            <a:xfrm>
              <a:off x="4796677" y="2886051"/>
              <a:ext cx="11973" cy="11337"/>
            </a:xfrm>
            <a:custGeom>
              <a:avLst/>
              <a:gdLst/>
              <a:ahLst/>
              <a:cxnLst/>
              <a:rect l="l" t="t" r="r" b="b"/>
              <a:pathLst>
                <a:path w="301" h="285" extrusionOk="0">
                  <a:moveTo>
                    <a:pt x="34" y="101"/>
                  </a:moveTo>
                  <a:cubicBezTo>
                    <a:pt x="0" y="235"/>
                    <a:pt x="100" y="285"/>
                    <a:pt x="217" y="235"/>
                  </a:cubicBezTo>
                  <a:cubicBezTo>
                    <a:pt x="301" y="118"/>
                    <a:pt x="201" y="1"/>
                    <a:pt x="34" y="1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830;p21">
              <a:extLst>
                <a:ext uri="{FF2B5EF4-FFF2-40B4-BE49-F238E27FC236}">
                  <a16:creationId xmlns:a16="http://schemas.microsoft.com/office/drawing/2014/main" id="{87FB17B9-E80E-46B3-BC05-67B4BD6CE757}"/>
                </a:ext>
              </a:extLst>
            </p:cNvPr>
            <p:cNvSpPr/>
            <p:nvPr/>
          </p:nvSpPr>
          <p:spPr>
            <a:xfrm>
              <a:off x="4691664" y="2909321"/>
              <a:ext cx="10660" cy="1066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0" y="84"/>
                  </a:moveTo>
                  <a:cubicBezTo>
                    <a:pt x="17" y="218"/>
                    <a:pt x="67" y="268"/>
                    <a:pt x="201" y="235"/>
                  </a:cubicBezTo>
                  <a:cubicBezTo>
                    <a:pt x="268" y="1"/>
                    <a:pt x="50" y="1"/>
                    <a:pt x="0" y="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831;p21">
              <a:extLst>
                <a:ext uri="{FF2B5EF4-FFF2-40B4-BE49-F238E27FC236}">
                  <a16:creationId xmlns:a16="http://schemas.microsoft.com/office/drawing/2014/main" id="{491CAD6D-78B2-4401-818F-D02288936055}"/>
                </a:ext>
              </a:extLst>
            </p:cNvPr>
            <p:cNvSpPr/>
            <p:nvPr/>
          </p:nvSpPr>
          <p:spPr>
            <a:xfrm>
              <a:off x="4745483" y="2824913"/>
              <a:ext cx="10660" cy="10024"/>
            </a:xfrm>
            <a:custGeom>
              <a:avLst/>
              <a:gdLst/>
              <a:ahLst/>
              <a:cxnLst/>
              <a:rect l="l" t="t" r="r" b="b"/>
              <a:pathLst>
                <a:path w="268" h="252" extrusionOk="0">
                  <a:moveTo>
                    <a:pt x="67" y="34"/>
                  </a:moveTo>
                  <a:cubicBezTo>
                    <a:pt x="17" y="168"/>
                    <a:pt x="134" y="251"/>
                    <a:pt x="268" y="184"/>
                  </a:cubicBezTo>
                  <a:cubicBezTo>
                    <a:pt x="268" y="118"/>
                    <a:pt x="268" y="17"/>
                    <a:pt x="151" y="1"/>
                  </a:cubicBezTo>
                  <a:cubicBezTo>
                    <a:pt x="1" y="1"/>
                    <a:pt x="134" y="1"/>
                    <a:pt x="67" y="3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832;p21">
              <a:extLst>
                <a:ext uri="{FF2B5EF4-FFF2-40B4-BE49-F238E27FC236}">
                  <a16:creationId xmlns:a16="http://schemas.microsoft.com/office/drawing/2014/main" id="{3BC502A7-6432-47BE-AE72-2C488B0BF8FD}"/>
                </a:ext>
              </a:extLst>
            </p:cNvPr>
            <p:cNvSpPr/>
            <p:nvPr/>
          </p:nvSpPr>
          <p:spPr>
            <a:xfrm>
              <a:off x="4419823" y="2593645"/>
              <a:ext cx="12649" cy="9348"/>
            </a:xfrm>
            <a:custGeom>
              <a:avLst/>
              <a:gdLst/>
              <a:ahLst/>
              <a:cxnLst/>
              <a:rect l="l" t="t" r="r" b="b"/>
              <a:pathLst>
                <a:path w="318" h="235" extrusionOk="0">
                  <a:moveTo>
                    <a:pt x="84" y="50"/>
                  </a:moveTo>
                  <a:cubicBezTo>
                    <a:pt x="84" y="50"/>
                    <a:pt x="0" y="201"/>
                    <a:pt x="151" y="217"/>
                  </a:cubicBezTo>
                  <a:cubicBezTo>
                    <a:pt x="318" y="234"/>
                    <a:pt x="218" y="201"/>
                    <a:pt x="251" y="167"/>
                  </a:cubicBezTo>
                  <a:lnTo>
                    <a:pt x="268" y="67"/>
                  </a:lnTo>
                  <a:cubicBezTo>
                    <a:pt x="167" y="17"/>
                    <a:pt x="184" y="0"/>
                    <a:pt x="84" y="50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833;p21">
              <a:extLst>
                <a:ext uri="{FF2B5EF4-FFF2-40B4-BE49-F238E27FC236}">
                  <a16:creationId xmlns:a16="http://schemas.microsoft.com/office/drawing/2014/main" id="{3440041C-482D-48A0-BDA0-DD745FD68835}"/>
                </a:ext>
              </a:extLst>
            </p:cNvPr>
            <p:cNvSpPr/>
            <p:nvPr/>
          </p:nvSpPr>
          <p:spPr>
            <a:xfrm>
              <a:off x="4782039" y="4039209"/>
              <a:ext cx="12013" cy="11973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51" y="251"/>
                  </a:moveTo>
                  <a:cubicBezTo>
                    <a:pt x="301" y="301"/>
                    <a:pt x="251" y="100"/>
                    <a:pt x="168" y="67"/>
                  </a:cubicBezTo>
                  <a:cubicBezTo>
                    <a:pt x="1" y="0"/>
                    <a:pt x="34" y="184"/>
                    <a:pt x="51" y="25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834;p21">
              <a:extLst>
                <a:ext uri="{FF2B5EF4-FFF2-40B4-BE49-F238E27FC236}">
                  <a16:creationId xmlns:a16="http://schemas.microsoft.com/office/drawing/2014/main" id="{B083EC10-DDE9-4D31-A257-775590F8B326}"/>
                </a:ext>
              </a:extLst>
            </p:cNvPr>
            <p:cNvSpPr/>
            <p:nvPr/>
          </p:nvSpPr>
          <p:spPr>
            <a:xfrm>
              <a:off x="4349376" y="2725230"/>
              <a:ext cx="8671" cy="8671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0" y="184"/>
                  </a:moveTo>
                  <a:lnTo>
                    <a:pt x="167" y="218"/>
                  </a:lnTo>
                  <a:cubicBezTo>
                    <a:pt x="201" y="51"/>
                    <a:pt x="217" y="0"/>
                    <a:pt x="34" y="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835;p21">
              <a:extLst>
                <a:ext uri="{FF2B5EF4-FFF2-40B4-BE49-F238E27FC236}">
                  <a16:creationId xmlns:a16="http://schemas.microsoft.com/office/drawing/2014/main" id="{6E66166F-6E73-4AD7-A680-643B91CB1D09}"/>
                </a:ext>
              </a:extLst>
            </p:cNvPr>
            <p:cNvSpPr/>
            <p:nvPr/>
          </p:nvSpPr>
          <p:spPr>
            <a:xfrm>
              <a:off x="4484303" y="2793011"/>
              <a:ext cx="8671" cy="10660"/>
            </a:xfrm>
            <a:custGeom>
              <a:avLst/>
              <a:gdLst/>
              <a:ahLst/>
              <a:cxnLst/>
              <a:rect l="l" t="t" r="r" b="b"/>
              <a:pathLst>
                <a:path w="218" h="268" extrusionOk="0">
                  <a:moveTo>
                    <a:pt x="50" y="184"/>
                  </a:moveTo>
                  <a:cubicBezTo>
                    <a:pt x="201" y="268"/>
                    <a:pt x="217" y="218"/>
                    <a:pt x="217" y="67"/>
                  </a:cubicBezTo>
                  <a:lnTo>
                    <a:pt x="100" y="1"/>
                  </a:lnTo>
                  <a:cubicBezTo>
                    <a:pt x="50" y="67"/>
                    <a:pt x="0" y="67"/>
                    <a:pt x="50" y="184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836;p21">
              <a:extLst>
                <a:ext uri="{FF2B5EF4-FFF2-40B4-BE49-F238E27FC236}">
                  <a16:creationId xmlns:a16="http://schemas.microsoft.com/office/drawing/2014/main" id="{67BB7C92-29A2-4602-9E07-628C9AA1C686}"/>
                </a:ext>
              </a:extLst>
            </p:cNvPr>
            <p:cNvSpPr/>
            <p:nvPr/>
          </p:nvSpPr>
          <p:spPr>
            <a:xfrm>
              <a:off x="4359997" y="3978707"/>
              <a:ext cx="12689" cy="13325"/>
            </a:xfrm>
            <a:custGeom>
              <a:avLst/>
              <a:gdLst/>
              <a:ahLst/>
              <a:cxnLst/>
              <a:rect l="l" t="t" r="r" b="b"/>
              <a:pathLst>
                <a:path w="319" h="335" extrusionOk="0">
                  <a:moveTo>
                    <a:pt x="168" y="1"/>
                  </a:moveTo>
                  <a:cubicBezTo>
                    <a:pt x="1" y="201"/>
                    <a:pt x="318" y="335"/>
                    <a:pt x="301" y="17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837;p21">
              <a:extLst>
                <a:ext uri="{FF2B5EF4-FFF2-40B4-BE49-F238E27FC236}">
                  <a16:creationId xmlns:a16="http://schemas.microsoft.com/office/drawing/2014/main" id="{FEE26ABB-EA88-4EF5-88F6-44939BFF355B}"/>
                </a:ext>
              </a:extLst>
            </p:cNvPr>
            <p:cNvSpPr/>
            <p:nvPr/>
          </p:nvSpPr>
          <p:spPr>
            <a:xfrm>
              <a:off x="4505544" y="3038917"/>
              <a:ext cx="9348" cy="9348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84" y="201"/>
                  </a:moveTo>
                  <a:cubicBezTo>
                    <a:pt x="218" y="235"/>
                    <a:pt x="235" y="151"/>
                    <a:pt x="201" y="51"/>
                  </a:cubicBezTo>
                  <a:cubicBezTo>
                    <a:pt x="151" y="34"/>
                    <a:pt x="151" y="1"/>
                    <a:pt x="84" y="51"/>
                  </a:cubicBezTo>
                  <a:cubicBezTo>
                    <a:pt x="1" y="151"/>
                    <a:pt x="84" y="201"/>
                    <a:pt x="84" y="201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838;p21">
              <a:extLst>
                <a:ext uri="{FF2B5EF4-FFF2-40B4-BE49-F238E27FC236}">
                  <a16:creationId xmlns:a16="http://schemas.microsoft.com/office/drawing/2014/main" id="{3E1DD5C0-E19D-4BA7-B6A5-8D3961C34A20}"/>
                </a:ext>
              </a:extLst>
            </p:cNvPr>
            <p:cNvSpPr/>
            <p:nvPr/>
          </p:nvSpPr>
          <p:spPr>
            <a:xfrm>
              <a:off x="4558727" y="4191399"/>
              <a:ext cx="15314" cy="15314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17" y="385"/>
                  </a:moveTo>
                  <a:lnTo>
                    <a:pt x="184" y="385"/>
                  </a:lnTo>
                  <a:cubicBezTo>
                    <a:pt x="335" y="117"/>
                    <a:pt x="385" y="184"/>
                    <a:pt x="385" y="17"/>
                  </a:cubicBezTo>
                  <a:cubicBezTo>
                    <a:pt x="184" y="0"/>
                    <a:pt x="0" y="167"/>
                    <a:pt x="117" y="385"/>
                  </a:cubicBez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5" name="Google Shape;839;p21">
            <a:extLst>
              <a:ext uri="{FF2B5EF4-FFF2-40B4-BE49-F238E27FC236}">
                <a16:creationId xmlns:a16="http://schemas.microsoft.com/office/drawing/2014/main" id="{B7A039FD-0E50-492F-BBB3-F7FF27039807}"/>
              </a:ext>
            </a:extLst>
          </p:cNvPr>
          <p:cNvSpPr/>
          <p:nvPr/>
        </p:nvSpPr>
        <p:spPr>
          <a:xfrm>
            <a:off x="1146027" y="2025816"/>
            <a:ext cx="2702771" cy="1671650"/>
          </a:xfrm>
          <a:custGeom>
            <a:avLst/>
            <a:gdLst/>
            <a:ahLst/>
            <a:cxnLst/>
            <a:rect l="l" t="t" r="r" b="b"/>
            <a:pathLst>
              <a:path w="5563" h="5010" extrusionOk="0">
                <a:moveTo>
                  <a:pt x="3187" y="1"/>
                </a:moveTo>
                <a:cubicBezTo>
                  <a:pt x="2978" y="1"/>
                  <a:pt x="2765" y="20"/>
                  <a:pt x="2555" y="57"/>
                </a:cubicBezTo>
                <a:cubicBezTo>
                  <a:pt x="2496" y="52"/>
                  <a:pt x="2437" y="50"/>
                  <a:pt x="2379" y="50"/>
                </a:cubicBezTo>
                <a:cubicBezTo>
                  <a:pt x="1099" y="50"/>
                  <a:pt x="1" y="1250"/>
                  <a:pt x="48" y="2497"/>
                </a:cubicBezTo>
                <a:cubicBezTo>
                  <a:pt x="96" y="3952"/>
                  <a:pt x="1476" y="5009"/>
                  <a:pt x="2840" y="5009"/>
                </a:cubicBezTo>
                <a:cubicBezTo>
                  <a:pt x="2901" y="5009"/>
                  <a:pt x="2962" y="5007"/>
                  <a:pt x="3023" y="5003"/>
                </a:cubicBezTo>
                <a:lnTo>
                  <a:pt x="3190" y="5003"/>
                </a:lnTo>
                <a:cubicBezTo>
                  <a:pt x="3791" y="4986"/>
                  <a:pt x="4259" y="4719"/>
                  <a:pt x="4593" y="4318"/>
                </a:cubicBezTo>
                <a:cubicBezTo>
                  <a:pt x="5211" y="3750"/>
                  <a:pt x="5562" y="2881"/>
                  <a:pt x="5529" y="1995"/>
                </a:cubicBezTo>
                <a:cubicBezTo>
                  <a:pt x="5472" y="618"/>
                  <a:pt x="4377" y="1"/>
                  <a:pt x="3187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Socializar los beneficios de la aplicación de la metodología del Costeo ABC en todos los niveles de la organización.</a:t>
            </a:r>
            <a:endParaRPr sz="1400" dirty="0"/>
          </a:p>
        </p:txBody>
      </p:sp>
      <p:sp>
        <p:nvSpPr>
          <p:cNvPr id="1236" name="Google Shape;840;p21">
            <a:extLst>
              <a:ext uri="{FF2B5EF4-FFF2-40B4-BE49-F238E27FC236}">
                <a16:creationId xmlns:a16="http://schemas.microsoft.com/office/drawing/2014/main" id="{D0C63764-6402-41D2-A948-34A022C0DA23}"/>
              </a:ext>
            </a:extLst>
          </p:cNvPr>
          <p:cNvSpPr/>
          <p:nvPr/>
        </p:nvSpPr>
        <p:spPr>
          <a:xfrm>
            <a:off x="1342291" y="4180175"/>
            <a:ext cx="2477231" cy="1764051"/>
          </a:xfrm>
          <a:custGeom>
            <a:avLst/>
            <a:gdLst/>
            <a:ahLst/>
            <a:cxnLst/>
            <a:rect l="l" t="t" r="r" b="b"/>
            <a:pathLst>
              <a:path w="5563" h="5010" extrusionOk="0">
                <a:moveTo>
                  <a:pt x="3187" y="1"/>
                </a:moveTo>
                <a:cubicBezTo>
                  <a:pt x="2978" y="1"/>
                  <a:pt x="2765" y="20"/>
                  <a:pt x="2555" y="57"/>
                </a:cubicBezTo>
                <a:cubicBezTo>
                  <a:pt x="2496" y="52"/>
                  <a:pt x="2437" y="50"/>
                  <a:pt x="2379" y="50"/>
                </a:cubicBezTo>
                <a:cubicBezTo>
                  <a:pt x="1099" y="50"/>
                  <a:pt x="1" y="1250"/>
                  <a:pt x="48" y="2497"/>
                </a:cubicBezTo>
                <a:cubicBezTo>
                  <a:pt x="96" y="3952"/>
                  <a:pt x="1476" y="5009"/>
                  <a:pt x="2840" y="5009"/>
                </a:cubicBezTo>
                <a:cubicBezTo>
                  <a:pt x="2901" y="5009"/>
                  <a:pt x="2962" y="5007"/>
                  <a:pt x="3023" y="5003"/>
                </a:cubicBezTo>
                <a:lnTo>
                  <a:pt x="3190" y="5003"/>
                </a:lnTo>
                <a:cubicBezTo>
                  <a:pt x="3791" y="4986"/>
                  <a:pt x="4259" y="4719"/>
                  <a:pt x="4593" y="4318"/>
                </a:cubicBezTo>
                <a:cubicBezTo>
                  <a:pt x="5211" y="3750"/>
                  <a:pt x="5562" y="2881"/>
                  <a:pt x="5529" y="1995"/>
                </a:cubicBezTo>
                <a:cubicBezTo>
                  <a:pt x="5472" y="618"/>
                  <a:pt x="4377" y="1"/>
                  <a:pt x="3187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Presupuestación de metas para empleados en base a su productividad</a:t>
            </a:r>
            <a:endParaRPr sz="1400" dirty="0"/>
          </a:p>
        </p:txBody>
      </p:sp>
      <p:sp>
        <p:nvSpPr>
          <p:cNvPr id="1237" name="Google Shape;841;p21">
            <a:extLst>
              <a:ext uri="{FF2B5EF4-FFF2-40B4-BE49-F238E27FC236}">
                <a16:creationId xmlns:a16="http://schemas.microsoft.com/office/drawing/2014/main" id="{EF6B6DEC-8248-4155-80FE-AB8CEB39DF08}"/>
              </a:ext>
            </a:extLst>
          </p:cNvPr>
          <p:cNvSpPr/>
          <p:nvPr/>
        </p:nvSpPr>
        <p:spPr>
          <a:xfrm>
            <a:off x="8442956" y="2025815"/>
            <a:ext cx="2061687" cy="1671650"/>
          </a:xfrm>
          <a:custGeom>
            <a:avLst/>
            <a:gdLst/>
            <a:ahLst/>
            <a:cxnLst/>
            <a:rect l="l" t="t" r="r" b="b"/>
            <a:pathLst>
              <a:path w="5563" h="5010" extrusionOk="0">
                <a:moveTo>
                  <a:pt x="3187" y="1"/>
                </a:moveTo>
                <a:cubicBezTo>
                  <a:pt x="2978" y="1"/>
                  <a:pt x="2765" y="20"/>
                  <a:pt x="2555" y="57"/>
                </a:cubicBezTo>
                <a:cubicBezTo>
                  <a:pt x="2496" y="52"/>
                  <a:pt x="2437" y="50"/>
                  <a:pt x="2379" y="50"/>
                </a:cubicBezTo>
                <a:cubicBezTo>
                  <a:pt x="1099" y="50"/>
                  <a:pt x="1" y="1250"/>
                  <a:pt x="48" y="2497"/>
                </a:cubicBezTo>
                <a:cubicBezTo>
                  <a:pt x="96" y="3952"/>
                  <a:pt x="1476" y="5009"/>
                  <a:pt x="2840" y="5009"/>
                </a:cubicBezTo>
                <a:cubicBezTo>
                  <a:pt x="2901" y="5009"/>
                  <a:pt x="2962" y="5007"/>
                  <a:pt x="3023" y="5003"/>
                </a:cubicBezTo>
                <a:lnTo>
                  <a:pt x="3190" y="5003"/>
                </a:lnTo>
                <a:cubicBezTo>
                  <a:pt x="3791" y="4986"/>
                  <a:pt x="4259" y="4719"/>
                  <a:pt x="4593" y="4318"/>
                </a:cubicBezTo>
                <a:cubicBezTo>
                  <a:pt x="5211" y="3750"/>
                  <a:pt x="5562" y="2881"/>
                  <a:pt x="5529" y="1995"/>
                </a:cubicBezTo>
                <a:cubicBezTo>
                  <a:pt x="5472" y="618"/>
                  <a:pt x="4377" y="1"/>
                  <a:pt x="3187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Retroalimentar resultados de rentabilidad y eficiencia operativa obtenidos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8" name="Google Shape;842;p21">
            <a:extLst>
              <a:ext uri="{FF2B5EF4-FFF2-40B4-BE49-F238E27FC236}">
                <a16:creationId xmlns:a16="http://schemas.microsoft.com/office/drawing/2014/main" id="{9164D85E-86FD-4994-9CD7-7CB7D664A63A}"/>
              </a:ext>
            </a:extLst>
          </p:cNvPr>
          <p:cNvSpPr/>
          <p:nvPr/>
        </p:nvSpPr>
        <p:spPr>
          <a:xfrm>
            <a:off x="8442968" y="4180175"/>
            <a:ext cx="2477231" cy="1640345"/>
          </a:xfrm>
          <a:custGeom>
            <a:avLst/>
            <a:gdLst/>
            <a:ahLst/>
            <a:cxnLst/>
            <a:rect l="l" t="t" r="r" b="b"/>
            <a:pathLst>
              <a:path w="5563" h="5010" extrusionOk="0">
                <a:moveTo>
                  <a:pt x="3187" y="1"/>
                </a:moveTo>
                <a:cubicBezTo>
                  <a:pt x="2978" y="1"/>
                  <a:pt x="2765" y="20"/>
                  <a:pt x="2555" y="57"/>
                </a:cubicBezTo>
                <a:cubicBezTo>
                  <a:pt x="2496" y="52"/>
                  <a:pt x="2437" y="50"/>
                  <a:pt x="2379" y="50"/>
                </a:cubicBezTo>
                <a:cubicBezTo>
                  <a:pt x="1099" y="50"/>
                  <a:pt x="1" y="1250"/>
                  <a:pt x="48" y="2497"/>
                </a:cubicBezTo>
                <a:cubicBezTo>
                  <a:pt x="96" y="3952"/>
                  <a:pt x="1476" y="5009"/>
                  <a:pt x="2840" y="5009"/>
                </a:cubicBezTo>
                <a:cubicBezTo>
                  <a:pt x="2901" y="5009"/>
                  <a:pt x="2962" y="5007"/>
                  <a:pt x="3023" y="5003"/>
                </a:cubicBezTo>
                <a:lnTo>
                  <a:pt x="3190" y="5003"/>
                </a:lnTo>
                <a:cubicBezTo>
                  <a:pt x="3791" y="4986"/>
                  <a:pt x="4259" y="4719"/>
                  <a:pt x="4593" y="4318"/>
                </a:cubicBezTo>
                <a:cubicBezTo>
                  <a:pt x="5211" y="3750"/>
                  <a:pt x="5562" y="2881"/>
                  <a:pt x="5529" y="1995"/>
                </a:cubicBezTo>
                <a:cubicBezTo>
                  <a:pt x="5472" y="618"/>
                  <a:pt x="4377" y="1"/>
                  <a:pt x="3187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Aplicar acciones y estrategias orientadas a la mejora de procesos </a:t>
            </a:r>
            <a:endParaRPr sz="1400" dirty="0"/>
          </a:p>
        </p:txBody>
      </p:sp>
      <p:sp>
        <p:nvSpPr>
          <p:cNvPr id="1239" name="Google Shape;842;p21">
            <a:extLst>
              <a:ext uri="{FF2B5EF4-FFF2-40B4-BE49-F238E27FC236}">
                <a16:creationId xmlns:a16="http://schemas.microsoft.com/office/drawing/2014/main" id="{519F1F57-8263-4091-BE73-D26F718FDC10}"/>
              </a:ext>
            </a:extLst>
          </p:cNvPr>
          <p:cNvSpPr/>
          <p:nvPr/>
        </p:nvSpPr>
        <p:spPr>
          <a:xfrm>
            <a:off x="5340671" y="1258376"/>
            <a:ext cx="1829341" cy="1305008"/>
          </a:xfrm>
          <a:custGeom>
            <a:avLst/>
            <a:gdLst/>
            <a:ahLst/>
            <a:cxnLst/>
            <a:rect l="l" t="t" r="r" b="b"/>
            <a:pathLst>
              <a:path w="5563" h="5010" extrusionOk="0">
                <a:moveTo>
                  <a:pt x="3187" y="1"/>
                </a:moveTo>
                <a:cubicBezTo>
                  <a:pt x="2978" y="1"/>
                  <a:pt x="2765" y="20"/>
                  <a:pt x="2555" y="57"/>
                </a:cubicBezTo>
                <a:cubicBezTo>
                  <a:pt x="2496" y="52"/>
                  <a:pt x="2437" y="50"/>
                  <a:pt x="2379" y="50"/>
                </a:cubicBezTo>
                <a:cubicBezTo>
                  <a:pt x="1099" y="50"/>
                  <a:pt x="1" y="1250"/>
                  <a:pt x="48" y="2497"/>
                </a:cubicBezTo>
                <a:cubicBezTo>
                  <a:pt x="96" y="3952"/>
                  <a:pt x="1476" y="5009"/>
                  <a:pt x="2840" y="5009"/>
                </a:cubicBezTo>
                <a:cubicBezTo>
                  <a:pt x="2901" y="5009"/>
                  <a:pt x="2962" y="5007"/>
                  <a:pt x="3023" y="5003"/>
                </a:cubicBezTo>
                <a:lnTo>
                  <a:pt x="3190" y="5003"/>
                </a:lnTo>
                <a:cubicBezTo>
                  <a:pt x="3791" y="4986"/>
                  <a:pt x="4259" y="4719"/>
                  <a:pt x="4593" y="4318"/>
                </a:cubicBezTo>
                <a:cubicBezTo>
                  <a:pt x="5211" y="3750"/>
                  <a:pt x="5562" y="2881"/>
                  <a:pt x="5529" y="1995"/>
                </a:cubicBezTo>
                <a:cubicBezTo>
                  <a:pt x="5472" y="618"/>
                  <a:pt x="4377" y="1"/>
                  <a:pt x="3187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Creación de CMI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Mapas y planes de acción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5837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6F533AA-E53C-4078-9225-2AE71BBD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62" y="542845"/>
            <a:ext cx="7642009" cy="708301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PLANTEAMIENTO DEL PROBLEMA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Google Shape;1395;p36">
            <a:extLst>
              <a:ext uri="{FF2B5EF4-FFF2-40B4-BE49-F238E27FC236}">
                <a16:creationId xmlns:a16="http://schemas.microsoft.com/office/drawing/2014/main" id="{D97B4643-402F-4F1A-86C0-C370BCF196CB}"/>
              </a:ext>
            </a:extLst>
          </p:cNvPr>
          <p:cNvSpPr/>
          <p:nvPr/>
        </p:nvSpPr>
        <p:spPr>
          <a:xfrm>
            <a:off x="1872318" y="2972395"/>
            <a:ext cx="1782738" cy="95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396;p36">
            <a:extLst>
              <a:ext uri="{FF2B5EF4-FFF2-40B4-BE49-F238E27FC236}">
                <a16:creationId xmlns:a16="http://schemas.microsoft.com/office/drawing/2014/main" id="{A4149946-D594-46F6-B7F7-5758EFB00029}"/>
              </a:ext>
            </a:extLst>
          </p:cNvPr>
          <p:cNvGrpSpPr/>
          <p:nvPr/>
        </p:nvGrpSpPr>
        <p:grpSpPr>
          <a:xfrm>
            <a:off x="1933615" y="3018703"/>
            <a:ext cx="1660144" cy="780883"/>
            <a:chOff x="4792500" y="602274"/>
            <a:chExt cx="1844400" cy="780883"/>
          </a:xfrm>
        </p:grpSpPr>
        <p:sp>
          <p:nvSpPr>
            <p:cNvPr id="9" name="Google Shape;1397;p36">
              <a:extLst>
                <a:ext uri="{FF2B5EF4-FFF2-40B4-BE49-F238E27FC236}">
                  <a16:creationId xmlns:a16="http://schemas.microsoft.com/office/drawing/2014/main" id="{F4903A96-6348-429E-82D7-DF3E0D47FFC6}"/>
                </a:ext>
              </a:extLst>
            </p:cNvPr>
            <p:cNvSpPr txBox="1"/>
            <p:nvPr/>
          </p:nvSpPr>
          <p:spPr>
            <a:xfrm>
              <a:off x="4792500" y="602274"/>
              <a:ext cx="1844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Reingeniería</a:t>
              </a:r>
              <a:endParaRPr sz="16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" name="Google Shape;1398;p36">
              <a:extLst>
                <a:ext uri="{FF2B5EF4-FFF2-40B4-BE49-F238E27FC236}">
                  <a16:creationId xmlns:a16="http://schemas.microsoft.com/office/drawing/2014/main" id="{3FBC50A9-18A7-4651-A7C4-61338FE19A09}"/>
                </a:ext>
              </a:extLst>
            </p:cNvPr>
            <p:cNvSpPr txBox="1"/>
            <p:nvPr/>
          </p:nvSpPr>
          <p:spPr>
            <a:xfrm>
              <a:off x="4792500" y="946357"/>
              <a:ext cx="1844400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Replanteamiento y rediseño de procesos para optimizar flujos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" name="Google Shape;1399;p36">
            <a:extLst>
              <a:ext uri="{FF2B5EF4-FFF2-40B4-BE49-F238E27FC236}">
                <a16:creationId xmlns:a16="http://schemas.microsoft.com/office/drawing/2014/main" id="{2A28BEA6-2A55-4B5A-A71E-F27D1BF56A51}"/>
              </a:ext>
            </a:extLst>
          </p:cNvPr>
          <p:cNvSpPr/>
          <p:nvPr/>
        </p:nvSpPr>
        <p:spPr>
          <a:xfrm>
            <a:off x="4017031" y="2926833"/>
            <a:ext cx="1782738" cy="95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00;p36">
            <a:extLst>
              <a:ext uri="{FF2B5EF4-FFF2-40B4-BE49-F238E27FC236}">
                <a16:creationId xmlns:a16="http://schemas.microsoft.com/office/drawing/2014/main" id="{7548611E-03D0-4624-B9A7-C4B378968438}"/>
              </a:ext>
            </a:extLst>
          </p:cNvPr>
          <p:cNvGrpSpPr/>
          <p:nvPr/>
        </p:nvGrpSpPr>
        <p:grpSpPr>
          <a:xfrm>
            <a:off x="4078328" y="3075874"/>
            <a:ext cx="1660144" cy="798639"/>
            <a:chOff x="4792500" y="664420"/>
            <a:chExt cx="1844400" cy="798639"/>
          </a:xfrm>
        </p:grpSpPr>
        <p:sp>
          <p:nvSpPr>
            <p:cNvPr id="13" name="Google Shape;1401;p36">
              <a:extLst>
                <a:ext uri="{FF2B5EF4-FFF2-40B4-BE49-F238E27FC236}">
                  <a16:creationId xmlns:a16="http://schemas.microsoft.com/office/drawing/2014/main" id="{02156C79-4578-4987-896A-AFB666B9FB6C}"/>
                </a:ext>
              </a:extLst>
            </p:cNvPr>
            <p:cNvSpPr txBox="1"/>
            <p:nvPr/>
          </p:nvSpPr>
          <p:spPr>
            <a:xfrm>
              <a:off x="4792500" y="664420"/>
              <a:ext cx="1844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Eficiencia Operativa</a:t>
              </a:r>
              <a:endParaRPr sz="16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" name="Google Shape;1402;p36">
              <a:extLst>
                <a:ext uri="{FF2B5EF4-FFF2-40B4-BE49-F238E27FC236}">
                  <a16:creationId xmlns:a16="http://schemas.microsoft.com/office/drawing/2014/main" id="{926468F2-793B-4A40-8784-75BAFCA083F6}"/>
                </a:ext>
              </a:extLst>
            </p:cNvPr>
            <p:cNvSpPr txBox="1"/>
            <p:nvPr/>
          </p:nvSpPr>
          <p:spPr>
            <a:xfrm>
              <a:off x="4792500" y="1026259"/>
              <a:ext cx="1844400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Soluciones para un mejor desempeño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" name="Google Shape;1403;p36">
            <a:extLst>
              <a:ext uri="{FF2B5EF4-FFF2-40B4-BE49-F238E27FC236}">
                <a16:creationId xmlns:a16="http://schemas.microsoft.com/office/drawing/2014/main" id="{D852B371-609D-4C6E-9447-65518DB18A31}"/>
              </a:ext>
            </a:extLst>
          </p:cNvPr>
          <p:cNvSpPr/>
          <p:nvPr/>
        </p:nvSpPr>
        <p:spPr>
          <a:xfrm>
            <a:off x="6176031" y="2914583"/>
            <a:ext cx="1782738" cy="9534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404;p36">
            <a:extLst>
              <a:ext uri="{FF2B5EF4-FFF2-40B4-BE49-F238E27FC236}">
                <a16:creationId xmlns:a16="http://schemas.microsoft.com/office/drawing/2014/main" id="{E29B6F41-C473-465E-A3F3-5200A8057B51}"/>
              </a:ext>
            </a:extLst>
          </p:cNvPr>
          <p:cNvGrpSpPr/>
          <p:nvPr/>
        </p:nvGrpSpPr>
        <p:grpSpPr>
          <a:xfrm>
            <a:off x="6237328" y="2978216"/>
            <a:ext cx="1660144" cy="772005"/>
            <a:chOff x="4792500" y="566762"/>
            <a:chExt cx="1844400" cy="772005"/>
          </a:xfrm>
        </p:grpSpPr>
        <p:sp>
          <p:nvSpPr>
            <p:cNvPr id="17" name="Google Shape;1405;p36">
              <a:extLst>
                <a:ext uri="{FF2B5EF4-FFF2-40B4-BE49-F238E27FC236}">
                  <a16:creationId xmlns:a16="http://schemas.microsoft.com/office/drawing/2014/main" id="{08A91C1F-37D7-4C69-8C75-C562608ADB4E}"/>
                </a:ext>
              </a:extLst>
            </p:cNvPr>
            <p:cNvSpPr txBox="1"/>
            <p:nvPr/>
          </p:nvSpPr>
          <p:spPr>
            <a:xfrm>
              <a:off x="4792500" y="566762"/>
              <a:ext cx="1844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Rentabilidad</a:t>
              </a:r>
              <a:endParaRPr sz="16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" name="Google Shape;1406;p36">
              <a:extLst>
                <a:ext uri="{FF2B5EF4-FFF2-40B4-BE49-F238E27FC236}">
                  <a16:creationId xmlns:a16="http://schemas.microsoft.com/office/drawing/2014/main" id="{390A2A0F-54A7-4A81-8781-41BDD9C7870E}"/>
                </a:ext>
              </a:extLst>
            </p:cNvPr>
            <p:cNvSpPr txBox="1"/>
            <p:nvPr/>
          </p:nvSpPr>
          <p:spPr>
            <a:xfrm>
              <a:off x="4792500" y="901967"/>
              <a:ext cx="1844400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Medición de resultados 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1407;p36">
            <a:extLst>
              <a:ext uri="{FF2B5EF4-FFF2-40B4-BE49-F238E27FC236}">
                <a16:creationId xmlns:a16="http://schemas.microsoft.com/office/drawing/2014/main" id="{D04078BE-D406-43C6-8984-DC491E0E1935}"/>
              </a:ext>
            </a:extLst>
          </p:cNvPr>
          <p:cNvSpPr/>
          <p:nvPr/>
        </p:nvSpPr>
        <p:spPr>
          <a:xfrm>
            <a:off x="8320743" y="2972395"/>
            <a:ext cx="1782738" cy="9534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1408;p36">
            <a:extLst>
              <a:ext uri="{FF2B5EF4-FFF2-40B4-BE49-F238E27FC236}">
                <a16:creationId xmlns:a16="http://schemas.microsoft.com/office/drawing/2014/main" id="{0959745B-DC29-492B-BB2E-5E1655EBC7E6}"/>
              </a:ext>
            </a:extLst>
          </p:cNvPr>
          <p:cNvGrpSpPr/>
          <p:nvPr/>
        </p:nvGrpSpPr>
        <p:grpSpPr>
          <a:xfrm>
            <a:off x="8382040" y="3036459"/>
            <a:ext cx="1660144" cy="763127"/>
            <a:chOff x="4792500" y="620030"/>
            <a:chExt cx="1844400" cy="763127"/>
          </a:xfrm>
        </p:grpSpPr>
        <p:sp>
          <p:nvSpPr>
            <p:cNvPr id="21" name="Google Shape;1409;p36">
              <a:extLst>
                <a:ext uri="{FF2B5EF4-FFF2-40B4-BE49-F238E27FC236}">
                  <a16:creationId xmlns:a16="http://schemas.microsoft.com/office/drawing/2014/main" id="{1E5D3C01-6329-4777-AAD2-C16E4FED896C}"/>
                </a:ext>
              </a:extLst>
            </p:cNvPr>
            <p:cNvSpPr txBox="1"/>
            <p:nvPr/>
          </p:nvSpPr>
          <p:spPr>
            <a:xfrm>
              <a:off x="4792500" y="620030"/>
              <a:ext cx="1844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Valoración</a:t>
              </a:r>
              <a:endParaRPr sz="16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" name="Google Shape;1410;p36">
              <a:extLst>
                <a:ext uri="{FF2B5EF4-FFF2-40B4-BE49-F238E27FC236}">
                  <a16:creationId xmlns:a16="http://schemas.microsoft.com/office/drawing/2014/main" id="{612A3465-BAD6-4F44-896D-81B243665F67}"/>
                </a:ext>
              </a:extLst>
            </p:cNvPr>
            <p:cNvSpPr txBox="1"/>
            <p:nvPr/>
          </p:nvSpPr>
          <p:spPr>
            <a:xfrm>
              <a:off x="4792500" y="946357"/>
              <a:ext cx="1844400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 procesos y resultados tras aplicar costeo ABC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" name="Google Shape;1411;p36">
            <a:extLst>
              <a:ext uri="{FF2B5EF4-FFF2-40B4-BE49-F238E27FC236}">
                <a16:creationId xmlns:a16="http://schemas.microsoft.com/office/drawing/2014/main" id="{93289847-586B-4CD5-8D8D-699CEF104075}"/>
              </a:ext>
            </a:extLst>
          </p:cNvPr>
          <p:cNvSpPr/>
          <p:nvPr/>
        </p:nvSpPr>
        <p:spPr>
          <a:xfrm>
            <a:off x="4017031" y="4073920"/>
            <a:ext cx="1782738" cy="953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412;p36">
            <a:extLst>
              <a:ext uri="{FF2B5EF4-FFF2-40B4-BE49-F238E27FC236}">
                <a16:creationId xmlns:a16="http://schemas.microsoft.com/office/drawing/2014/main" id="{12869F54-4B20-4BDD-BC43-CF3A72BFBB5F}"/>
              </a:ext>
            </a:extLst>
          </p:cNvPr>
          <p:cNvGrpSpPr/>
          <p:nvPr/>
        </p:nvGrpSpPr>
        <p:grpSpPr>
          <a:xfrm>
            <a:off x="4078329" y="4102472"/>
            <a:ext cx="1682338" cy="807517"/>
            <a:chOff x="4792500" y="584518"/>
            <a:chExt cx="1869057" cy="807517"/>
          </a:xfrm>
        </p:grpSpPr>
        <p:sp>
          <p:nvSpPr>
            <p:cNvPr id="25" name="Google Shape;1413;p36">
              <a:extLst>
                <a:ext uri="{FF2B5EF4-FFF2-40B4-BE49-F238E27FC236}">
                  <a16:creationId xmlns:a16="http://schemas.microsoft.com/office/drawing/2014/main" id="{CA4DC563-BE3D-410F-B3D5-C58DB923ABDB}"/>
                </a:ext>
              </a:extLst>
            </p:cNvPr>
            <p:cNvSpPr txBox="1"/>
            <p:nvPr/>
          </p:nvSpPr>
          <p:spPr>
            <a:xfrm>
              <a:off x="4792500" y="584518"/>
              <a:ext cx="1844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Desafío</a:t>
              </a:r>
              <a:endParaRPr sz="16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6" name="Google Shape;1414;p36">
              <a:extLst>
                <a:ext uri="{FF2B5EF4-FFF2-40B4-BE49-F238E27FC236}">
                  <a16:creationId xmlns:a16="http://schemas.microsoft.com/office/drawing/2014/main" id="{DC128C88-9F14-446A-959B-11B12212C60D}"/>
                </a:ext>
              </a:extLst>
            </p:cNvPr>
            <p:cNvSpPr txBox="1"/>
            <p:nvPr/>
          </p:nvSpPr>
          <p:spPr>
            <a:xfrm>
              <a:off x="4792500" y="955235"/>
              <a:ext cx="1869057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Para IFI’s por procesos claves del negocio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" name="Google Shape;1415;p36">
            <a:extLst>
              <a:ext uri="{FF2B5EF4-FFF2-40B4-BE49-F238E27FC236}">
                <a16:creationId xmlns:a16="http://schemas.microsoft.com/office/drawing/2014/main" id="{92F63F79-B495-42AE-A3FF-920177FF2E4D}"/>
              </a:ext>
            </a:extLst>
          </p:cNvPr>
          <p:cNvSpPr/>
          <p:nvPr/>
        </p:nvSpPr>
        <p:spPr>
          <a:xfrm>
            <a:off x="6176031" y="4073920"/>
            <a:ext cx="1782738" cy="953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1416;p36">
            <a:extLst>
              <a:ext uri="{FF2B5EF4-FFF2-40B4-BE49-F238E27FC236}">
                <a16:creationId xmlns:a16="http://schemas.microsoft.com/office/drawing/2014/main" id="{4AB41C4D-F0A2-4A4E-B7B0-4062AF67C75B}"/>
              </a:ext>
            </a:extLst>
          </p:cNvPr>
          <p:cNvGrpSpPr/>
          <p:nvPr/>
        </p:nvGrpSpPr>
        <p:grpSpPr>
          <a:xfrm>
            <a:off x="6237328" y="4155740"/>
            <a:ext cx="1660144" cy="745371"/>
            <a:chOff x="4792500" y="637786"/>
            <a:chExt cx="1844400" cy="745371"/>
          </a:xfrm>
        </p:grpSpPr>
        <p:sp>
          <p:nvSpPr>
            <p:cNvPr id="29" name="Google Shape;1417;p36">
              <a:extLst>
                <a:ext uri="{FF2B5EF4-FFF2-40B4-BE49-F238E27FC236}">
                  <a16:creationId xmlns:a16="http://schemas.microsoft.com/office/drawing/2014/main" id="{2409D423-3DBE-4A90-86E5-A21A9B78BE7E}"/>
                </a:ext>
              </a:extLst>
            </p:cNvPr>
            <p:cNvSpPr txBox="1"/>
            <p:nvPr/>
          </p:nvSpPr>
          <p:spPr>
            <a:xfrm>
              <a:off x="4792500" y="637786"/>
              <a:ext cx="1844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Rendimiento</a:t>
              </a:r>
              <a:endParaRPr sz="16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" name="Google Shape;1418;p36">
              <a:extLst>
                <a:ext uri="{FF2B5EF4-FFF2-40B4-BE49-F238E27FC236}">
                  <a16:creationId xmlns:a16="http://schemas.microsoft.com/office/drawing/2014/main" id="{D3DE24B3-1E5F-4B26-953E-CF2DBFE2601E}"/>
                </a:ext>
              </a:extLst>
            </p:cNvPr>
            <p:cNvSpPr txBox="1"/>
            <p:nvPr/>
          </p:nvSpPr>
          <p:spPr>
            <a:xfrm>
              <a:off x="4792500" y="946357"/>
              <a:ext cx="1844400" cy="43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Rendimiento de los fondos de la institución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" name="Google Shape;1419;p36">
            <a:extLst>
              <a:ext uri="{FF2B5EF4-FFF2-40B4-BE49-F238E27FC236}">
                <a16:creationId xmlns:a16="http://schemas.microsoft.com/office/drawing/2014/main" id="{82A17CBF-7A22-4F3D-AB17-41361BF540D7}"/>
              </a:ext>
            </a:extLst>
          </p:cNvPr>
          <p:cNvGrpSpPr/>
          <p:nvPr/>
        </p:nvGrpSpPr>
        <p:grpSpPr>
          <a:xfrm>
            <a:off x="8740175" y="4616845"/>
            <a:ext cx="953400" cy="953400"/>
            <a:chOff x="7347298" y="2986075"/>
            <a:chExt cx="953400" cy="953400"/>
          </a:xfrm>
        </p:grpSpPr>
        <p:sp>
          <p:nvSpPr>
            <p:cNvPr id="32" name="Google Shape;1420;p36">
              <a:extLst>
                <a:ext uri="{FF2B5EF4-FFF2-40B4-BE49-F238E27FC236}">
                  <a16:creationId xmlns:a16="http://schemas.microsoft.com/office/drawing/2014/main" id="{A72EE787-49CA-4294-87BF-7C48D119DA4E}"/>
                </a:ext>
              </a:extLst>
            </p:cNvPr>
            <p:cNvSpPr/>
            <p:nvPr/>
          </p:nvSpPr>
          <p:spPr>
            <a:xfrm>
              <a:off x="7422175" y="3176510"/>
              <a:ext cx="803645" cy="724912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1421;p36">
              <a:extLst>
                <a:ext uri="{FF2B5EF4-FFF2-40B4-BE49-F238E27FC236}">
                  <a16:creationId xmlns:a16="http://schemas.microsoft.com/office/drawing/2014/main" id="{0C304AC5-3D67-4361-8E46-819D0563CD5C}"/>
                </a:ext>
              </a:extLst>
            </p:cNvPr>
            <p:cNvGrpSpPr/>
            <p:nvPr/>
          </p:nvGrpSpPr>
          <p:grpSpPr>
            <a:xfrm>
              <a:off x="7347298" y="2986075"/>
              <a:ext cx="953400" cy="953400"/>
              <a:chOff x="7373974" y="3062275"/>
              <a:chExt cx="953400" cy="953400"/>
            </a:xfrm>
          </p:grpSpPr>
          <p:sp>
            <p:nvSpPr>
              <p:cNvPr id="34" name="Google Shape;1422;p36">
                <a:extLst>
                  <a:ext uri="{FF2B5EF4-FFF2-40B4-BE49-F238E27FC236}">
                    <a16:creationId xmlns:a16="http://schemas.microsoft.com/office/drawing/2014/main" id="{5A96EB72-797F-4689-B577-499CB9C21BF7}"/>
                  </a:ext>
                </a:extLst>
              </p:cNvPr>
              <p:cNvSpPr/>
              <p:nvPr/>
            </p:nvSpPr>
            <p:spPr>
              <a:xfrm>
                <a:off x="7373974" y="3062275"/>
                <a:ext cx="953400" cy="953400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" name="Google Shape;1423;p36">
                <a:extLst>
                  <a:ext uri="{FF2B5EF4-FFF2-40B4-BE49-F238E27FC236}">
                    <a16:creationId xmlns:a16="http://schemas.microsoft.com/office/drawing/2014/main" id="{D91CA6E4-AEDD-4E86-B8DB-2E8C559ACA9D}"/>
                  </a:ext>
                </a:extLst>
              </p:cNvPr>
              <p:cNvGrpSpPr/>
              <p:nvPr/>
            </p:nvGrpSpPr>
            <p:grpSpPr>
              <a:xfrm>
                <a:off x="7440971" y="3129065"/>
                <a:ext cx="819603" cy="819734"/>
                <a:chOff x="3802620" y="1176257"/>
                <a:chExt cx="1538872" cy="1539406"/>
              </a:xfrm>
            </p:grpSpPr>
            <p:sp>
              <p:nvSpPr>
                <p:cNvPr id="36" name="Google Shape;1424;p36">
                  <a:extLst>
                    <a:ext uri="{FF2B5EF4-FFF2-40B4-BE49-F238E27FC236}">
                      <a16:creationId xmlns:a16="http://schemas.microsoft.com/office/drawing/2014/main" id="{1B9CE851-9CFE-4416-87D8-AA5AD0E2393E}"/>
                    </a:ext>
                  </a:extLst>
                </p:cNvPr>
                <p:cNvSpPr/>
                <p:nvPr/>
              </p:nvSpPr>
              <p:spPr>
                <a:xfrm>
                  <a:off x="3802620" y="1176257"/>
                  <a:ext cx="1538872" cy="1539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74" h="46090" extrusionOk="0">
                      <a:moveTo>
                        <a:pt x="23045" y="1"/>
                      </a:moveTo>
                      <a:cubicBezTo>
                        <a:pt x="10315" y="1"/>
                        <a:pt x="1" y="10315"/>
                        <a:pt x="1" y="23045"/>
                      </a:cubicBezTo>
                      <a:cubicBezTo>
                        <a:pt x="1" y="35776"/>
                        <a:pt x="10315" y="46090"/>
                        <a:pt x="23045" y="46090"/>
                      </a:cubicBezTo>
                      <a:cubicBezTo>
                        <a:pt x="35759" y="46090"/>
                        <a:pt x="46073" y="35776"/>
                        <a:pt x="46073" y="23045"/>
                      </a:cubicBezTo>
                      <a:cubicBezTo>
                        <a:pt x="46073" y="10315"/>
                        <a:pt x="35759" y="1"/>
                        <a:pt x="2304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alpha val="11372"/>
                      </a:srgbClr>
                    </a:gs>
                    <a:gs pos="100000">
                      <a:srgbClr val="FFFFFF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425;p36">
                  <a:extLst>
                    <a:ext uri="{FF2B5EF4-FFF2-40B4-BE49-F238E27FC236}">
                      <a16:creationId xmlns:a16="http://schemas.microsoft.com/office/drawing/2014/main" id="{0F74D915-54EF-4531-A8BA-F8D53C4ACD66}"/>
                    </a:ext>
                  </a:extLst>
                </p:cNvPr>
                <p:cNvSpPr/>
                <p:nvPr/>
              </p:nvSpPr>
              <p:spPr>
                <a:xfrm>
                  <a:off x="3872192" y="1246397"/>
                  <a:ext cx="1399727" cy="139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08" h="41907" extrusionOk="0">
                      <a:moveTo>
                        <a:pt x="20962" y="0"/>
                      </a:moveTo>
                      <a:cubicBezTo>
                        <a:pt x="9382" y="0"/>
                        <a:pt x="1" y="9381"/>
                        <a:pt x="1" y="20945"/>
                      </a:cubicBezTo>
                      <a:cubicBezTo>
                        <a:pt x="1" y="32526"/>
                        <a:pt x="9382" y="41907"/>
                        <a:pt x="20962" y="41907"/>
                      </a:cubicBezTo>
                      <a:cubicBezTo>
                        <a:pt x="32526" y="41907"/>
                        <a:pt x="41907" y="32526"/>
                        <a:pt x="41907" y="20945"/>
                      </a:cubicBezTo>
                      <a:cubicBezTo>
                        <a:pt x="41907" y="9381"/>
                        <a:pt x="32526" y="0"/>
                        <a:pt x="2096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alpha val="11372"/>
                      </a:srgbClr>
                    </a:gs>
                    <a:gs pos="100000">
                      <a:schemeClr val="lt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" name="Google Shape;1426;p36">
            <a:extLst>
              <a:ext uri="{FF2B5EF4-FFF2-40B4-BE49-F238E27FC236}">
                <a16:creationId xmlns:a16="http://schemas.microsoft.com/office/drawing/2014/main" id="{9AE94CB9-B578-4C1D-B6AE-01FEA792D834}"/>
              </a:ext>
            </a:extLst>
          </p:cNvPr>
          <p:cNvSpPr/>
          <p:nvPr/>
        </p:nvSpPr>
        <p:spPr>
          <a:xfrm>
            <a:off x="4017057" y="1930831"/>
            <a:ext cx="3941686" cy="6819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1427;p36">
            <a:extLst>
              <a:ext uri="{FF2B5EF4-FFF2-40B4-BE49-F238E27FC236}">
                <a16:creationId xmlns:a16="http://schemas.microsoft.com/office/drawing/2014/main" id="{AFDFEEE8-E614-47A8-B2AB-2D1C46E3F629}"/>
              </a:ext>
            </a:extLst>
          </p:cNvPr>
          <p:cNvGrpSpPr/>
          <p:nvPr/>
        </p:nvGrpSpPr>
        <p:grpSpPr>
          <a:xfrm>
            <a:off x="4274789" y="1921327"/>
            <a:ext cx="3426221" cy="532810"/>
            <a:chOff x="5796830" y="1082690"/>
            <a:chExt cx="1890901" cy="521957"/>
          </a:xfrm>
        </p:grpSpPr>
        <p:sp>
          <p:nvSpPr>
            <p:cNvPr id="40" name="Google Shape;1428;p36">
              <a:extLst>
                <a:ext uri="{FF2B5EF4-FFF2-40B4-BE49-F238E27FC236}">
                  <a16:creationId xmlns:a16="http://schemas.microsoft.com/office/drawing/2014/main" id="{BB4F8C43-B489-41A5-9ACD-6DF24CC395E3}"/>
                </a:ext>
              </a:extLst>
            </p:cNvPr>
            <p:cNvSpPr txBox="1"/>
            <p:nvPr/>
          </p:nvSpPr>
          <p:spPr>
            <a:xfrm flipH="1">
              <a:off x="5796831" y="1082690"/>
              <a:ext cx="18909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Fijación de precios</a:t>
              </a:r>
              <a:endParaRPr sz="20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1" name="Google Shape;1429;p36">
              <a:extLst>
                <a:ext uri="{FF2B5EF4-FFF2-40B4-BE49-F238E27FC236}">
                  <a16:creationId xmlns:a16="http://schemas.microsoft.com/office/drawing/2014/main" id="{7230002F-C971-4FCA-9527-67B3B40D2047}"/>
                </a:ext>
              </a:extLst>
            </p:cNvPr>
            <p:cNvSpPr txBox="1"/>
            <p:nvPr/>
          </p:nvSpPr>
          <p:spPr>
            <a:xfrm flipH="1">
              <a:off x="5796830" y="1297447"/>
              <a:ext cx="189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Métodos tradicionales sin precisión en el costeo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" name="Google Shape;1430;p36">
            <a:extLst>
              <a:ext uri="{FF2B5EF4-FFF2-40B4-BE49-F238E27FC236}">
                <a16:creationId xmlns:a16="http://schemas.microsoft.com/office/drawing/2014/main" id="{77885767-3EE3-4DD1-9275-06CD917CEAC3}"/>
              </a:ext>
            </a:extLst>
          </p:cNvPr>
          <p:cNvSpPr/>
          <p:nvPr/>
        </p:nvSpPr>
        <p:spPr>
          <a:xfrm>
            <a:off x="4006136" y="5266972"/>
            <a:ext cx="3941686" cy="681900"/>
          </a:xfrm>
          <a:prstGeom prst="roundRect">
            <a:avLst>
              <a:gd name="adj" fmla="val 50000"/>
            </a:avLst>
          </a:prstGeom>
          <a:solidFill>
            <a:srgbClr val="F6C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1431;p36">
            <a:extLst>
              <a:ext uri="{FF2B5EF4-FFF2-40B4-BE49-F238E27FC236}">
                <a16:creationId xmlns:a16="http://schemas.microsoft.com/office/drawing/2014/main" id="{940C6FA5-C5EA-4D9A-883F-2533FDB78AA2}"/>
              </a:ext>
            </a:extLst>
          </p:cNvPr>
          <p:cNvGrpSpPr/>
          <p:nvPr/>
        </p:nvGrpSpPr>
        <p:grpSpPr>
          <a:xfrm>
            <a:off x="4250464" y="5302545"/>
            <a:ext cx="3364902" cy="477567"/>
            <a:chOff x="5796830" y="1127080"/>
            <a:chExt cx="1890902" cy="477567"/>
          </a:xfrm>
        </p:grpSpPr>
        <p:sp>
          <p:nvSpPr>
            <p:cNvPr id="44" name="Google Shape;1432;p36">
              <a:extLst>
                <a:ext uri="{FF2B5EF4-FFF2-40B4-BE49-F238E27FC236}">
                  <a16:creationId xmlns:a16="http://schemas.microsoft.com/office/drawing/2014/main" id="{14252DB5-FE0B-4F12-9A50-2882F6D184BC}"/>
                </a:ext>
              </a:extLst>
            </p:cNvPr>
            <p:cNvSpPr txBox="1"/>
            <p:nvPr/>
          </p:nvSpPr>
          <p:spPr>
            <a:xfrm flipH="1">
              <a:off x="5796832" y="1127080"/>
              <a:ext cx="18909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Planes de mejora</a:t>
              </a:r>
              <a:endParaRPr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5" name="Google Shape;1433;p36">
              <a:extLst>
                <a:ext uri="{FF2B5EF4-FFF2-40B4-BE49-F238E27FC236}">
                  <a16:creationId xmlns:a16="http://schemas.microsoft.com/office/drawing/2014/main" id="{358B5844-CA7D-43AD-91D2-4E2231A0930C}"/>
                </a:ext>
              </a:extLst>
            </p:cNvPr>
            <p:cNvSpPr txBox="1"/>
            <p:nvPr/>
          </p:nvSpPr>
          <p:spPr>
            <a:xfrm flipH="1">
              <a:off x="5796830" y="1297447"/>
              <a:ext cx="189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Basados en costos reales y presupuestos alcanzables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6" name="Google Shape;1434;p36">
            <a:extLst>
              <a:ext uri="{FF2B5EF4-FFF2-40B4-BE49-F238E27FC236}">
                <a16:creationId xmlns:a16="http://schemas.microsoft.com/office/drawing/2014/main" id="{1728A92D-FF33-455E-9453-5BD85E34F446}"/>
              </a:ext>
            </a:extLst>
          </p:cNvPr>
          <p:cNvCxnSpPr>
            <a:stCxn id="38" idx="1"/>
            <a:endCxn id="7" idx="0"/>
          </p:cNvCxnSpPr>
          <p:nvPr/>
        </p:nvCxnSpPr>
        <p:spPr>
          <a:xfrm rot="10800000" flipV="1">
            <a:off x="2763687" y="2271781"/>
            <a:ext cx="1253370" cy="700614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1435;p36">
            <a:extLst>
              <a:ext uri="{FF2B5EF4-FFF2-40B4-BE49-F238E27FC236}">
                <a16:creationId xmlns:a16="http://schemas.microsoft.com/office/drawing/2014/main" id="{34C275E2-A83A-4B77-BF83-D500BF29E245}"/>
              </a:ext>
            </a:extLst>
          </p:cNvPr>
          <p:cNvCxnSpPr>
            <a:stCxn id="38" idx="3"/>
            <a:endCxn id="19" idx="0"/>
          </p:cNvCxnSpPr>
          <p:nvPr/>
        </p:nvCxnSpPr>
        <p:spPr>
          <a:xfrm>
            <a:off x="7958743" y="2271781"/>
            <a:ext cx="1253369" cy="700614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1436;p36">
            <a:extLst>
              <a:ext uri="{FF2B5EF4-FFF2-40B4-BE49-F238E27FC236}">
                <a16:creationId xmlns:a16="http://schemas.microsoft.com/office/drawing/2014/main" id="{4024B6CE-5642-4DF9-A6F5-085DB49880BD}"/>
              </a:ext>
            </a:extLst>
          </p:cNvPr>
          <p:cNvCxnSpPr>
            <a:stCxn id="7" idx="2"/>
            <a:endCxn id="59" idx="0"/>
          </p:cNvCxnSpPr>
          <p:nvPr/>
        </p:nvCxnSpPr>
        <p:spPr>
          <a:xfrm>
            <a:off x="2763688" y="3925795"/>
            <a:ext cx="0" cy="69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9" name="Google Shape;1438;p36">
            <a:extLst>
              <a:ext uri="{FF2B5EF4-FFF2-40B4-BE49-F238E27FC236}">
                <a16:creationId xmlns:a16="http://schemas.microsoft.com/office/drawing/2014/main" id="{78DF0C18-6F32-4B89-B2C1-B1939E3AD59D}"/>
              </a:ext>
            </a:extLst>
          </p:cNvPr>
          <p:cNvCxnSpPr>
            <a:stCxn id="19" idx="2"/>
            <a:endCxn id="34" idx="0"/>
          </p:cNvCxnSpPr>
          <p:nvPr/>
        </p:nvCxnSpPr>
        <p:spPr>
          <a:xfrm>
            <a:off x="9212113" y="3925795"/>
            <a:ext cx="4800" cy="69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" name="Google Shape;1439;p36">
            <a:extLst>
              <a:ext uri="{FF2B5EF4-FFF2-40B4-BE49-F238E27FC236}">
                <a16:creationId xmlns:a16="http://schemas.microsoft.com/office/drawing/2014/main" id="{C0EC3796-0ED7-43C2-BDF1-CD9488D6A957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5291099" y="2230032"/>
            <a:ext cx="314102" cy="1079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1440;p36">
            <a:extLst>
              <a:ext uri="{FF2B5EF4-FFF2-40B4-BE49-F238E27FC236}">
                <a16:creationId xmlns:a16="http://schemas.microsoft.com/office/drawing/2014/main" id="{9D2C4F4C-5EA8-42C4-B8FD-585FADADAD25}"/>
              </a:ext>
            </a:extLst>
          </p:cNvPr>
          <p:cNvCxnSpPr>
            <a:stCxn id="38" idx="2"/>
            <a:endCxn id="15" idx="0"/>
          </p:cNvCxnSpPr>
          <p:nvPr/>
        </p:nvCxnSpPr>
        <p:spPr>
          <a:xfrm rot="16200000" flipH="1">
            <a:off x="6376724" y="2223907"/>
            <a:ext cx="301852" cy="1079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1441;p36">
            <a:extLst>
              <a:ext uri="{FF2B5EF4-FFF2-40B4-BE49-F238E27FC236}">
                <a16:creationId xmlns:a16="http://schemas.microsoft.com/office/drawing/2014/main" id="{53A24B8E-0DC5-461D-8C2B-EBF0BA0668BE}"/>
              </a:ext>
            </a:extLst>
          </p:cNvPr>
          <p:cNvCxnSpPr>
            <a:stCxn id="23" idx="2"/>
            <a:endCxn id="42" idx="0"/>
          </p:cNvCxnSpPr>
          <p:nvPr/>
        </p:nvCxnSpPr>
        <p:spPr>
          <a:xfrm rot="16200000" flipH="1">
            <a:off x="5322863" y="4612856"/>
            <a:ext cx="239652" cy="10685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" name="Google Shape;1442;p36">
            <a:extLst>
              <a:ext uri="{FF2B5EF4-FFF2-40B4-BE49-F238E27FC236}">
                <a16:creationId xmlns:a16="http://schemas.microsoft.com/office/drawing/2014/main" id="{8A0343E5-3D0A-48B1-A625-38392E346209}"/>
              </a:ext>
            </a:extLst>
          </p:cNvPr>
          <p:cNvCxnSpPr>
            <a:stCxn id="27" idx="2"/>
            <a:endCxn id="42" idx="0"/>
          </p:cNvCxnSpPr>
          <p:nvPr/>
        </p:nvCxnSpPr>
        <p:spPr>
          <a:xfrm rot="5400000">
            <a:off x="6402364" y="4601936"/>
            <a:ext cx="239652" cy="109042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4" name="Google Shape;1443;p36">
            <a:extLst>
              <a:ext uri="{FF2B5EF4-FFF2-40B4-BE49-F238E27FC236}">
                <a16:creationId xmlns:a16="http://schemas.microsoft.com/office/drawing/2014/main" id="{D3DC0595-3CC7-4BD5-8F7E-03641D558DE5}"/>
              </a:ext>
            </a:extLst>
          </p:cNvPr>
          <p:cNvCxnSpPr>
            <a:stCxn id="11" idx="2"/>
            <a:endCxn id="23" idx="0"/>
          </p:cNvCxnSpPr>
          <p:nvPr/>
        </p:nvCxnSpPr>
        <p:spPr>
          <a:xfrm>
            <a:off x="4908400" y="3880233"/>
            <a:ext cx="0" cy="1936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1444;p36">
            <a:extLst>
              <a:ext uri="{FF2B5EF4-FFF2-40B4-BE49-F238E27FC236}">
                <a16:creationId xmlns:a16="http://schemas.microsoft.com/office/drawing/2014/main" id="{AB75A7D2-D896-4F63-8706-FD3D746C3DBC}"/>
              </a:ext>
            </a:extLst>
          </p:cNvPr>
          <p:cNvCxnSpPr>
            <a:stCxn id="15" idx="2"/>
            <a:endCxn id="27" idx="0"/>
          </p:cNvCxnSpPr>
          <p:nvPr/>
        </p:nvCxnSpPr>
        <p:spPr>
          <a:xfrm>
            <a:off x="7067400" y="3867983"/>
            <a:ext cx="0" cy="20593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" name="Google Shape;1445;p36">
            <a:extLst>
              <a:ext uri="{FF2B5EF4-FFF2-40B4-BE49-F238E27FC236}">
                <a16:creationId xmlns:a16="http://schemas.microsoft.com/office/drawing/2014/main" id="{9CC50845-DFAF-4602-9C21-F8E82697E271}"/>
              </a:ext>
            </a:extLst>
          </p:cNvPr>
          <p:cNvGrpSpPr/>
          <p:nvPr/>
        </p:nvGrpSpPr>
        <p:grpSpPr>
          <a:xfrm>
            <a:off x="2286988" y="4616845"/>
            <a:ext cx="953400" cy="953400"/>
            <a:chOff x="870298" y="2986075"/>
            <a:chExt cx="953400" cy="953400"/>
          </a:xfrm>
        </p:grpSpPr>
        <p:sp>
          <p:nvSpPr>
            <p:cNvPr id="57" name="Google Shape;1446;p36">
              <a:extLst>
                <a:ext uri="{FF2B5EF4-FFF2-40B4-BE49-F238E27FC236}">
                  <a16:creationId xmlns:a16="http://schemas.microsoft.com/office/drawing/2014/main" id="{D5E29B15-4855-42C8-9465-51CE09EB980F}"/>
                </a:ext>
              </a:extLst>
            </p:cNvPr>
            <p:cNvSpPr/>
            <p:nvPr/>
          </p:nvSpPr>
          <p:spPr>
            <a:xfrm>
              <a:off x="945175" y="3041235"/>
              <a:ext cx="803645" cy="724912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1447;p36">
              <a:extLst>
                <a:ext uri="{FF2B5EF4-FFF2-40B4-BE49-F238E27FC236}">
                  <a16:creationId xmlns:a16="http://schemas.microsoft.com/office/drawing/2014/main" id="{ED7D280D-8AD0-4067-B6D8-2DB7207E9CB5}"/>
                </a:ext>
              </a:extLst>
            </p:cNvPr>
            <p:cNvGrpSpPr/>
            <p:nvPr/>
          </p:nvGrpSpPr>
          <p:grpSpPr>
            <a:xfrm>
              <a:off x="870298" y="2986075"/>
              <a:ext cx="953400" cy="953400"/>
              <a:chOff x="870299" y="2927000"/>
              <a:chExt cx="953400" cy="953400"/>
            </a:xfrm>
          </p:grpSpPr>
          <p:sp>
            <p:nvSpPr>
              <p:cNvPr id="59" name="Google Shape;1437;p36">
                <a:extLst>
                  <a:ext uri="{FF2B5EF4-FFF2-40B4-BE49-F238E27FC236}">
                    <a16:creationId xmlns:a16="http://schemas.microsoft.com/office/drawing/2014/main" id="{158220DE-CBBA-43A5-A79A-C134D1F4AECE}"/>
                  </a:ext>
                </a:extLst>
              </p:cNvPr>
              <p:cNvSpPr/>
              <p:nvPr/>
            </p:nvSpPr>
            <p:spPr>
              <a:xfrm>
                <a:off x="870299" y="2927000"/>
                <a:ext cx="953400" cy="953400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" name="Google Shape;1448;p36">
                <a:extLst>
                  <a:ext uri="{FF2B5EF4-FFF2-40B4-BE49-F238E27FC236}">
                    <a16:creationId xmlns:a16="http://schemas.microsoft.com/office/drawing/2014/main" id="{DDD08498-A5B4-4E13-AFFD-CA99A571854B}"/>
                  </a:ext>
                </a:extLst>
              </p:cNvPr>
              <p:cNvGrpSpPr/>
              <p:nvPr/>
            </p:nvGrpSpPr>
            <p:grpSpPr>
              <a:xfrm>
                <a:off x="937296" y="2993790"/>
                <a:ext cx="819603" cy="819734"/>
                <a:chOff x="3802620" y="1176257"/>
                <a:chExt cx="1538872" cy="1539406"/>
              </a:xfrm>
            </p:grpSpPr>
            <p:sp>
              <p:nvSpPr>
                <p:cNvPr id="61" name="Google Shape;1449;p36">
                  <a:extLst>
                    <a:ext uri="{FF2B5EF4-FFF2-40B4-BE49-F238E27FC236}">
                      <a16:creationId xmlns:a16="http://schemas.microsoft.com/office/drawing/2014/main" id="{1F37FC01-43E1-4131-A5A3-7428DBB8EC6F}"/>
                    </a:ext>
                  </a:extLst>
                </p:cNvPr>
                <p:cNvSpPr/>
                <p:nvPr/>
              </p:nvSpPr>
              <p:spPr>
                <a:xfrm>
                  <a:off x="3802620" y="1176257"/>
                  <a:ext cx="1538872" cy="1539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74" h="46090" extrusionOk="0">
                      <a:moveTo>
                        <a:pt x="23045" y="1"/>
                      </a:moveTo>
                      <a:cubicBezTo>
                        <a:pt x="10315" y="1"/>
                        <a:pt x="1" y="10315"/>
                        <a:pt x="1" y="23045"/>
                      </a:cubicBezTo>
                      <a:cubicBezTo>
                        <a:pt x="1" y="35776"/>
                        <a:pt x="10315" y="46090"/>
                        <a:pt x="23045" y="46090"/>
                      </a:cubicBezTo>
                      <a:cubicBezTo>
                        <a:pt x="35759" y="46090"/>
                        <a:pt x="46073" y="35776"/>
                        <a:pt x="46073" y="23045"/>
                      </a:cubicBezTo>
                      <a:cubicBezTo>
                        <a:pt x="46073" y="10315"/>
                        <a:pt x="35759" y="1"/>
                        <a:pt x="2304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alpha val="11372"/>
                      </a:srgbClr>
                    </a:gs>
                    <a:gs pos="100000">
                      <a:srgbClr val="FFFFFF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450;p36">
                  <a:extLst>
                    <a:ext uri="{FF2B5EF4-FFF2-40B4-BE49-F238E27FC236}">
                      <a16:creationId xmlns:a16="http://schemas.microsoft.com/office/drawing/2014/main" id="{76A946ED-0FBB-48DC-AF2E-B087BC07EFCC}"/>
                    </a:ext>
                  </a:extLst>
                </p:cNvPr>
                <p:cNvSpPr/>
                <p:nvPr/>
              </p:nvSpPr>
              <p:spPr>
                <a:xfrm>
                  <a:off x="3872192" y="1246397"/>
                  <a:ext cx="1399727" cy="139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08" h="41907" extrusionOk="0">
                      <a:moveTo>
                        <a:pt x="20962" y="0"/>
                      </a:moveTo>
                      <a:cubicBezTo>
                        <a:pt x="9382" y="0"/>
                        <a:pt x="1" y="9381"/>
                        <a:pt x="1" y="20945"/>
                      </a:cubicBezTo>
                      <a:cubicBezTo>
                        <a:pt x="1" y="32526"/>
                        <a:pt x="9382" y="41907"/>
                        <a:pt x="20962" y="41907"/>
                      </a:cubicBezTo>
                      <a:cubicBezTo>
                        <a:pt x="32526" y="41907"/>
                        <a:pt x="41907" y="32526"/>
                        <a:pt x="41907" y="20945"/>
                      </a:cubicBezTo>
                      <a:cubicBezTo>
                        <a:pt x="41907" y="9381"/>
                        <a:pt x="32526" y="0"/>
                        <a:pt x="2096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alpha val="11372"/>
                      </a:srgbClr>
                    </a:gs>
                    <a:gs pos="100000">
                      <a:schemeClr val="lt1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0" name="Google Shape;675;p24">
            <a:extLst>
              <a:ext uri="{FF2B5EF4-FFF2-40B4-BE49-F238E27FC236}">
                <a16:creationId xmlns:a16="http://schemas.microsoft.com/office/drawing/2014/main" id="{077D8F87-0231-422A-AADF-D20C02EEFFD6}"/>
              </a:ext>
            </a:extLst>
          </p:cNvPr>
          <p:cNvSpPr/>
          <p:nvPr/>
        </p:nvSpPr>
        <p:spPr>
          <a:xfrm>
            <a:off x="2520528" y="4853099"/>
            <a:ext cx="523216" cy="440568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148;p32">
            <a:extLst>
              <a:ext uri="{FF2B5EF4-FFF2-40B4-BE49-F238E27FC236}">
                <a16:creationId xmlns:a16="http://schemas.microsoft.com/office/drawing/2014/main" id="{C208601B-9482-4F42-ACB7-89060E67E9CB}"/>
              </a:ext>
            </a:extLst>
          </p:cNvPr>
          <p:cNvGrpSpPr/>
          <p:nvPr/>
        </p:nvGrpSpPr>
        <p:grpSpPr>
          <a:xfrm>
            <a:off x="8939537" y="4846245"/>
            <a:ext cx="541814" cy="435972"/>
            <a:chOff x="-59889100" y="1945025"/>
            <a:chExt cx="317425" cy="301975"/>
          </a:xfrm>
          <a:solidFill>
            <a:schemeClr val="tx1"/>
          </a:solidFill>
        </p:grpSpPr>
        <p:sp>
          <p:nvSpPr>
            <p:cNvPr id="92" name="Google Shape;1149;p32">
              <a:extLst>
                <a:ext uri="{FF2B5EF4-FFF2-40B4-BE49-F238E27FC236}">
                  <a16:creationId xmlns:a16="http://schemas.microsoft.com/office/drawing/2014/main" id="{41675025-A479-4DC0-8B50-6FE7D8E4281A}"/>
                </a:ext>
              </a:extLst>
            </p:cNvPr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0;p32">
              <a:extLst>
                <a:ext uri="{FF2B5EF4-FFF2-40B4-BE49-F238E27FC236}">
                  <a16:creationId xmlns:a16="http://schemas.microsoft.com/office/drawing/2014/main" id="{050EB01E-258E-430B-B13D-896F91F5213A}"/>
                </a:ext>
              </a:extLst>
            </p:cNvPr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1;p32">
              <a:extLst>
                <a:ext uri="{FF2B5EF4-FFF2-40B4-BE49-F238E27FC236}">
                  <a16:creationId xmlns:a16="http://schemas.microsoft.com/office/drawing/2014/main" id="{B6AB152A-F46F-474F-BE41-CAF07B2DE10F}"/>
                </a:ext>
              </a:extLst>
            </p:cNvPr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52;p32">
              <a:extLst>
                <a:ext uri="{FF2B5EF4-FFF2-40B4-BE49-F238E27FC236}">
                  <a16:creationId xmlns:a16="http://schemas.microsoft.com/office/drawing/2014/main" id="{7BFE2B5F-E762-4501-AB89-E2BC4CD26034}"/>
                </a:ext>
              </a:extLst>
            </p:cNvPr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Picture 2" descr="ESPE - Universidad de las Fuerzas Armadas | Sangolquí">
            <a:extLst>
              <a:ext uri="{FF2B5EF4-FFF2-40B4-BE49-F238E27FC236}">
                <a16:creationId xmlns:a16="http://schemas.microsoft.com/office/drawing/2014/main" id="{417349C9-EA7C-47D9-AE05-A7A1383D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8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6332" y="542845"/>
            <a:ext cx="4043006" cy="708301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159A65F-82EC-4A48-B070-61A9E6CE0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62008"/>
              </p:ext>
            </p:extLst>
          </p:nvPr>
        </p:nvGraphicFramePr>
        <p:xfrm>
          <a:off x="2032000" y="1979720"/>
          <a:ext cx="8128000" cy="415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ESPE - Universidad de las Fuerzas Armadas | Sangolquí">
            <a:extLst>
              <a:ext uri="{FF2B5EF4-FFF2-40B4-BE49-F238E27FC236}">
                <a16:creationId xmlns:a16="http://schemas.microsoft.com/office/drawing/2014/main" id="{1BC538B0-B4FB-4EC2-BBE6-EA6CB593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3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Marcador de contenido 80">
            <a:extLst>
              <a:ext uri="{FF2B5EF4-FFF2-40B4-BE49-F238E27FC236}">
                <a16:creationId xmlns:a16="http://schemas.microsoft.com/office/drawing/2014/main" id="{110BBA90-FDE6-4BC6-9A1D-C2A7828CE11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202354" y="1858272"/>
          <a:ext cx="4115370" cy="428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F93E27B0-2C0A-411F-B3AE-41B73F2F4BBE}"/>
              </a:ext>
            </a:extLst>
          </p:cNvPr>
          <p:cNvSpPr txBox="1">
            <a:spLocks/>
          </p:cNvSpPr>
          <p:nvPr/>
        </p:nvSpPr>
        <p:spPr>
          <a:xfrm>
            <a:off x="1097279" y="711521"/>
            <a:ext cx="4043006" cy="7083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DETERMINACIÓN DE VARIABLES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D386E46-C746-4F81-A963-03C34B8B2525}"/>
              </a:ext>
            </a:extLst>
          </p:cNvPr>
          <p:cNvSpPr txBox="1">
            <a:spLocks/>
          </p:cNvSpPr>
          <p:nvPr/>
        </p:nvSpPr>
        <p:spPr>
          <a:xfrm>
            <a:off x="6048050" y="542845"/>
            <a:ext cx="4043006" cy="7083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900" b="1" dirty="0">
                <a:solidFill>
                  <a:schemeClr val="accent1">
                    <a:lumMod val="75000"/>
                  </a:schemeClr>
                </a:solidFill>
              </a:rPr>
              <a:t>HIPÓTESIS</a:t>
            </a:r>
            <a:endParaRPr lang="en-US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2" name="Marcador de contenido 80">
            <a:extLst>
              <a:ext uri="{FF2B5EF4-FFF2-40B4-BE49-F238E27FC236}">
                <a16:creationId xmlns:a16="http://schemas.microsoft.com/office/drawing/2014/main" id="{1BEB428F-EC19-4ABD-A0A6-88C5FF9B2103}"/>
              </a:ext>
            </a:extLst>
          </p:cNvPr>
          <p:cNvGraphicFramePr>
            <a:graphicFrameLocks/>
          </p:cNvGraphicFramePr>
          <p:nvPr/>
        </p:nvGraphicFramePr>
        <p:xfrm>
          <a:off x="6048050" y="1858271"/>
          <a:ext cx="4115370" cy="428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2" descr="ESPE - Universidad de las Fuerzas Armadas | Sangolquí">
            <a:extLst>
              <a:ext uri="{FF2B5EF4-FFF2-40B4-BE49-F238E27FC236}">
                <a16:creationId xmlns:a16="http://schemas.microsoft.com/office/drawing/2014/main" id="{CC6F34B3-7533-4901-AC62-1CD77170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5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6979B02-50D1-43EF-95D4-E327A1392161}"/>
              </a:ext>
            </a:extLst>
          </p:cNvPr>
          <p:cNvSpPr txBox="1">
            <a:spLocks/>
          </p:cNvSpPr>
          <p:nvPr/>
        </p:nvSpPr>
        <p:spPr>
          <a:xfrm>
            <a:off x="2237173" y="474353"/>
            <a:ext cx="5548798" cy="796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MARCO TEÓRICO</a:t>
            </a:r>
            <a:endParaRPr lang="en-US" dirty="0"/>
          </a:p>
        </p:txBody>
      </p:sp>
      <p:sp>
        <p:nvSpPr>
          <p:cNvPr id="160" name="Google Shape;238;p18">
            <a:extLst>
              <a:ext uri="{FF2B5EF4-FFF2-40B4-BE49-F238E27FC236}">
                <a16:creationId xmlns:a16="http://schemas.microsoft.com/office/drawing/2014/main" id="{7D208984-9C86-45CD-BD16-44A1929DE756}"/>
              </a:ext>
            </a:extLst>
          </p:cNvPr>
          <p:cNvSpPr/>
          <p:nvPr/>
        </p:nvSpPr>
        <p:spPr>
          <a:xfrm>
            <a:off x="4440376" y="3132195"/>
            <a:ext cx="832200" cy="832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239;p18">
            <a:extLst>
              <a:ext uri="{FF2B5EF4-FFF2-40B4-BE49-F238E27FC236}">
                <a16:creationId xmlns:a16="http://schemas.microsoft.com/office/drawing/2014/main" id="{F8FA333E-A4FD-4E22-8291-EDD6D6984F44}"/>
              </a:ext>
            </a:extLst>
          </p:cNvPr>
          <p:cNvSpPr/>
          <p:nvPr/>
        </p:nvSpPr>
        <p:spPr>
          <a:xfrm>
            <a:off x="4440376" y="4099529"/>
            <a:ext cx="832200" cy="832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240;p18">
            <a:extLst>
              <a:ext uri="{FF2B5EF4-FFF2-40B4-BE49-F238E27FC236}">
                <a16:creationId xmlns:a16="http://schemas.microsoft.com/office/drawing/2014/main" id="{A13364B8-E31A-4946-BFB2-BF9BBEE5BC3F}"/>
              </a:ext>
            </a:extLst>
          </p:cNvPr>
          <p:cNvSpPr/>
          <p:nvPr/>
        </p:nvSpPr>
        <p:spPr>
          <a:xfrm>
            <a:off x="4440376" y="5066862"/>
            <a:ext cx="832200" cy="8322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241;p18">
            <a:extLst>
              <a:ext uri="{FF2B5EF4-FFF2-40B4-BE49-F238E27FC236}">
                <a16:creationId xmlns:a16="http://schemas.microsoft.com/office/drawing/2014/main" id="{D53FB4DE-CF0A-4CBE-B4E3-BFC5717F8A40}"/>
              </a:ext>
            </a:extLst>
          </p:cNvPr>
          <p:cNvSpPr/>
          <p:nvPr/>
        </p:nvSpPr>
        <p:spPr>
          <a:xfrm>
            <a:off x="4440376" y="2158589"/>
            <a:ext cx="832200" cy="832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4" name="Google Shape;242;p18">
            <a:extLst>
              <a:ext uri="{FF2B5EF4-FFF2-40B4-BE49-F238E27FC236}">
                <a16:creationId xmlns:a16="http://schemas.microsoft.com/office/drawing/2014/main" id="{0F3BD576-20ED-473F-B586-38C4177E979B}"/>
              </a:ext>
            </a:extLst>
          </p:cNvPr>
          <p:cNvCxnSpPr>
            <a:cxnSpLocks/>
            <a:stCxn id="163" idx="2"/>
            <a:endCxn id="188" idx="6"/>
          </p:cNvCxnSpPr>
          <p:nvPr/>
        </p:nvCxnSpPr>
        <p:spPr>
          <a:xfrm flipH="1">
            <a:off x="3088576" y="2574689"/>
            <a:ext cx="1351800" cy="5187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244;p18">
            <a:extLst>
              <a:ext uri="{FF2B5EF4-FFF2-40B4-BE49-F238E27FC236}">
                <a16:creationId xmlns:a16="http://schemas.microsoft.com/office/drawing/2014/main" id="{01DD0865-A389-4917-8A81-F483675D3003}"/>
              </a:ext>
            </a:extLst>
          </p:cNvPr>
          <p:cNvCxnSpPr>
            <a:cxnSpLocks/>
            <a:stCxn id="160" idx="2"/>
            <a:endCxn id="189" idx="6"/>
          </p:cNvCxnSpPr>
          <p:nvPr/>
        </p:nvCxnSpPr>
        <p:spPr>
          <a:xfrm flipH="1">
            <a:off x="3383776" y="3548295"/>
            <a:ext cx="1056600" cy="1428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246;p18">
            <a:extLst>
              <a:ext uri="{FF2B5EF4-FFF2-40B4-BE49-F238E27FC236}">
                <a16:creationId xmlns:a16="http://schemas.microsoft.com/office/drawing/2014/main" id="{FAB7F847-CFB2-43FB-B789-6B333E6B6EEF}"/>
              </a:ext>
            </a:extLst>
          </p:cNvPr>
          <p:cNvCxnSpPr>
            <a:cxnSpLocks/>
            <a:stCxn id="161" idx="2"/>
            <a:endCxn id="190" idx="6"/>
          </p:cNvCxnSpPr>
          <p:nvPr/>
        </p:nvCxnSpPr>
        <p:spPr>
          <a:xfrm rot="10800000">
            <a:off x="3383776" y="4329329"/>
            <a:ext cx="1056600" cy="1863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248;p18">
            <a:extLst>
              <a:ext uri="{FF2B5EF4-FFF2-40B4-BE49-F238E27FC236}">
                <a16:creationId xmlns:a16="http://schemas.microsoft.com/office/drawing/2014/main" id="{E7A91FD3-7AF5-45C1-8B52-70B205A4937A}"/>
              </a:ext>
            </a:extLst>
          </p:cNvPr>
          <p:cNvCxnSpPr>
            <a:cxnSpLocks/>
            <a:stCxn id="162" idx="2"/>
            <a:endCxn id="191" idx="6"/>
          </p:cNvCxnSpPr>
          <p:nvPr/>
        </p:nvCxnSpPr>
        <p:spPr>
          <a:xfrm rot="10800000">
            <a:off x="3088576" y="4928862"/>
            <a:ext cx="1351800" cy="5541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250;p18">
            <a:extLst>
              <a:ext uri="{FF2B5EF4-FFF2-40B4-BE49-F238E27FC236}">
                <a16:creationId xmlns:a16="http://schemas.microsoft.com/office/drawing/2014/main" id="{1DA72B3A-C976-4EE9-A27F-3EC5476F716B}"/>
              </a:ext>
            </a:extLst>
          </p:cNvPr>
          <p:cNvCxnSpPr>
            <a:cxnSpLocks/>
            <a:stCxn id="163" idx="6"/>
          </p:cNvCxnSpPr>
          <p:nvPr/>
        </p:nvCxnSpPr>
        <p:spPr>
          <a:xfrm>
            <a:off x="5272576" y="2574689"/>
            <a:ext cx="50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9" name="Google Shape;252;p18">
            <a:extLst>
              <a:ext uri="{FF2B5EF4-FFF2-40B4-BE49-F238E27FC236}">
                <a16:creationId xmlns:a16="http://schemas.microsoft.com/office/drawing/2014/main" id="{C35DE10F-2707-415F-92D1-0D83DDA7C1DA}"/>
              </a:ext>
            </a:extLst>
          </p:cNvPr>
          <p:cNvCxnSpPr>
            <a:cxnSpLocks/>
            <a:stCxn id="160" idx="6"/>
          </p:cNvCxnSpPr>
          <p:nvPr/>
        </p:nvCxnSpPr>
        <p:spPr>
          <a:xfrm>
            <a:off x="5272576" y="3548295"/>
            <a:ext cx="50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0" name="Google Shape;254;p18">
            <a:extLst>
              <a:ext uri="{FF2B5EF4-FFF2-40B4-BE49-F238E27FC236}">
                <a16:creationId xmlns:a16="http://schemas.microsoft.com/office/drawing/2014/main" id="{90CAE4CB-D6FB-43CF-8D6F-2DF683753DB0}"/>
              </a:ext>
            </a:extLst>
          </p:cNvPr>
          <p:cNvCxnSpPr>
            <a:cxnSpLocks/>
            <a:stCxn id="161" idx="6"/>
          </p:cNvCxnSpPr>
          <p:nvPr/>
        </p:nvCxnSpPr>
        <p:spPr>
          <a:xfrm>
            <a:off x="5272576" y="4515629"/>
            <a:ext cx="50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1" name="Google Shape;256;p18">
            <a:extLst>
              <a:ext uri="{FF2B5EF4-FFF2-40B4-BE49-F238E27FC236}">
                <a16:creationId xmlns:a16="http://schemas.microsoft.com/office/drawing/2014/main" id="{DD0049D3-C438-405E-9097-2EB099AC2B54}"/>
              </a:ext>
            </a:extLst>
          </p:cNvPr>
          <p:cNvCxnSpPr>
            <a:cxnSpLocks/>
            <a:stCxn id="162" idx="6"/>
          </p:cNvCxnSpPr>
          <p:nvPr/>
        </p:nvCxnSpPr>
        <p:spPr>
          <a:xfrm>
            <a:off x="5272576" y="5482962"/>
            <a:ext cx="50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72" name="Google Shape;258;p18">
            <a:extLst>
              <a:ext uri="{FF2B5EF4-FFF2-40B4-BE49-F238E27FC236}">
                <a16:creationId xmlns:a16="http://schemas.microsoft.com/office/drawing/2014/main" id="{38D5BE73-9317-43F0-84B4-20254900402F}"/>
              </a:ext>
            </a:extLst>
          </p:cNvPr>
          <p:cNvGrpSpPr/>
          <p:nvPr/>
        </p:nvGrpSpPr>
        <p:grpSpPr>
          <a:xfrm>
            <a:off x="4666047" y="5261716"/>
            <a:ext cx="380823" cy="442491"/>
            <a:chOff x="5918900" y="2041375"/>
            <a:chExt cx="1351875" cy="1569675"/>
          </a:xfrm>
        </p:grpSpPr>
        <p:sp>
          <p:nvSpPr>
            <p:cNvPr id="173" name="Google Shape;259;p18">
              <a:extLst>
                <a:ext uri="{FF2B5EF4-FFF2-40B4-BE49-F238E27FC236}">
                  <a16:creationId xmlns:a16="http://schemas.microsoft.com/office/drawing/2014/main" id="{632604F4-51E7-4D08-9F22-F86579D79EB7}"/>
                </a:ext>
              </a:extLst>
            </p:cNvPr>
            <p:cNvSpPr/>
            <p:nvPr/>
          </p:nvSpPr>
          <p:spPr>
            <a:xfrm>
              <a:off x="5918900" y="2041375"/>
              <a:ext cx="1351875" cy="1569675"/>
            </a:xfrm>
            <a:custGeom>
              <a:avLst/>
              <a:gdLst/>
              <a:ahLst/>
              <a:cxnLst/>
              <a:rect l="l" t="t" r="r" b="b"/>
              <a:pathLst>
                <a:path w="54075" h="62787" extrusionOk="0">
                  <a:moveTo>
                    <a:pt x="9080" y="7359"/>
                  </a:moveTo>
                  <a:lnTo>
                    <a:pt x="9080" y="10030"/>
                  </a:lnTo>
                  <a:cubicBezTo>
                    <a:pt x="9080" y="14224"/>
                    <a:pt x="9617" y="18285"/>
                    <a:pt x="10633" y="22001"/>
                  </a:cubicBezTo>
                  <a:cubicBezTo>
                    <a:pt x="6645" y="18852"/>
                    <a:pt x="3900" y="14275"/>
                    <a:pt x="3083" y="9220"/>
                  </a:cubicBezTo>
                  <a:cubicBezTo>
                    <a:pt x="3002" y="8757"/>
                    <a:pt x="3135" y="8301"/>
                    <a:pt x="3444" y="7940"/>
                  </a:cubicBezTo>
                  <a:cubicBezTo>
                    <a:pt x="3753" y="7572"/>
                    <a:pt x="4209" y="7359"/>
                    <a:pt x="4695" y="7359"/>
                  </a:cubicBezTo>
                  <a:close/>
                  <a:moveTo>
                    <a:pt x="49380" y="7359"/>
                  </a:moveTo>
                  <a:cubicBezTo>
                    <a:pt x="49859" y="7359"/>
                    <a:pt x="50315" y="7572"/>
                    <a:pt x="50631" y="7940"/>
                  </a:cubicBezTo>
                  <a:cubicBezTo>
                    <a:pt x="50940" y="8301"/>
                    <a:pt x="51065" y="8757"/>
                    <a:pt x="50992" y="9220"/>
                  </a:cubicBezTo>
                  <a:cubicBezTo>
                    <a:pt x="50168" y="14275"/>
                    <a:pt x="47423" y="18852"/>
                    <a:pt x="43442" y="22001"/>
                  </a:cubicBezTo>
                  <a:cubicBezTo>
                    <a:pt x="44450" y="18285"/>
                    <a:pt x="44988" y="14224"/>
                    <a:pt x="44988" y="10030"/>
                  </a:cubicBezTo>
                  <a:lnTo>
                    <a:pt x="44988" y="7359"/>
                  </a:lnTo>
                  <a:close/>
                  <a:moveTo>
                    <a:pt x="41912" y="2907"/>
                  </a:moveTo>
                  <a:cubicBezTo>
                    <a:pt x="42008" y="2907"/>
                    <a:pt x="42081" y="2981"/>
                    <a:pt x="42081" y="3076"/>
                  </a:cubicBezTo>
                  <a:lnTo>
                    <a:pt x="42081" y="10030"/>
                  </a:lnTo>
                  <a:cubicBezTo>
                    <a:pt x="42081" y="17189"/>
                    <a:pt x="40440" y="23900"/>
                    <a:pt x="37453" y="28925"/>
                  </a:cubicBezTo>
                  <a:cubicBezTo>
                    <a:pt x="34613" y="33708"/>
                    <a:pt x="30912" y="36342"/>
                    <a:pt x="27034" y="36342"/>
                  </a:cubicBezTo>
                  <a:cubicBezTo>
                    <a:pt x="23164" y="36342"/>
                    <a:pt x="19462" y="33708"/>
                    <a:pt x="16615" y="28925"/>
                  </a:cubicBezTo>
                  <a:cubicBezTo>
                    <a:pt x="13635" y="23900"/>
                    <a:pt x="11987" y="17189"/>
                    <a:pt x="11987" y="10030"/>
                  </a:cubicBezTo>
                  <a:lnTo>
                    <a:pt x="11987" y="3076"/>
                  </a:lnTo>
                  <a:cubicBezTo>
                    <a:pt x="11987" y="2981"/>
                    <a:pt x="12068" y="2907"/>
                    <a:pt x="12163" y="2907"/>
                  </a:cubicBezTo>
                  <a:close/>
                  <a:moveTo>
                    <a:pt x="28734" y="39123"/>
                  </a:moveTo>
                  <a:cubicBezTo>
                    <a:pt x="28763" y="41485"/>
                    <a:pt x="29683" y="43715"/>
                    <a:pt x="31228" y="45414"/>
                  </a:cubicBezTo>
                  <a:lnTo>
                    <a:pt x="22994" y="45414"/>
                  </a:lnTo>
                  <a:cubicBezTo>
                    <a:pt x="23348" y="45017"/>
                    <a:pt x="23679" y="44590"/>
                    <a:pt x="23973" y="44134"/>
                  </a:cubicBezTo>
                  <a:cubicBezTo>
                    <a:pt x="24944" y="42618"/>
                    <a:pt x="25452" y="40897"/>
                    <a:pt x="25474" y="39145"/>
                  </a:cubicBezTo>
                  <a:cubicBezTo>
                    <a:pt x="25989" y="39212"/>
                    <a:pt x="26511" y="39248"/>
                    <a:pt x="27034" y="39248"/>
                  </a:cubicBezTo>
                  <a:cubicBezTo>
                    <a:pt x="27608" y="39248"/>
                    <a:pt x="28174" y="39204"/>
                    <a:pt x="28734" y="39123"/>
                  </a:cubicBezTo>
                  <a:close/>
                  <a:moveTo>
                    <a:pt x="35025" y="48321"/>
                  </a:moveTo>
                  <a:lnTo>
                    <a:pt x="35025" y="53538"/>
                  </a:lnTo>
                  <a:lnTo>
                    <a:pt x="19183" y="53538"/>
                  </a:lnTo>
                  <a:lnTo>
                    <a:pt x="19183" y="48321"/>
                  </a:lnTo>
                  <a:close/>
                  <a:moveTo>
                    <a:pt x="40632" y="56444"/>
                  </a:moveTo>
                  <a:cubicBezTo>
                    <a:pt x="41434" y="56444"/>
                    <a:pt x="42081" y="57091"/>
                    <a:pt x="42081" y="57894"/>
                  </a:cubicBezTo>
                  <a:lnTo>
                    <a:pt x="42081" y="59880"/>
                  </a:lnTo>
                  <a:lnTo>
                    <a:pt x="12126" y="59880"/>
                  </a:lnTo>
                  <a:lnTo>
                    <a:pt x="12126" y="57894"/>
                  </a:lnTo>
                  <a:cubicBezTo>
                    <a:pt x="12126" y="57091"/>
                    <a:pt x="12774" y="56444"/>
                    <a:pt x="13576" y="56444"/>
                  </a:cubicBezTo>
                  <a:close/>
                  <a:moveTo>
                    <a:pt x="12163" y="1"/>
                  </a:moveTo>
                  <a:cubicBezTo>
                    <a:pt x="10464" y="1"/>
                    <a:pt x="9080" y="1384"/>
                    <a:pt x="9080" y="3076"/>
                  </a:cubicBezTo>
                  <a:lnTo>
                    <a:pt x="9080" y="4452"/>
                  </a:lnTo>
                  <a:lnTo>
                    <a:pt x="4695" y="4452"/>
                  </a:lnTo>
                  <a:cubicBezTo>
                    <a:pt x="3356" y="4452"/>
                    <a:pt x="2090" y="5034"/>
                    <a:pt x="1229" y="6056"/>
                  </a:cubicBezTo>
                  <a:cubicBezTo>
                    <a:pt x="368" y="7064"/>
                    <a:pt x="0" y="8389"/>
                    <a:pt x="206" y="9684"/>
                  </a:cubicBezTo>
                  <a:cubicBezTo>
                    <a:pt x="1362" y="16777"/>
                    <a:pt x="5821" y="23039"/>
                    <a:pt x="12156" y="26475"/>
                  </a:cubicBezTo>
                  <a:cubicBezTo>
                    <a:pt x="12730" y="27865"/>
                    <a:pt x="13385" y="29183"/>
                    <a:pt x="14121" y="30404"/>
                  </a:cubicBezTo>
                  <a:cubicBezTo>
                    <a:pt x="16446" y="34326"/>
                    <a:pt x="19345" y="37041"/>
                    <a:pt x="22538" y="38351"/>
                  </a:cubicBezTo>
                  <a:cubicBezTo>
                    <a:pt x="22855" y="41618"/>
                    <a:pt x="20684" y="44715"/>
                    <a:pt x="17410" y="45451"/>
                  </a:cubicBezTo>
                  <a:cubicBezTo>
                    <a:pt x="17402" y="45451"/>
                    <a:pt x="17395" y="45451"/>
                    <a:pt x="17387" y="45458"/>
                  </a:cubicBezTo>
                  <a:cubicBezTo>
                    <a:pt x="16747" y="45606"/>
                    <a:pt x="16276" y="46180"/>
                    <a:pt x="16276" y="46864"/>
                  </a:cubicBezTo>
                  <a:lnTo>
                    <a:pt x="16276" y="53530"/>
                  </a:lnTo>
                  <a:lnTo>
                    <a:pt x="13576" y="53530"/>
                  </a:lnTo>
                  <a:cubicBezTo>
                    <a:pt x="11177" y="53530"/>
                    <a:pt x="9220" y="55487"/>
                    <a:pt x="9220" y="57894"/>
                  </a:cubicBezTo>
                  <a:lnTo>
                    <a:pt x="9220" y="61337"/>
                  </a:lnTo>
                  <a:cubicBezTo>
                    <a:pt x="9220" y="62139"/>
                    <a:pt x="9868" y="62787"/>
                    <a:pt x="10677" y="62787"/>
                  </a:cubicBezTo>
                  <a:lnTo>
                    <a:pt x="43538" y="62787"/>
                  </a:lnTo>
                  <a:cubicBezTo>
                    <a:pt x="44340" y="62787"/>
                    <a:pt x="44988" y="62139"/>
                    <a:pt x="44988" y="61337"/>
                  </a:cubicBezTo>
                  <a:lnTo>
                    <a:pt x="44988" y="57894"/>
                  </a:lnTo>
                  <a:cubicBezTo>
                    <a:pt x="44988" y="55487"/>
                    <a:pt x="43038" y="53530"/>
                    <a:pt x="40632" y="53530"/>
                  </a:cubicBezTo>
                  <a:lnTo>
                    <a:pt x="37931" y="53530"/>
                  </a:lnTo>
                  <a:lnTo>
                    <a:pt x="37931" y="46864"/>
                  </a:lnTo>
                  <a:cubicBezTo>
                    <a:pt x="37931" y="46180"/>
                    <a:pt x="37453" y="45606"/>
                    <a:pt x="36813" y="45451"/>
                  </a:cubicBezTo>
                  <a:lnTo>
                    <a:pt x="36798" y="45451"/>
                  </a:lnTo>
                  <a:cubicBezTo>
                    <a:pt x="33502" y="44708"/>
                    <a:pt x="31324" y="41581"/>
                    <a:pt x="31677" y="38292"/>
                  </a:cubicBezTo>
                  <a:cubicBezTo>
                    <a:pt x="34811" y="36960"/>
                    <a:pt x="37659" y="34274"/>
                    <a:pt x="39955" y="30404"/>
                  </a:cubicBezTo>
                  <a:cubicBezTo>
                    <a:pt x="40683" y="29183"/>
                    <a:pt x="41338" y="27865"/>
                    <a:pt x="41919" y="26475"/>
                  </a:cubicBezTo>
                  <a:cubicBezTo>
                    <a:pt x="48247" y="23039"/>
                    <a:pt x="52706" y="16777"/>
                    <a:pt x="53861" y="9684"/>
                  </a:cubicBezTo>
                  <a:cubicBezTo>
                    <a:pt x="54075" y="8389"/>
                    <a:pt x="53699" y="7064"/>
                    <a:pt x="52846" y="6056"/>
                  </a:cubicBezTo>
                  <a:cubicBezTo>
                    <a:pt x="51978" y="5034"/>
                    <a:pt x="50712" y="4452"/>
                    <a:pt x="49380" y="4452"/>
                  </a:cubicBezTo>
                  <a:lnTo>
                    <a:pt x="44988" y="4452"/>
                  </a:lnTo>
                  <a:lnTo>
                    <a:pt x="44988" y="3076"/>
                  </a:lnTo>
                  <a:cubicBezTo>
                    <a:pt x="44988" y="1384"/>
                    <a:pt x="43612" y="1"/>
                    <a:pt x="41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260;p18">
              <a:extLst>
                <a:ext uri="{FF2B5EF4-FFF2-40B4-BE49-F238E27FC236}">
                  <a16:creationId xmlns:a16="http://schemas.microsoft.com/office/drawing/2014/main" id="{586AB0D5-A1C0-41BD-B1A6-BC993E946FF0}"/>
                </a:ext>
              </a:extLst>
            </p:cNvPr>
            <p:cNvSpPr/>
            <p:nvPr/>
          </p:nvSpPr>
          <p:spPr>
            <a:xfrm>
              <a:off x="6369950" y="2254025"/>
              <a:ext cx="449600" cy="426600"/>
            </a:xfrm>
            <a:custGeom>
              <a:avLst/>
              <a:gdLst/>
              <a:ahLst/>
              <a:cxnLst/>
              <a:rect l="l" t="t" r="r" b="b"/>
              <a:pathLst>
                <a:path w="17984" h="17064" extrusionOk="0">
                  <a:moveTo>
                    <a:pt x="8992" y="4739"/>
                  </a:moveTo>
                  <a:lnTo>
                    <a:pt x="9993" y="6755"/>
                  </a:lnTo>
                  <a:cubicBezTo>
                    <a:pt x="10199" y="7189"/>
                    <a:pt x="10611" y="7484"/>
                    <a:pt x="11082" y="7550"/>
                  </a:cubicBezTo>
                  <a:lnTo>
                    <a:pt x="13311" y="7874"/>
                  </a:lnTo>
                  <a:lnTo>
                    <a:pt x="11700" y="9448"/>
                  </a:lnTo>
                  <a:cubicBezTo>
                    <a:pt x="11354" y="9779"/>
                    <a:pt x="11199" y="10265"/>
                    <a:pt x="11280" y="10736"/>
                  </a:cubicBezTo>
                  <a:lnTo>
                    <a:pt x="11663" y="12951"/>
                  </a:lnTo>
                  <a:lnTo>
                    <a:pt x="9669" y="11906"/>
                  </a:lnTo>
                  <a:cubicBezTo>
                    <a:pt x="9455" y="11795"/>
                    <a:pt x="9227" y="11737"/>
                    <a:pt x="8992" y="11737"/>
                  </a:cubicBezTo>
                  <a:cubicBezTo>
                    <a:pt x="8764" y="11737"/>
                    <a:pt x="8528" y="11795"/>
                    <a:pt x="8315" y="11906"/>
                  </a:cubicBezTo>
                  <a:lnTo>
                    <a:pt x="6328" y="12951"/>
                  </a:lnTo>
                  <a:lnTo>
                    <a:pt x="6704" y="10736"/>
                  </a:lnTo>
                  <a:cubicBezTo>
                    <a:pt x="6784" y="10265"/>
                    <a:pt x="6630" y="9779"/>
                    <a:pt x="6284" y="9448"/>
                  </a:cubicBezTo>
                  <a:lnTo>
                    <a:pt x="4680" y="7874"/>
                  </a:lnTo>
                  <a:lnTo>
                    <a:pt x="6902" y="7550"/>
                  </a:lnTo>
                  <a:cubicBezTo>
                    <a:pt x="7373" y="7484"/>
                    <a:pt x="7785" y="7189"/>
                    <a:pt x="7999" y="6755"/>
                  </a:cubicBezTo>
                  <a:lnTo>
                    <a:pt x="8992" y="4739"/>
                  </a:lnTo>
                  <a:close/>
                  <a:moveTo>
                    <a:pt x="8992" y="1"/>
                  </a:moveTo>
                  <a:cubicBezTo>
                    <a:pt x="8440" y="1"/>
                    <a:pt x="7932" y="317"/>
                    <a:pt x="7690" y="810"/>
                  </a:cubicBezTo>
                  <a:lnTo>
                    <a:pt x="5732" y="4783"/>
                  </a:lnTo>
                  <a:lnTo>
                    <a:pt x="1347" y="5423"/>
                  </a:lnTo>
                  <a:cubicBezTo>
                    <a:pt x="795" y="5504"/>
                    <a:pt x="339" y="5887"/>
                    <a:pt x="170" y="6409"/>
                  </a:cubicBezTo>
                  <a:cubicBezTo>
                    <a:pt x="0" y="6939"/>
                    <a:pt x="140" y="7513"/>
                    <a:pt x="537" y="7903"/>
                  </a:cubicBezTo>
                  <a:lnTo>
                    <a:pt x="3716" y="10993"/>
                  </a:lnTo>
                  <a:lnTo>
                    <a:pt x="2966" y="15364"/>
                  </a:lnTo>
                  <a:cubicBezTo>
                    <a:pt x="2870" y="15909"/>
                    <a:pt x="3091" y="16460"/>
                    <a:pt x="3540" y="16784"/>
                  </a:cubicBezTo>
                  <a:cubicBezTo>
                    <a:pt x="3794" y="16968"/>
                    <a:pt x="4095" y="17061"/>
                    <a:pt x="4397" y="17061"/>
                  </a:cubicBezTo>
                  <a:cubicBezTo>
                    <a:pt x="4628" y="17061"/>
                    <a:pt x="4859" y="17006"/>
                    <a:pt x="5070" y="16895"/>
                  </a:cubicBezTo>
                  <a:lnTo>
                    <a:pt x="8992" y="14834"/>
                  </a:lnTo>
                  <a:lnTo>
                    <a:pt x="12914" y="16895"/>
                  </a:lnTo>
                  <a:cubicBezTo>
                    <a:pt x="13127" y="17005"/>
                    <a:pt x="13363" y="17064"/>
                    <a:pt x="13591" y="17064"/>
                  </a:cubicBezTo>
                  <a:cubicBezTo>
                    <a:pt x="13892" y="17064"/>
                    <a:pt x="14194" y="16968"/>
                    <a:pt x="14444" y="16784"/>
                  </a:cubicBezTo>
                  <a:cubicBezTo>
                    <a:pt x="14893" y="16460"/>
                    <a:pt x="15114" y="15909"/>
                    <a:pt x="15026" y="15364"/>
                  </a:cubicBezTo>
                  <a:lnTo>
                    <a:pt x="14275" y="10993"/>
                  </a:lnTo>
                  <a:lnTo>
                    <a:pt x="17446" y="7903"/>
                  </a:lnTo>
                  <a:cubicBezTo>
                    <a:pt x="17844" y="7513"/>
                    <a:pt x="17983" y="6939"/>
                    <a:pt x="17814" y="6409"/>
                  </a:cubicBezTo>
                  <a:cubicBezTo>
                    <a:pt x="17645" y="5887"/>
                    <a:pt x="17189" y="5504"/>
                    <a:pt x="16644" y="5423"/>
                  </a:cubicBezTo>
                  <a:lnTo>
                    <a:pt x="12259" y="4783"/>
                  </a:lnTo>
                  <a:lnTo>
                    <a:pt x="10294" y="810"/>
                  </a:lnTo>
                  <a:cubicBezTo>
                    <a:pt x="10051" y="317"/>
                    <a:pt x="9544" y="1"/>
                    <a:pt x="8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5" name="Google Shape;271;p18">
            <a:extLst>
              <a:ext uri="{FF2B5EF4-FFF2-40B4-BE49-F238E27FC236}">
                <a16:creationId xmlns:a16="http://schemas.microsoft.com/office/drawing/2014/main" id="{652FBA49-731B-4E13-A432-67A039C5368B}"/>
              </a:ext>
            </a:extLst>
          </p:cNvPr>
          <p:cNvSpPr/>
          <p:nvPr/>
        </p:nvSpPr>
        <p:spPr>
          <a:xfrm>
            <a:off x="4621652" y="3347660"/>
            <a:ext cx="469647" cy="382222"/>
          </a:xfrm>
          <a:custGeom>
            <a:avLst/>
            <a:gdLst/>
            <a:ahLst/>
            <a:cxnLst/>
            <a:rect l="l" t="t" r="r" b="b"/>
            <a:pathLst>
              <a:path w="62787" h="51065" extrusionOk="0">
                <a:moveTo>
                  <a:pt x="42287" y="3054"/>
                </a:moveTo>
                <a:cubicBezTo>
                  <a:pt x="43420" y="3054"/>
                  <a:pt x="44347" y="3981"/>
                  <a:pt x="44347" y="5122"/>
                </a:cubicBezTo>
                <a:cubicBezTo>
                  <a:pt x="44347" y="5136"/>
                  <a:pt x="44340" y="8764"/>
                  <a:pt x="44340" y="8764"/>
                </a:cubicBezTo>
                <a:cubicBezTo>
                  <a:pt x="44333" y="11310"/>
                  <a:pt x="43803" y="13782"/>
                  <a:pt x="42773" y="16107"/>
                </a:cubicBezTo>
                <a:lnTo>
                  <a:pt x="40992" y="20088"/>
                </a:lnTo>
                <a:cubicBezTo>
                  <a:pt x="40838" y="20441"/>
                  <a:pt x="40823" y="20816"/>
                  <a:pt x="40926" y="21155"/>
                </a:cubicBezTo>
                <a:cubicBezTo>
                  <a:pt x="40933" y="21184"/>
                  <a:pt x="41264" y="22258"/>
                  <a:pt x="42390" y="22258"/>
                </a:cubicBezTo>
                <a:lnTo>
                  <a:pt x="57813" y="22258"/>
                </a:lnTo>
                <a:cubicBezTo>
                  <a:pt x="58872" y="22258"/>
                  <a:pt x="59741" y="23119"/>
                  <a:pt x="59741" y="24186"/>
                </a:cubicBezTo>
                <a:cubicBezTo>
                  <a:pt x="59741" y="25246"/>
                  <a:pt x="58872" y="26107"/>
                  <a:pt x="57813" y="26107"/>
                </a:cubicBezTo>
                <a:lnTo>
                  <a:pt x="55642" y="26107"/>
                </a:lnTo>
                <a:cubicBezTo>
                  <a:pt x="54796" y="26107"/>
                  <a:pt x="54119" y="26791"/>
                  <a:pt x="54119" y="27637"/>
                </a:cubicBezTo>
                <a:cubicBezTo>
                  <a:pt x="54119" y="28476"/>
                  <a:pt x="54796" y="29160"/>
                  <a:pt x="55642" y="29160"/>
                </a:cubicBezTo>
                <a:lnTo>
                  <a:pt x="56540" y="29160"/>
                </a:lnTo>
                <a:cubicBezTo>
                  <a:pt x="57599" y="29160"/>
                  <a:pt x="58468" y="30021"/>
                  <a:pt x="58468" y="31088"/>
                </a:cubicBezTo>
                <a:cubicBezTo>
                  <a:pt x="58468" y="32147"/>
                  <a:pt x="57599" y="33008"/>
                  <a:pt x="56540" y="33008"/>
                </a:cubicBezTo>
                <a:lnTo>
                  <a:pt x="54369" y="33008"/>
                </a:lnTo>
                <a:cubicBezTo>
                  <a:pt x="53523" y="33008"/>
                  <a:pt x="52839" y="33693"/>
                  <a:pt x="52839" y="34539"/>
                </a:cubicBezTo>
                <a:cubicBezTo>
                  <a:pt x="52839" y="35378"/>
                  <a:pt x="53523" y="36062"/>
                  <a:pt x="54369" y="36062"/>
                </a:cubicBezTo>
                <a:lnTo>
                  <a:pt x="55267" y="36062"/>
                </a:lnTo>
                <a:cubicBezTo>
                  <a:pt x="56326" y="36062"/>
                  <a:pt x="57195" y="36923"/>
                  <a:pt x="57195" y="37990"/>
                </a:cubicBezTo>
                <a:cubicBezTo>
                  <a:pt x="57195" y="39049"/>
                  <a:pt x="56326" y="39910"/>
                  <a:pt x="55267" y="39910"/>
                </a:cubicBezTo>
                <a:lnTo>
                  <a:pt x="53096" y="39910"/>
                </a:lnTo>
                <a:cubicBezTo>
                  <a:pt x="52250" y="39910"/>
                  <a:pt x="51566" y="40594"/>
                  <a:pt x="51566" y="41441"/>
                </a:cubicBezTo>
                <a:cubicBezTo>
                  <a:pt x="51566" y="42279"/>
                  <a:pt x="52250" y="42964"/>
                  <a:pt x="53096" y="42964"/>
                </a:cubicBezTo>
                <a:lnTo>
                  <a:pt x="53994" y="42964"/>
                </a:lnTo>
                <a:cubicBezTo>
                  <a:pt x="55053" y="42964"/>
                  <a:pt x="55922" y="43832"/>
                  <a:pt x="55922" y="44892"/>
                </a:cubicBezTo>
                <a:cubicBezTo>
                  <a:pt x="55922" y="45951"/>
                  <a:pt x="55053" y="46812"/>
                  <a:pt x="53994" y="46812"/>
                </a:cubicBezTo>
                <a:lnTo>
                  <a:pt x="39565" y="46812"/>
                </a:lnTo>
                <a:cubicBezTo>
                  <a:pt x="35025" y="46812"/>
                  <a:pt x="30463" y="45775"/>
                  <a:pt x="26372" y="43795"/>
                </a:cubicBezTo>
                <a:lnTo>
                  <a:pt x="24157" y="42721"/>
                </a:lnTo>
                <a:cubicBezTo>
                  <a:pt x="23951" y="42625"/>
                  <a:pt x="23723" y="42574"/>
                  <a:pt x="23495" y="42574"/>
                </a:cubicBezTo>
                <a:lnTo>
                  <a:pt x="21228" y="42574"/>
                </a:lnTo>
                <a:lnTo>
                  <a:pt x="21228" y="22928"/>
                </a:lnTo>
                <a:lnTo>
                  <a:pt x="25290" y="22928"/>
                </a:lnTo>
                <a:cubicBezTo>
                  <a:pt x="25651" y="22928"/>
                  <a:pt x="25996" y="22803"/>
                  <a:pt x="26269" y="22567"/>
                </a:cubicBezTo>
                <a:lnTo>
                  <a:pt x="32766" y="17137"/>
                </a:lnTo>
                <a:cubicBezTo>
                  <a:pt x="35724" y="14665"/>
                  <a:pt x="37946" y="11435"/>
                  <a:pt x="39197" y="7792"/>
                </a:cubicBezTo>
                <a:cubicBezTo>
                  <a:pt x="39197" y="7792"/>
                  <a:pt x="40411" y="4253"/>
                  <a:pt x="40418" y="4231"/>
                </a:cubicBezTo>
                <a:cubicBezTo>
                  <a:pt x="40764" y="3510"/>
                  <a:pt x="41478" y="3054"/>
                  <a:pt x="42287" y="3054"/>
                </a:cubicBezTo>
                <a:close/>
                <a:moveTo>
                  <a:pt x="18175" y="18270"/>
                </a:moveTo>
                <a:lnTo>
                  <a:pt x="18182" y="48011"/>
                </a:lnTo>
                <a:lnTo>
                  <a:pt x="3054" y="48011"/>
                </a:lnTo>
                <a:lnTo>
                  <a:pt x="3054" y="18270"/>
                </a:lnTo>
                <a:close/>
                <a:moveTo>
                  <a:pt x="42287" y="0"/>
                </a:moveTo>
                <a:cubicBezTo>
                  <a:pt x="40190" y="0"/>
                  <a:pt x="38329" y="1259"/>
                  <a:pt x="37541" y="3201"/>
                </a:cubicBezTo>
                <a:cubicBezTo>
                  <a:pt x="37504" y="3289"/>
                  <a:pt x="36312" y="6799"/>
                  <a:pt x="36312" y="6799"/>
                </a:cubicBezTo>
                <a:cubicBezTo>
                  <a:pt x="35238" y="9912"/>
                  <a:pt x="33340" y="12678"/>
                  <a:pt x="30809" y="14797"/>
                </a:cubicBezTo>
                <a:lnTo>
                  <a:pt x="24738" y="19874"/>
                </a:lnTo>
                <a:lnTo>
                  <a:pt x="21228" y="19874"/>
                </a:lnTo>
                <a:lnTo>
                  <a:pt x="21228" y="18270"/>
                </a:lnTo>
                <a:cubicBezTo>
                  <a:pt x="21228" y="16593"/>
                  <a:pt x="19860" y="15224"/>
                  <a:pt x="18175" y="15224"/>
                </a:cubicBezTo>
                <a:lnTo>
                  <a:pt x="3054" y="15224"/>
                </a:lnTo>
                <a:cubicBezTo>
                  <a:pt x="1369" y="15224"/>
                  <a:pt x="0" y="16593"/>
                  <a:pt x="0" y="18270"/>
                </a:cubicBezTo>
                <a:lnTo>
                  <a:pt x="0" y="48011"/>
                </a:lnTo>
                <a:cubicBezTo>
                  <a:pt x="0" y="49696"/>
                  <a:pt x="1369" y="51065"/>
                  <a:pt x="3054" y="51065"/>
                </a:cubicBezTo>
                <a:lnTo>
                  <a:pt x="18175" y="51065"/>
                </a:lnTo>
                <a:cubicBezTo>
                  <a:pt x="19860" y="51065"/>
                  <a:pt x="21228" y="49696"/>
                  <a:pt x="21228" y="48011"/>
                </a:cubicBezTo>
                <a:lnTo>
                  <a:pt x="21228" y="45620"/>
                </a:lnTo>
                <a:lnTo>
                  <a:pt x="23142" y="45620"/>
                </a:lnTo>
                <a:lnTo>
                  <a:pt x="25047" y="46540"/>
                </a:lnTo>
                <a:cubicBezTo>
                  <a:pt x="29543" y="48718"/>
                  <a:pt x="34569" y="49866"/>
                  <a:pt x="39565" y="49866"/>
                </a:cubicBezTo>
                <a:lnTo>
                  <a:pt x="53994" y="49866"/>
                </a:lnTo>
                <a:cubicBezTo>
                  <a:pt x="56738" y="49866"/>
                  <a:pt x="58968" y="47636"/>
                  <a:pt x="58968" y="44892"/>
                </a:cubicBezTo>
                <a:cubicBezTo>
                  <a:pt x="58968" y="43847"/>
                  <a:pt x="58644" y="42875"/>
                  <a:pt x="58100" y="42081"/>
                </a:cubicBezTo>
                <a:cubicBezTo>
                  <a:pt x="59395" y="41176"/>
                  <a:pt x="60241" y="39682"/>
                  <a:pt x="60241" y="37990"/>
                </a:cubicBezTo>
                <a:cubicBezTo>
                  <a:pt x="60241" y="36945"/>
                  <a:pt x="59917" y="35974"/>
                  <a:pt x="59373" y="35179"/>
                </a:cubicBezTo>
                <a:cubicBezTo>
                  <a:pt x="60668" y="34274"/>
                  <a:pt x="61514" y="32780"/>
                  <a:pt x="61514" y="31088"/>
                </a:cubicBezTo>
                <a:cubicBezTo>
                  <a:pt x="61514" y="30043"/>
                  <a:pt x="61190" y="29072"/>
                  <a:pt x="60646" y="28277"/>
                </a:cubicBezTo>
                <a:cubicBezTo>
                  <a:pt x="61941" y="27372"/>
                  <a:pt x="62787" y="25878"/>
                  <a:pt x="62787" y="24186"/>
                </a:cubicBezTo>
                <a:cubicBezTo>
                  <a:pt x="62787" y="21442"/>
                  <a:pt x="60557" y="19205"/>
                  <a:pt x="57813" y="19205"/>
                </a:cubicBezTo>
                <a:lnTo>
                  <a:pt x="44730" y="19205"/>
                </a:lnTo>
                <a:lnTo>
                  <a:pt x="45554" y="17351"/>
                </a:lnTo>
                <a:cubicBezTo>
                  <a:pt x="46768" y="14628"/>
                  <a:pt x="47386" y="11744"/>
                  <a:pt x="47394" y="8771"/>
                </a:cubicBezTo>
                <a:cubicBezTo>
                  <a:pt x="47394" y="8771"/>
                  <a:pt x="47401" y="5136"/>
                  <a:pt x="47401" y="5122"/>
                </a:cubicBezTo>
                <a:cubicBezTo>
                  <a:pt x="47401" y="2296"/>
                  <a:pt x="45105" y="0"/>
                  <a:pt x="422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272;p18">
            <a:extLst>
              <a:ext uri="{FF2B5EF4-FFF2-40B4-BE49-F238E27FC236}">
                <a16:creationId xmlns:a16="http://schemas.microsoft.com/office/drawing/2014/main" id="{6E4486CF-4CD4-4515-AE3B-51AE75313A03}"/>
              </a:ext>
            </a:extLst>
          </p:cNvPr>
          <p:cNvSpPr/>
          <p:nvPr/>
        </p:nvSpPr>
        <p:spPr>
          <a:xfrm>
            <a:off x="328244" y="2528337"/>
            <a:ext cx="2984409" cy="2984504"/>
          </a:xfrm>
          <a:custGeom>
            <a:avLst/>
            <a:gdLst/>
            <a:ahLst/>
            <a:cxnLst/>
            <a:rect l="l" t="t" r="r" b="b"/>
            <a:pathLst>
              <a:path w="38220" h="38220" extrusionOk="0">
                <a:moveTo>
                  <a:pt x="19110" y="0"/>
                </a:moveTo>
                <a:cubicBezTo>
                  <a:pt x="8561" y="0"/>
                  <a:pt x="0" y="8561"/>
                  <a:pt x="0" y="19110"/>
                </a:cubicBezTo>
                <a:cubicBezTo>
                  <a:pt x="0" y="29659"/>
                  <a:pt x="8561" y="38219"/>
                  <a:pt x="19110" y="38219"/>
                </a:cubicBezTo>
                <a:cubicBezTo>
                  <a:pt x="29671" y="38219"/>
                  <a:pt x="38220" y="29659"/>
                  <a:pt x="38220" y="19110"/>
                </a:cubicBezTo>
                <a:cubicBezTo>
                  <a:pt x="38220" y="8561"/>
                  <a:pt x="29671" y="0"/>
                  <a:pt x="19110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273;p18">
            <a:extLst>
              <a:ext uri="{FF2B5EF4-FFF2-40B4-BE49-F238E27FC236}">
                <a16:creationId xmlns:a16="http://schemas.microsoft.com/office/drawing/2014/main" id="{AC0495D4-A9FC-491D-BB6B-9AC0A9442C52}"/>
              </a:ext>
            </a:extLst>
          </p:cNvPr>
          <p:cNvSpPr/>
          <p:nvPr/>
        </p:nvSpPr>
        <p:spPr>
          <a:xfrm>
            <a:off x="609048" y="2834259"/>
            <a:ext cx="2422800" cy="2422800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243;p18">
            <a:extLst>
              <a:ext uri="{FF2B5EF4-FFF2-40B4-BE49-F238E27FC236}">
                <a16:creationId xmlns:a16="http://schemas.microsoft.com/office/drawing/2014/main" id="{E239AA2A-3311-4052-AEB9-66C19A023A45}"/>
              </a:ext>
            </a:extLst>
          </p:cNvPr>
          <p:cNvSpPr/>
          <p:nvPr/>
        </p:nvSpPr>
        <p:spPr>
          <a:xfrm>
            <a:off x="2850411" y="2974214"/>
            <a:ext cx="238200" cy="238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245;p18">
            <a:extLst>
              <a:ext uri="{FF2B5EF4-FFF2-40B4-BE49-F238E27FC236}">
                <a16:creationId xmlns:a16="http://schemas.microsoft.com/office/drawing/2014/main" id="{5FA957BD-A355-44A6-83F3-6E8D8A7E9C3B}"/>
              </a:ext>
            </a:extLst>
          </p:cNvPr>
          <p:cNvSpPr/>
          <p:nvPr/>
        </p:nvSpPr>
        <p:spPr>
          <a:xfrm>
            <a:off x="3145686" y="3572139"/>
            <a:ext cx="238200" cy="2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247;p18">
            <a:extLst>
              <a:ext uri="{FF2B5EF4-FFF2-40B4-BE49-F238E27FC236}">
                <a16:creationId xmlns:a16="http://schemas.microsoft.com/office/drawing/2014/main" id="{7E8363BF-C281-4B9B-9EEF-1D332DA3F929}"/>
              </a:ext>
            </a:extLst>
          </p:cNvPr>
          <p:cNvSpPr/>
          <p:nvPr/>
        </p:nvSpPr>
        <p:spPr>
          <a:xfrm>
            <a:off x="3145686" y="4210089"/>
            <a:ext cx="238200" cy="238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249;p18">
            <a:extLst>
              <a:ext uri="{FF2B5EF4-FFF2-40B4-BE49-F238E27FC236}">
                <a16:creationId xmlns:a16="http://schemas.microsoft.com/office/drawing/2014/main" id="{A2D6AD1A-918A-4FBA-80F8-C51BA1D93EEE}"/>
              </a:ext>
            </a:extLst>
          </p:cNvPr>
          <p:cNvSpPr/>
          <p:nvPr/>
        </p:nvSpPr>
        <p:spPr>
          <a:xfrm>
            <a:off x="2850411" y="4809714"/>
            <a:ext cx="238200" cy="238200"/>
          </a:xfrm>
          <a:prstGeom prst="ellipse">
            <a:avLst/>
          </a:prstGeom>
          <a:gradFill>
            <a:gsLst>
              <a:gs pos="0">
                <a:srgbClr val="4194C4"/>
              </a:gs>
              <a:gs pos="100000">
                <a:srgbClr val="24495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274;p18">
            <a:extLst>
              <a:ext uri="{FF2B5EF4-FFF2-40B4-BE49-F238E27FC236}">
                <a16:creationId xmlns:a16="http://schemas.microsoft.com/office/drawing/2014/main" id="{224E0890-F1EB-4330-88CB-FA2594DADC45}"/>
              </a:ext>
            </a:extLst>
          </p:cNvPr>
          <p:cNvSpPr/>
          <p:nvPr/>
        </p:nvSpPr>
        <p:spPr>
          <a:xfrm>
            <a:off x="525649" y="2725789"/>
            <a:ext cx="2589600" cy="2589600"/>
          </a:xfrm>
          <a:prstGeom prst="blockArc">
            <a:avLst>
              <a:gd name="adj1" fmla="val 11125294"/>
              <a:gd name="adj2" fmla="val 15787580"/>
              <a:gd name="adj3" fmla="val 4061"/>
            </a:avLst>
          </a:prstGeom>
          <a:gradFill>
            <a:gsLst>
              <a:gs pos="0">
                <a:srgbClr val="B7094C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275;p18">
            <a:extLst>
              <a:ext uri="{FF2B5EF4-FFF2-40B4-BE49-F238E27FC236}">
                <a16:creationId xmlns:a16="http://schemas.microsoft.com/office/drawing/2014/main" id="{2CCB36BE-CCE7-4919-8CFC-9F1A17A9B63F}"/>
              </a:ext>
            </a:extLst>
          </p:cNvPr>
          <p:cNvSpPr/>
          <p:nvPr/>
        </p:nvSpPr>
        <p:spPr>
          <a:xfrm rot="16200000">
            <a:off x="525649" y="2725789"/>
            <a:ext cx="2589600" cy="2589600"/>
          </a:xfrm>
          <a:prstGeom prst="blockArc">
            <a:avLst>
              <a:gd name="adj1" fmla="val 11125294"/>
              <a:gd name="adj2" fmla="val 15787580"/>
              <a:gd name="adj3" fmla="val 4061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276;p18">
            <a:extLst>
              <a:ext uri="{FF2B5EF4-FFF2-40B4-BE49-F238E27FC236}">
                <a16:creationId xmlns:a16="http://schemas.microsoft.com/office/drawing/2014/main" id="{5E41AF5F-F3E0-4A97-804A-9F72B61CCF2A}"/>
              </a:ext>
            </a:extLst>
          </p:cNvPr>
          <p:cNvSpPr/>
          <p:nvPr/>
        </p:nvSpPr>
        <p:spPr>
          <a:xfrm flipH="1">
            <a:off x="525649" y="2725789"/>
            <a:ext cx="2589600" cy="2589600"/>
          </a:xfrm>
          <a:prstGeom prst="blockArc">
            <a:avLst>
              <a:gd name="adj1" fmla="val 11125294"/>
              <a:gd name="adj2" fmla="val 15787580"/>
              <a:gd name="adj3" fmla="val 4061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277;p18">
            <a:extLst>
              <a:ext uri="{FF2B5EF4-FFF2-40B4-BE49-F238E27FC236}">
                <a16:creationId xmlns:a16="http://schemas.microsoft.com/office/drawing/2014/main" id="{EEE8AD7A-2E08-45D1-AE66-A2447BEB0FBA}"/>
              </a:ext>
            </a:extLst>
          </p:cNvPr>
          <p:cNvSpPr/>
          <p:nvPr/>
        </p:nvSpPr>
        <p:spPr>
          <a:xfrm rot="5400000" flipH="1">
            <a:off x="525649" y="2725789"/>
            <a:ext cx="2589600" cy="2589600"/>
          </a:xfrm>
          <a:prstGeom prst="blockArc">
            <a:avLst>
              <a:gd name="adj1" fmla="val 11125294"/>
              <a:gd name="adj2" fmla="val 15787580"/>
              <a:gd name="adj3" fmla="val 4061"/>
            </a:avLst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279;p18">
            <a:extLst>
              <a:ext uri="{FF2B5EF4-FFF2-40B4-BE49-F238E27FC236}">
                <a16:creationId xmlns:a16="http://schemas.microsoft.com/office/drawing/2014/main" id="{696CD054-84D1-4CCD-B6F0-F1CD4732471C}"/>
              </a:ext>
            </a:extLst>
          </p:cNvPr>
          <p:cNvSpPr txBox="1"/>
          <p:nvPr/>
        </p:nvSpPr>
        <p:spPr>
          <a:xfrm>
            <a:off x="929899" y="3948318"/>
            <a:ext cx="17811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Fira Sans Extra Condensed SemiBold"/>
              </a:rPr>
              <a:t>Teorías de soporte</a:t>
            </a:r>
            <a:endParaRPr dirty="0">
              <a:sym typeface="Fira Sans Extra Condensed SemiBold"/>
            </a:endParaRPr>
          </a:p>
        </p:txBody>
      </p:sp>
      <p:grpSp>
        <p:nvGrpSpPr>
          <p:cNvPr id="199" name="Google Shape;281;p18">
            <a:extLst>
              <a:ext uri="{FF2B5EF4-FFF2-40B4-BE49-F238E27FC236}">
                <a16:creationId xmlns:a16="http://schemas.microsoft.com/office/drawing/2014/main" id="{79E4FE9C-E269-4680-B7B8-03FB08A4B604}"/>
              </a:ext>
            </a:extLst>
          </p:cNvPr>
          <p:cNvGrpSpPr/>
          <p:nvPr/>
        </p:nvGrpSpPr>
        <p:grpSpPr>
          <a:xfrm>
            <a:off x="1534529" y="3074336"/>
            <a:ext cx="571838" cy="572643"/>
            <a:chOff x="2845225" y="3028075"/>
            <a:chExt cx="2129750" cy="2132750"/>
          </a:xfrm>
        </p:grpSpPr>
        <p:sp>
          <p:nvSpPr>
            <p:cNvPr id="200" name="Google Shape;282;p18">
              <a:extLst>
                <a:ext uri="{FF2B5EF4-FFF2-40B4-BE49-F238E27FC236}">
                  <a16:creationId xmlns:a16="http://schemas.microsoft.com/office/drawing/2014/main" id="{193123CA-666C-43A0-91CD-DC33BA2A7872}"/>
                </a:ext>
              </a:extLst>
            </p:cNvPr>
            <p:cNvSpPr/>
            <p:nvPr/>
          </p:nvSpPr>
          <p:spPr>
            <a:xfrm>
              <a:off x="2845225" y="3720150"/>
              <a:ext cx="288950" cy="103250"/>
            </a:xfrm>
            <a:custGeom>
              <a:avLst/>
              <a:gdLst/>
              <a:ahLst/>
              <a:cxnLst/>
              <a:rect l="l" t="t" r="r" b="b"/>
              <a:pathLst>
                <a:path w="11558" h="4130" extrusionOk="0">
                  <a:moveTo>
                    <a:pt x="2060" y="0"/>
                  </a:moveTo>
                  <a:cubicBezTo>
                    <a:pt x="920" y="0"/>
                    <a:pt x="0" y="920"/>
                    <a:pt x="0" y="2060"/>
                  </a:cubicBezTo>
                  <a:cubicBezTo>
                    <a:pt x="0" y="3200"/>
                    <a:pt x="920" y="4129"/>
                    <a:pt x="2060" y="4129"/>
                  </a:cubicBezTo>
                  <a:lnTo>
                    <a:pt x="9488" y="4129"/>
                  </a:lnTo>
                  <a:cubicBezTo>
                    <a:pt x="10628" y="4129"/>
                    <a:pt x="11558" y="3200"/>
                    <a:pt x="11558" y="2060"/>
                  </a:cubicBezTo>
                  <a:cubicBezTo>
                    <a:pt x="11558" y="920"/>
                    <a:pt x="10628" y="0"/>
                    <a:pt x="94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83;p18">
              <a:extLst>
                <a:ext uri="{FF2B5EF4-FFF2-40B4-BE49-F238E27FC236}">
                  <a16:creationId xmlns:a16="http://schemas.microsoft.com/office/drawing/2014/main" id="{1BAEC15E-D843-4987-9469-CF4D6ACCFA51}"/>
                </a:ext>
              </a:extLst>
            </p:cNvPr>
            <p:cNvSpPr/>
            <p:nvPr/>
          </p:nvSpPr>
          <p:spPr>
            <a:xfrm>
              <a:off x="4686025" y="3720150"/>
              <a:ext cx="288950" cy="103250"/>
            </a:xfrm>
            <a:custGeom>
              <a:avLst/>
              <a:gdLst/>
              <a:ahLst/>
              <a:cxnLst/>
              <a:rect l="l" t="t" r="r" b="b"/>
              <a:pathLst>
                <a:path w="11558" h="4130" extrusionOk="0">
                  <a:moveTo>
                    <a:pt x="2070" y="0"/>
                  </a:moveTo>
                  <a:cubicBezTo>
                    <a:pt x="930" y="0"/>
                    <a:pt x="0" y="920"/>
                    <a:pt x="0" y="2060"/>
                  </a:cubicBezTo>
                  <a:cubicBezTo>
                    <a:pt x="0" y="3200"/>
                    <a:pt x="930" y="4129"/>
                    <a:pt x="2070" y="4129"/>
                  </a:cubicBezTo>
                  <a:lnTo>
                    <a:pt x="9498" y="4129"/>
                  </a:lnTo>
                  <a:cubicBezTo>
                    <a:pt x="10638" y="4129"/>
                    <a:pt x="11558" y="3200"/>
                    <a:pt x="11558" y="2060"/>
                  </a:cubicBezTo>
                  <a:cubicBezTo>
                    <a:pt x="11558" y="920"/>
                    <a:pt x="10638" y="0"/>
                    <a:pt x="9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84;p18">
              <a:extLst>
                <a:ext uri="{FF2B5EF4-FFF2-40B4-BE49-F238E27FC236}">
                  <a16:creationId xmlns:a16="http://schemas.microsoft.com/office/drawing/2014/main" id="{172FF08B-2BC3-41C8-B428-3D86AB68941C}"/>
                </a:ext>
              </a:extLst>
            </p:cNvPr>
            <p:cNvSpPr/>
            <p:nvPr/>
          </p:nvSpPr>
          <p:spPr>
            <a:xfrm>
              <a:off x="3066925" y="4371725"/>
              <a:ext cx="248200" cy="238225"/>
            </a:xfrm>
            <a:custGeom>
              <a:avLst/>
              <a:gdLst/>
              <a:ahLst/>
              <a:cxnLst/>
              <a:rect l="l" t="t" r="r" b="b"/>
              <a:pathLst>
                <a:path w="9928" h="9529" extrusionOk="0">
                  <a:moveTo>
                    <a:pt x="7665" y="1"/>
                  </a:moveTo>
                  <a:cubicBezTo>
                    <a:pt x="7136" y="1"/>
                    <a:pt x="6609" y="201"/>
                    <a:pt x="6209" y="601"/>
                  </a:cubicBezTo>
                  <a:lnTo>
                    <a:pt x="810" y="6009"/>
                  </a:lnTo>
                  <a:cubicBezTo>
                    <a:pt x="0" y="6809"/>
                    <a:pt x="0" y="8119"/>
                    <a:pt x="810" y="8929"/>
                  </a:cubicBezTo>
                  <a:cubicBezTo>
                    <a:pt x="1210" y="9329"/>
                    <a:pt x="1740" y="9529"/>
                    <a:pt x="2260" y="9529"/>
                  </a:cubicBezTo>
                  <a:cubicBezTo>
                    <a:pt x="2790" y="9529"/>
                    <a:pt x="3319" y="9329"/>
                    <a:pt x="3719" y="8929"/>
                  </a:cubicBezTo>
                  <a:lnTo>
                    <a:pt x="9128" y="3520"/>
                  </a:lnTo>
                  <a:cubicBezTo>
                    <a:pt x="9928" y="2720"/>
                    <a:pt x="9928" y="1411"/>
                    <a:pt x="9128" y="601"/>
                  </a:cubicBezTo>
                  <a:cubicBezTo>
                    <a:pt x="8723" y="201"/>
                    <a:pt x="8193" y="1"/>
                    <a:pt x="76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85;p18">
              <a:extLst>
                <a:ext uri="{FF2B5EF4-FFF2-40B4-BE49-F238E27FC236}">
                  <a16:creationId xmlns:a16="http://schemas.microsoft.com/office/drawing/2014/main" id="{46E22349-C3EB-44F0-880F-52CA423168A1}"/>
                </a:ext>
              </a:extLst>
            </p:cNvPr>
            <p:cNvSpPr/>
            <p:nvPr/>
          </p:nvSpPr>
          <p:spPr>
            <a:xfrm>
              <a:off x="4414350" y="3028075"/>
              <a:ext cx="244450" cy="234450"/>
            </a:xfrm>
            <a:custGeom>
              <a:avLst/>
              <a:gdLst/>
              <a:ahLst/>
              <a:cxnLst/>
              <a:rect l="l" t="t" r="r" b="b"/>
              <a:pathLst>
                <a:path w="9778" h="9378" extrusionOk="0">
                  <a:moveTo>
                    <a:pt x="7514" y="0"/>
                  </a:moveTo>
                  <a:cubicBezTo>
                    <a:pt x="6986" y="0"/>
                    <a:pt x="6459" y="200"/>
                    <a:pt x="6059" y="600"/>
                  </a:cubicBezTo>
                  <a:lnTo>
                    <a:pt x="800" y="5859"/>
                  </a:lnTo>
                  <a:cubicBezTo>
                    <a:pt x="0" y="6659"/>
                    <a:pt x="0" y="7968"/>
                    <a:pt x="800" y="8778"/>
                  </a:cubicBezTo>
                  <a:cubicBezTo>
                    <a:pt x="1210" y="9178"/>
                    <a:pt x="1730" y="9378"/>
                    <a:pt x="2260" y="9378"/>
                  </a:cubicBezTo>
                  <a:cubicBezTo>
                    <a:pt x="2789" y="9378"/>
                    <a:pt x="3319" y="9178"/>
                    <a:pt x="3719" y="8778"/>
                  </a:cubicBezTo>
                  <a:lnTo>
                    <a:pt x="8978" y="3519"/>
                  </a:lnTo>
                  <a:cubicBezTo>
                    <a:pt x="9778" y="2710"/>
                    <a:pt x="9778" y="1410"/>
                    <a:pt x="8978" y="600"/>
                  </a:cubicBezTo>
                  <a:cubicBezTo>
                    <a:pt x="8573" y="200"/>
                    <a:pt x="8043" y="0"/>
                    <a:pt x="7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86;p18">
              <a:extLst>
                <a:ext uri="{FF2B5EF4-FFF2-40B4-BE49-F238E27FC236}">
                  <a16:creationId xmlns:a16="http://schemas.microsoft.com/office/drawing/2014/main" id="{19F15D57-4396-4311-949C-78D5E7FDEF16}"/>
                </a:ext>
              </a:extLst>
            </p:cNvPr>
            <p:cNvSpPr/>
            <p:nvPr/>
          </p:nvSpPr>
          <p:spPr>
            <a:xfrm>
              <a:off x="3161400" y="3028075"/>
              <a:ext cx="244450" cy="234450"/>
            </a:xfrm>
            <a:custGeom>
              <a:avLst/>
              <a:gdLst/>
              <a:ahLst/>
              <a:cxnLst/>
              <a:rect l="l" t="t" r="r" b="b"/>
              <a:pathLst>
                <a:path w="9778" h="9378" extrusionOk="0">
                  <a:moveTo>
                    <a:pt x="2264" y="0"/>
                  </a:moveTo>
                  <a:cubicBezTo>
                    <a:pt x="1735" y="0"/>
                    <a:pt x="1205" y="200"/>
                    <a:pt x="800" y="600"/>
                  </a:cubicBezTo>
                  <a:cubicBezTo>
                    <a:pt x="0" y="1410"/>
                    <a:pt x="0" y="2710"/>
                    <a:pt x="800" y="3519"/>
                  </a:cubicBezTo>
                  <a:lnTo>
                    <a:pt x="6059" y="8768"/>
                  </a:lnTo>
                  <a:cubicBezTo>
                    <a:pt x="6459" y="9178"/>
                    <a:pt x="6989" y="9378"/>
                    <a:pt x="7519" y="9378"/>
                  </a:cubicBezTo>
                  <a:cubicBezTo>
                    <a:pt x="8038" y="9378"/>
                    <a:pt x="8568" y="9178"/>
                    <a:pt x="8978" y="8768"/>
                  </a:cubicBezTo>
                  <a:cubicBezTo>
                    <a:pt x="9778" y="7968"/>
                    <a:pt x="9778" y="6659"/>
                    <a:pt x="8978" y="5849"/>
                  </a:cubicBezTo>
                  <a:lnTo>
                    <a:pt x="3719" y="600"/>
                  </a:lnTo>
                  <a:cubicBezTo>
                    <a:pt x="3320" y="200"/>
                    <a:pt x="2792" y="0"/>
                    <a:pt x="2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87;p18">
              <a:extLst>
                <a:ext uri="{FF2B5EF4-FFF2-40B4-BE49-F238E27FC236}">
                  <a16:creationId xmlns:a16="http://schemas.microsoft.com/office/drawing/2014/main" id="{5B68B037-B6F3-4801-9BED-8A03A233741C}"/>
                </a:ext>
              </a:extLst>
            </p:cNvPr>
            <p:cNvSpPr/>
            <p:nvPr/>
          </p:nvSpPr>
          <p:spPr>
            <a:xfrm>
              <a:off x="4505575" y="4372225"/>
              <a:ext cx="247700" cy="237725"/>
            </a:xfrm>
            <a:custGeom>
              <a:avLst/>
              <a:gdLst/>
              <a:ahLst/>
              <a:cxnLst/>
              <a:rect l="l" t="t" r="r" b="b"/>
              <a:pathLst>
                <a:path w="9908" h="9509" extrusionOk="0">
                  <a:moveTo>
                    <a:pt x="2263" y="1"/>
                  </a:moveTo>
                  <a:cubicBezTo>
                    <a:pt x="1735" y="1"/>
                    <a:pt x="1205" y="201"/>
                    <a:pt x="800" y="601"/>
                  </a:cubicBezTo>
                  <a:cubicBezTo>
                    <a:pt x="0" y="1411"/>
                    <a:pt x="0" y="2720"/>
                    <a:pt x="800" y="3520"/>
                  </a:cubicBezTo>
                  <a:lnTo>
                    <a:pt x="6189" y="8909"/>
                  </a:lnTo>
                  <a:cubicBezTo>
                    <a:pt x="6589" y="9309"/>
                    <a:pt x="7118" y="9509"/>
                    <a:pt x="7648" y="9509"/>
                  </a:cubicBezTo>
                  <a:cubicBezTo>
                    <a:pt x="8178" y="9509"/>
                    <a:pt x="8698" y="9309"/>
                    <a:pt x="9108" y="8909"/>
                  </a:cubicBezTo>
                  <a:cubicBezTo>
                    <a:pt x="9908" y="8099"/>
                    <a:pt x="9908" y="6789"/>
                    <a:pt x="9108" y="5989"/>
                  </a:cubicBezTo>
                  <a:lnTo>
                    <a:pt x="3719" y="601"/>
                  </a:lnTo>
                  <a:cubicBezTo>
                    <a:pt x="3319" y="201"/>
                    <a:pt x="2792" y="1"/>
                    <a:pt x="2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88;p18">
              <a:extLst>
                <a:ext uri="{FF2B5EF4-FFF2-40B4-BE49-F238E27FC236}">
                  <a16:creationId xmlns:a16="http://schemas.microsoft.com/office/drawing/2014/main" id="{3F90CBF1-0320-457F-BA83-7C5EB968C57E}"/>
                </a:ext>
              </a:extLst>
            </p:cNvPr>
            <p:cNvSpPr/>
            <p:nvPr/>
          </p:nvSpPr>
          <p:spPr>
            <a:xfrm>
              <a:off x="3263125" y="3168025"/>
              <a:ext cx="1293950" cy="1992800"/>
            </a:xfrm>
            <a:custGeom>
              <a:avLst/>
              <a:gdLst/>
              <a:ahLst/>
              <a:cxnLst/>
              <a:rect l="l" t="t" r="r" b="b"/>
              <a:pathLst>
                <a:path w="51758" h="79712" extrusionOk="0">
                  <a:moveTo>
                    <a:pt x="31533" y="31183"/>
                  </a:moveTo>
                  <a:lnTo>
                    <a:pt x="28773" y="37082"/>
                  </a:lnTo>
                  <a:cubicBezTo>
                    <a:pt x="28663" y="37312"/>
                    <a:pt x="28603" y="37562"/>
                    <a:pt x="28583" y="37822"/>
                  </a:cubicBezTo>
                  <a:lnTo>
                    <a:pt x="26984" y="61926"/>
                  </a:lnTo>
                  <a:lnTo>
                    <a:pt x="24774" y="61926"/>
                  </a:lnTo>
                  <a:lnTo>
                    <a:pt x="23175" y="37822"/>
                  </a:lnTo>
                  <a:cubicBezTo>
                    <a:pt x="23155" y="37562"/>
                    <a:pt x="23095" y="37312"/>
                    <a:pt x="22985" y="37082"/>
                  </a:cubicBezTo>
                  <a:lnTo>
                    <a:pt x="20225" y="31183"/>
                  </a:lnTo>
                  <a:close/>
                  <a:moveTo>
                    <a:pt x="25884" y="4130"/>
                  </a:moveTo>
                  <a:cubicBezTo>
                    <a:pt x="37871" y="4130"/>
                    <a:pt x="47629" y="14427"/>
                    <a:pt x="47629" y="27074"/>
                  </a:cubicBezTo>
                  <a:cubicBezTo>
                    <a:pt x="47629" y="33083"/>
                    <a:pt x="45369" y="39851"/>
                    <a:pt x="41580" y="45180"/>
                  </a:cubicBezTo>
                  <a:cubicBezTo>
                    <a:pt x="37891" y="50348"/>
                    <a:pt x="35882" y="56127"/>
                    <a:pt x="35732" y="61926"/>
                  </a:cubicBezTo>
                  <a:lnTo>
                    <a:pt x="31123" y="61926"/>
                  </a:lnTo>
                  <a:lnTo>
                    <a:pt x="32682" y="38481"/>
                  </a:lnTo>
                  <a:lnTo>
                    <a:pt x="36651" y="29993"/>
                  </a:lnTo>
                  <a:cubicBezTo>
                    <a:pt x="36951" y="29354"/>
                    <a:pt x="36901" y="28604"/>
                    <a:pt x="36521" y="28014"/>
                  </a:cubicBezTo>
                  <a:cubicBezTo>
                    <a:pt x="36142" y="27414"/>
                    <a:pt x="35482" y="27054"/>
                    <a:pt x="34782" y="27054"/>
                  </a:cubicBezTo>
                  <a:lnTo>
                    <a:pt x="16986" y="27054"/>
                  </a:lnTo>
                  <a:cubicBezTo>
                    <a:pt x="16276" y="27054"/>
                    <a:pt x="15617" y="27414"/>
                    <a:pt x="15237" y="28014"/>
                  </a:cubicBezTo>
                  <a:cubicBezTo>
                    <a:pt x="14857" y="28604"/>
                    <a:pt x="14817" y="29354"/>
                    <a:pt x="15117" y="29993"/>
                  </a:cubicBezTo>
                  <a:lnTo>
                    <a:pt x="19086" y="38481"/>
                  </a:lnTo>
                  <a:lnTo>
                    <a:pt x="20635" y="61926"/>
                  </a:lnTo>
                  <a:lnTo>
                    <a:pt x="16026" y="61926"/>
                  </a:lnTo>
                  <a:cubicBezTo>
                    <a:pt x="15876" y="56127"/>
                    <a:pt x="13867" y="50348"/>
                    <a:pt x="10178" y="45180"/>
                  </a:cubicBezTo>
                  <a:cubicBezTo>
                    <a:pt x="6389" y="39851"/>
                    <a:pt x="4129" y="33083"/>
                    <a:pt x="4129" y="27074"/>
                  </a:cubicBezTo>
                  <a:cubicBezTo>
                    <a:pt x="4129" y="14427"/>
                    <a:pt x="13887" y="4130"/>
                    <a:pt x="25884" y="4130"/>
                  </a:cubicBezTo>
                  <a:close/>
                  <a:moveTo>
                    <a:pt x="35722" y="66055"/>
                  </a:moveTo>
                  <a:lnTo>
                    <a:pt x="35732" y="75582"/>
                  </a:lnTo>
                  <a:lnTo>
                    <a:pt x="16036" y="75582"/>
                  </a:lnTo>
                  <a:lnTo>
                    <a:pt x="16036" y="72883"/>
                  </a:lnTo>
                  <a:lnTo>
                    <a:pt x="25884" y="72883"/>
                  </a:lnTo>
                  <a:cubicBezTo>
                    <a:pt x="27024" y="72883"/>
                    <a:pt x="27944" y="71963"/>
                    <a:pt x="27944" y="70823"/>
                  </a:cubicBezTo>
                  <a:cubicBezTo>
                    <a:pt x="27944" y="69684"/>
                    <a:pt x="27024" y="68754"/>
                    <a:pt x="25884" y="68754"/>
                  </a:cubicBezTo>
                  <a:lnTo>
                    <a:pt x="16036" y="68754"/>
                  </a:lnTo>
                  <a:lnTo>
                    <a:pt x="16036" y="66055"/>
                  </a:lnTo>
                  <a:close/>
                  <a:moveTo>
                    <a:pt x="25884" y="1"/>
                  </a:moveTo>
                  <a:cubicBezTo>
                    <a:pt x="11608" y="1"/>
                    <a:pt x="0" y="12148"/>
                    <a:pt x="0" y="27074"/>
                  </a:cubicBezTo>
                  <a:cubicBezTo>
                    <a:pt x="0" y="34012"/>
                    <a:pt x="2490" y="41491"/>
                    <a:pt x="6819" y="47569"/>
                  </a:cubicBezTo>
                  <a:cubicBezTo>
                    <a:pt x="10148" y="52248"/>
                    <a:pt x="11907" y="57447"/>
                    <a:pt x="11907" y="62605"/>
                  </a:cubicBezTo>
                  <a:lnTo>
                    <a:pt x="11907" y="75582"/>
                  </a:lnTo>
                  <a:cubicBezTo>
                    <a:pt x="11907" y="77862"/>
                    <a:pt x="13757" y="79711"/>
                    <a:pt x="16036" y="79711"/>
                  </a:cubicBezTo>
                  <a:lnTo>
                    <a:pt x="35722" y="79711"/>
                  </a:lnTo>
                  <a:cubicBezTo>
                    <a:pt x="38001" y="79711"/>
                    <a:pt x="39851" y="77862"/>
                    <a:pt x="39851" y="75582"/>
                  </a:cubicBezTo>
                  <a:lnTo>
                    <a:pt x="39851" y="62605"/>
                  </a:lnTo>
                  <a:cubicBezTo>
                    <a:pt x="39851" y="57447"/>
                    <a:pt x="41610" y="52248"/>
                    <a:pt x="44939" y="47569"/>
                  </a:cubicBezTo>
                  <a:cubicBezTo>
                    <a:pt x="49278" y="41491"/>
                    <a:pt x="51758" y="34012"/>
                    <a:pt x="51758" y="27074"/>
                  </a:cubicBezTo>
                  <a:cubicBezTo>
                    <a:pt x="51758" y="12148"/>
                    <a:pt x="40151" y="1"/>
                    <a:pt x="25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7" name="Google Shape;289;p18">
            <a:extLst>
              <a:ext uri="{FF2B5EF4-FFF2-40B4-BE49-F238E27FC236}">
                <a16:creationId xmlns:a16="http://schemas.microsoft.com/office/drawing/2014/main" id="{55E2151E-BBAD-45B0-89B3-258AC5C6CDB4}"/>
              </a:ext>
            </a:extLst>
          </p:cNvPr>
          <p:cNvSpPr/>
          <p:nvPr/>
        </p:nvSpPr>
        <p:spPr>
          <a:xfrm>
            <a:off x="5780253" y="2149877"/>
            <a:ext cx="4065083" cy="8322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8" name="Google Shape;290;p18">
            <a:extLst>
              <a:ext uri="{FF2B5EF4-FFF2-40B4-BE49-F238E27FC236}">
                <a16:creationId xmlns:a16="http://schemas.microsoft.com/office/drawing/2014/main" id="{9B53905E-E3B5-4596-A357-8299F04BDA65}"/>
              </a:ext>
            </a:extLst>
          </p:cNvPr>
          <p:cNvGrpSpPr/>
          <p:nvPr/>
        </p:nvGrpSpPr>
        <p:grpSpPr>
          <a:xfrm>
            <a:off x="5968107" y="2195052"/>
            <a:ext cx="3699676" cy="741850"/>
            <a:chOff x="6013538" y="1063640"/>
            <a:chExt cx="1890900" cy="741850"/>
          </a:xfrm>
        </p:grpSpPr>
        <p:sp>
          <p:nvSpPr>
            <p:cNvPr id="209" name="Google Shape;291;p18">
              <a:extLst>
                <a:ext uri="{FF2B5EF4-FFF2-40B4-BE49-F238E27FC236}">
                  <a16:creationId xmlns:a16="http://schemas.microsoft.com/office/drawing/2014/main" id="{D2E6AE45-1684-47C2-AC44-A8F2CA0CE74A}"/>
                </a:ext>
              </a:extLst>
            </p:cNvPr>
            <p:cNvSpPr txBox="1"/>
            <p:nvPr/>
          </p:nvSpPr>
          <p:spPr>
            <a:xfrm flipH="1">
              <a:off x="6013538" y="1063640"/>
              <a:ext cx="18909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ym typeface="Fira Sans Extra Condensed SemiBold"/>
                </a:rPr>
                <a:t>Costeo ABC</a:t>
              </a:r>
              <a:endParaRPr dirty="0">
                <a:sym typeface="Fira Sans Extra Condensed SemiBold"/>
              </a:endParaRPr>
            </a:p>
          </p:txBody>
        </p:sp>
        <p:sp>
          <p:nvSpPr>
            <p:cNvPr id="210" name="Google Shape;292;p18">
              <a:extLst>
                <a:ext uri="{FF2B5EF4-FFF2-40B4-BE49-F238E27FC236}">
                  <a16:creationId xmlns:a16="http://schemas.microsoft.com/office/drawing/2014/main" id="{CF77E631-976D-4A8F-8882-5E2584467D2B}"/>
                </a:ext>
              </a:extLst>
            </p:cNvPr>
            <p:cNvSpPr txBox="1"/>
            <p:nvPr/>
          </p:nvSpPr>
          <p:spPr>
            <a:xfrm flipH="1">
              <a:off x="6013538" y="1278390"/>
              <a:ext cx="18909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ym typeface="Roboto"/>
                </a:rPr>
                <a:t>Reducción % de costos de materiales directos y mano de obra</a:t>
              </a:r>
              <a:endParaRPr sz="1200" dirty="0">
                <a:sym typeface="Roboto"/>
              </a:endParaRPr>
            </a:p>
          </p:txBody>
        </p:sp>
      </p:grpSp>
      <p:sp>
        <p:nvSpPr>
          <p:cNvPr id="211" name="Google Shape;293;p18">
            <a:extLst>
              <a:ext uri="{FF2B5EF4-FFF2-40B4-BE49-F238E27FC236}">
                <a16:creationId xmlns:a16="http://schemas.microsoft.com/office/drawing/2014/main" id="{C3CE0A3F-9C81-4D01-ABF5-DACB01CCBC80}"/>
              </a:ext>
            </a:extLst>
          </p:cNvPr>
          <p:cNvSpPr/>
          <p:nvPr/>
        </p:nvSpPr>
        <p:spPr>
          <a:xfrm>
            <a:off x="5780254" y="3125694"/>
            <a:ext cx="4127226" cy="8322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2" name="Google Shape;294;p18">
            <a:extLst>
              <a:ext uri="{FF2B5EF4-FFF2-40B4-BE49-F238E27FC236}">
                <a16:creationId xmlns:a16="http://schemas.microsoft.com/office/drawing/2014/main" id="{960272EE-9B06-4C90-BDA9-BC9DE8396F4E}"/>
              </a:ext>
            </a:extLst>
          </p:cNvPr>
          <p:cNvGrpSpPr/>
          <p:nvPr/>
        </p:nvGrpSpPr>
        <p:grpSpPr>
          <a:xfrm>
            <a:off x="5961753" y="3173247"/>
            <a:ext cx="3883583" cy="712125"/>
            <a:chOff x="6013538" y="2008402"/>
            <a:chExt cx="1890900" cy="741850"/>
          </a:xfrm>
        </p:grpSpPr>
        <p:sp>
          <p:nvSpPr>
            <p:cNvPr id="213" name="Google Shape;295;p18">
              <a:extLst>
                <a:ext uri="{FF2B5EF4-FFF2-40B4-BE49-F238E27FC236}">
                  <a16:creationId xmlns:a16="http://schemas.microsoft.com/office/drawing/2014/main" id="{BBC29E46-760D-4D4D-92C0-2FDAC77B7188}"/>
                </a:ext>
              </a:extLst>
            </p:cNvPr>
            <p:cNvSpPr txBox="1"/>
            <p:nvPr/>
          </p:nvSpPr>
          <p:spPr>
            <a:xfrm flipH="1">
              <a:off x="6013538" y="2008402"/>
              <a:ext cx="18909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ym typeface="Fira Sans Extra Condensed SemiBold"/>
                </a:rPr>
                <a:t>Administración Basada en Actividades</a:t>
              </a:r>
              <a:endParaRPr dirty="0">
                <a:sym typeface="Fira Sans Extra Condensed SemiBold"/>
              </a:endParaRPr>
            </a:p>
          </p:txBody>
        </p:sp>
        <p:sp>
          <p:nvSpPr>
            <p:cNvPr id="214" name="Google Shape;296;p18">
              <a:extLst>
                <a:ext uri="{FF2B5EF4-FFF2-40B4-BE49-F238E27FC236}">
                  <a16:creationId xmlns:a16="http://schemas.microsoft.com/office/drawing/2014/main" id="{E10350A7-817B-4828-940E-9E67203AE800}"/>
                </a:ext>
              </a:extLst>
            </p:cNvPr>
            <p:cNvSpPr txBox="1"/>
            <p:nvPr/>
          </p:nvSpPr>
          <p:spPr>
            <a:xfrm flipH="1">
              <a:off x="6013538" y="2223152"/>
              <a:ext cx="18909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sym typeface="Roboto"/>
                </a:rPr>
                <a:t>Segmentación de actividades en 4 niveles para optimizar costos en los procesos</a:t>
              </a:r>
              <a:endParaRPr sz="1200" dirty="0">
                <a:sym typeface="Roboto"/>
              </a:endParaRPr>
            </a:p>
          </p:txBody>
        </p:sp>
      </p:grpSp>
      <p:sp>
        <p:nvSpPr>
          <p:cNvPr id="215" name="Google Shape;297;p18">
            <a:extLst>
              <a:ext uri="{FF2B5EF4-FFF2-40B4-BE49-F238E27FC236}">
                <a16:creationId xmlns:a16="http://schemas.microsoft.com/office/drawing/2014/main" id="{B31203B6-E559-4106-9D1E-4D0D04CBECDF}"/>
              </a:ext>
            </a:extLst>
          </p:cNvPr>
          <p:cNvSpPr/>
          <p:nvPr/>
        </p:nvSpPr>
        <p:spPr>
          <a:xfrm>
            <a:off x="5780254" y="4095241"/>
            <a:ext cx="4065082" cy="8322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6" name="Google Shape;298;p18">
            <a:extLst>
              <a:ext uri="{FF2B5EF4-FFF2-40B4-BE49-F238E27FC236}">
                <a16:creationId xmlns:a16="http://schemas.microsoft.com/office/drawing/2014/main" id="{C1BC8451-EA3F-4081-9D0E-08A12056F15A}"/>
              </a:ext>
            </a:extLst>
          </p:cNvPr>
          <p:cNvGrpSpPr/>
          <p:nvPr/>
        </p:nvGrpSpPr>
        <p:grpSpPr>
          <a:xfrm>
            <a:off x="5968107" y="4186091"/>
            <a:ext cx="3709705" cy="741850"/>
            <a:chOff x="6013538" y="2953164"/>
            <a:chExt cx="1890900" cy="741850"/>
          </a:xfrm>
        </p:grpSpPr>
        <p:sp>
          <p:nvSpPr>
            <p:cNvPr id="217" name="Google Shape;299;p18">
              <a:extLst>
                <a:ext uri="{FF2B5EF4-FFF2-40B4-BE49-F238E27FC236}">
                  <a16:creationId xmlns:a16="http://schemas.microsoft.com/office/drawing/2014/main" id="{FCFDB109-9AD9-4B2F-B0D9-8B739687C0E5}"/>
                </a:ext>
              </a:extLst>
            </p:cNvPr>
            <p:cNvSpPr txBox="1"/>
            <p:nvPr/>
          </p:nvSpPr>
          <p:spPr>
            <a:xfrm flipH="1">
              <a:off x="6013538" y="2953164"/>
              <a:ext cx="18909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ym typeface="Fira Sans Extra Condensed SemiBold"/>
                </a:rPr>
                <a:t>Riesgo de crédito</a:t>
              </a:r>
              <a:endParaRPr dirty="0">
                <a:sym typeface="Fira Sans Extra Condensed SemiBold"/>
              </a:endParaRPr>
            </a:p>
          </p:txBody>
        </p:sp>
        <p:sp>
          <p:nvSpPr>
            <p:cNvPr id="218" name="Google Shape;300;p18">
              <a:extLst>
                <a:ext uri="{FF2B5EF4-FFF2-40B4-BE49-F238E27FC236}">
                  <a16:creationId xmlns:a16="http://schemas.microsoft.com/office/drawing/2014/main" id="{4B0CF25A-39AC-4F87-B2E9-9D67C7C008F9}"/>
                </a:ext>
              </a:extLst>
            </p:cNvPr>
            <p:cNvSpPr txBox="1"/>
            <p:nvPr/>
          </p:nvSpPr>
          <p:spPr>
            <a:xfrm flipH="1">
              <a:off x="6013538" y="3167914"/>
              <a:ext cx="18909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sym typeface="Roboto"/>
                </a:rPr>
                <a:t>Probabilidad de que el prestatario no pague el préstamo</a:t>
              </a:r>
              <a:endParaRPr sz="1200" dirty="0">
                <a:sym typeface="Roboto"/>
              </a:endParaRPr>
            </a:p>
          </p:txBody>
        </p:sp>
      </p:grpSp>
      <p:sp>
        <p:nvSpPr>
          <p:cNvPr id="219" name="Google Shape;301;p18">
            <a:extLst>
              <a:ext uri="{FF2B5EF4-FFF2-40B4-BE49-F238E27FC236}">
                <a16:creationId xmlns:a16="http://schemas.microsoft.com/office/drawing/2014/main" id="{2593B74A-D711-4925-B452-D926DC1A8CFD}"/>
              </a:ext>
            </a:extLst>
          </p:cNvPr>
          <p:cNvSpPr/>
          <p:nvPr/>
        </p:nvSpPr>
        <p:spPr>
          <a:xfrm>
            <a:off x="5780254" y="5064787"/>
            <a:ext cx="4065082" cy="832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0" name="Google Shape;302;p18">
            <a:extLst>
              <a:ext uri="{FF2B5EF4-FFF2-40B4-BE49-F238E27FC236}">
                <a16:creationId xmlns:a16="http://schemas.microsoft.com/office/drawing/2014/main" id="{6C7608B5-F37A-4E0E-BFBD-91CDF3BEA75B}"/>
              </a:ext>
            </a:extLst>
          </p:cNvPr>
          <p:cNvGrpSpPr/>
          <p:nvPr/>
        </p:nvGrpSpPr>
        <p:grpSpPr>
          <a:xfrm>
            <a:off x="5968107" y="5109962"/>
            <a:ext cx="3699676" cy="741850"/>
            <a:chOff x="6013538" y="3897926"/>
            <a:chExt cx="1890900" cy="741850"/>
          </a:xfrm>
        </p:grpSpPr>
        <p:sp>
          <p:nvSpPr>
            <p:cNvPr id="221" name="Google Shape;303;p18">
              <a:extLst>
                <a:ext uri="{FF2B5EF4-FFF2-40B4-BE49-F238E27FC236}">
                  <a16:creationId xmlns:a16="http://schemas.microsoft.com/office/drawing/2014/main" id="{BDCF2794-6AB3-40CA-ACEA-C31C81B610D1}"/>
                </a:ext>
              </a:extLst>
            </p:cNvPr>
            <p:cNvSpPr txBox="1"/>
            <p:nvPr/>
          </p:nvSpPr>
          <p:spPr>
            <a:xfrm>
              <a:off x="6013538" y="3897926"/>
              <a:ext cx="1890900" cy="2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ym typeface="Fira Sans Extra Condensed SemiBold"/>
                </a:rPr>
                <a:t>Teoría de proceso</a:t>
              </a:r>
              <a:endParaRPr dirty="0">
                <a:sym typeface="Fira Sans Extra Condensed SemiBold"/>
              </a:endParaRPr>
            </a:p>
          </p:txBody>
        </p:sp>
        <p:sp>
          <p:nvSpPr>
            <p:cNvPr id="222" name="Google Shape;304;p18">
              <a:extLst>
                <a:ext uri="{FF2B5EF4-FFF2-40B4-BE49-F238E27FC236}">
                  <a16:creationId xmlns:a16="http://schemas.microsoft.com/office/drawing/2014/main" id="{C30B8563-698E-49B6-BCEF-28333629CE97}"/>
                </a:ext>
              </a:extLst>
            </p:cNvPr>
            <p:cNvSpPr txBox="1"/>
            <p:nvPr/>
          </p:nvSpPr>
          <p:spPr>
            <a:xfrm>
              <a:off x="6013538" y="4112676"/>
              <a:ext cx="18909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ym typeface="Roboto"/>
                </a:rPr>
                <a:t>Interrelación de actividades que transforman inputs en outputs</a:t>
              </a:r>
              <a:endParaRPr sz="1200" dirty="0">
                <a:sym typeface="Roboto"/>
              </a:endParaRPr>
            </a:p>
          </p:txBody>
        </p:sp>
      </p:grpSp>
      <p:sp>
        <p:nvSpPr>
          <p:cNvPr id="227" name="Google Shape;280;p18">
            <a:extLst>
              <a:ext uri="{FF2B5EF4-FFF2-40B4-BE49-F238E27FC236}">
                <a16:creationId xmlns:a16="http://schemas.microsoft.com/office/drawing/2014/main" id="{8AC8AD72-ADAA-4913-9EAC-84E9B8A5B485}"/>
              </a:ext>
            </a:extLst>
          </p:cNvPr>
          <p:cNvSpPr txBox="1"/>
          <p:nvPr/>
        </p:nvSpPr>
        <p:spPr>
          <a:xfrm>
            <a:off x="880490" y="4360148"/>
            <a:ext cx="1879916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ym typeface="Roboto"/>
              </a:rPr>
              <a:t>Costeo ABC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ym typeface="Roboto"/>
              </a:rPr>
              <a:t>(</a:t>
            </a:r>
            <a:r>
              <a:rPr lang="es-MX" sz="1200" dirty="0" err="1">
                <a:sym typeface="Roboto"/>
              </a:rPr>
              <a:t>Activity</a:t>
            </a:r>
            <a:r>
              <a:rPr lang="es-MX" sz="1200" dirty="0">
                <a:sym typeface="Roboto"/>
              </a:rPr>
              <a:t> </a:t>
            </a:r>
            <a:r>
              <a:rPr lang="es-MX" sz="1200" dirty="0" err="1">
                <a:sym typeface="Roboto"/>
              </a:rPr>
              <a:t>Based</a:t>
            </a:r>
            <a:r>
              <a:rPr lang="es-MX" sz="1200" dirty="0">
                <a:sym typeface="Roboto"/>
              </a:rPr>
              <a:t> </a:t>
            </a:r>
            <a:r>
              <a:rPr lang="es-MX" sz="1200" dirty="0" err="1">
                <a:sym typeface="Roboto"/>
              </a:rPr>
              <a:t>Costing</a:t>
            </a:r>
            <a:r>
              <a:rPr lang="es-MX" sz="1200" dirty="0">
                <a:sym typeface="Roboto"/>
              </a:rPr>
              <a:t>)</a:t>
            </a:r>
            <a:endParaRPr sz="1200" dirty="0">
              <a:sym typeface="Roboto"/>
            </a:endParaRPr>
          </a:p>
        </p:txBody>
      </p:sp>
      <p:grpSp>
        <p:nvGrpSpPr>
          <p:cNvPr id="303" name="Google Shape;1137;p32">
            <a:extLst>
              <a:ext uri="{FF2B5EF4-FFF2-40B4-BE49-F238E27FC236}">
                <a16:creationId xmlns:a16="http://schemas.microsoft.com/office/drawing/2014/main" id="{F7BAA224-6F52-45B9-AC01-D17F771E1FAF}"/>
              </a:ext>
            </a:extLst>
          </p:cNvPr>
          <p:cNvGrpSpPr/>
          <p:nvPr/>
        </p:nvGrpSpPr>
        <p:grpSpPr>
          <a:xfrm>
            <a:off x="4605304" y="2313289"/>
            <a:ext cx="479641" cy="509940"/>
            <a:chOff x="-61354075" y="1940500"/>
            <a:chExt cx="314275" cy="312325"/>
          </a:xfrm>
        </p:grpSpPr>
        <p:sp>
          <p:nvSpPr>
            <p:cNvPr id="304" name="Google Shape;1138;p32">
              <a:extLst>
                <a:ext uri="{FF2B5EF4-FFF2-40B4-BE49-F238E27FC236}">
                  <a16:creationId xmlns:a16="http://schemas.microsoft.com/office/drawing/2014/main" id="{3954350D-CDE5-4BAC-B9D9-D78AEAA97F86}"/>
                </a:ext>
              </a:extLst>
            </p:cNvPr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139;p32">
              <a:extLst>
                <a:ext uri="{FF2B5EF4-FFF2-40B4-BE49-F238E27FC236}">
                  <a16:creationId xmlns:a16="http://schemas.microsoft.com/office/drawing/2014/main" id="{C784BDFB-8734-474A-9D4E-D04AD3CEC693}"/>
                </a:ext>
              </a:extLst>
            </p:cNvPr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140;p32">
              <a:extLst>
                <a:ext uri="{FF2B5EF4-FFF2-40B4-BE49-F238E27FC236}">
                  <a16:creationId xmlns:a16="http://schemas.microsoft.com/office/drawing/2014/main" id="{55AE9B73-AC06-453E-9A9B-AE13AEC648A1}"/>
                </a:ext>
              </a:extLst>
            </p:cNvPr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141;p32">
              <a:extLst>
                <a:ext uri="{FF2B5EF4-FFF2-40B4-BE49-F238E27FC236}">
                  <a16:creationId xmlns:a16="http://schemas.microsoft.com/office/drawing/2014/main" id="{A853035A-803F-432C-A7AD-673FFD9E4518}"/>
                </a:ext>
              </a:extLst>
            </p:cNvPr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8" name="Abrir llave 307">
            <a:extLst>
              <a:ext uri="{FF2B5EF4-FFF2-40B4-BE49-F238E27FC236}">
                <a16:creationId xmlns:a16="http://schemas.microsoft.com/office/drawing/2014/main" id="{5EA1A9BF-DF33-4D6E-9471-1A59BCCF0EFC}"/>
              </a:ext>
            </a:extLst>
          </p:cNvPr>
          <p:cNvSpPr/>
          <p:nvPr/>
        </p:nvSpPr>
        <p:spPr>
          <a:xfrm>
            <a:off x="9937010" y="3061686"/>
            <a:ext cx="179205" cy="102090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9" name="Google Shape;296;p18">
            <a:extLst>
              <a:ext uri="{FF2B5EF4-FFF2-40B4-BE49-F238E27FC236}">
                <a16:creationId xmlns:a16="http://schemas.microsoft.com/office/drawing/2014/main" id="{2EB66524-3442-4BB5-B8DF-BE5982A08525}"/>
              </a:ext>
            </a:extLst>
          </p:cNvPr>
          <p:cNvSpPr txBox="1"/>
          <p:nvPr/>
        </p:nvSpPr>
        <p:spPr>
          <a:xfrm flipH="1">
            <a:off x="10037960" y="3111125"/>
            <a:ext cx="1910719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200" dirty="0">
                <a:sym typeface="Roboto"/>
              </a:rPr>
              <a:t>Nivel unitario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200" dirty="0">
                <a:sym typeface="Roboto"/>
              </a:rPr>
              <a:t>Nivel de tirada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200" dirty="0">
                <a:sym typeface="Roboto"/>
              </a:rPr>
              <a:t>Nivel de producto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200" dirty="0">
                <a:sym typeface="Roboto"/>
              </a:rPr>
              <a:t>Nivel de fábrica</a:t>
            </a:r>
            <a:endParaRPr sz="1200" dirty="0">
              <a:sym typeface="Roboto"/>
            </a:endParaRPr>
          </a:p>
        </p:txBody>
      </p:sp>
      <p:grpSp>
        <p:nvGrpSpPr>
          <p:cNvPr id="310" name="Google Shape;1153;p32">
            <a:extLst>
              <a:ext uri="{FF2B5EF4-FFF2-40B4-BE49-F238E27FC236}">
                <a16:creationId xmlns:a16="http://schemas.microsoft.com/office/drawing/2014/main" id="{7B87B5CD-A0DB-4C70-B744-13D2956D014D}"/>
              </a:ext>
            </a:extLst>
          </p:cNvPr>
          <p:cNvGrpSpPr/>
          <p:nvPr/>
        </p:nvGrpSpPr>
        <p:grpSpPr>
          <a:xfrm>
            <a:off x="4605304" y="4308553"/>
            <a:ext cx="485995" cy="479205"/>
            <a:chOff x="6479471" y="2079003"/>
            <a:chExt cx="348923" cy="348706"/>
          </a:xfrm>
        </p:grpSpPr>
        <p:sp>
          <p:nvSpPr>
            <p:cNvPr id="311" name="Google Shape;1154;p32">
              <a:extLst>
                <a:ext uri="{FF2B5EF4-FFF2-40B4-BE49-F238E27FC236}">
                  <a16:creationId xmlns:a16="http://schemas.microsoft.com/office/drawing/2014/main" id="{743839EE-044A-4685-BBB4-FBE7402CED67}"/>
                </a:ext>
              </a:extLst>
            </p:cNvPr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1155;p32">
              <a:extLst>
                <a:ext uri="{FF2B5EF4-FFF2-40B4-BE49-F238E27FC236}">
                  <a16:creationId xmlns:a16="http://schemas.microsoft.com/office/drawing/2014/main" id="{979E8E0C-ADA2-42E6-B3E3-85BF4D358AA8}"/>
                </a:ext>
              </a:extLst>
            </p:cNvPr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</p:grpSpPr>
          <p:sp>
            <p:nvSpPr>
              <p:cNvPr id="313" name="Google Shape;1156;p32">
                <a:extLst>
                  <a:ext uri="{FF2B5EF4-FFF2-40B4-BE49-F238E27FC236}">
                    <a16:creationId xmlns:a16="http://schemas.microsoft.com/office/drawing/2014/main" id="{65D6FC18-0750-4E2F-91F3-73C02A5C5F53}"/>
                  </a:ext>
                </a:extLst>
              </p:cNvPr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" name="Google Shape;1157;p32">
                <a:extLst>
                  <a:ext uri="{FF2B5EF4-FFF2-40B4-BE49-F238E27FC236}">
                    <a16:creationId xmlns:a16="http://schemas.microsoft.com/office/drawing/2014/main" id="{A5D8FBBB-5C7A-4D45-B390-5608FA1D2527}"/>
                  </a:ext>
                </a:extLst>
              </p:cNvPr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" name="Google Shape;1158;p32">
                <a:extLst>
                  <a:ext uri="{FF2B5EF4-FFF2-40B4-BE49-F238E27FC236}">
                    <a16:creationId xmlns:a16="http://schemas.microsoft.com/office/drawing/2014/main" id="{0977615B-66B7-45C4-8ACF-8F1BD3AF06E9}"/>
                  </a:ext>
                </a:extLst>
              </p:cNvPr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1159;p32">
                <a:extLst>
                  <a:ext uri="{FF2B5EF4-FFF2-40B4-BE49-F238E27FC236}">
                    <a16:creationId xmlns:a16="http://schemas.microsoft.com/office/drawing/2014/main" id="{B141B4A2-8C15-4DE4-BB07-0675CB18CB08}"/>
                  </a:ext>
                </a:extLst>
              </p:cNvPr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7" name="Google Shape;1160;p32">
                <a:extLst>
                  <a:ext uri="{FF2B5EF4-FFF2-40B4-BE49-F238E27FC236}">
                    <a16:creationId xmlns:a16="http://schemas.microsoft.com/office/drawing/2014/main" id="{9E109950-0070-4624-AD77-71B864261062}"/>
                  </a:ext>
                </a:extLst>
              </p:cNvPr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1161;p32">
                <a:extLst>
                  <a:ext uri="{FF2B5EF4-FFF2-40B4-BE49-F238E27FC236}">
                    <a16:creationId xmlns:a16="http://schemas.microsoft.com/office/drawing/2014/main" id="{4A7ADB5D-EED0-4476-9A2D-D329ABCF0D78}"/>
                  </a:ext>
                </a:extLst>
              </p:cNvPr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162;p32">
                <a:extLst>
                  <a:ext uri="{FF2B5EF4-FFF2-40B4-BE49-F238E27FC236}">
                    <a16:creationId xmlns:a16="http://schemas.microsoft.com/office/drawing/2014/main" id="{B8A9198D-456E-43D0-BA4D-0B79DA52A6E2}"/>
                  </a:ext>
                </a:extLst>
              </p:cNvPr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Abrir llave 322">
            <a:extLst>
              <a:ext uri="{FF2B5EF4-FFF2-40B4-BE49-F238E27FC236}">
                <a16:creationId xmlns:a16="http://schemas.microsoft.com/office/drawing/2014/main" id="{768AC544-34A1-4DF5-8299-92D9EEB501DF}"/>
              </a:ext>
            </a:extLst>
          </p:cNvPr>
          <p:cNvSpPr/>
          <p:nvPr/>
        </p:nvSpPr>
        <p:spPr>
          <a:xfrm>
            <a:off x="9914413" y="4227300"/>
            <a:ext cx="179205" cy="64171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4" name="Google Shape;296;p18">
            <a:extLst>
              <a:ext uri="{FF2B5EF4-FFF2-40B4-BE49-F238E27FC236}">
                <a16:creationId xmlns:a16="http://schemas.microsoft.com/office/drawing/2014/main" id="{0C21AD41-A666-40B9-96B2-6C3555F4F32B}"/>
              </a:ext>
            </a:extLst>
          </p:cNvPr>
          <p:cNvSpPr txBox="1"/>
          <p:nvPr/>
        </p:nvSpPr>
        <p:spPr>
          <a:xfrm flipH="1">
            <a:off x="10091056" y="4232587"/>
            <a:ext cx="1910719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200" dirty="0">
                <a:sym typeface="Roboto"/>
              </a:rPr>
              <a:t>Microcréditos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200" dirty="0">
                <a:sym typeface="Roboto"/>
              </a:rPr>
              <a:t>Crédito de consumo</a:t>
            </a:r>
            <a:endParaRPr sz="1200" dirty="0">
              <a:sym typeface="Roboto"/>
            </a:endParaRPr>
          </a:p>
        </p:txBody>
      </p:sp>
      <p:pic>
        <p:nvPicPr>
          <p:cNvPr id="75" name="Picture 2" descr="ESPE - Universidad de las Fuerzas Armadas | Sangolquí">
            <a:extLst>
              <a:ext uri="{FF2B5EF4-FFF2-40B4-BE49-F238E27FC236}">
                <a16:creationId xmlns:a16="http://schemas.microsoft.com/office/drawing/2014/main" id="{B505F5E9-3F2C-48D4-90C4-82A911C5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9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urved Connector 39">
            <a:extLst>
              <a:ext uri="{FF2B5EF4-FFF2-40B4-BE49-F238E27FC236}">
                <a16:creationId xmlns:a16="http://schemas.microsoft.com/office/drawing/2014/main" id="{B5D28D5A-B2A9-407C-89DB-570C787DD45D}"/>
              </a:ext>
            </a:extLst>
          </p:cNvPr>
          <p:cNvCxnSpPr>
            <a:cxnSpLocks noChangeAspect="1"/>
          </p:cNvCxnSpPr>
          <p:nvPr/>
        </p:nvCxnSpPr>
        <p:spPr>
          <a:xfrm rot="37080000" flipH="1">
            <a:off x="6621997" y="4845547"/>
            <a:ext cx="921113" cy="921113"/>
          </a:xfrm>
          <a:prstGeom prst="curvedConnector3">
            <a:avLst/>
          </a:prstGeom>
          <a:ln w="158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32">
            <a:extLst>
              <a:ext uri="{FF2B5EF4-FFF2-40B4-BE49-F238E27FC236}">
                <a16:creationId xmlns:a16="http://schemas.microsoft.com/office/drawing/2014/main" id="{0A01854E-0F64-4936-B453-251D36A78E71}"/>
              </a:ext>
            </a:extLst>
          </p:cNvPr>
          <p:cNvCxnSpPr>
            <a:cxnSpLocks noChangeAspect="1"/>
          </p:cNvCxnSpPr>
          <p:nvPr/>
        </p:nvCxnSpPr>
        <p:spPr>
          <a:xfrm rot="54960000" flipH="1">
            <a:off x="4388782" y="4792762"/>
            <a:ext cx="921113" cy="921113"/>
          </a:xfrm>
          <a:prstGeom prst="curvedConnector3">
            <a:avLst/>
          </a:prstGeom>
          <a:ln w="158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27">
            <a:extLst>
              <a:ext uri="{FF2B5EF4-FFF2-40B4-BE49-F238E27FC236}">
                <a16:creationId xmlns:a16="http://schemas.microsoft.com/office/drawing/2014/main" id="{52BEC131-A399-4AD3-A7DB-3E202F5E33DE}"/>
              </a:ext>
            </a:extLst>
          </p:cNvPr>
          <p:cNvCxnSpPr>
            <a:cxnSpLocks noChangeAspect="1"/>
          </p:cNvCxnSpPr>
          <p:nvPr/>
        </p:nvCxnSpPr>
        <p:spPr>
          <a:xfrm rot="5400000">
            <a:off x="6753644" y="3558872"/>
            <a:ext cx="732746" cy="696312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22">
            <a:extLst>
              <a:ext uri="{FF2B5EF4-FFF2-40B4-BE49-F238E27FC236}">
                <a16:creationId xmlns:a16="http://schemas.microsoft.com/office/drawing/2014/main" id="{EEC0C608-40D4-410C-8C6F-FB40178F0E10}"/>
              </a:ext>
            </a:extLst>
          </p:cNvPr>
          <p:cNvCxnSpPr>
            <a:cxnSpLocks noChangeAspect="1"/>
          </p:cNvCxnSpPr>
          <p:nvPr/>
        </p:nvCxnSpPr>
        <p:spPr>
          <a:xfrm rot="16200000" flipV="1">
            <a:off x="5508241" y="2985791"/>
            <a:ext cx="682964" cy="426763"/>
          </a:xfrm>
          <a:prstGeom prst="curvedConnector3">
            <a:avLst/>
          </a:prstGeom>
          <a:ln w="158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17">
            <a:extLst>
              <a:ext uri="{FF2B5EF4-FFF2-40B4-BE49-F238E27FC236}">
                <a16:creationId xmlns:a16="http://schemas.microsoft.com/office/drawing/2014/main" id="{4C4E15CF-F189-49FC-9AC9-8EF1462010AB}"/>
              </a:ext>
            </a:extLst>
          </p:cNvPr>
          <p:cNvCxnSpPr>
            <a:cxnSpLocks noChangeAspect="1"/>
          </p:cNvCxnSpPr>
          <p:nvPr/>
        </p:nvCxnSpPr>
        <p:spPr>
          <a:xfrm rot="37080000" flipH="1">
            <a:off x="4389891" y="3770405"/>
            <a:ext cx="626379" cy="626379"/>
          </a:xfrm>
          <a:prstGeom prst="curvedConnector3">
            <a:avLst/>
          </a:prstGeom>
          <a:ln w="158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">
            <a:extLst>
              <a:ext uri="{FF2B5EF4-FFF2-40B4-BE49-F238E27FC236}">
                <a16:creationId xmlns:a16="http://schemas.microsoft.com/office/drawing/2014/main" id="{80737A9C-67DB-4C2C-8EAE-0C4FC8AE2FC6}"/>
              </a:ext>
            </a:extLst>
          </p:cNvPr>
          <p:cNvGrpSpPr/>
          <p:nvPr/>
        </p:nvGrpSpPr>
        <p:grpSpPr>
          <a:xfrm>
            <a:off x="2752998" y="3596926"/>
            <a:ext cx="1701224" cy="858130"/>
            <a:chOff x="3505200" y="3090332"/>
            <a:chExt cx="2057400" cy="533400"/>
          </a:xfrm>
          <a:solidFill>
            <a:srgbClr val="FF99CC"/>
          </a:solidFill>
          <a:effectLst/>
        </p:grpSpPr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609AFD74-CBF9-4BF0-A6FE-C87202E99FC2}"/>
                </a:ext>
              </a:extLst>
            </p:cNvPr>
            <p:cNvSpPr/>
            <p:nvPr/>
          </p:nvSpPr>
          <p:spPr>
            <a:xfrm>
              <a:off x="3505200" y="3090332"/>
              <a:ext cx="2057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238993F7-0D0D-479B-96F2-F854D7A53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999" y="3115733"/>
              <a:ext cx="1953296" cy="5064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ANÁLISIS FINANCIERO</a:t>
              </a:r>
              <a:endParaRPr lang="uk-UA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70BBA0-5984-42DD-A4A9-FE1DCE4DF99A}"/>
              </a:ext>
            </a:extLst>
          </p:cNvPr>
          <p:cNvGrpSpPr>
            <a:grpSpLocks noChangeAspect="1"/>
          </p:cNvGrpSpPr>
          <p:nvPr/>
        </p:nvGrpSpPr>
        <p:grpSpPr>
          <a:xfrm>
            <a:off x="4898958" y="3429000"/>
            <a:ext cx="1975525" cy="1975519"/>
            <a:chOff x="3283848" y="2790348"/>
            <a:chExt cx="1779743" cy="1779740"/>
          </a:xfrm>
          <a:solidFill>
            <a:srgbClr val="B2E2B7"/>
          </a:solidFill>
          <a:effectLst>
            <a:outerShdw blurRad="596900" dist="25400" sx="102000" sy="102000" algn="ctr" rotWithShape="0">
              <a:prstClr val="black">
                <a:alpha val="37000"/>
              </a:prstClr>
            </a:outerShdw>
          </a:effectLst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6D3FEDF-8025-4492-830C-B257BC8C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848" y="2790348"/>
              <a:ext cx="1779743" cy="1779740"/>
            </a:xfrm>
            <a:custGeom>
              <a:avLst/>
              <a:gdLst/>
              <a:ahLst/>
              <a:cxnLst>
                <a:cxn ang="0">
                  <a:pos x="328" y="425"/>
                </a:cxn>
                <a:cxn ang="0">
                  <a:pos x="450" y="225"/>
                </a:cxn>
                <a:cxn ang="0">
                  <a:pos x="225" y="0"/>
                </a:cxn>
                <a:cxn ang="0">
                  <a:pos x="0" y="225"/>
                </a:cxn>
                <a:cxn ang="0">
                  <a:pos x="121" y="424"/>
                </a:cxn>
                <a:cxn ang="0">
                  <a:pos x="225" y="450"/>
                </a:cxn>
                <a:cxn ang="0">
                  <a:pos x="328" y="425"/>
                </a:cxn>
              </a:cxnLst>
              <a:rect l="0" t="0" r="r" b="b"/>
              <a:pathLst>
                <a:path w="450" h="450">
                  <a:moveTo>
                    <a:pt x="328" y="425"/>
                  </a:moveTo>
                  <a:cubicBezTo>
                    <a:pt x="401" y="387"/>
                    <a:pt x="450" y="312"/>
                    <a:pt x="450" y="225"/>
                  </a:cubicBezTo>
                  <a:cubicBezTo>
                    <a:pt x="450" y="101"/>
                    <a:pt x="349" y="0"/>
                    <a:pt x="225" y="0"/>
                  </a:cubicBezTo>
                  <a:cubicBezTo>
                    <a:pt x="101" y="0"/>
                    <a:pt x="0" y="101"/>
                    <a:pt x="0" y="225"/>
                  </a:cubicBezTo>
                  <a:cubicBezTo>
                    <a:pt x="0" y="312"/>
                    <a:pt x="49" y="387"/>
                    <a:pt x="121" y="424"/>
                  </a:cubicBezTo>
                  <a:cubicBezTo>
                    <a:pt x="152" y="441"/>
                    <a:pt x="188" y="450"/>
                    <a:pt x="225" y="450"/>
                  </a:cubicBezTo>
                  <a:cubicBezTo>
                    <a:pt x="262" y="450"/>
                    <a:pt x="297" y="441"/>
                    <a:pt x="328" y="4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Oval 33">
              <a:extLst>
                <a:ext uri="{FF2B5EF4-FFF2-40B4-BE49-F238E27FC236}">
                  <a16:creationId xmlns:a16="http://schemas.microsoft.com/office/drawing/2014/main" id="{AA8F9AB4-64D1-4BA7-AC1C-ABFAA1FDB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464" y="2807090"/>
              <a:ext cx="1396336" cy="106395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7" name="AutoShape 64">
            <a:extLst>
              <a:ext uri="{FF2B5EF4-FFF2-40B4-BE49-F238E27FC236}">
                <a16:creationId xmlns:a16="http://schemas.microsoft.com/office/drawing/2014/main" id="{1D9205A6-0DC4-422B-AABE-B71E9808F9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86610" y="4104270"/>
            <a:ext cx="1495333" cy="676345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>
                <a:latin typeface="Century Gothic" panose="020B0502020202020204" pitchFamily="34" charset="0"/>
              </a:rPr>
              <a:t>MARCO </a:t>
            </a:r>
          </a:p>
          <a:p>
            <a:pPr algn="ctr">
              <a:defRPr/>
            </a:pPr>
            <a:r>
              <a:rPr lang="en-US" sz="2200" b="1" dirty="0">
                <a:latin typeface="Century Gothic" panose="020B0502020202020204" pitchFamily="34" charset="0"/>
              </a:rPr>
              <a:t>REFERENCIAL </a:t>
            </a: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CB34F915-B880-4A6B-AA67-48F6C9E94635}"/>
              </a:ext>
            </a:extLst>
          </p:cNvPr>
          <p:cNvGrpSpPr/>
          <p:nvPr/>
        </p:nvGrpSpPr>
        <p:grpSpPr>
          <a:xfrm>
            <a:off x="5173259" y="1985603"/>
            <a:ext cx="1701224" cy="858130"/>
            <a:chOff x="3505200" y="3090332"/>
            <a:chExt cx="2057400" cy="533400"/>
          </a:xfrm>
          <a:solidFill>
            <a:srgbClr val="99CCFF"/>
          </a:solidFill>
          <a:effectLst/>
        </p:grpSpPr>
        <p:sp>
          <p:nvSpPr>
            <p:cNvPr id="19" name="Rounded Rectangle 19">
              <a:extLst>
                <a:ext uri="{FF2B5EF4-FFF2-40B4-BE49-F238E27FC236}">
                  <a16:creationId xmlns:a16="http://schemas.microsoft.com/office/drawing/2014/main" id="{4F99EF5A-97E2-46DB-829C-F4E85C575416}"/>
                </a:ext>
              </a:extLst>
            </p:cNvPr>
            <p:cNvSpPr/>
            <p:nvPr/>
          </p:nvSpPr>
          <p:spPr>
            <a:xfrm>
              <a:off x="3505200" y="3090332"/>
              <a:ext cx="2057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3AB01B8B-0E74-4C74-AE67-B9B8BC8D7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999" y="3115733"/>
              <a:ext cx="1953296" cy="5064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1">
            <a:extLst>
              <a:ext uri="{FF2B5EF4-FFF2-40B4-BE49-F238E27FC236}">
                <a16:creationId xmlns:a16="http://schemas.microsoft.com/office/drawing/2014/main" id="{23A049D2-6058-4C43-B240-48444C9AFB1C}"/>
              </a:ext>
            </a:extLst>
          </p:cNvPr>
          <p:cNvSpPr/>
          <p:nvPr/>
        </p:nvSpPr>
        <p:spPr>
          <a:xfrm>
            <a:off x="5227493" y="2081592"/>
            <a:ext cx="1624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  <a:cs typeface="Arial" pitchFamily="34" charset="0"/>
              </a:rPr>
              <a:t>METODOLOGIA DEL COSTEO ABC</a:t>
            </a:r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CBDA25D0-9CCC-4CA1-B391-8416DE766EB6}"/>
              </a:ext>
            </a:extLst>
          </p:cNvPr>
          <p:cNvSpPr>
            <a:spLocks noChangeAspect="1"/>
          </p:cNvSpPr>
          <p:nvPr/>
        </p:nvSpPr>
        <p:spPr>
          <a:xfrm>
            <a:off x="7509178" y="3066325"/>
            <a:ext cx="1929824" cy="858130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SISTEMA FINANCIERO NACIONAL</a:t>
            </a:r>
            <a:endParaRPr lang="uk-UA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E8A60FED-11D0-40D7-BCCA-648631EB0A2E}"/>
              </a:ext>
            </a:extLst>
          </p:cNvPr>
          <p:cNvGrpSpPr/>
          <p:nvPr/>
        </p:nvGrpSpPr>
        <p:grpSpPr>
          <a:xfrm>
            <a:off x="2823140" y="5218790"/>
            <a:ext cx="1929824" cy="858130"/>
            <a:chOff x="3505200" y="3090332"/>
            <a:chExt cx="2057400" cy="533400"/>
          </a:xfrm>
          <a:solidFill>
            <a:srgbClr val="CCFF66"/>
          </a:solidFill>
          <a:effectLst/>
        </p:grpSpPr>
        <p:sp>
          <p:nvSpPr>
            <p:cNvPr id="27" name="Rounded Rectangle 29">
              <a:extLst>
                <a:ext uri="{FF2B5EF4-FFF2-40B4-BE49-F238E27FC236}">
                  <a16:creationId xmlns:a16="http://schemas.microsoft.com/office/drawing/2014/main" id="{EEE6C013-D55D-4D6F-8D81-BD5ADDCEADD4}"/>
                </a:ext>
              </a:extLst>
            </p:cNvPr>
            <p:cNvSpPr/>
            <p:nvPr/>
          </p:nvSpPr>
          <p:spPr>
            <a:xfrm>
              <a:off x="3505200" y="3090332"/>
              <a:ext cx="2057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Rounded Rectangle 30">
              <a:extLst>
                <a:ext uri="{FF2B5EF4-FFF2-40B4-BE49-F238E27FC236}">
                  <a16:creationId xmlns:a16="http://schemas.microsoft.com/office/drawing/2014/main" id="{9CEA3524-9E6C-405F-89D4-6BFE66F17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7252" y="3117322"/>
              <a:ext cx="1953296" cy="5064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PLAN DE MEJORA CONTINUA</a:t>
              </a:r>
              <a:endParaRPr lang="uk-UA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B8FFCCDA-4406-476D-B6A1-E3A88B34104B}"/>
              </a:ext>
            </a:extLst>
          </p:cNvPr>
          <p:cNvGrpSpPr/>
          <p:nvPr/>
        </p:nvGrpSpPr>
        <p:grpSpPr>
          <a:xfrm>
            <a:off x="7439036" y="5122552"/>
            <a:ext cx="1929824" cy="858130"/>
            <a:chOff x="3505200" y="3090332"/>
            <a:chExt cx="2057400" cy="533400"/>
          </a:xfrm>
          <a:solidFill>
            <a:srgbClr val="FF9966"/>
          </a:solidFill>
          <a:effectLst/>
        </p:grpSpPr>
        <p:sp>
          <p:nvSpPr>
            <p:cNvPr id="30" name="Rounded Rectangle 34">
              <a:extLst>
                <a:ext uri="{FF2B5EF4-FFF2-40B4-BE49-F238E27FC236}">
                  <a16:creationId xmlns:a16="http://schemas.microsoft.com/office/drawing/2014/main" id="{8C0E4670-7A63-4765-8C4F-94AFE0A446C9}"/>
                </a:ext>
              </a:extLst>
            </p:cNvPr>
            <p:cNvSpPr/>
            <p:nvPr/>
          </p:nvSpPr>
          <p:spPr>
            <a:xfrm>
              <a:off x="3505200" y="3090332"/>
              <a:ext cx="2057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Rounded Rectangle 35">
              <a:extLst>
                <a:ext uri="{FF2B5EF4-FFF2-40B4-BE49-F238E27FC236}">
                  <a16:creationId xmlns:a16="http://schemas.microsoft.com/office/drawing/2014/main" id="{894C503C-3058-4B3F-BB9E-C67EADC75C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999" y="3115733"/>
              <a:ext cx="1953296" cy="5064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2" name="Rectangle 36">
            <a:extLst>
              <a:ext uri="{FF2B5EF4-FFF2-40B4-BE49-F238E27FC236}">
                <a16:creationId xmlns:a16="http://schemas.microsoft.com/office/drawing/2014/main" id="{B7A1FE84-2726-421D-9EC0-618622EC7D8B}"/>
              </a:ext>
            </a:extLst>
          </p:cNvPr>
          <p:cNvSpPr/>
          <p:nvPr/>
        </p:nvSpPr>
        <p:spPr>
          <a:xfrm>
            <a:off x="7509178" y="5247605"/>
            <a:ext cx="179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cs typeface="Arial" pitchFamily="34" charset="0"/>
              </a:rPr>
              <a:t>GESTIÓN POR PROCESOS</a:t>
            </a:r>
          </a:p>
        </p:txBody>
      </p:sp>
      <p:sp>
        <p:nvSpPr>
          <p:cNvPr id="36" name="Rectangle 84">
            <a:extLst>
              <a:ext uri="{FF2B5EF4-FFF2-40B4-BE49-F238E27FC236}">
                <a16:creationId xmlns:a16="http://schemas.microsoft.com/office/drawing/2014/main" id="{6576C75C-350C-4E8F-819B-A5946CA7CDFB}"/>
              </a:ext>
            </a:extLst>
          </p:cNvPr>
          <p:cNvSpPr/>
          <p:nvPr/>
        </p:nvSpPr>
        <p:spPr>
          <a:xfrm>
            <a:off x="724619" y="3618140"/>
            <a:ext cx="1681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Herramientas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Indicadores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Financieros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39" name="Rectangle 71">
            <a:extLst>
              <a:ext uri="{FF2B5EF4-FFF2-40B4-BE49-F238E27FC236}">
                <a16:creationId xmlns:a16="http://schemas.microsoft.com/office/drawing/2014/main" id="{BDEE0988-A023-424B-9722-59CD63F9C0AC}"/>
              </a:ext>
            </a:extLst>
          </p:cNvPr>
          <p:cNvSpPr/>
          <p:nvPr/>
        </p:nvSpPr>
        <p:spPr>
          <a:xfrm>
            <a:off x="2139351" y="1979176"/>
            <a:ext cx="2672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Inductores</a:t>
            </a:r>
            <a:r>
              <a:rPr lang="en-US" sz="1600" b="1" dirty="0">
                <a:latin typeface="Century Gothic" panose="020B0502020202020204" pitchFamily="34" charset="0"/>
              </a:rPr>
              <a:t> del </a:t>
            </a:r>
            <a:r>
              <a:rPr lang="en-US" sz="1600" b="1" dirty="0" err="1">
                <a:latin typeface="Century Gothic" panose="020B0502020202020204" pitchFamily="34" charset="0"/>
              </a:rPr>
              <a:t>Costo</a:t>
            </a:r>
            <a:r>
              <a:rPr lang="en-US" sz="1600" b="1" dirty="0">
                <a:latin typeface="Century Gothic" panose="020B0502020202020204" pitchFamily="34" charset="0"/>
              </a:rPr>
              <a:t> Tasa </a:t>
            </a:r>
            <a:r>
              <a:rPr lang="en-US" sz="1600" b="1" dirty="0" err="1">
                <a:latin typeface="Century Gothic" panose="020B0502020202020204" pitchFamily="34" charset="0"/>
              </a:rPr>
              <a:t>Recursos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Utilizados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Tiempo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48" name="Abrir llave 47">
            <a:extLst>
              <a:ext uri="{FF2B5EF4-FFF2-40B4-BE49-F238E27FC236}">
                <a16:creationId xmlns:a16="http://schemas.microsoft.com/office/drawing/2014/main" id="{37990909-2D4F-4432-B8AB-B51D03826BE9}"/>
              </a:ext>
            </a:extLst>
          </p:cNvPr>
          <p:cNvSpPr/>
          <p:nvPr/>
        </p:nvSpPr>
        <p:spPr>
          <a:xfrm>
            <a:off x="9592653" y="5101607"/>
            <a:ext cx="339345" cy="109249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Abrir llave 48">
            <a:extLst>
              <a:ext uri="{FF2B5EF4-FFF2-40B4-BE49-F238E27FC236}">
                <a16:creationId xmlns:a16="http://schemas.microsoft.com/office/drawing/2014/main" id="{979B07E1-0920-4556-B429-D1A98D377AB7}"/>
              </a:ext>
            </a:extLst>
          </p:cNvPr>
          <p:cNvSpPr/>
          <p:nvPr/>
        </p:nvSpPr>
        <p:spPr>
          <a:xfrm flipH="1">
            <a:off x="4744060" y="1887574"/>
            <a:ext cx="324942" cy="109249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0" name="Abrir llave 49">
            <a:extLst>
              <a:ext uri="{FF2B5EF4-FFF2-40B4-BE49-F238E27FC236}">
                <a16:creationId xmlns:a16="http://schemas.microsoft.com/office/drawing/2014/main" id="{73172A0C-AD6B-4342-83A2-5BD830F358B0}"/>
              </a:ext>
            </a:extLst>
          </p:cNvPr>
          <p:cNvSpPr/>
          <p:nvPr/>
        </p:nvSpPr>
        <p:spPr>
          <a:xfrm flipH="1">
            <a:off x="2326235" y="3487390"/>
            <a:ext cx="324942" cy="109249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Abrir llave 50">
            <a:extLst>
              <a:ext uri="{FF2B5EF4-FFF2-40B4-BE49-F238E27FC236}">
                <a16:creationId xmlns:a16="http://schemas.microsoft.com/office/drawing/2014/main" id="{812F4657-EAD7-452E-B5D4-6CFAB568DBC2}"/>
              </a:ext>
            </a:extLst>
          </p:cNvPr>
          <p:cNvSpPr/>
          <p:nvPr/>
        </p:nvSpPr>
        <p:spPr>
          <a:xfrm flipH="1">
            <a:off x="2320098" y="5122552"/>
            <a:ext cx="324942" cy="109249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F8900EC-3DB7-4759-9ADB-E63D42B431CE}"/>
              </a:ext>
            </a:extLst>
          </p:cNvPr>
          <p:cNvSpPr txBox="1">
            <a:spLocks/>
          </p:cNvSpPr>
          <p:nvPr/>
        </p:nvSpPr>
        <p:spPr>
          <a:xfrm>
            <a:off x="2553419" y="561678"/>
            <a:ext cx="4933265" cy="679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300" b="1" dirty="0">
                <a:solidFill>
                  <a:schemeClr val="accent2">
                    <a:lumMod val="75000"/>
                  </a:schemeClr>
                </a:solidFill>
              </a:rPr>
              <a:t>MARCO REFERENCIAL</a:t>
            </a:r>
            <a:endParaRPr lang="en-US" sz="4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Abrir llave 37">
            <a:extLst>
              <a:ext uri="{FF2B5EF4-FFF2-40B4-BE49-F238E27FC236}">
                <a16:creationId xmlns:a16="http://schemas.microsoft.com/office/drawing/2014/main" id="{BDF601D5-ED39-486B-8D8B-161F80F3CDB1}"/>
              </a:ext>
            </a:extLst>
          </p:cNvPr>
          <p:cNvSpPr/>
          <p:nvPr/>
        </p:nvSpPr>
        <p:spPr>
          <a:xfrm>
            <a:off x="9592653" y="2901336"/>
            <a:ext cx="339345" cy="109249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ctangle 84">
            <a:extLst>
              <a:ext uri="{FF2B5EF4-FFF2-40B4-BE49-F238E27FC236}">
                <a16:creationId xmlns:a16="http://schemas.microsoft.com/office/drawing/2014/main" id="{309A7527-288C-49EC-8B62-A646228F41AF}"/>
              </a:ext>
            </a:extLst>
          </p:cNvPr>
          <p:cNvSpPr/>
          <p:nvPr/>
        </p:nvSpPr>
        <p:spPr>
          <a:xfrm>
            <a:off x="9738359" y="3018302"/>
            <a:ext cx="1681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Bancos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Cooperativas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Mutualistas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42" name="Rectangle 84">
            <a:extLst>
              <a:ext uri="{FF2B5EF4-FFF2-40B4-BE49-F238E27FC236}">
                <a16:creationId xmlns:a16="http://schemas.microsoft.com/office/drawing/2014/main" id="{B6F8316B-2B25-4E99-B745-447ACA12B9F2}"/>
              </a:ext>
            </a:extLst>
          </p:cNvPr>
          <p:cNvSpPr/>
          <p:nvPr/>
        </p:nvSpPr>
        <p:spPr>
          <a:xfrm>
            <a:off x="627491" y="5284372"/>
            <a:ext cx="17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Continuidad</a:t>
            </a:r>
            <a:r>
              <a:rPr lang="en-US" sz="1600" b="1" dirty="0">
                <a:latin typeface="Century Gothic" panose="020B0502020202020204" pitchFamily="34" charset="0"/>
              </a:rPr>
              <a:t> del </a:t>
            </a:r>
            <a:r>
              <a:rPr lang="en-US" sz="1600" b="1" dirty="0" err="1">
                <a:latin typeface="Century Gothic" panose="020B0502020202020204" pitchFamily="34" charset="0"/>
              </a:rPr>
              <a:t>negocio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Normas</a:t>
            </a:r>
            <a:r>
              <a:rPr lang="en-US" sz="1600" b="1" dirty="0">
                <a:latin typeface="Century Gothic" panose="020B0502020202020204" pitchFamily="34" charset="0"/>
              </a:rPr>
              <a:t> ISO</a:t>
            </a:r>
          </a:p>
          <a:p>
            <a:pPr algn="r"/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43" name="Rectangle 84">
            <a:extLst>
              <a:ext uri="{FF2B5EF4-FFF2-40B4-BE49-F238E27FC236}">
                <a16:creationId xmlns:a16="http://schemas.microsoft.com/office/drawing/2014/main" id="{DF0134A5-CB04-4F8F-A600-72D67155D2B5}"/>
              </a:ext>
            </a:extLst>
          </p:cNvPr>
          <p:cNvSpPr/>
          <p:nvPr/>
        </p:nvSpPr>
        <p:spPr>
          <a:xfrm>
            <a:off x="9738359" y="5167800"/>
            <a:ext cx="17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Identificación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Selección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Descripción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algn="r"/>
            <a:r>
              <a:rPr lang="en-US" sz="1600" b="1" dirty="0" err="1">
                <a:latin typeface="Century Gothic" panose="020B0502020202020204" pitchFamily="34" charset="0"/>
              </a:rPr>
              <a:t>Gestión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41" name="Picture 2" descr="ESPE - Universidad de las Fuerzas Armadas | Sangolquí">
            <a:extLst>
              <a:ext uri="{FF2B5EF4-FFF2-40B4-BE49-F238E27FC236}">
                <a16:creationId xmlns:a16="http://schemas.microsoft.com/office/drawing/2014/main" id="{FF51266D-720B-4059-B3DD-A6F99EB7E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9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D4AD60C-B75F-4A10-854F-646D9661E8DB}"/>
              </a:ext>
            </a:extLst>
          </p:cNvPr>
          <p:cNvSpPr txBox="1">
            <a:spLocks/>
          </p:cNvSpPr>
          <p:nvPr/>
        </p:nvSpPr>
        <p:spPr>
          <a:xfrm>
            <a:off x="2808673" y="474353"/>
            <a:ext cx="5548798" cy="796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MARCO REFERENCIAL</a:t>
            </a:r>
            <a:endParaRPr lang="en-US" dirty="0"/>
          </a:p>
        </p:txBody>
      </p:sp>
      <p:pic>
        <p:nvPicPr>
          <p:cNvPr id="97" name="Picture 2" descr="ESPE - Universidad de las Fuerzas Armadas | Sangolquí">
            <a:extLst>
              <a:ext uri="{FF2B5EF4-FFF2-40B4-BE49-F238E27FC236}">
                <a16:creationId xmlns:a16="http://schemas.microsoft.com/office/drawing/2014/main" id="{A960683B-C9F6-40C0-9A61-2E633D6B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FC6315-A7F4-4C1B-B3D3-B61E5CBF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65" y="1980701"/>
            <a:ext cx="3034030" cy="2364410"/>
          </a:xfrm>
          <a:prstGeom prst="rect">
            <a:avLst/>
          </a:prstGeom>
        </p:spPr>
      </p:pic>
      <p:graphicFrame>
        <p:nvGraphicFramePr>
          <p:cNvPr id="69" name="Diagrama 68">
            <a:extLst>
              <a:ext uri="{FF2B5EF4-FFF2-40B4-BE49-F238E27FC236}">
                <a16:creationId xmlns:a16="http://schemas.microsoft.com/office/drawing/2014/main" id="{16337861-4B2D-4CAA-A42D-99B839C0C9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532415"/>
              </p:ext>
            </p:extLst>
          </p:nvPr>
        </p:nvGraphicFramePr>
        <p:xfrm>
          <a:off x="114299" y="1270820"/>
          <a:ext cx="7842894" cy="502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" name="Imagen 70">
            <a:extLst>
              <a:ext uri="{FF2B5EF4-FFF2-40B4-BE49-F238E27FC236}">
                <a16:creationId xmlns:a16="http://schemas.microsoft.com/office/drawing/2014/main" id="{DD701935-BFDE-440C-865E-AB4BB708D9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193" y="5378842"/>
            <a:ext cx="3733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5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D4AD60C-B75F-4A10-854F-646D9661E8DB}"/>
              </a:ext>
            </a:extLst>
          </p:cNvPr>
          <p:cNvSpPr txBox="1">
            <a:spLocks/>
          </p:cNvSpPr>
          <p:nvPr/>
        </p:nvSpPr>
        <p:spPr>
          <a:xfrm>
            <a:off x="2237173" y="474353"/>
            <a:ext cx="5548798" cy="796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MARCO REFERENCIAL</a:t>
            </a:r>
            <a:endParaRPr lang="en-US" dirty="0"/>
          </a:p>
        </p:txBody>
      </p:sp>
      <p:grpSp>
        <p:nvGrpSpPr>
          <p:cNvPr id="7" name="Google Shape;724;p26">
            <a:extLst>
              <a:ext uri="{FF2B5EF4-FFF2-40B4-BE49-F238E27FC236}">
                <a16:creationId xmlns:a16="http://schemas.microsoft.com/office/drawing/2014/main" id="{44ECBF25-5C8D-4FBC-9158-E5D6BAE73362}"/>
              </a:ext>
            </a:extLst>
          </p:cNvPr>
          <p:cNvGrpSpPr/>
          <p:nvPr/>
        </p:nvGrpSpPr>
        <p:grpSpPr>
          <a:xfrm>
            <a:off x="823200" y="4392830"/>
            <a:ext cx="10545600" cy="10545600"/>
            <a:chOff x="-700800" y="3629350"/>
            <a:chExt cx="10545600" cy="10545600"/>
          </a:xfrm>
        </p:grpSpPr>
        <p:sp>
          <p:nvSpPr>
            <p:cNvPr id="8" name="Google Shape;725;p26">
              <a:extLst>
                <a:ext uri="{FF2B5EF4-FFF2-40B4-BE49-F238E27FC236}">
                  <a16:creationId xmlns:a16="http://schemas.microsoft.com/office/drawing/2014/main" id="{744A3EB6-1856-4EF9-BC27-4DB686CA6D8F}"/>
                </a:ext>
              </a:extLst>
            </p:cNvPr>
            <p:cNvSpPr/>
            <p:nvPr/>
          </p:nvSpPr>
          <p:spPr>
            <a:xfrm>
              <a:off x="-700800" y="3629350"/>
              <a:ext cx="10545600" cy="10545600"/>
            </a:xfrm>
            <a:prstGeom prst="pie">
              <a:avLst>
                <a:gd name="adj1" fmla="val 10779183"/>
                <a:gd name="adj2" fmla="val 21588174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26;p26">
              <a:extLst>
                <a:ext uri="{FF2B5EF4-FFF2-40B4-BE49-F238E27FC236}">
                  <a16:creationId xmlns:a16="http://schemas.microsoft.com/office/drawing/2014/main" id="{68A7C1E1-2A2E-4CBD-BCC3-3393173FBE7C}"/>
                </a:ext>
              </a:extLst>
            </p:cNvPr>
            <p:cNvSpPr/>
            <p:nvPr/>
          </p:nvSpPr>
          <p:spPr>
            <a:xfrm>
              <a:off x="230325" y="4029450"/>
              <a:ext cx="8699100" cy="8699100"/>
            </a:xfrm>
            <a:prstGeom prst="pie">
              <a:avLst>
                <a:gd name="adj1" fmla="val 10779183"/>
                <a:gd name="adj2" fmla="val 21588174"/>
              </a:avLst>
            </a:pr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CC41C830-93EB-45A0-888A-F5728816C623}"/>
              </a:ext>
            </a:extLst>
          </p:cNvPr>
          <p:cNvGrpSpPr/>
          <p:nvPr/>
        </p:nvGrpSpPr>
        <p:grpSpPr>
          <a:xfrm>
            <a:off x="5969892" y="4062051"/>
            <a:ext cx="294037" cy="485699"/>
            <a:chOff x="4408917" y="3272784"/>
            <a:chExt cx="294037" cy="485699"/>
          </a:xfrm>
        </p:grpSpPr>
        <p:sp>
          <p:nvSpPr>
            <p:cNvPr id="11" name="Google Shape;729;p26">
              <a:extLst>
                <a:ext uri="{FF2B5EF4-FFF2-40B4-BE49-F238E27FC236}">
                  <a16:creationId xmlns:a16="http://schemas.microsoft.com/office/drawing/2014/main" id="{A3A4E75B-7888-4A7F-B1E2-294FE5FB5F1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0;p26">
              <a:extLst>
                <a:ext uri="{FF2B5EF4-FFF2-40B4-BE49-F238E27FC236}">
                  <a16:creationId xmlns:a16="http://schemas.microsoft.com/office/drawing/2014/main" id="{F9623472-D35A-4305-91B9-EEBF94ED50A9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1;p26">
              <a:extLst>
                <a:ext uri="{FF2B5EF4-FFF2-40B4-BE49-F238E27FC236}">
                  <a16:creationId xmlns:a16="http://schemas.microsoft.com/office/drawing/2014/main" id="{40ECE12F-B01C-400E-B9D2-60248E60E83C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32;p26">
            <a:extLst>
              <a:ext uri="{FF2B5EF4-FFF2-40B4-BE49-F238E27FC236}">
                <a16:creationId xmlns:a16="http://schemas.microsoft.com/office/drawing/2014/main" id="{E56F4FF7-4BC7-48CE-8E2D-CDFE16426CF6}"/>
              </a:ext>
            </a:extLst>
          </p:cNvPr>
          <p:cNvGrpSpPr/>
          <p:nvPr/>
        </p:nvGrpSpPr>
        <p:grpSpPr>
          <a:xfrm>
            <a:off x="2948713" y="4985449"/>
            <a:ext cx="374327" cy="435510"/>
            <a:chOff x="1418677" y="4145769"/>
            <a:chExt cx="374327" cy="435510"/>
          </a:xfrm>
        </p:grpSpPr>
        <p:sp>
          <p:nvSpPr>
            <p:cNvPr id="15" name="Google Shape;733;p26">
              <a:extLst>
                <a:ext uri="{FF2B5EF4-FFF2-40B4-BE49-F238E27FC236}">
                  <a16:creationId xmlns:a16="http://schemas.microsoft.com/office/drawing/2014/main" id="{71FFB2CF-60C2-468F-ABEB-5CACCDA2D078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2A380C37-3400-4DDA-938C-D680D9444164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52DE200-029A-40D4-8D82-CE462B0056CF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63D5F2E8-0555-4704-883A-E708C769A6FD}"/>
              </a:ext>
            </a:extLst>
          </p:cNvPr>
          <p:cNvGrpSpPr/>
          <p:nvPr/>
        </p:nvGrpSpPr>
        <p:grpSpPr>
          <a:xfrm rot="-297753">
            <a:off x="4490932" y="4268327"/>
            <a:ext cx="311067" cy="473698"/>
            <a:chOff x="2860630" y="3495466"/>
            <a:chExt cx="311083" cy="473722"/>
          </a:xfrm>
        </p:grpSpPr>
        <p:sp>
          <p:nvSpPr>
            <p:cNvPr id="19" name="Google Shape;737;p26">
              <a:extLst>
                <a:ext uri="{FF2B5EF4-FFF2-40B4-BE49-F238E27FC236}">
                  <a16:creationId xmlns:a16="http://schemas.microsoft.com/office/drawing/2014/main" id="{97AFD1B3-DFA4-449C-A848-6F295EC12E03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38;p26">
              <a:extLst>
                <a:ext uri="{FF2B5EF4-FFF2-40B4-BE49-F238E27FC236}">
                  <a16:creationId xmlns:a16="http://schemas.microsoft.com/office/drawing/2014/main" id="{037DE332-0387-4079-BFF0-541D22C1EFBD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1" name="Google Shape;739;p26">
                <a:extLst>
                  <a:ext uri="{FF2B5EF4-FFF2-40B4-BE49-F238E27FC236}">
                    <a16:creationId xmlns:a16="http://schemas.microsoft.com/office/drawing/2014/main" id="{D974A4E8-226C-498B-9385-18565CF5E13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0;p26">
                <a:extLst>
                  <a:ext uri="{FF2B5EF4-FFF2-40B4-BE49-F238E27FC236}">
                    <a16:creationId xmlns:a16="http://schemas.microsoft.com/office/drawing/2014/main" id="{F292A0A0-0C02-4AD0-8A08-BBAE66F72F3B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741;p26">
            <a:extLst>
              <a:ext uri="{FF2B5EF4-FFF2-40B4-BE49-F238E27FC236}">
                <a16:creationId xmlns:a16="http://schemas.microsoft.com/office/drawing/2014/main" id="{86D0C68F-EA7D-44AE-81D8-8A55643D1099}"/>
              </a:ext>
            </a:extLst>
          </p:cNvPr>
          <p:cNvGrpSpPr/>
          <p:nvPr/>
        </p:nvGrpSpPr>
        <p:grpSpPr>
          <a:xfrm>
            <a:off x="8870988" y="4981171"/>
            <a:ext cx="372299" cy="434782"/>
            <a:chOff x="7340952" y="4141491"/>
            <a:chExt cx="372299" cy="434782"/>
          </a:xfrm>
        </p:grpSpPr>
        <p:sp>
          <p:nvSpPr>
            <p:cNvPr id="24" name="Google Shape;742;p26">
              <a:extLst>
                <a:ext uri="{FF2B5EF4-FFF2-40B4-BE49-F238E27FC236}">
                  <a16:creationId xmlns:a16="http://schemas.microsoft.com/office/drawing/2014/main" id="{33A49795-D1AE-4AA2-B7B6-828F344FE83E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3;p26">
              <a:extLst>
                <a:ext uri="{FF2B5EF4-FFF2-40B4-BE49-F238E27FC236}">
                  <a16:creationId xmlns:a16="http://schemas.microsoft.com/office/drawing/2014/main" id="{86FFE4CB-53F6-4430-B425-62F95978CD4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4;p26">
              <a:extLst>
                <a:ext uri="{FF2B5EF4-FFF2-40B4-BE49-F238E27FC236}">
                  <a16:creationId xmlns:a16="http://schemas.microsoft.com/office/drawing/2014/main" id="{685E2884-938E-4005-87C1-22B1981FB25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745;p26">
            <a:extLst>
              <a:ext uri="{FF2B5EF4-FFF2-40B4-BE49-F238E27FC236}">
                <a16:creationId xmlns:a16="http://schemas.microsoft.com/office/drawing/2014/main" id="{D7A8F23D-84EE-46F1-8F4F-AD4BB81D2CF8}"/>
              </a:ext>
            </a:extLst>
          </p:cNvPr>
          <p:cNvGrpSpPr/>
          <p:nvPr/>
        </p:nvGrpSpPr>
        <p:grpSpPr>
          <a:xfrm>
            <a:off x="7411917" y="4275115"/>
            <a:ext cx="311083" cy="473786"/>
            <a:chOff x="5947192" y="3504433"/>
            <a:chExt cx="311083" cy="473786"/>
          </a:xfrm>
        </p:grpSpPr>
        <p:sp>
          <p:nvSpPr>
            <p:cNvPr id="28" name="Google Shape;746;p26">
              <a:extLst>
                <a:ext uri="{FF2B5EF4-FFF2-40B4-BE49-F238E27FC236}">
                  <a16:creationId xmlns:a16="http://schemas.microsoft.com/office/drawing/2014/main" id="{B2FA6F57-42E0-4916-B83F-5D353876864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7;p26">
              <a:extLst>
                <a:ext uri="{FF2B5EF4-FFF2-40B4-BE49-F238E27FC236}">
                  <a16:creationId xmlns:a16="http://schemas.microsoft.com/office/drawing/2014/main" id="{512786CF-B59C-4226-A764-21EB0C51D97F}"/>
                </a:ext>
              </a:extLst>
            </p:cNvPr>
            <p:cNvSpPr/>
            <p:nvPr/>
          </p:nvSpPr>
          <p:spPr>
            <a:xfrm>
              <a:off x="6123805" y="3504433"/>
              <a:ext cx="113401" cy="101677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8;p26">
              <a:extLst>
                <a:ext uri="{FF2B5EF4-FFF2-40B4-BE49-F238E27FC236}">
                  <a16:creationId xmlns:a16="http://schemas.microsoft.com/office/drawing/2014/main" id="{FE0ADC0D-714F-4A5C-91DC-7F6E7DD794EF}"/>
                </a:ext>
              </a:extLst>
            </p:cNvPr>
            <p:cNvSpPr/>
            <p:nvPr/>
          </p:nvSpPr>
          <p:spPr>
            <a:xfrm>
              <a:off x="5947192" y="363193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749;p26">
            <a:extLst>
              <a:ext uri="{FF2B5EF4-FFF2-40B4-BE49-F238E27FC236}">
                <a16:creationId xmlns:a16="http://schemas.microsoft.com/office/drawing/2014/main" id="{D641A669-82FD-41D6-80CC-8408BDE0D2D6}"/>
              </a:ext>
            </a:extLst>
          </p:cNvPr>
          <p:cNvSpPr/>
          <p:nvPr/>
        </p:nvSpPr>
        <p:spPr>
          <a:xfrm>
            <a:off x="5681911" y="3099098"/>
            <a:ext cx="843930" cy="793107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750;p26">
            <a:extLst>
              <a:ext uri="{FF2B5EF4-FFF2-40B4-BE49-F238E27FC236}">
                <a16:creationId xmlns:a16="http://schemas.microsoft.com/office/drawing/2014/main" id="{2F4C6AA7-A72A-4FB0-AC4B-5B5D159EFDF4}"/>
              </a:ext>
            </a:extLst>
          </p:cNvPr>
          <p:cNvGrpSpPr/>
          <p:nvPr/>
        </p:nvGrpSpPr>
        <p:grpSpPr>
          <a:xfrm>
            <a:off x="3787706" y="3233078"/>
            <a:ext cx="1172060" cy="1027291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74148B15-EF5C-4599-9548-4DFFB3D0F90C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5AF5D76F-DDD4-4A95-982E-A186D75DD09F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753;p26">
              <a:extLst>
                <a:ext uri="{FF2B5EF4-FFF2-40B4-BE49-F238E27FC236}">
                  <a16:creationId xmlns:a16="http://schemas.microsoft.com/office/drawing/2014/main" id="{97B2AA1A-08ED-48FA-B0A4-0E64F0B4A0F1}"/>
                </a:ext>
              </a:extLst>
            </p:cNvPr>
            <p:cNvGrpSpPr/>
            <p:nvPr/>
          </p:nvGrpSpPr>
          <p:grpSpPr>
            <a:xfrm>
              <a:off x="2427778" y="2561216"/>
              <a:ext cx="843917" cy="844056"/>
              <a:chOff x="3802620" y="1176257"/>
              <a:chExt cx="1538872" cy="1539406"/>
            </a:xfrm>
          </p:grpSpPr>
          <p:sp>
            <p:nvSpPr>
              <p:cNvPr id="36" name="Google Shape;754;p26">
                <a:extLst>
                  <a:ext uri="{FF2B5EF4-FFF2-40B4-BE49-F238E27FC236}">
                    <a16:creationId xmlns:a16="http://schemas.microsoft.com/office/drawing/2014/main" id="{17EC0BDF-0254-4D8D-9C11-897FE0D19AC4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55;p26">
                <a:extLst>
                  <a:ext uri="{FF2B5EF4-FFF2-40B4-BE49-F238E27FC236}">
                    <a16:creationId xmlns:a16="http://schemas.microsoft.com/office/drawing/2014/main" id="{A20F8D08-4F40-4282-97D0-67F2E4E0F953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756;p26">
            <a:extLst>
              <a:ext uri="{FF2B5EF4-FFF2-40B4-BE49-F238E27FC236}">
                <a16:creationId xmlns:a16="http://schemas.microsoft.com/office/drawing/2014/main" id="{CBE07EFB-D63E-4431-9E6C-0F4D209FCAEA}"/>
              </a:ext>
            </a:extLst>
          </p:cNvPr>
          <p:cNvGrpSpPr/>
          <p:nvPr/>
        </p:nvGrpSpPr>
        <p:grpSpPr>
          <a:xfrm>
            <a:off x="2127791" y="3969659"/>
            <a:ext cx="1041613" cy="1026879"/>
            <a:chOff x="603791" y="3206179"/>
            <a:chExt cx="1041613" cy="1026879"/>
          </a:xfrm>
        </p:grpSpPr>
        <p:sp>
          <p:nvSpPr>
            <p:cNvPr id="39" name="Google Shape;757;p26">
              <a:extLst>
                <a:ext uri="{FF2B5EF4-FFF2-40B4-BE49-F238E27FC236}">
                  <a16:creationId xmlns:a16="http://schemas.microsoft.com/office/drawing/2014/main" id="{2A3C6075-F913-4C90-BE04-FA14610D9430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8;p26">
              <a:extLst>
                <a:ext uri="{FF2B5EF4-FFF2-40B4-BE49-F238E27FC236}">
                  <a16:creationId xmlns:a16="http://schemas.microsoft.com/office/drawing/2014/main" id="{3974C628-A5DC-44FF-93E8-A764C0201FA3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759;p26">
              <a:extLst>
                <a:ext uri="{FF2B5EF4-FFF2-40B4-BE49-F238E27FC236}">
                  <a16:creationId xmlns:a16="http://schemas.microsoft.com/office/drawing/2014/main" id="{8322A5B5-3518-460D-85D3-604D67BB2A67}"/>
                </a:ext>
              </a:extLst>
            </p:cNvPr>
            <p:cNvGrpSpPr/>
            <p:nvPr/>
          </p:nvGrpSpPr>
          <p:grpSpPr>
            <a:xfrm>
              <a:off x="702639" y="3297591"/>
              <a:ext cx="843917" cy="844056"/>
              <a:chOff x="3802620" y="1176257"/>
              <a:chExt cx="1538872" cy="1539406"/>
            </a:xfrm>
          </p:grpSpPr>
          <p:sp>
            <p:nvSpPr>
              <p:cNvPr id="42" name="Google Shape;760;p26">
                <a:extLst>
                  <a:ext uri="{FF2B5EF4-FFF2-40B4-BE49-F238E27FC236}">
                    <a16:creationId xmlns:a16="http://schemas.microsoft.com/office/drawing/2014/main" id="{12B95182-251B-4720-90EB-F3310CBFE1C8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61;p26">
                <a:extLst>
                  <a:ext uri="{FF2B5EF4-FFF2-40B4-BE49-F238E27FC236}">
                    <a16:creationId xmlns:a16="http://schemas.microsoft.com/office/drawing/2014/main" id="{9DFEAD7D-FEDA-4ABC-B6E9-D9390FDB6DEA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" name="Google Shape;762;p26">
            <a:extLst>
              <a:ext uri="{FF2B5EF4-FFF2-40B4-BE49-F238E27FC236}">
                <a16:creationId xmlns:a16="http://schemas.microsoft.com/office/drawing/2014/main" id="{116F041E-56AC-487F-8405-4F9CA553D0DB}"/>
              </a:ext>
            </a:extLst>
          </p:cNvPr>
          <p:cNvGrpSpPr/>
          <p:nvPr/>
        </p:nvGrpSpPr>
        <p:grpSpPr>
          <a:xfrm>
            <a:off x="5522377" y="2982323"/>
            <a:ext cx="1162998" cy="1026657"/>
            <a:chOff x="3998378" y="2218843"/>
            <a:chExt cx="1162998" cy="1026657"/>
          </a:xfrm>
        </p:grpSpPr>
        <p:sp>
          <p:nvSpPr>
            <p:cNvPr id="45" name="Google Shape;763;p26">
              <a:extLst>
                <a:ext uri="{FF2B5EF4-FFF2-40B4-BE49-F238E27FC236}">
                  <a16:creationId xmlns:a16="http://schemas.microsoft.com/office/drawing/2014/main" id="{F1E55CBD-E00B-405C-94D9-A0DAE6BC1729}"/>
                </a:ext>
              </a:extLst>
            </p:cNvPr>
            <p:cNvSpPr/>
            <p:nvPr/>
          </p:nvSpPr>
          <p:spPr>
            <a:xfrm>
              <a:off x="3998378" y="2218843"/>
              <a:ext cx="1162998" cy="1026657"/>
            </a:xfrm>
            <a:custGeom>
              <a:avLst/>
              <a:gdLst/>
              <a:ahLst/>
              <a:cxnLst/>
              <a:rect l="l" t="t" r="r" b="b"/>
              <a:pathLst>
                <a:path w="36705" h="32402" extrusionOk="0">
                  <a:moveTo>
                    <a:pt x="18348" y="1"/>
                  </a:moveTo>
                  <a:cubicBezTo>
                    <a:pt x="11931" y="1"/>
                    <a:pt x="5857" y="3858"/>
                    <a:pt x="3325" y="10175"/>
                  </a:cubicBezTo>
                  <a:cubicBezTo>
                    <a:pt x="0" y="18472"/>
                    <a:pt x="4022" y="27910"/>
                    <a:pt x="12319" y="31235"/>
                  </a:cubicBezTo>
                  <a:cubicBezTo>
                    <a:pt x="14295" y="32027"/>
                    <a:pt x="16336" y="32402"/>
                    <a:pt x="18343" y="32402"/>
                  </a:cubicBezTo>
                  <a:cubicBezTo>
                    <a:pt x="24765" y="32402"/>
                    <a:pt x="30846" y="28562"/>
                    <a:pt x="33379" y="22241"/>
                  </a:cubicBezTo>
                  <a:cubicBezTo>
                    <a:pt x="36705" y="13944"/>
                    <a:pt x="32683" y="4506"/>
                    <a:pt x="24385" y="1181"/>
                  </a:cubicBezTo>
                  <a:cubicBezTo>
                    <a:pt x="22405" y="380"/>
                    <a:pt x="20360" y="1"/>
                    <a:pt x="1834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764;p26">
              <a:extLst>
                <a:ext uri="{FF2B5EF4-FFF2-40B4-BE49-F238E27FC236}">
                  <a16:creationId xmlns:a16="http://schemas.microsoft.com/office/drawing/2014/main" id="{5CE793E3-25A4-42AD-9626-284C65DF368F}"/>
                </a:ext>
              </a:extLst>
            </p:cNvPr>
            <p:cNvGrpSpPr/>
            <p:nvPr/>
          </p:nvGrpSpPr>
          <p:grpSpPr>
            <a:xfrm>
              <a:off x="4157918" y="2310144"/>
              <a:ext cx="843917" cy="844056"/>
              <a:chOff x="3802620" y="1176257"/>
              <a:chExt cx="1538872" cy="1539406"/>
            </a:xfrm>
          </p:grpSpPr>
          <p:sp>
            <p:nvSpPr>
              <p:cNvPr id="47" name="Google Shape;765;p26">
                <a:extLst>
                  <a:ext uri="{FF2B5EF4-FFF2-40B4-BE49-F238E27FC236}">
                    <a16:creationId xmlns:a16="http://schemas.microsoft.com/office/drawing/2014/main" id="{9855865F-725D-41A2-B923-653A3D24F24C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66;p26">
                <a:extLst>
                  <a:ext uri="{FF2B5EF4-FFF2-40B4-BE49-F238E27FC236}">
                    <a16:creationId xmlns:a16="http://schemas.microsoft.com/office/drawing/2014/main" id="{CFED04F4-A1E6-404F-81C9-5FFC230889A1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767;p26">
            <a:extLst>
              <a:ext uri="{FF2B5EF4-FFF2-40B4-BE49-F238E27FC236}">
                <a16:creationId xmlns:a16="http://schemas.microsoft.com/office/drawing/2014/main" id="{B8378B82-341A-4F5F-A398-9A4965F453F5}"/>
              </a:ext>
            </a:extLst>
          </p:cNvPr>
          <p:cNvGrpSpPr/>
          <p:nvPr/>
        </p:nvGrpSpPr>
        <p:grpSpPr>
          <a:xfrm>
            <a:off x="7277384" y="3233078"/>
            <a:ext cx="1126909" cy="1026562"/>
            <a:chOff x="5753384" y="2469598"/>
            <a:chExt cx="1126909" cy="1026562"/>
          </a:xfrm>
        </p:grpSpPr>
        <p:sp>
          <p:nvSpPr>
            <p:cNvPr id="50" name="Google Shape;768;p26">
              <a:extLst>
                <a:ext uri="{FF2B5EF4-FFF2-40B4-BE49-F238E27FC236}">
                  <a16:creationId xmlns:a16="http://schemas.microsoft.com/office/drawing/2014/main" id="{0982C258-5A58-4598-97C2-9DFC0CF31447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69;p26">
              <a:extLst>
                <a:ext uri="{FF2B5EF4-FFF2-40B4-BE49-F238E27FC236}">
                  <a16:creationId xmlns:a16="http://schemas.microsoft.com/office/drawing/2014/main" id="{4D956F9B-B615-41DF-8F3D-1530929D680B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770;p26">
              <a:extLst>
                <a:ext uri="{FF2B5EF4-FFF2-40B4-BE49-F238E27FC236}">
                  <a16:creationId xmlns:a16="http://schemas.microsoft.com/office/drawing/2014/main" id="{F239D256-4ADF-42DA-B0FD-5F35868408C3}"/>
                </a:ext>
              </a:extLst>
            </p:cNvPr>
            <p:cNvGrpSpPr/>
            <p:nvPr/>
          </p:nvGrpSpPr>
          <p:grpSpPr>
            <a:xfrm>
              <a:off x="5894880" y="2560851"/>
              <a:ext cx="843917" cy="844056"/>
              <a:chOff x="3802620" y="1176257"/>
              <a:chExt cx="1538872" cy="1539406"/>
            </a:xfrm>
          </p:grpSpPr>
          <p:sp>
            <p:nvSpPr>
              <p:cNvPr id="53" name="Google Shape;771;p26">
                <a:extLst>
                  <a:ext uri="{FF2B5EF4-FFF2-40B4-BE49-F238E27FC236}">
                    <a16:creationId xmlns:a16="http://schemas.microsoft.com/office/drawing/2014/main" id="{A911C37F-5F5E-41FE-9B2B-DAA9D3359F94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72;p26">
                <a:extLst>
                  <a:ext uri="{FF2B5EF4-FFF2-40B4-BE49-F238E27FC236}">
                    <a16:creationId xmlns:a16="http://schemas.microsoft.com/office/drawing/2014/main" id="{9068CF00-3E80-476A-8196-B11D713AF785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" name="Google Shape;773;p26">
            <a:extLst>
              <a:ext uri="{FF2B5EF4-FFF2-40B4-BE49-F238E27FC236}">
                <a16:creationId xmlns:a16="http://schemas.microsoft.com/office/drawing/2014/main" id="{2441860F-0690-407A-B021-1C382441F86E}"/>
              </a:ext>
            </a:extLst>
          </p:cNvPr>
          <p:cNvGrpSpPr/>
          <p:nvPr/>
        </p:nvGrpSpPr>
        <p:grpSpPr>
          <a:xfrm>
            <a:off x="9000543" y="3969659"/>
            <a:ext cx="1063665" cy="1027038"/>
            <a:chOff x="7476543" y="3206179"/>
            <a:chExt cx="1063665" cy="1027038"/>
          </a:xfrm>
        </p:grpSpPr>
        <p:sp>
          <p:nvSpPr>
            <p:cNvPr id="56" name="Google Shape;774;p26">
              <a:extLst>
                <a:ext uri="{FF2B5EF4-FFF2-40B4-BE49-F238E27FC236}">
                  <a16:creationId xmlns:a16="http://schemas.microsoft.com/office/drawing/2014/main" id="{7081804C-0758-4646-BF74-741E9301F0F8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5;p26">
              <a:extLst>
                <a:ext uri="{FF2B5EF4-FFF2-40B4-BE49-F238E27FC236}">
                  <a16:creationId xmlns:a16="http://schemas.microsoft.com/office/drawing/2014/main" id="{2F918A3D-BC14-42EA-81CA-9AD4AF961D63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776;p26">
              <a:extLst>
                <a:ext uri="{FF2B5EF4-FFF2-40B4-BE49-F238E27FC236}">
                  <a16:creationId xmlns:a16="http://schemas.microsoft.com/office/drawing/2014/main" id="{9115A73F-BEAC-4CDB-82D9-9DA58FC31F6A}"/>
                </a:ext>
              </a:extLst>
            </p:cNvPr>
            <p:cNvGrpSpPr/>
            <p:nvPr/>
          </p:nvGrpSpPr>
          <p:grpSpPr>
            <a:xfrm>
              <a:off x="7586417" y="3297670"/>
              <a:ext cx="843917" cy="844056"/>
              <a:chOff x="3802620" y="1176257"/>
              <a:chExt cx="1538872" cy="1539406"/>
            </a:xfrm>
          </p:grpSpPr>
          <p:sp>
            <p:nvSpPr>
              <p:cNvPr id="59" name="Google Shape;777;p26">
                <a:extLst>
                  <a:ext uri="{FF2B5EF4-FFF2-40B4-BE49-F238E27FC236}">
                    <a16:creationId xmlns:a16="http://schemas.microsoft.com/office/drawing/2014/main" id="{C4E1C16C-F596-418C-9DB8-5DAF77536071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78;p26">
                <a:extLst>
                  <a:ext uri="{FF2B5EF4-FFF2-40B4-BE49-F238E27FC236}">
                    <a16:creationId xmlns:a16="http://schemas.microsoft.com/office/drawing/2014/main" id="{01EF32F6-C77F-4B48-B720-2415DE3CEFE8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" name="Google Shape;779;p26">
            <a:extLst>
              <a:ext uri="{FF2B5EF4-FFF2-40B4-BE49-F238E27FC236}">
                <a16:creationId xmlns:a16="http://schemas.microsoft.com/office/drawing/2014/main" id="{2807D995-AB20-4F3E-9530-5F6FAD0EC795}"/>
              </a:ext>
            </a:extLst>
          </p:cNvPr>
          <p:cNvGrpSpPr/>
          <p:nvPr/>
        </p:nvGrpSpPr>
        <p:grpSpPr>
          <a:xfrm>
            <a:off x="2420747" y="4290102"/>
            <a:ext cx="455700" cy="385995"/>
            <a:chOff x="2676100" y="1456375"/>
            <a:chExt cx="501100" cy="424450"/>
          </a:xfrm>
        </p:grpSpPr>
        <p:sp>
          <p:nvSpPr>
            <p:cNvPr id="62" name="Google Shape;780;p26">
              <a:extLst>
                <a:ext uri="{FF2B5EF4-FFF2-40B4-BE49-F238E27FC236}">
                  <a16:creationId xmlns:a16="http://schemas.microsoft.com/office/drawing/2014/main" id="{CAC1FB55-EFE3-4745-BBE8-888BFEBC42AF}"/>
                </a:ext>
              </a:extLst>
            </p:cNvPr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781;p26">
              <a:extLst>
                <a:ext uri="{FF2B5EF4-FFF2-40B4-BE49-F238E27FC236}">
                  <a16:creationId xmlns:a16="http://schemas.microsoft.com/office/drawing/2014/main" id="{5082F7AC-989F-4C4D-A661-3B4E03993857}"/>
                </a:ext>
              </a:extLst>
            </p:cNvPr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" name="Google Shape;782;p26">
              <a:extLst>
                <a:ext uri="{FF2B5EF4-FFF2-40B4-BE49-F238E27FC236}">
                  <a16:creationId xmlns:a16="http://schemas.microsoft.com/office/drawing/2014/main" id="{DA22EA9C-F039-415A-9C09-381BCE3884BB}"/>
                </a:ext>
              </a:extLst>
            </p:cNvPr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" name="Google Shape;783;p26">
            <a:extLst>
              <a:ext uri="{FF2B5EF4-FFF2-40B4-BE49-F238E27FC236}">
                <a16:creationId xmlns:a16="http://schemas.microsoft.com/office/drawing/2014/main" id="{93D65065-BD6A-4EF6-B992-7649AC317FB9}"/>
              </a:ext>
            </a:extLst>
          </p:cNvPr>
          <p:cNvGrpSpPr/>
          <p:nvPr/>
        </p:nvGrpSpPr>
        <p:grpSpPr>
          <a:xfrm>
            <a:off x="4154025" y="3527047"/>
            <a:ext cx="439422" cy="439354"/>
            <a:chOff x="3270475" y="1427025"/>
            <a:chExt cx="483200" cy="483125"/>
          </a:xfrm>
        </p:grpSpPr>
        <p:sp>
          <p:nvSpPr>
            <p:cNvPr id="66" name="Google Shape;784;p26">
              <a:extLst>
                <a:ext uri="{FF2B5EF4-FFF2-40B4-BE49-F238E27FC236}">
                  <a16:creationId xmlns:a16="http://schemas.microsoft.com/office/drawing/2014/main" id="{28DC5BB8-1066-4DF3-879E-FCBA1FEF0DED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" name="Google Shape;785;p26">
              <a:extLst>
                <a:ext uri="{FF2B5EF4-FFF2-40B4-BE49-F238E27FC236}">
                  <a16:creationId xmlns:a16="http://schemas.microsoft.com/office/drawing/2014/main" id="{D2FA34E1-9480-4780-B804-FEC1D2CDBBDF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" name="Google Shape;786;p26">
              <a:extLst>
                <a:ext uri="{FF2B5EF4-FFF2-40B4-BE49-F238E27FC236}">
                  <a16:creationId xmlns:a16="http://schemas.microsoft.com/office/drawing/2014/main" id="{641EC8E9-A3D3-4168-A273-C6BA3C837571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" name="Google Shape;792;p26">
            <a:extLst>
              <a:ext uri="{FF2B5EF4-FFF2-40B4-BE49-F238E27FC236}">
                <a16:creationId xmlns:a16="http://schemas.microsoft.com/office/drawing/2014/main" id="{B830725D-EECF-418B-A994-D1C56230BE38}"/>
              </a:ext>
            </a:extLst>
          </p:cNvPr>
          <p:cNvSpPr/>
          <p:nvPr/>
        </p:nvSpPr>
        <p:spPr>
          <a:xfrm>
            <a:off x="9389986" y="4263622"/>
            <a:ext cx="284779" cy="439127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75" name="Google Shape;793;p26">
            <a:extLst>
              <a:ext uri="{FF2B5EF4-FFF2-40B4-BE49-F238E27FC236}">
                <a16:creationId xmlns:a16="http://schemas.microsoft.com/office/drawing/2014/main" id="{9BC3F7CE-7814-4860-965B-B33C811330EC}"/>
              </a:ext>
            </a:extLst>
          </p:cNvPr>
          <p:cNvSpPr txBox="1"/>
          <p:nvPr/>
        </p:nvSpPr>
        <p:spPr>
          <a:xfrm>
            <a:off x="4861745" y="5119255"/>
            <a:ext cx="2611721" cy="48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Implementación Costeo ABC</a:t>
            </a:r>
            <a:endParaRPr sz="2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6" name="Google Shape;794;p26">
            <a:extLst>
              <a:ext uri="{FF2B5EF4-FFF2-40B4-BE49-F238E27FC236}">
                <a16:creationId xmlns:a16="http://schemas.microsoft.com/office/drawing/2014/main" id="{AAD8B9A8-9CDF-4D27-A235-26F9D46C23ED}"/>
              </a:ext>
            </a:extLst>
          </p:cNvPr>
          <p:cNvSpPr/>
          <p:nvPr/>
        </p:nvSpPr>
        <p:spPr>
          <a:xfrm>
            <a:off x="3373620" y="2105855"/>
            <a:ext cx="1717200" cy="4716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95;p26">
            <a:extLst>
              <a:ext uri="{FF2B5EF4-FFF2-40B4-BE49-F238E27FC236}">
                <a16:creationId xmlns:a16="http://schemas.microsoft.com/office/drawing/2014/main" id="{4C6FB438-8090-47B8-9010-0F86929E20D3}"/>
              </a:ext>
            </a:extLst>
          </p:cNvPr>
          <p:cNvGrpSpPr/>
          <p:nvPr/>
        </p:nvGrpSpPr>
        <p:grpSpPr>
          <a:xfrm>
            <a:off x="3427569" y="2184855"/>
            <a:ext cx="1643451" cy="1009884"/>
            <a:chOff x="2161025" y="1421375"/>
            <a:chExt cx="1387208" cy="978450"/>
          </a:xfrm>
        </p:grpSpPr>
        <p:sp>
          <p:nvSpPr>
            <p:cNvPr id="78" name="Google Shape;796;p26">
              <a:extLst>
                <a:ext uri="{FF2B5EF4-FFF2-40B4-BE49-F238E27FC236}">
                  <a16:creationId xmlns:a16="http://schemas.microsoft.com/office/drawing/2014/main" id="{D6A24C8D-4E82-4F6F-9668-F73030E495DC}"/>
                </a:ext>
              </a:extLst>
            </p:cNvPr>
            <p:cNvSpPr txBox="1"/>
            <p:nvPr/>
          </p:nvSpPr>
          <p:spPr>
            <a:xfrm>
              <a:off x="2161033" y="1786625"/>
              <a:ext cx="13872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Duración estimada por actividad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7;p26">
              <a:extLst>
                <a:ext uri="{FF2B5EF4-FFF2-40B4-BE49-F238E27FC236}">
                  <a16:creationId xmlns:a16="http://schemas.microsoft.com/office/drawing/2014/main" id="{BA45C3C8-4EB4-4141-991D-682DC5AC2C7C}"/>
                </a:ext>
              </a:extLst>
            </p:cNvPr>
            <p:cNvSpPr txBox="1"/>
            <p:nvPr/>
          </p:nvSpPr>
          <p:spPr>
            <a:xfrm>
              <a:off x="2161025" y="1421375"/>
              <a:ext cx="1387200" cy="2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Tiempo de consecución</a:t>
              </a:r>
              <a:endParaRPr sz="14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80" name="Google Shape;798;p26">
            <a:extLst>
              <a:ext uri="{FF2B5EF4-FFF2-40B4-BE49-F238E27FC236}">
                <a16:creationId xmlns:a16="http://schemas.microsoft.com/office/drawing/2014/main" id="{4F53643D-5FF2-4B4F-8D55-42F25FA05B24}"/>
              </a:ext>
            </a:extLst>
          </p:cNvPr>
          <p:cNvSpPr/>
          <p:nvPr/>
        </p:nvSpPr>
        <p:spPr>
          <a:xfrm>
            <a:off x="5196850" y="1865355"/>
            <a:ext cx="1717200" cy="4716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799;p26">
            <a:extLst>
              <a:ext uri="{FF2B5EF4-FFF2-40B4-BE49-F238E27FC236}">
                <a16:creationId xmlns:a16="http://schemas.microsoft.com/office/drawing/2014/main" id="{454FD830-B1A6-4C91-87D3-3BAD13313705}"/>
              </a:ext>
            </a:extLst>
          </p:cNvPr>
          <p:cNvGrpSpPr/>
          <p:nvPr/>
        </p:nvGrpSpPr>
        <p:grpSpPr>
          <a:xfrm>
            <a:off x="5236799" y="1932768"/>
            <a:ext cx="1643442" cy="1044501"/>
            <a:chOff x="3877050" y="1169375"/>
            <a:chExt cx="1389900" cy="977700"/>
          </a:xfrm>
        </p:grpSpPr>
        <p:sp>
          <p:nvSpPr>
            <p:cNvPr id="82" name="Google Shape;800;p26">
              <a:extLst>
                <a:ext uri="{FF2B5EF4-FFF2-40B4-BE49-F238E27FC236}">
                  <a16:creationId xmlns:a16="http://schemas.microsoft.com/office/drawing/2014/main" id="{FDDA3F4F-81A6-4CCE-8779-9F8F1862DA8E}"/>
                </a:ext>
              </a:extLst>
            </p:cNvPr>
            <p:cNvSpPr txBox="1"/>
            <p:nvPr/>
          </p:nvSpPr>
          <p:spPr>
            <a:xfrm>
              <a:off x="3878400" y="1533875"/>
              <a:ext cx="13872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Segmentación de activos por centros de costos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01;p26">
              <a:extLst>
                <a:ext uri="{FF2B5EF4-FFF2-40B4-BE49-F238E27FC236}">
                  <a16:creationId xmlns:a16="http://schemas.microsoft.com/office/drawing/2014/main" id="{526EF9F3-60AA-4F88-9694-B8C197FEAD80}"/>
                </a:ext>
              </a:extLst>
            </p:cNvPr>
            <p:cNvSpPr txBox="1"/>
            <p:nvPr/>
          </p:nvSpPr>
          <p:spPr>
            <a:xfrm>
              <a:off x="3877050" y="1169375"/>
              <a:ext cx="1389900" cy="2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Centros de costos</a:t>
              </a:r>
              <a:endParaRPr sz="14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84" name="Google Shape;802;p26">
            <a:extLst>
              <a:ext uri="{FF2B5EF4-FFF2-40B4-BE49-F238E27FC236}">
                <a16:creationId xmlns:a16="http://schemas.microsoft.com/office/drawing/2014/main" id="{2810335F-1834-47A7-A7E9-E825B388FF50}"/>
              </a:ext>
            </a:extLst>
          </p:cNvPr>
          <p:cNvSpPr/>
          <p:nvPr/>
        </p:nvSpPr>
        <p:spPr>
          <a:xfrm flipH="1">
            <a:off x="7117975" y="2105855"/>
            <a:ext cx="1717200" cy="4716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03;p26">
            <a:extLst>
              <a:ext uri="{FF2B5EF4-FFF2-40B4-BE49-F238E27FC236}">
                <a16:creationId xmlns:a16="http://schemas.microsoft.com/office/drawing/2014/main" id="{AE78F72A-07A1-4AC2-A2B4-1D039180D76D}"/>
              </a:ext>
            </a:extLst>
          </p:cNvPr>
          <p:cNvGrpSpPr/>
          <p:nvPr/>
        </p:nvGrpSpPr>
        <p:grpSpPr>
          <a:xfrm>
            <a:off x="7151682" y="2237727"/>
            <a:ext cx="1640248" cy="990439"/>
            <a:chOff x="5595616" y="1421375"/>
            <a:chExt cx="1387500" cy="978450"/>
          </a:xfrm>
        </p:grpSpPr>
        <p:sp>
          <p:nvSpPr>
            <p:cNvPr id="86" name="Google Shape;804;p26">
              <a:extLst>
                <a:ext uri="{FF2B5EF4-FFF2-40B4-BE49-F238E27FC236}">
                  <a16:creationId xmlns:a16="http://schemas.microsoft.com/office/drawing/2014/main" id="{4FECBD88-1CB0-4E42-B678-B77325683C0C}"/>
                </a:ext>
              </a:extLst>
            </p:cNvPr>
            <p:cNvSpPr txBox="1"/>
            <p:nvPr/>
          </p:nvSpPr>
          <p:spPr>
            <a:xfrm>
              <a:off x="5595616" y="1786625"/>
              <a:ext cx="13875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Reasignación partidas de presupuesto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05;p26">
              <a:extLst>
                <a:ext uri="{FF2B5EF4-FFF2-40B4-BE49-F238E27FC236}">
                  <a16:creationId xmlns:a16="http://schemas.microsoft.com/office/drawing/2014/main" id="{2CBDC73B-5CDF-4406-84E6-817C142B2D3A}"/>
                </a:ext>
              </a:extLst>
            </p:cNvPr>
            <p:cNvSpPr txBox="1"/>
            <p:nvPr/>
          </p:nvSpPr>
          <p:spPr>
            <a:xfrm>
              <a:off x="5595775" y="1421375"/>
              <a:ext cx="1387200" cy="2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Componentes del costo</a:t>
              </a:r>
              <a:endParaRPr sz="14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88" name="Google Shape;806;p26">
            <a:extLst>
              <a:ext uri="{FF2B5EF4-FFF2-40B4-BE49-F238E27FC236}">
                <a16:creationId xmlns:a16="http://schemas.microsoft.com/office/drawing/2014/main" id="{0418F238-2982-41F6-8A6A-42770BBB8AE3}"/>
              </a:ext>
            </a:extLst>
          </p:cNvPr>
          <p:cNvSpPr/>
          <p:nvPr/>
        </p:nvSpPr>
        <p:spPr>
          <a:xfrm>
            <a:off x="1636733" y="2851205"/>
            <a:ext cx="1718693" cy="47312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07;p26">
            <a:extLst>
              <a:ext uri="{FF2B5EF4-FFF2-40B4-BE49-F238E27FC236}">
                <a16:creationId xmlns:a16="http://schemas.microsoft.com/office/drawing/2014/main" id="{3BD78EBB-D500-4479-87AE-A6F5A9526CB4}"/>
              </a:ext>
            </a:extLst>
          </p:cNvPr>
          <p:cNvGrpSpPr/>
          <p:nvPr/>
        </p:nvGrpSpPr>
        <p:grpSpPr>
          <a:xfrm>
            <a:off x="1636733" y="2958617"/>
            <a:ext cx="1720061" cy="953326"/>
            <a:chOff x="112733" y="2195137"/>
            <a:chExt cx="1720061" cy="953326"/>
          </a:xfrm>
        </p:grpSpPr>
        <p:sp>
          <p:nvSpPr>
            <p:cNvPr id="90" name="Google Shape;808;p26">
              <a:extLst>
                <a:ext uri="{FF2B5EF4-FFF2-40B4-BE49-F238E27FC236}">
                  <a16:creationId xmlns:a16="http://schemas.microsoft.com/office/drawing/2014/main" id="{D601F667-DCDC-4DE5-9B12-B76194226E35}"/>
                </a:ext>
              </a:extLst>
            </p:cNvPr>
            <p:cNvSpPr txBox="1"/>
            <p:nvPr/>
          </p:nvSpPr>
          <p:spPr>
            <a:xfrm>
              <a:off x="112733" y="2524200"/>
              <a:ext cx="1720061" cy="624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Manuales de procesos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809;p26">
              <a:extLst>
                <a:ext uri="{FF2B5EF4-FFF2-40B4-BE49-F238E27FC236}">
                  <a16:creationId xmlns:a16="http://schemas.microsoft.com/office/drawing/2014/main" id="{E297ECA2-3611-4BA2-A8A5-71EAC5DD3F77}"/>
                </a:ext>
              </a:extLst>
            </p:cNvPr>
            <p:cNvSpPr txBox="1"/>
            <p:nvPr/>
          </p:nvSpPr>
          <p:spPr>
            <a:xfrm>
              <a:off x="132667" y="2195137"/>
              <a:ext cx="1602475" cy="2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Identificar actividades</a:t>
              </a:r>
              <a:endParaRPr sz="14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92" name="Google Shape;810;p26">
            <a:extLst>
              <a:ext uri="{FF2B5EF4-FFF2-40B4-BE49-F238E27FC236}">
                <a16:creationId xmlns:a16="http://schemas.microsoft.com/office/drawing/2014/main" id="{F2AF147A-825E-4CC4-94D2-091B0425D796}"/>
              </a:ext>
            </a:extLst>
          </p:cNvPr>
          <p:cNvSpPr/>
          <p:nvPr/>
        </p:nvSpPr>
        <p:spPr>
          <a:xfrm flipH="1">
            <a:off x="8829976" y="2851205"/>
            <a:ext cx="1383228" cy="38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11;p26">
            <a:extLst>
              <a:ext uri="{FF2B5EF4-FFF2-40B4-BE49-F238E27FC236}">
                <a16:creationId xmlns:a16="http://schemas.microsoft.com/office/drawing/2014/main" id="{443039DD-DC56-4DD4-8B17-B462E1DDBAD5}"/>
              </a:ext>
            </a:extLst>
          </p:cNvPr>
          <p:cNvSpPr/>
          <p:nvPr/>
        </p:nvSpPr>
        <p:spPr>
          <a:xfrm flipH="1">
            <a:off x="8830200" y="2851205"/>
            <a:ext cx="1717200" cy="4716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812;p26">
            <a:extLst>
              <a:ext uri="{FF2B5EF4-FFF2-40B4-BE49-F238E27FC236}">
                <a16:creationId xmlns:a16="http://schemas.microsoft.com/office/drawing/2014/main" id="{088E3511-6A61-461E-B781-3780130335BE}"/>
              </a:ext>
            </a:extLst>
          </p:cNvPr>
          <p:cNvGrpSpPr/>
          <p:nvPr/>
        </p:nvGrpSpPr>
        <p:grpSpPr>
          <a:xfrm>
            <a:off x="8843452" y="2946738"/>
            <a:ext cx="1691881" cy="1018057"/>
            <a:chOff x="7305990" y="2159575"/>
            <a:chExt cx="1396585" cy="977830"/>
          </a:xfrm>
        </p:grpSpPr>
        <p:sp>
          <p:nvSpPr>
            <p:cNvPr id="95" name="Google Shape;813;p26">
              <a:extLst>
                <a:ext uri="{FF2B5EF4-FFF2-40B4-BE49-F238E27FC236}">
                  <a16:creationId xmlns:a16="http://schemas.microsoft.com/office/drawing/2014/main" id="{D34613FD-11D8-405F-82AB-29BF54472CFB}"/>
                </a:ext>
              </a:extLst>
            </p:cNvPr>
            <p:cNvSpPr txBox="1"/>
            <p:nvPr/>
          </p:nvSpPr>
          <p:spPr>
            <a:xfrm>
              <a:off x="7305990" y="2524205"/>
              <a:ext cx="13899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Distribución de costos hacia actividades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814;p26">
              <a:extLst>
                <a:ext uri="{FF2B5EF4-FFF2-40B4-BE49-F238E27FC236}">
                  <a16:creationId xmlns:a16="http://schemas.microsoft.com/office/drawing/2014/main" id="{28747253-999B-4B6A-B684-552DD45F9DF4}"/>
                </a:ext>
              </a:extLst>
            </p:cNvPr>
            <p:cNvSpPr txBox="1"/>
            <p:nvPr/>
          </p:nvSpPr>
          <p:spPr>
            <a:xfrm>
              <a:off x="7312675" y="2159575"/>
              <a:ext cx="1389900" cy="2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Inductores del costo</a:t>
              </a:r>
              <a:endParaRPr sz="14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CBC8F00E-6073-4BBF-9732-02762C9C9F09}"/>
              </a:ext>
            </a:extLst>
          </p:cNvPr>
          <p:cNvGrpSpPr/>
          <p:nvPr/>
        </p:nvGrpSpPr>
        <p:grpSpPr>
          <a:xfrm>
            <a:off x="5865625" y="3253823"/>
            <a:ext cx="495818" cy="437327"/>
            <a:chOff x="5366498" y="1496547"/>
            <a:chExt cx="253628" cy="245996"/>
          </a:xfrm>
          <a:solidFill>
            <a:schemeClr val="tx1"/>
          </a:solidFill>
        </p:grpSpPr>
        <p:sp>
          <p:nvSpPr>
            <p:cNvPr id="99" name="Google Shape;1712;p35">
              <a:extLst>
                <a:ext uri="{FF2B5EF4-FFF2-40B4-BE49-F238E27FC236}">
                  <a16:creationId xmlns:a16="http://schemas.microsoft.com/office/drawing/2014/main" id="{71798467-5DFB-4874-A725-88C6CBEE2B9F}"/>
                </a:ext>
              </a:extLst>
            </p:cNvPr>
            <p:cNvSpPr/>
            <p:nvPr/>
          </p:nvSpPr>
          <p:spPr>
            <a:xfrm>
              <a:off x="5366498" y="1527224"/>
              <a:ext cx="227855" cy="215319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" name="Google Shape;1713;p35">
              <a:extLst>
                <a:ext uri="{FF2B5EF4-FFF2-40B4-BE49-F238E27FC236}">
                  <a16:creationId xmlns:a16="http://schemas.microsoft.com/office/drawing/2014/main" id="{5EF69270-1592-4BD9-87A8-01C50F629870}"/>
                </a:ext>
              </a:extLst>
            </p:cNvPr>
            <p:cNvSpPr/>
            <p:nvPr/>
          </p:nvSpPr>
          <p:spPr>
            <a:xfrm>
              <a:off x="5424885" y="1496547"/>
              <a:ext cx="142535" cy="112584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1" name="Google Shape;1714;p35">
              <a:extLst>
                <a:ext uri="{FF2B5EF4-FFF2-40B4-BE49-F238E27FC236}">
                  <a16:creationId xmlns:a16="http://schemas.microsoft.com/office/drawing/2014/main" id="{F66412EE-A213-4A25-9FC6-7CB976C9375F}"/>
                </a:ext>
              </a:extLst>
            </p:cNvPr>
            <p:cNvSpPr/>
            <p:nvPr/>
          </p:nvSpPr>
          <p:spPr>
            <a:xfrm>
              <a:off x="5498701" y="1538818"/>
              <a:ext cx="121425" cy="127502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3" name="Google Shape;2360;p42">
            <a:extLst>
              <a:ext uri="{FF2B5EF4-FFF2-40B4-BE49-F238E27FC236}">
                <a16:creationId xmlns:a16="http://schemas.microsoft.com/office/drawing/2014/main" id="{9ABB0236-8626-4346-94B6-0C07FB45D911}"/>
              </a:ext>
            </a:extLst>
          </p:cNvPr>
          <p:cNvSpPr/>
          <p:nvPr/>
        </p:nvSpPr>
        <p:spPr>
          <a:xfrm>
            <a:off x="7569014" y="3485194"/>
            <a:ext cx="562931" cy="470723"/>
          </a:xfrm>
          <a:custGeom>
            <a:avLst/>
            <a:gdLst/>
            <a:ahLst/>
            <a:cxnLst/>
            <a:rect l="l" t="t" r="r" b="b"/>
            <a:pathLst>
              <a:path w="16824" h="16860" extrusionOk="0">
                <a:moveTo>
                  <a:pt x="8430" y="4180"/>
                </a:moveTo>
                <a:cubicBezTo>
                  <a:pt x="9561" y="4180"/>
                  <a:pt x="10633" y="4620"/>
                  <a:pt x="11431" y="5430"/>
                </a:cubicBezTo>
                <a:lnTo>
                  <a:pt x="11562" y="5561"/>
                </a:lnTo>
                <a:lnTo>
                  <a:pt x="11585" y="5537"/>
                </a:lnTo>
                <a:cubicBezTo>
                  <a:pt x="13074" y="7168"/>
                  <a:pt x="13074" y="9680"/>
                  <a:pt x="11585" y="11312"/>
                </a:cubicBezTo>
                <a:lnTo>
                  <a:pt x="11562" y="11300"/>
                </a:lnTo>
                <a:lnTo>
                  <a:pt x="11431" y="11431"/>
                </a:lnTo>
                <a:cubicBezTo>
                  <a:pt x="10633" y="12228"/>
                  <a:pt x="9561" y="12669"/>
                  <a:pt x="8430" y="12669"/>
                </a:cubicBezTo>
                <a:cubicBezTo>
                  <a:pt x="7299" y="12669"/>
                  <a:pt x="6228" y="12228"/>
                  <a:pt x="5430" y="11431"/>
                </a:cubicBezTo>
                <a:cubicBezTo>
                  <a:pt x="4632" y="10621"/>
                  <a:pt x="4192" y="9561"/>
                  <a:pt x="4192" y="8430"/>
                </a:cubicBezTo>
                <a:cubicBezTo>
                  <a:pt x="4192" y="7287"/>
                  <a:pt x="4632" y="6228"/>
                  <a:pt x="5430" y="5430"/>
                </a:cubicBezTo>
                <a:cubicBezTo>
                  <a:pt x="6228" y="4620"/>
                  <a:pt x="7299" y="4180"/>
                  <a:pt x="8430" y="4180"/>
                </a:cubicBezTo>
                <a:close/>
                <a:moveTo>
                  <a:pt x="8430" y="370"/>
                </a:moveTo>
                <a:cubicBezTo>
                  <a:pt x="10526" y="370"/>
                  <a:pt x="12490" y="1156"/>
                  <a:pt x="14002" y="2596"/>
                </a:cubicBezTo>
                <a:lnTo>
                  <a:pt x="11562" y="5037"/>
                </a:lnTo>
                <a:cubicBezTo>
                  <a:pt x="10704" y="4251"/>
                  <a:pt x="9597" y="3811"/>
                  <a:pt x="8430" y="3811"/>
                </a:cubicBezTo>
                <a:cubicBezTo>
                  <a:pt x="7204" y="3811"/>
                  <a:pt x="6037" y="4287"/>
                  <a:pt x="5168" y="5168"/>
                </a:cubicBezTo>
                <a:cubicBezTo>
                  <a:pt x="4299" y="6037"/>
                  <a:pt x="3823" y="7192"/>
                  <a:pt x="3823" y="8430"/>
                </a:cubicBezTo>
                <a:cubicBezTo>
                  <a:pt x="3823" y="9657"/>
                  <a:pt x="4299" y="10823"/>
                  <a:pt x="5168" y="11693"/>
                </a:cubicBezTo>
                <a:cubicBezTo>
                  <a:pt x="6037" y="12562"/>
                  <a:pt x="7204" y="13038"/>
                  <a:pt x="8430" y="13038"/>
                </a:cubicBezTo>
                <a:cubicBezTo>
                  <a:pt x="9597" y="13038"/>
                  <a:pt x="10704" y="12609"/>
                  <a:pt x="11562" y="11812"/>
                </a:cubicBezTo>
                <a:lnTo>
                  <a:pt x="14002" y="14252"/>
                </a:lnTo>
                <a:cubicBezTo>
                  <a:pt x="12490" y="15693"/>
                  <a:pt x="10526" y="16491"/>
                  <a:pt x="8430" y="16491"/>
                </a:cubicBezTo>
                <a:cubicBezTo>
                  <a:pt x="6275" y="16491"/>
                  <a:pt x="4251" y="15645"/>
                  <a:pt x="2727" y="14121"/>
                </a:cubicBezTo>
                <a:cubicBezTo>
                  <a:pt x="1215" y="12597"/>
                  <a:pt x="370" y="10573"/>
                  <a:pt x="370" y="8430"/>
                </a:cubicBezTo>
                <a:cubicBezTo>
                  <a:pt x="370" y="6275"/>
                  <a:pt x="1215" y="4251"/>
                  <a:pt x="2727" y="2727"/>
                </a:cubicBezTo>
                <a:cubicBezTo>
                  <a:pt x="4251" y="1203"/>
                  <a:pt x="6275" y="370"/>
                  <a:pt x="8430" y="370"/>
                </a:cubicBezTo>
                <a:close/>
                <a:moveTo>
                  <a:pt x="8430" y="1"/>
                </a:moveTo>
                <a:cubicBezTo>
                  <a:pt x="6180" y="1"/>
                  <a:pt x="4061" y="870"/>
                  <a:pt x="2465" y="2465"/>
                </a:cubicBezTo>
                <a:cubicBezTo>
                  <a:pt x="882" y="4061"/>
                  <a:pt x="1" y="6180"/>
                  <a:pt x="1" y="8430"/>
                </a:cubicBezTo>
                <a:cubicBezTo>
                  <a:pt x="1" y="10681"/>
                  <a:pt x="882" y="12800"/>
                  <a:pt x="2465" y="14383"/>
                </a:cubicBezTo>
                <a:cubicBezTo>
                  <a:pt x="4061" y="15979"/>
                  <a:pt x="6180" y="16860"/>
                  <a:pt x="8430" y="16860"/>
                </a:cubicBezTo>
                <a:cubicBezTo>
                  <a:pt x="10681" y="16860"/>
                  <a:pt x="12800" y="15979"/>
                  <a:pt x="14395" y="14383"/>
                </a:cubicBezTo>
                <a:lnTo>
                  <a:pt x="14526" y="14252"/>
                </a:lnTo>
                <a:lnTo>
                  <a:pt x="14491" y="14229"/>
                </a:lnTo>
                <a:cubicBezTo>
                  <a:pt x="15991" y="12657"/>
                  <a:pt x="16824" y="10609"/>
                  <a:pt x="16824" y="8430"/>
                </a:cubicBezTo>
                <a:cubicBezTo>
                  <a:pt x="16824" y="6251"/>
                  <a:pt x="15991" y="4192"/>
                  <a:pt x="14491" y="2632"/>
                </a:cubicBezTo>
                <a:lnTo>
                  <a:pt x="14526" y="2596"/>
                </a:lnTo>
                <a:lnTo>
                  <a:pt x="14395" y="2465"/>
                </a:lnTo>
                <a:cubicBezTo>
                  <a:pt x="12800" y="870"/>
                  <a:pt x="10681" y="1"/>
                  <a:pt x="843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2" descr="ESPE - Universidad de las Fuerzas Armadas | Sangolquí">
            <a:extLst>
              <a:ext uri="{FF2B5EF4-FFF2-40B4-BE49-F238E27FC236}">
                <a16:creationId xmlns:a16="http://schemas.microsoft.com/office/drawing/2014/main" id="{41977767-5C61-48FF-9950-63B0EAAD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6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0BA58E9-52C9-49EA-A2B3-02F7AE09AB32}"/>
              </a:ext>
            </a:extLst>
          </p:cNvPr>
          <p:cNvSpPr txBox="1">
            <a:spLocks/>
          </p:cNvSpPr>
          <p:nvPr/>
        </p:nvSpPr>
        <p:spPr>
          <a:xfrm>
            <a:off x="2237173" y="474353"/>
            <a:ext cx="5548798" cy="796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METODOLOGÍA</a:t>
            </a:r>
            <a:endParaRPr lang="en-US" dirty="0"/>
          </a:p>
        </p:txBody>
      </p:sp>
      <p:sp>
        <p:nvSpPr>
          <p:cNvPr id="6" name="Google Shape;2241;p48">
            <a:extLst>
              <a:ext uri="{FF2B5EF4-FFF2-40B4-BE49-F238E27FC236}">
                <a16:creationId xmlns:a16="http://schemas.microsoft.com/office/drawing/2014/main" id="{9631A6B3-40E3-4479-BA98-F391F9CE4E7D}"/>
              </a:ext>
            </a:extLst>
          </p:cNvPr>
          <p:cNvSpPr/>
          <p:nvPr/>
        </p:nvSpPr>
        <p:spPr>
          <a:xfrm rot="10800000" flipH="1">
            <a:off x="5993439" y="3553757"/>
            <a:ext cx="4100472" cy="1240185"/>
          </a:xfrm>
          <a:prstGeom prst="round1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242;p48">
            <a:extLst>
              <a:ext uri="{FF2B5EF4-FFF2-40B4-BE49-F238E27FC236}">
                <a16:creationId xmlns:a16="http://schemas.microsoft.com/office/drawing/2014/main" id="{79B5503E-79C8-43FF-9745-FCA26B483E4A}"/>
              </a:ext>
            </a:extLst>
          </p:cNvPr>
          <p:cNvSpPr/>
          <p:nvPr/>
        </p:nvSpPr>
        <p:spPr>
          <a:xfrm>
            <a:off x="5993089" y="2181007"/>
            <a:ext cx="4100472" cy="1272706"/>
          </a:xfrm>
          <a:prstGeom prst="round1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2243;p48">
            <a:extLst>
              <a:ext uri="{FF2B5EF4-FFF2-40B4-BE49-F238E27FC236}">
                <a16:creationId xmlns:a16="http://schemas.microsoft.com/office/drawing/2014/main" id="{7A222F57-7EA1-488F-A36C-141937B6BF9C}"/>
              </a:ext>
            </a:extLst>
          </p:cNvPr>
          <p:cNvSpPr/>
          <p:nvPr/>
        </p:nvSpPr>
        <p:spPr>
          <a:xfrm rot="10800000">
            <a:off x="1858189" y="3566257"/>
            <a:ext cx="4089288" cy="1215575"/>
          </a:xfrm>
          <a:prstGeom prst="round1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2244;p48">
            <a:extLst>
              <a:ext uri="{FF2B5EF4-FFF2-40B4-BE49-F238E27FC236}">
                <a16:creationId xmlns:a16="http://schemas.microsoft.com/office/drawing/2014/main" id="{9FE35E0B-3209-4651-A2DB-56E8ACCCECA5}"/>
              </a:ext>
            </a:extLst>
          </p:cNvPr>
          <p:cNvSpPr/>
          <p:nvPr/>
        </p:nvSpPr>
        <p:spPr>
          <a:xfrm flipH="1">
            <a:off x="1858214" y="2170732"/>
            <a:ext cx="4100472" cy="1272706"/>
          </a:xfrm>
          <a:prstGeom prst="round1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2246;p48">
            <a:extLst>
              <a:ext uri="{FF2B5EF4-FFF2-40B4-BE49-F238E27FC236}">
                <a16:creationId xmlns:a16="http://schemas.microsoft.com/office/drawing/2014/main" id="{1AA8E3AF-D61D-43CF-A7F3-0E24C7A9FB34}"/>
              </a:ext>
            </a:extLst>
          </p:cNvPr>
          <p:cNvSpPr/>
          <p:nvPr/>
        </p:nvSpPr>
        <p:spPr>
          <a:xfrm>
            <a:off x="5992878" y="3568137"/>
            <a:ext cx="1070371" cy="1224319"/>
          </a:xfrm>
          <a:custGeom>
            <a:avLst/>
            <a:gdLst/>
            <a:ahLst/>
            <a:cxnLst/>
            <a:rect l="l" t="t" r="r" b="b"/>
            <a:pathLst>
              <a:path w="13550" h="15991" extrusionOk="0">
                <a:moveTo>
                  <a:pt x="0" y="1"/>
                </a:moveTo>
                <a:lnTo>
                  <a:pt x="0" y="15991"/>
                </a:lnTo>
                <a:lnTo>
                  <a:pt x="3941" y="15991"/>
                </a:lnTo>
                <a:cubicBezTo>
                  <a:pt x="5132" y="15991"/>
                  <a:pt x="6132" y="15133"/>
                  <a:pt x="6310" y="13967"/>
                </a:cubicBezTo>
                <a:cubicBezTo>
                  <a:pt x="6715" y="11276"/>
                  <a:pt x="7953" y="8752"/>
                  <a:pt x="9858" y="6775"/>
                </a:cubicBezTo>
                <a:cubicBezTo>
                  <a:pt x="11644" y="4930"/>
                  <a:pt x="12954" y="2596"/>
                  <a:pt x="13549" y="1"/>
                </a:cubicBezTo>
                <a:close/>
              </a:path>
            </a:pathLst>
          </a:custGeom>
          <a:solidFill>
            <a:srgbClr val="AAC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247;p48">
            <a:extLst>
              <a:ext uri="{FF2B5EF4-FFF2-40B4-BE49-F238E27FC236}">
                <a16:creationId xmlns:a16="http://schemas.microsoft.com/office/drawing/2014/main" id="{C647163B-7344-4F5E-B12A-46A2EA58D7ED}"/>
              </a:ext>
            </a:extLst>
          </p:cNvPr>
          <p:cNvSpPr/>
          <p:nvPr/>
        </p:nvSpPr>
        <p:spPr>
          <a:xfrm>
            <a:off x="4812027" y="2181009"/>
            <a:ext cx="1105207" cy="1272708"/>
          </a:xfrm>
          <a:custGeom>
            <a:avLst/>
            <a:gdLst/>
            <a:ahLst/>
            <a:cxnLst/>
            <a:rect l="l" t="t" r="r" b="b"/>
            <a:pathLst>
              <a:path w="13991" h="16623" extrusionOk="0">
                <a:moveTo>
                  <a:pt x="13991" y="1"/>
                </a:moveTo>
                <a:cubicBezTo>
                  <a:pt x="6168" y="287"/>
                  <a:pt x="1" y="6704"/>
                  <a:pt x="84" y="14598"/>
                </a:cubicBezTo>
                <a:cubicBezTo>
                  <a:pt x="84" y="15289"/>
                  <a:pt x="144" y="15955"/>
                  <a:pt x="239" y="16622"/>
                </a:cubicBezTo>
                <a:lnTo>
                  <a:pt x="13991" y="16622"/>
                </a:lnTo>
                <a:lnTo>
                  <a:pt x="13991" y="1"/>
                </a:lnTo>
                <a:close/>
              </a:path>
            </a:pathLst>
          </a:custGeom>
          <a:solidFill>
            <a:srgbClr val="E071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2248;p48">
            <a:extLst>
              <a:ext uri="{FF2B5EF4-FFF2-40B4-BE49-F238E27FC236}">
                <a16:creationId xmlns:a16="http://schemas.microsoft.com/office/drawing/2014/main" id="{40EF1188-3679-4337-9CB9-D5C2D12C9E2B}"/>
              </a:ext>
            </a:extLst>
          </p:cNvPr>
          <p:cNvSpPr/>
          <p:nvPr/>
        </p:nvSpPr>
        <p:spPr>
          <a:xfrm>
            <a:off x="5992879" y="2181009"/>
            <a:ext cx="1099520" cy="1272708"/>
          </a:xfrm>
          <a:custGeom>
            <a:avLst/>
            <a:gdLst/>
            <a:ahLst/>
            <a:cxnLst/>
            <a:rect l="l" t="t" r="r" b="b"/>
            <a:pathLst>
              <a:path w="13919" h="16623" extrusionOk="0">
                <a:moveTo>
                  <a:pt x="0" y="1"/>
                </a:moveTo>
                <a:lnTo>
                  <a:pt x="0" y="16622"/>
                </a:lnTo>
                <a:lnTo>
                  <a:pt x="13752" y="16622"/>
                </a:lnTo>
                <a:cubicBezTo>
                  <a:pt x="13859" y="15908"/>
                  <a:pt x="13919" y="15181"/>
                  <a:pt x="13919" y="14443"/>
                </a:cubicBezTo>
                <a:cubicBezTo>
                  <a:pt x="13919" y="6633"/>
                  <a:pt x="7739" y="275"/>
                  <a:pt x="0" y="1"/>
                </a:cubicBezTo>
                <a:close/>
              </a:path>
            </a:pathLst>
          </a:custGeom>
          <a:solidFill>
            <a:srgbClr val="EEB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2249;p48">
            <a:extLst>
              <a:ext uri="{FF2B5EF4-FFF2-40B4-BE49-F238E27FC236}">
                <a16:creationId xmlns:a16="http://schemas.microsoft.com/office/drawing/2014/main" id="{A9C8E179-29B7-4422-A03F-496BD183101F}"/>
              </a:ext>
            </a:extLst>
          </p:cNvPr>
          <p:cNvSpPr/>
          <p:nvPr/>
        </p:nvSpPr>
        <p:spPr>
          <a:xfrm>
            <a:off x="4846600" y="3567198"/>
            <a:ext cx="1070371" cy="1225238"/>
          </a:xfrm>
          <a:custGeom>
            <a:avLst/>
            <a:gdLst/>
            <a:ahLst/>
            <a:cxnLst/>
            <a:rect l="l" t="t" r="r" b="b"/>
            <a:pathLst>
              <a:path w="13550" h="16003" extrusionOk="0">
                <a:moveTo>
                  <a:pt x="0" y="1"/>
                </a:moveTo>
                <a:cubicBezTo>
                  <a:pt x="596" y="2596"/>
                  <a:pt x="1893" y="4930"/>
                  <a:pt x="3667" y="6775"/>
                </a:cubicBezTo>
                <a:cubicBezTo>
                  <a:pt x="5572" y="8740"/>
                  <a:pt x="6823" y="11300"/>
                  <a:pt x="7239" y="13991"/>
                </a:cubicBezTo>
                <a:cubicBezTo>
                  <a:pt x="7418" y="15157"/>
                  <a:pt x="8430" y="16003"/>
                  <a:pt x="9597" y="16003"/>
                </a:cubicBezTo>
                <a:lnTo>
                  <a:pt x="13550" y="16003"/>
                </a:lnTo>
                <a:lnTo>
                  <a:pt x="13550" y="1"/>
                </a:lnTo>
                <a:close/>
              </a:path>
            </a:pathLst>
          </a:custGeom>
          <a:solidFill>
            <a:srgbClr val="6491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" name="Google Shape;2268;p48">
            <a:extLst>
              <a:ext uri="{FF2B5EF4-FFF2-40B4-BE49-F238E27FC236}">
                <a16:creationId xmlns:a16="http://schemas.microsoft.com/office/drawing/2014/main" id="{BF36435B-9A90-418B-8198-D1DFCA7A4AF3}"/>
              </a:ext>
            </a:extLst>
          </p:cNvPr>
          <p:cNvGrpSpPr/>
          <p:nvPr/>
        </p:nvGrpSpPr>
        <p:grpSpPr>
          <a:xfrm>
            <a:off x="6154897" y="2669445"/>
            <a:ext cx="482388" cy="467513"/>
            <a:chOff x="4689015" y="2131647"/>
            <a:chExt cx="364674" cy="364679"/>
          </a:xfrm>
        </p:grpSpPr>
        <p:sp>
          <p:nvSpPr>
            <p:cNvPr id="33" name="Google Shape;2269;p48">
              <a:extLst>
                <a:ext uri="{FF2B5EF4-FFF2-40B4-BE49-F238E27FC236}">
                  <a16:creationId xmlns:a16="http://schemas.microsoft.com/office/drawing/2014/main" id="{48CA4DAB-7C64-45C4-9CB8-D9EF5DB5CE1D}"/>
                </a:ext>
              </a:extLst>
            </p:cNvPr>
            <p:cNvSpPr/>
            <p:nvPr/>
          </p:nvSpPr>
          <p:spPr>
            <a:xfrm>
              <a:off x="4689015" y="2481284"/>
              <a:ext cx="364674" cy="15042"/>
            </a:xfrm>
            <a:custGeom>
              <a:avLst/>
              <a:gdLst/>
              <a:ahLst/>
              <a:cxnLst/>
              <a:rect l="l" t="t" r="r" b="b"/>
              <a:pathLst>
                <a:path w="6085" h="251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191"/>
                    <a:pt x="60" y="250"/>
                    <a:pt x="131" y="250"/>
                  </a:cubicBezTo>
                  <a:lnTo>
                    <a:pt x="5953" y="250"/>
                  </a:lnTo>
                  <a:cubicBezTo>
                    <a:pt x="6025" y="250"/>
                    <a:pt x="6084" y="191"/>
                    <a:pt x="6084" y="131"/>
                  </a:cubicBezTo>
                  <a:cubicBezTo>
                    <a:pt x="6084" y="60"/>
                    <a:pt x="6025" y="0"/>
                    <a:pt x="5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2270;p48">
              <a:extLst>
                <a:ext uri="{FF2B5EF4-FFF2-40B4-BE49-F238E27FC236}">
                  <a16:creationId xmlns:a16="http://schemas.microsoft.com/office/drawing/2014/main" id="{7ADDF82A-1C4A-49EF-B76C-F605D5A3E12C}"/>
                </a:ext>
              </a:extLst>
            </p:cNvPr>
            <p:cNvSpPr/>
            <p:nvPr/>
          </p:nvSpPr>
          <p:spPr>
            <a:xfrm>
              <a:off x="4703997" y="2389950"/>
              <a:ext cx="60709" cy="106376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762" y="262"/>
                  </a:moveTo>
                  <a:lnTo>
                    <a:pt x="762" y="1524"/>
                  </a:lnTo>
                  <a:lnTo>
                    <a:pt x="262" y="1524"/>
                  </a:lnTo>
                  <a:lnTo>
                    <a:pt x="262" y="262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1644"/>
                  </a:lnTo>
                  <a:cubicBezTo>
                    <a:pt x="0" y="1715"/>
                    <a:pt x="60" y="1774"/>
                    <a:pt x="131" y="1774"/>
                  </a:cubicBezTo>
                  <a:lnTo>
                    <a:pt x="893" y="1774"/>
                  </a:lnTo>
                  <a:cubicBezTo>
                    <a:pt x="965" y="1774"/>
                    <a:pt x="1012" y="1715"/>
                    <a:pt x="1012" y="1644"/>
                  </a:cubicBezTo>
                  <a:lnTo>
                    <a:pt x="1012" y="131"/>
                  </a:lnTo>
                  <a:cubicBezTo>
                    <a:pt x="1012" y="60"/>
                    <a:pt x="965" y="0"/>
                    <a:pt x="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2271;p48">
              <a:extLst>
                <a:ext uri="{FF2B5EF4-FFF2-40B4-BE49-F238E27FC236}">
                  <a16:creationId xmlns:a16="http://schemas.microsoft.com/office/drawing/2014/main" id="{8219A0A1-2D99-49E8-A91F-328080E01824}"/>
                </a:ext>
              </a:extLst>
            </p:cNvPr>
            <p:cNvSpPr/>
            <p:nvPr/>
          </p:nvSpPr>
          <p:spPr>
            <a:xfrm>
              <a:off x="4795332" y="2314317"/>
              <a:ext cx="60709" cy="182007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762" y="250"/>
                  </a:moveTo>
                  <a:lnTo>
                    <a:pt x="762" y="2786"/>
                  </a:lnTo>
                  <a:lnTo>
                    <a:pt x="250" y="2786"/>
                  </a:lnTo>
                  <a:lnTo>
                    <a:pt x="250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2906"/>
                  </a:lnTo>
                  <a:cubicBezTo>
                    <a:pt x="0" y="2977"/>
                    <a:pt x="60" y="3036"/>
                    <a:pt x="131" y="3036"/>
                  </a:cubicBezTo>
                  <a:lnTo>
                    <a:pt x="881" y="3036"/>
                  </a:lnTo>
                  <a:cubicBezTo>
                    <a:pt x="953" y="3036"/>
                    <a:pt x="1012" y="2977"/>
                    <a:pt x="1012" y="2906"/>
                  </a:cubicBezTo>
                  <a:lnTo>
                    <a:pt x="1012" y="119"/>
                  </a:lnTo>
                  <a:cubicBezTo>
                    <a:pt x="1012" y="60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272;p48">
              <a:extLst>
                <a:ext uri="{FF2B5EF4-FFF2-40B4-BE49-F238E27FC236}">
                  <a16:creationId xmlns:a16="http://schemas.microsoft.com/office/drawing/2014/main" id="{86E4451A-14A7-4E53-BC1F-B0D323764CC5}"/>
                </a:ext>
              </a:extLst>
            </p:cNvPr>
            <p:cNvSpPr/>
            <p:nvPr/>
          </p:nvSpPr>
          <p:spPr>
            <a:xfrm>
              <a:off x="4886666" y="2344282"/>
              <a:ext cx="60709" cy="152042"/>
            </a:xfrm>
            <a:custGeom>
              <a:avLst/>
              <a:gdLst/>
              <a:ahLst/>
              <a:cxnLst/>
              <a:rect l="l" t="t" r="r" b="b"/>
              <a:pathLst>
                <a:path w="1013" h="2537" extrusionOk="0">
                  <a:moveTo>
                    <a:pt x="750" y="262"/>
                  </a:moveTo>
                  <a:lnTo>
                    <a:pt x="750" y="2286"/>
                  </a:lnTo>
                  <a:lnTo>
                    <a:pt x="250" y="2286"/>
                  </a:lnTo>
                  <a:lnTo>
                    <a:pt x="250" y="262"/>
                  </a:lnTo>
                  <a:close/>
                  <a:moveTo>
                    <a:pt x="119" y="0"/>
                  </a:moveTo>
                  <a:cubicBezTo>
                    <a:pt x="48" y="0"/>
                    <a:pt x="0" y="60"/>
                    <a:pt x="0" y="131"/>
                  </a:cubicBezTo>
                  <a:lnTo>
                    <a:pt x="0" y="2417"/>
                  </a:lnTo>
                  <a:cubicBezTo>
                    <a:pt x="0" y="2477"/>
                    <a:pt x="48" y="2536"/>
                    <a:pt x="119" y="2536"/>
                  </a:cubicBezTo>
                  <a:lnTo>
                    <a:pt x="881" y="2536"/>
                  </a:lnTo>
                  <a:cubicBezTo>
                    <a:pt x="953" y="2536"/>
                    <a:pt x="1012" y="2477"/>
                    <a:pt x="1012" y="2417"/>
                  </a:cubicBezTo>
                  <a:lnTo>
                    <a:pt x="1012" y="131"/>
                  </a:lnTo>
                  <a:cubicBezTo>
                    <a:pt x="1012" y="60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2273;p48">
              <a:extLst>
                <a:ext uri="{FF2B5EF4-FFF2-40B4-BE49-F238E27FC236}">
                  <a16:creationId xmlns:a16="http://schemas.microsoft.com/office/drawing/2014/main" id="{FBC86C25-0B51-4030-A0FE-50D2E482B291}"/>
                </a:ext>
              </a:extLst>
            </p:cNvPr>
            <p:cNvSpPr/>
            <p:nvPr/>
          </p:nvSpPr>
          <p:spPr>
            <a:xfrm>
              <a:off x="4977281" y="2253667"/>
              <a:ext cx="60709" cy="242657"/>
            </a:xfrm>
            <a:custGeom>
              <a:avLst/>
              <a:gdLst/>
              <a:ahLst/>
              <a:cxnLst/>
              <a:rect l="l" t="t" r="r" b="b"/>
              <a:pathLst>
                <a:path w="1013" h="4049" extrusionOk="0">
                  <a:moveTo>
                    <a:pt x="762" y="250"/>
                  </a:moveTo>
                  <a:lnTo>
                    <a:pt x="762" y="3798"/>
                  </a:lnTo>
                  <a:lnTo>
                    <a:pt x="262" y="3798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48"/>
                    <a:pt x="0" y="119"/>
                  </a:cubicBezTo>
                  <a:lnTo>
                    <a:pt x="0" y="3918"/>
                  </a:lnTo>
                  <a:cubicBezTo>
                    <a:pt x="0" y="3989"/>
                    <a:pt x="60" y="4048"/>
                    <a:pt x="131" y="4048"/>
                  </a:cubicBezTo>
                  <a:lnTo>
                    <a:pt x="893" y="4048"/>
                  </a:lnTo>
                  <a:cubicBezTo>
                    <a:pt x="965" y="4048"/>
                    <a:pt x="1012" y="3989"/>
                    <a:pt x="1012" y="3918"/>
                  </a:cubicBezTo>
                  <a:lnTo>
                    <a:pt x="1012" y="119"/>
                  </a:lnTo>
                  <a:cubicBezTo>
                    <a:pt x="1012" y="48"/>
                    <a:pt x="965" y="0"/>
                    <a:pt x="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2274;p48">
              <a:extLst>
                <a:ext uri="{FF2B5EF4-FFF2-40B4-BE49-F238E27FC236}">
                  <a16:creationId xmlns:a16="http://schemas.microsoft.com/office/drawing/2014/main" id="{C160FC56-504F-4532-B802-B2EAEA95569A}"/>
                </a:ext>
              </a:extLst>
            </p:cNvPr>
            <p:cNvSpPr/>
            <p:nvPr/>
          </p:nvSpPr>
          <p:spPr>
            <a:xfrm>
              <a:off x="4703997" y="2268650"/>
              <a:ext cx="60709" cy="6070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250"/>
                  </a:moveTo>
                  <a:cubicBezTo>
                    <a:pt x="655" y="250"/>
                    <a:pt x="762" y="369"/>
                    <a:pt x="762" y="512"/>
                  </a:cubicBezTo>
                  <a:cubicBezTo>
                    <a:pt x="762" y="643"/>
                    <a:pt x="655" y="762"/>
                    <a:pt x="512" y="762"/>
                  </a:cubicBezTo>
                  <a:cubicBezTo>
                    <a:pt x="369" y="762"/>
                    <a:pt x="262" y="643"/>
                    <a:pt x="262" y="512"/>
                  </a:cubicBezTo>
                  <a:cubicBezTo>
                    <a:pt x="262" y="369"/>
                    <a:pt x="369" y="250"/>
                    <a:pt x="512" y="250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cubicBezTo>
                    <a:pt x="786" y="1012"/>
                    <a:pt x="1012" y="786"/>
                    <a:pt x="1012" y="500"/>
                  </a:cubicBezTo>
                  <a:cubicBezTo>
                    <a:pt x="1012" y="227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2275;p48">
              <a:extLst>
                <a:ext uri="{FF2B5EF4-FFF2-40B4-BE49-F238E27FC236}">
                  <a16:creationId xmlns:a16="http://schemas.microsoft.com/office/drawing/2014/main" id="{5D6B59B1-24B8-4667-AA74-0EA65CF93058}"/>
                </a:ext>
              </a:extLst>
            </p:cNvPr>
            <p:cNvSpPr/>
            <p:nvPr/>
          </p:nvSpPr>
          <p:spPr>
            <a:xfrm>
              <a:off x="4795332" y="2193017"/>
              <a:ext cx="60709" cy="6070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250"/>
                  </a:moveTo>
                  <a:cubicBezTo>
                    <a:pt x="643" y="250"/>
                    <a:pt x="762" y="358"/>
                    <a:pt x="762" y="500"/>
                  </a:cubicBezTo>
                  <a:cubicBezTo>
                    <a:pt x="762" y="643"/>
                    <a:pt x="643" y="762"/>
                    <a:pt x="512" y="762"/>
                  </a:cubicBezTo>
                  <a:cubicBezTo>
                    <a:pt x="369" y="762"/>
                    <a:pt x="250" y="643"/>
                    <a:pt x="250" y="500"/>
                  </a:cubicBezTo>
                  <a:cubicBezTo>
                    <a:pt x="250" y="358"/>
                    <a:pt x="369" y="250"/>
                    <a:pt x="512" y="250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7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cubicBezTo>
                    <a:pt x="786" y="1012"/>
                    <a:pt x="1012" y="786"/>
                    <a:pt x="1012" y="500"/>
                  </a:cubicBezTo>
                  <a:cubicBezTo>
                    <a:pt x="1012" y="227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2276;p48">
              <a:extLst>
                <a:ext uri="{FF2B5EF4-FFF2-40B4-BE49-F238E27FC236}">
                  <a16:creationId xmlns:a16="http://schemas.microsoft.com/office/drawing/2014/main" id="{826D010A-4F2C-44C8-82D1-078E4B8D692F}"/>
                </a:ext>
              </a:extLst>
            </p:cNvPr>
            <p:cNvSpPr/>
            <p:nvPr/>
          </p:nvSpPr>
          <p:spPr>
            <a:xfrm>
              <a:off x="4886666" y="2222982"/>
              <a:ext cx="60709" cy="6070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250"/>
                  </a:moveTo>
                  <a:cubicBezTo>
                    <a:pt x="643" y="250"/>
                    <a:pt x="750" y="369"/>
                    <a:pt x="750" y="512"/>
                  </a:cubicBezTo>
                  <a:cubicBezTo>
                    <a:pt x="750" y="643"/>
                    <a:pt x="643" y="762"/>
                    <a:pt x="500" y="762"/>
                  </a:cubicBezTo>
                  <a:cubicBezTo>
                    <a:pt x="357" y="762"/>
                    <a:pt x="250" y="643"/>
                    <a:pt x="250" y="512"/>
                  </a:cubicBezTo>
                  <a:cubicBezTo>
                    <a:pt x="250" y="369"/>
                    <a:pt x="357" y="250"/>
                    <a:pt x="500" y="250"/>
                  </a:cubicBezTo>
                  <a:close/>
                  <a:moveTo>
                    <a:pt x="500" y="0"/>
                  </a:moveTo>
                  <a:cubicBezTo>
                    <a:pt x="226" y="0"/>
                    <a:pt x="0" y="227"/>
                    <a:pt x="0" y="512"/>
                  </a:cubicBezTo>
                  <a:cubicBezTo>
                    <a:pt x="0" y="786"/>
                    <a:pt x="226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7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2277;p48">
              <a:extLst>
                <a:ext uri="{FF2B5EF4-FFF2-40B4-BE49-F238E27FC236}">
                  <a16:creationId xmlns:a16="http://schemas.microsoft.com/office/drawing/2014/main" id="{D6F95E73-4F9C-4D11-A07D-4F10CCAF79C1}"/>
                </a:ext>
              </a:extLst>
            </p:cNvPr>
            <p:cNvSpPr/>
            <p:nvPr/>
          </p:nvSpPr>
          <p:spPr>
            <a:xfrm>
              <a:off x="4977281" y="2131647"/>
              <a:ext cx="60709" cy="61428"/>
            </a:xfrm>
            <a:custGeom>
              <a:avLst/>
              <a:gdLst/>
              <a:ahLst/>
              <a:cxnLst/>
              <a:rect l="l" t="t" r="r" b="b"/>
              <a:pathLst>
                <a:path w="1013" h="1025" extrusionOk="0">
                  <a:moveTo>
                    <a:pt x="512" y="262"/>
                  </a:moveTo>
                  <a:cubicBezTo>
                    <a:pt x="655" y="262"/>
                    <a:pt x="762" y="369"/>
                    <a:pt x="762" y="512"/>
                  </a:cubicBezTo>
                  <a:cubicBezTo>
                    <a:pt x="762" y="655"/>
                    <a:pt x="655" y="762"/>
                    <a:pt x="512" y="762"/>
                  </a:cubicBezTo>
                  <a:cubicBezTo>
                    <a:pt x="369" y="762"/>
                    <a:pt x="262" y="655"/>
                    <a:pt x="262" y="512"/>
                  </a:cubicBezTo>
                  <a:cubicBezTo>
                    <a:pt x="262" y="369"/>
                    <a:pt x="369" y="262"/>
                    <a:pt x="512" y="262"/>
                  </a:cubicBezTo>
                  <a:close/>
                  <a:moveTo>
                    <a:pt x="512" y="0"/>
                  </a:moveTo>
                  <a:cubicBezTo>
                    <a:pt x="227" y="0"/>
                    <a:pt x="0" y="239"/>
                    <a:pt x="0" y="512"/>
                  </a:cubicBezTo>
                  <a:cubicBezTo>
                    <a:pt x="0" y="798"/>
                    <a:pt x="227" y="1024"/>
                    <a:pt x="512" y="1024"/>
                  </a:cubicBezTo>
                  <a:cubicBezTo>
                    <a:pt x="786" y="1024"/>
                    <a:pt x="1012" y="786"/>
                    <a:pt x="1012" y="512"/>
                  </a:cubicBezTo>
                  <a:cubicBezTo>
                    <a:pt x="1012" y="239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2278;p48">
              <a:extLst>
                <a:ext uri="{FF2B5EF4-FFF2-40B4-BE49-F238E27FC236}">
                  <a16:creationId xmlns:a16="http://schemas.microsoft.com/office/drawing/2014/main" id="{D1E2AC28-543F-40F4-8DB0-5ED5D8B1D8CA}"/>
                </a:ext>
              </a:extLst>
            </p:cNvPr>
            <p:cNvSpPr/>
            <p:nvPr/>
          </p:nvSpPr>
          <p:spPr>
            <a:xfrm>
              <a:off x="4924482" y="2170902"/>
              <a:ext cx="75692" cy="74253"/>
            </a:xfrm>
            <a:custGeom>
              <a:avLst/>
              <a:gdLst/>
              <a:ahLst/>
              <a:cxnLst/>
              <a:rect l="l" t="t" r="r" b="b"/>
              <a:pathLst>
                <a:path w="1263" h="1239" extrusionOk="0">
                  <a:moveTo>
                    <a:pt x="1125" y="0"/>
                  </a:moveTo>
                  <a:cubicBezTo>
                    <a:pt x="1093" y="0"/>
                    <a:pt x="1060" y="12"/>
                    <a:pt x="1036" y="36"/>
                  </a:cubicBezTo>
                  <a:lnTo>
                    <a:pt x="48" y="1024"/>
                  </a:lnTo>
                  <a:cubicBezTo>
                    <a:pt x="0" y="1072"/>
                    <a:pt x="0" y="1143"/>
                    <a:pt x="48" y="1203"/>
                  </a:cubicBezTo>
                  <a:cubicBezTo>
                    <a:pt x="72" y="1227"/>
                    <a:pt x="107" y="1238"/>
                    <a:pt x="143" y="1238"/>
                  </a:cubicBezTo>
                  <a:cubicBezTo>
                    <a:pt x="179" y="1238"/>
                    <a:pt x="203" y="1227"/>
                    <a:pt x="227" y="1203"/>
                  </a:cubicBezTo>
                  <a:lnTo>
                    <a:pt x="1215" y="215"/>
                  </a:lnTo>
                  <a:cubicBezTo>
                    <a:pt x="1262" y="167"/>
                    <a:pt x="1262" y="84"/>
                    <a:pt x="1215" y="36"/>
                  </a:cubicBezTo>
                  <a:cubicBezTo>
                    <a:pt x="1191" y="12"/>
                    <a:pt x="1158" y="0"/>
                    <a:pt x="1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2279;p48">
              <a:extLst>
                <a:ext uri="{FF2B5EF4-FFF2-40B4-BE49-F238E27FC236}">
                  <a16:creationId xmlns:a16="http://schemas.microsoft.com/office/drawing/2014/main" id="{AB7661FF-E8C2-4621-B181-EF78BBB969A5}"/>
                </a:ext>
              </a:extLst>
            </p:cNvPr>
            <p:cNvSpPr/>
            <p:nvPr/>
          </p:nvSpPr>
          <p:spPr>
            <a:xfrm>
              <a:off x="4838841" y="2221843"/>
              <a:ext cx="65683" cy="29006"/>
            </a:xfrm>
            <a:custGeom>
              <a:avLst/>
              <a:gdLst/>
              <a:ahLst/>
              <a:cxnLst/>
              <a:rect l="l" t="t" r="r" b="b"/>
              <a:pathLst>
                <a:path w="1096" h="484" extrusionOk="0">
                  <a:moveTo>
                    <a:pt x="136" y="0"/>
                  </a:moveTo>
                  <a:cubicBezTo>
                    <a:pt x="84" y="0"/>
                    <a:pt x="43" y="34"/>
                    <a:pt x="24" y="91"/>
                  </a:cubicBezTo>
                  <a:cubicBezTo>
                    <a:pt x="1" y="162"/>
                    <a:pt x="48" y="234"/>
                    <a:pt x="108" y="246"/>
                  </a:cubicBezTo>
                  <a:lnTo>
                    <a:pt x="929" y="484"/>
                  </a:lnTo>
                  <a:lnTo>
                    <a:pt x="953" y="484"/>
                  </a:lnTo>
                  <a:cubicBezTo>
                    <a:pt x="1013" y="484"/>
                    <a:pt x="1060" y="448"/>
                    <a:pt x="1084" y="388"/>
                  </a:cubicBezTo>
                  <a:cubicBezTo>
                    <a:pt x="1096" y="329"/>
                    <a:pt x="1060" y="258"/>
                    <a:pt x="989" y="234"/>
                  </a:cubicBezTo>
                  <a:lnTo>
                    <a:pt x="179" y="7"/>
                  </a:lnTo>
                  <a:cubicBezTo>
                    <a:pt x="164" y="3"/>
                    <a:pt x="150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2280;p48">
              <a:extLst>
                <a:ext uri="{FF2B5EF4-FFF2-40B4-BE49-F238E27FC236}">
                  <a16:creationId xmlns:a16="http://schemas.microsoft.com/office/drawing/2014/main" id="{15A89E8A-C6FC-4BED-8EB2-03004A57E50B}"/>
                </a:ext>
              </a:extLst>
            </p:cNvPr>
            <p:cNvSpPr/>
            <p:nvPr/>
          </p:nvSpPr>
          <p:spPr>
            <a:xfrm>
              <a:off x="4741813" y="2229694"/>
              <a:ext cx="74972" cy="61129"/>
            </a:xfrm>
            <a:custGeom>
              <a:avLst/>
              <a:gdLst/>
              <a:ahLst/>
              <a:cxnLst/>
              <a:rect l="l" t="t" r="r" b="b"/>
              <a:pathLst>
                <a:path w="1251" h="1020" extrusionOk="0">
                  <a:moveTo>
                    <a:pt x="1106" y="1"/>
                  </a:moveTo>
                  <a:cubicBezTo>
                    <a:pt x="1079" y="1"/>
                    <a:pt x="1050" y="10"/>
                    <a:pt x="1024" y="31"/>
                  </a:cubicBezTo>
                  <a:lnTo>
                    <a:pt x="72" y="793"/>
                  </a:lnTo>
                  <a:cubicBezTo>
                    <a:pt x="12" y="829"/>
                    <a:pt x="0" y="912"/>
                    <a:pt x="48" y="972"/>
                  </a:cubicBezTo>
                  <a:cubicBezTo>
                    <a:pt x="72" y="996"/>
                    <a:pt x="107" y="1019"/>
                    <a:pt x="155" y="1019"/>
                  </a:cubicBezTo>
                  <a:cubicBezTo>
                    <a:pt x="179" y="1019"/>
                    <a:pt x="203" y="1008"/>
                    <a:pt x="227" y="984"/>
                  </a:cubicBezTo>
                  <a:lnTo>
                    <a:pt x="1179" y="222"/>
                  </a:lnTo>
                  <a:cubicBezTo>
                    <a:pt x="1239" y="186"/>
                    <a:pt x="1250" y="103"/>
                    <a:pt x="1203" y="43"/>
                  </a:cubicBezTo>
                  <a:cubicBezTo>
                    <a:pt x="1176" y="16"/>
                    <a:pt x="1142" y="1"/>
                    <a:pt x="1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" name="Google Shape;2287;p48">
            <a:extLst>
              <a:ext uri="{FF2B5EF4-FFF2-40B4-BE49-F238E27FC236}">
                <a16:creationId xmlns:a16="http://schemas.microsoft.com/office/drawing/2014/main" id="{2EE5A4EE-0E06-4E97-9BE3-F49F37AE6E26}"/>
              </a:ext>
            </a:extLst>
          </p:cNvPr>
          <p:cNvSpPr/>
          <p:nvPr/>
        </p:nvSpPr>
        <p:spPr>
          <a:xfrm>
            <a:off x="5477559" y="4899211"/>
            <a:ext cx="952828" cy="593516"/>
          </a:xfrm>
          <a:custGeom>
            <a:avLst/>
            <a:gdLst/>
            <a:ahLst/>
            <a:cxnLst/>
            <a:rect l="l" t="t" r="r" b="b"/>
            <a:pathLst>
              <a:path w="12062" h="7752" extrusionOk="0"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1656"/>
                </a:lnTo>
                <a:lnTo>
                  <a:pt x="1" y="3108"/>
                </a:lnTo>
                <a:lnTo>
                  <a:pt x="1" y="3120"/>
                </a:lnTo>
                <a:cubicBezTo>
                  <a:pt x="1" y="3680"/>
                  <a:pt x="465" y="4144"/>
                  <a:pt x="1025" y="4144"/>
                </a:cubicBezTo>
                <a:lnTo>
                  <a:pt x="2418" y="4144"/>
                </a:lnTo>
                <a:cubicBezTo>
                  <a:pt x="2418" y="6133"/>
                  <a:pt x="4037" y="7752"/>
                  <a:pt x="6037" y="7752"/>
                </a:cubicBezTo>
                <a:cubicBezTo>
                  <a:pt x="8038" y="7752"/>
                  <a:pt x="9657" y="6133"/>
                  <a:pt x="9657" y="4144"/>
                </a:cubicBezTo>
                <a:lnTo>
                  <a:pt x="11038" y="4144"/>
                </a:lnTo>
                <a:cubicBezTo>
                  <a:pt x="11609" y="4144"/>
                  <a:pt x="12062" y="3680"/>
                  <a:pt x="12062" y="3120"/>
                </a:cubicBezTo>
                <a:lnTo>
                  <a:pt x="12062" y="1668"/>
                </a:lnTo>
                <a:lnTo>
                  <a:pt x="12062" y="858"/>
                </a:lnTo>
                <a:cubicBezTo>
                  <a:pt x="12062" y="382"/>
                  <a:pt x="11681" y="1"/>
                  <a:pt x="11217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2288;p48">
            <a:extLst>
              <a:ext uri="{FF2B5EF4-FFF2-40B4-BE49-F238E27FC236}">
                <a16:creationId xmlns:a16="http://schemas.microsoft.com/office/drawing/2014/main" id="{9984010A-1C43-4CCE-9C08-B3C7444B406D}"/>
              </a:ext>
            </a:extLst>
          </p:cNvPr>
          <p:cNvSpPr/>
          <p:nvPr/>
        </p:nvSpPr>
        <p:spPr>
          <a:xfrm>
            <a:off x="5477559" y="5028962"/>
            <a:ext cx="952828" cy="59336"/>
          </a:xfrm>
          <a:custGeom>
            <a:avLst/>
            <a:gdLst/>
            <a:ahLst/>
            <a:cxnLst/>
            <a:rect l="l" t="t" r="r" b="b"/>
            <a:pathLst>
              <a:path w="12062" h="775" extrusionOk="0">
                <a:moveTo>
                  <a:pt x="1" y="1"/>
                </a:moveTo>
                <a:lnTo>
                  <a:pt x="1" y="775"/>
                </a:lnTo>
                <a:lnTo>
                  <a:pt x="12062" y="775"/>
                </a:lnTo>
                <a:lnTo>
                  <a:pt x="12062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2289;p48">
            <a:extLst>
              <a:ext uri="{FF2B5EF4-FFF2-40B4-BE49-F238E27FC236}">
                <a16:creationId xmlns:a16="http://schemas.microsoft.com/office/drawing/2014/main" id="{D081F14A-BF5E-41A6-B273-B950E637695B}"/>
              </a:ext>
            </a:extLst>
          </p:cNvPr>
          <p:cNvSpPr/>
          <p:nvPr/>
        </p:nvSpPr>
        <p:spPr>
          <a:xfrm>
            <a:off x="5667051" y="5224099"/>
            <a:ext cx="571918" cy="58417"/>
          </a:xfrm>
          <a:custGeom>
            <a:avLst/>
            <a:gdLst/>
            <a:ahLst/>
            <a:cxnLst/>
            <a:rect l="l" t="t" r="r" b="b"/>
            <a:pathLst>
              <a:path w="7240" h="763" extrusionOk="0">
                <a:moveTo>
                  <a:pt x="1" y="0"/>
                </a:moveTo>
                <a:cubicBezTo>
                  <a:pt x="1" y="262"/>
                  <a:pt x="37" y="512"/>
                  <a:pt x="84" y="762"/>
                </a:cubicBezTo>
                <a:lnTo>
                  <a:pt x="7156" y="762"/>
                </a:lnTo>
                <a:cubicBezTo>
                  <a:pt x="7204" y="512"/>
                  <a:pt x="7240" y="262"/>
                  <a:pt x="724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2290;p48">
            <a:extLst>
              <a:ext uri="{FF2B5EF4-FFF2-40B4-BE49-F238E27FC236}">
                <a16:creationId xmlns:a16="http://schemas.microsoft.com/office/drawing/2014/main" id="{022C2E2C-F523-43FD-93EB-26E0CD875ED0}"/>
              </a:ext>
            </a:extLst>
          </p:cNvPr>
          <p:cNvSpPr txBox="1"/>
          <p:nvPr/>
        </p:nvSpPr>
        <p:spPr>
          <a:xfrm>
            <a:off x="2410813" y="2437761"/>
            <a:ext cx="2015625" cy="659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ENFOQUE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Cuantitativo – análisis de la información contable</a:t>
            </a:r>
            <a:endParaRPr sz="1400" dirty="0"/>
          </a:p>
        </p:txBody>
      </p:sp>
      <p:sp>
        <p:nvSpPr>
          <p:cNvPr id="55" name="Google Shape;2291;p48">
            <a:extLst>
              <a:ext uri="{FF2B5EF4-FFF2-40B4-BE49-F238E27FC236}">
                <a16:creationId xmlns:a16="http://schemas.microsoft.com/office/drawing/2014/main" id="{FF3888AA-756A-4978-B3F8-009276810117}"/>
              </a:ext>
            </a:extLst>
          </p:cNvPr>
          <p:cNvSpPr txBox="1"/>
          <p:nvPr/>
        </p:nvSpPr>
        <p:spPr>
          <a:xfrm>
            <a:off x="2410814" y="3674811"/>
            <a:ext cx="2015625" cy="659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DISEÑO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– variaciones en las variables al experimentar un cambio</a:t>
            </a:r>
            <a:endParaRPr sz="1400" dirty="0"/>
          </a:p>
        </p:txBody>
      </p:sp>
      <p:sp>
        <p:nvSpPr>
          <p:cNvPr id="56" name="Google Shape;2292;p48">
            <a:extLst>
              <a:ext uri="{FF2B5EF4-FFF2-40B4-BE49-F238E27FC236}">
                <a16:creationId xmlns:a16="http://schemas.microsoft.com/office/drawing/2014/main" id="{05A99305-329A-444C-8A3A-D6CDB718150E}"/>
              </a:ext>
            </a:extLst>
          </p:cNvPr>
          <p:cNvSpPr txBox="1"/>
          <p:nvPr/>
        </p:nvSpPr>
        <p:spPr>
          <a:xfrm>
            <a:off x="7396563" y="2390166"/>
            <a:ext cx="2015625" cy="92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FUENTE DE DATOS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Documental – Estados Financieros de la Institucion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2293;p48">
            <a:extLst>
              <a:ext uri="{FF2B5EF4-FFF2-40B4-BE49-F238E27FC236}">
                <a16:creationId xmlns:a16="http://schemas.microsoft.com/office/drawing/2014/main" id="{CCD34E61-08DB-49CF-A0BE-92995E29A840}"/>
              </a:ext>
            </a:extLst>
          </p:cNvPr>
          <p:cNvSpPr txBox="1"/>
          <p:nvPr/>
        </p:nvSpPr>
        <p:spPr>
          <a:xfrm>
            <a:off x="7396563" y="3791232"/>
            <a:ext cx="2015625" cy="659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ALCANCE</a:t>
            </a:r>
          </a:p>
          <a:p>
            <a:pPr marL="127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Descriptivo correlacional – relación entre variables</a:t>
            </a:r>
          </a:p>
        </p:txBody>
      </p:sp>
      <p:grpSp>
        <p:nvGrpSpPr>
          <p:cNvPr id="58" name="Google Shape;2181;p46">
            <a:extLst>
              <a:ext uri="{FF2B5EF4-FFF2-40B4-BE49-F238E27FC236}">
                <a16:creationId xmlns:a16="http://schemas.microsoft.com/office/drawing/2014/main" id="{E586E7FE-ECBD-455B-8490-7CEECBF0313E}"/>
              </a:ext>
            </a:extLst>
          </p:cNvPr>
          <p:cNvGrpSpPr/>
          <p:nvPr/>
        </p:nvGrpSpPr>
        <p:grpSpPr>
          <a:xfrm>
            <a:off x="5229705" y="2646544"/>
            <a:ext cx="487637" cy="531267"/>
            <a:chOff x="4265484" y="2158840"/>
            <a:chExt cx="285011" cy="280197"/>
          </a:xfrm>
        </p:grpSpPr>
        <p:sp>
          <p:nvSpPr>
            <p:cNvPr id="59" name="Google Shape;2182;p46">
              <a:extLst>
                <a:ext uri="{FF2B5EF4-FFF2-40B4-BE49-F238E27FC236}">
                  <a16:creationId xmlns:a16="http://schemas.microsoft.com/office/drawing/2014/main" id="{60064F3E-5FAE-448D-88FC-C04752D69309}"/>
                </a:ext>
              </a:extLst>
            </p:cNvPr>
            <p:cNvSpPr/>
            <p:nvPr/>
          </p:nvSpPr>
          <p:spPr>
            <a:xfrm>
              <a:off x="4309890" y="2158840"/>
              <a:ext cx="240604" cy="280197"/>
            </a:xfrm>
            <a:custGeom>
              <a:avLst/>
              <a:gdLst/>
              <a:ahLst/>
              <a:cxnLst/>
              <a:rect l="l" t="t" r="r" b="b"/>
              <a:pathLst>
                <a:path w="3549" h="4133" extrusionOk="0">
                  <a:moveTo>
                    <a:pt x="215" y="1"/>
                  </a:moveTo>
                  <a:cubicBezTo>
                    <a:pt x="155" y="1"/>
                    <a:pt x="108" y="12"/>
                    <a:pt x="60" y="60"/>
                  </a:cubicBezTo>
                  <a:cubicBezTo>
                    <a:pt x="13" y="108"/>
                    <a:pt x="1" y="155"/>
                    <a:pt x="1" y="215"/>
                  </a:cubicBezTo>
                  <a:lnTo>
                    <a:pt x="1" y="1036"/>
                  </a:lnTo>
                  <a:cubicBezTo>
                    <a:pt x="60" y="1025"/>
                    <a:pt x="120" y="1025"/>
                    <a:pt x="179" y="1025"/>
                  </a:cubicBezTo>
                  <a:lnTo>
                    <a:pt x="286" y="1025"/>
                  </a:lnTo>
                  <a:lnTo>
                    <a:pt x="286" y="286"/>
                  </a:lnTo>
                  <a:lnTo>
                    <a:pt x="2072" y="286"/>
                  </a:lnTo>
                  <a:lnTo>
                    <a:pt x="2072" y="1251"/>
                  </a:lnTo>
                  <a:cubicBezTo>
                    <a:pt x="2072" y="1310"/>
                    <a:pt x="2084" y="1370"/>
                    <a:pt x="2132" y="1406"/>
                  </a:cubicBezTo>
                  <a:cubicBezTo>
                    <a:pt x="2179" y="1453"/>
                    <a:pt x="2227" y="1477"/>
                    <a:pt x="2287" y="1477"/>
                  </a:cubicBezTo>
                  <a:lnTo>
                    <a:pt x="3251" y="1477"/>
                  </a:lnTo>
                  <a:lnTo>
                    <a:pt x="3251" y="3846"/>
                  </a:lnTo>
                  <a:lnTo>
                    <a:pt x="298" y="3846"/>
                  </a:lnTo>
                  <a:lnTo>
                    <a:pt x="298" y="3049"/>
                  </a:lnTo>
                  <a:cubicBezTo>
                    <a:pt x="263" y="3049"/>
                    <a:pt x="227" y="3060"/>
                    <a:pt x="179" y="3060"/>
                  </a:cubicBezTo>
                  <a:cubicBezTo>
                    <a:pt x="120" y="3060"/>
                    <a:pt x="60" y="3049"/>
                    <a:pt x="1" y="3037"/>
                  </a:cubicBezTo>
                  <a:lnTo>
                    <a:pt x="1" y="3918"/>
                  </a:lnTo>
                  <a:cubicBezTo>
                    <a:pt x="1" y="3977"/>
                    <a:pt x="13" y="4025"/>
                    <a:pt x="60" y="4073"/>
                  </a:cubicBezTo>
                  <a:cubicBezTo>
                    <a:pt x="108" y="4120"/>
                    <a:pt x="155" y="4132"/>
                    <a:pt x="215" y="4132"/>
                  </a:cubicBezTo>
                  <a:lnTo>
                    <a:pt x="3322" y="4132"/>
                  </a:lnTo>
                  <a:cubicBezTo>
                    <a:pt x="3382" y="4132"/>
                    <a:pt x="3442" y="4108"/>
                    <a:pt x="3477" y="4073"/>
                  </a:cubicBezTo>
                  <a:cubicBezTo>
                    <a:pt x="3525" y="4025"/>
                    <a:pt x="3549" y="3977"/>
                    <a:pt x="3549" y="3918"/>
                  </a:cubicBezTo>
                  <a:lnTo>
                    <a:pt x="3549" y="1251"/>
                  </a:lnTo>
                  <a:cubicBezTo>
                    <a:pt x="3549" y="1191"/>
                    <a:pt x="3525" y="1120"/>
                    <a:pt x="3501" y="1048"/>
                  </a:cubicBezTo>
                  <a:cubicBezTo>
                    <a:pt x="3465" y="977"/>
                    <a:pt x="3430" y="917"/>
                    <a:pt x="3394" y="870"/>
                  </a:cubicBezTo>
                  <a:lnTo>
                    <a:pt x="2668" y="155"/>
                  </a:lnTo>
                  <a:cubicBezTo>
                    <a:pt x="2620" y="108"/>
                    <a:pt x="2560" y="72"/>
                    <a:pt x="2489" y="48"/>
                  </a:cubicBezTo>
                  <a:cubicBezTo>
                    <a:pt x="2418" y="12"/>
                    <a:pt x="2346" y="1"/>
                    <a:pt x="2287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2183;p46">
              <a:extLst>
                <a:ext uri="{FF2B5EF4-FFF2-40B4-BE49-F238E27FC236}">
                  <a16:creationId xmlns:a16="http://schemas.microsoft.com/office/drawing/2014/main" id="{D0C353B8-AAAB-44A6-87E4-4599A79D9071}"/>
                </a:ext>
              </a:extLst>
            </p:cNvPr>
            <p:cNvSpPr/>
            <p:nvPr/>
          </p:nvSpPr>
          <p:spPr>
            <a:xfrm>
              <a:off x="4265484" y="2240399"/>
              <a:ext cx="113896" cy="113828"/>
            </a:xfrm>
            <a:custGeom>
              <a:avLst/>
              <a:gdLst/>
              <a:ahLst/>
              <a:cxnLst/>
              <a:rect l="l" t="t" r="r" b="b"/>
              <a:pathLst>
                <a:path w="1680" h="1679" extrusionOk="0">
                  <a:moveTo>
                    <a:pt x="834" y="262"/>
                  </a:moveTo>
                  <a:cubicBezTo>
                    <a:pt x="1001" y="262"/>
                    <a:pt x="1132" y="322"/>
                    <a:pt x="1239" y="429"/>
                  </a:cubicBezTo>
                  <a:cubicBezTo>
                    <a:pt x="1358" y="548"/>
                    <a:pt x="1418" y="679"/>
                    <a:pt x="1418" y="834"/>
                  </a:cubicBezTo>
                  <a:cubicBezTo>
                    <a:pt x="1418" y="988"/>
                    <a:pt x="1358" y="1131"/>
                    <a:pt x="1239" y="1238"/>
                  </a:cubicBezTo>
                  <a:cubicBezTo>
                    <a:pt x="1132" y="1357"/>
                    <a:pt x="1001" y="1417"/>
                    <a:pt x="834" y="1417"/>
                  </a:cubicBezTo>
                  <a:cubicBezTo>
                    <a:pt x="679" y="1417"/>
                    <a:pt x="537" y="1357"/>
                    <a:pt x="429" y="1250"/>
                  </a:cubicBezTo>
                  <a:cubicBezTo>
                    <a:pt x="310" y="1131"/>
                    <a:pt x="263" y="1000"/>
                    <a:pt x="263" y="834"/>
                  </a:cubicBezTo>
                  <a:cubicBezTo>
                    <a:pt x="263" y="679"/>
                    <a:pt x="310" y="536"/>
                    <a:pt x="429" y="429"/>
                  </a:cubicBezTo>
                  <a:cubicBezTo>
                    <a:pt x="537" y="322"/>
                    <a:pt x="679" y="262"/>
                    <a:pt x="834" y="262"/>
                  </a:cubicBezTo>
                  <a:close/>
                  <a:moveTo>
                    <a:pt x="834" y="0"/>
                  </a:moveTo>
                  <a:cubicBezTo>
                    <a:pt x="608" y="0"/>
                    <a:pt x="406" y="83"/>
                    <a:pt x="239" y="238"/>
                  </a:cubicBezTo>
                  <a:cubicBezTo>
                    <a:pt x="84" y="405"/>
                    <a:pt x="1" y="607"/>
                    <a:pt x="1" y="834"/>
                  </a:cubicBezTo>
                  <a:cubicBezTo>
                    <a:pt x="1" y="1072"/>
                    <a:pt x="84" y="1262"/>
                    <a:pt x="239" y="1429"/>
                  </a:cubicBezTo>
                  <a:cubicBezTo>
                    <a:pt x="406" y="1596"/>
                    <a:pt x="608" y="1679"/>
                    <a:pt x="834" y="1679"/>
                  </a:cubicBezTo>
                  <a:cubicBezTo>
                    <a:pt x="1072" y="1679"/>
                    <a:pt x="1263" y="1596"/>
                    <a:pt x="1430" y="1429"/>
                  </a:cubicBezTo>
                  <a:cubicBezTo>
                    <a:pt x="1596" y="1262"/>
                    <a:pt x="1680" y="1072"/>
                    <a:pt x="1680" y="834"/>
                  </a:cubicBezTo>
                  <a:cubicBezTo>
                    <a:pt x="1680" y="607"/>
                    <a:pt x="1596" y="405"/>
                    <a:pt x="1430" y="238"/>
                  </a:cubicBezTo>
                  <a:cubicBezTo>
                    <a:pt x="1263" y="83"/>
                    <a:pt x="1072" y="0"/>
                    <a:pt x="83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2184;p46">
              <a:extLst>
                <a:ext uri="{FF2B5EF4-FFF2-40B4-BE49-F238E27FC236}">
                  <a16:creationId xmlns:a16="http://schemas.microsoft.com/office/drawing/2014/main" id="{E4717D14-3BFD-468A-B70C-960F28580CFC}"/>
                </a:ext>
              </a:extLst>
            </p:cNvPr>
            <p:cNvSpPr/>
            <p:nvPr/>
          </p:nvSpPr>
          <p:spPr>
            <a:xfrm>
              <a:off x="4355923" y="2330771"/>
              <a:ext cx="74303" cy="74303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298" y="1"/>
                  </a:moveTo>
                  <a:cubicBezTo>
                    <a:pt x="262" y="60"/>
                    <a:pt x="226" y="120"/>
                    <a:pt x="167" y="167"/>
                  </a:cubicBezTo>
                  <a:cubicBezTo>
                    <a:pt x="119" y="215"/>
                    <a:pt x="60" y="263"/>
                    <a:pt x="0" y="298"/>
                  </a:cubicBezTo>
                  <a:lnTo>
                    <a:pt x="762" y="1060"/>
                  </a:lnTo>
                  <a:cubicBezTo>
                    <a:pt x="786" y="1084"/>
                    <a:pt x="810" y="1096"/>
                    <a:pt x="834" y="1096"/>
                  </a:cubicBezTo>
                  <a:cubicBezTo>
                    <a:pt x="869" y="1096"/>
                    <a:pt x="893" y="1084"/>
                    <a:pt x="917" y="1060"/>
                  </a:cubicBezTo>
                  <a:lnTo>
                    <a:pt x="1060" y="917"/>
                  </a:lnTo>
                  <a:cubicBezTo>
                    <a:pt x="1084" y="894"/>
                    <a:pt x="1096" y="870"/>
                    <a:pt x="1096" y="834"/>
                  </a:cubicBezTo>
                  <a:cubicBezTo>
                    <a:pt x="1096" y="810"/>
                    <a:pt x="1084" y="786"/>
                    <a:pt x="1060" y="76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1825;p38">
            <a:extLst>
              <a:ext uri="{FF2B5EF4-FFF2-40B4-BE49-F238E27FC236}">
                <a16:creationId xmlns:a16="http://schemas.microsoft.com/office/drawing/2014/main" id="{BB059F40-0FED-493D-86AB-0B93C7B2EB12}"/>
              </a:ext>
            </a:extLst>
          </p:cNvPr>
          <p:cNvSpPr/>
          <p:nvPr/>
        </p:nvSpPr>
        <p:spPr>
          <a:xfrm>
            <a:off x="5305681" y="3836949"/>
            <a:ext cx="455370" cy="413797"/>
          </a:xfrm>
          <a:custGeom>
            <a:avLst/>
            <a:gdLst/>
            <a:ahLst/>
            <a:cxnLst/>
            <a:rect l="l" t="t" r="r" b="b"/>
            <a:pathLst>
              <a:path w="5193" h="5323" fill="none" extrusionOk="0">
                <a:moveTo>
                  <a:pt x="4930" y="2656"/>
                </a:moveTo>
                <a:cubicBezTo>
                  <a:pt x="4930" y="2513"/>
                  <a:pt x="4906" y="2382"/>
                  <a:pt x="4883" y="2239"/>
                </a:cubicBezTo>
                <a:lnTo>
                  <a:pt x="5192" y="2049"/>
                </a:lnTo>
                <a:cubicBezTo>
                  <a:pt x="5156" y="1906"/>
                  <a:pt x="5109" y="1763"/>
                  <a:pt x="5049" y="1632"/>
                </a:cubicBezTo>
                <a:lnTo>
                  <a:pt x="4692" y="1656"/>
                </a:lnTo>
                <a:cubicBezTo>
                  <a:pt x="4573" y="1394"/>
                  <a:pt x="4406" y="1168"/>
                  <a:pt x="4204" y="977"/>
                </a:cubicBezTo>
                <a:lnTo>
                  <a:pt x="4335" y="644"/>
                </a:lnTo>
                <a:cubicBezTo>
                  <a:pt x="4216" y="548"/>
                  <a:pt x="4097" y="465"/>
                  <a:pt x="3978" y="382"/>
                </a:cubicBezTo>
                <a:lnTo>
                  <a:pt x="3704" y="608"/>
                </a:lnTo>
                <a:cubicBezTo>
                  <a:pt x="3454" y="477"/>
                  <a:pt x="3192" y="394"/>
                  <a:pt x="2906" y="358"/>
                </a:cubicBezTo>
                <a:lnTo>
                  <a:pt x="2823" y="13"/>
                </a:lnTo>
                <a:cubicBezTo>
                  <a:pt x="2739" y="1"/>
                  <a:pt x="2668" y="1"/>
                  <a:pt x="2597" y="1"/>
                </a:cubicBezTo>
                <a:cubicBezTo>
                  <a:pt x="2525" y="1"/>
                  <a:pt x="2442" y="1"/>
                  <a:pt x="2370" y="13"/>
                </a:cubicBezTo>
                <a:lnTo>
                  <a:pt x="2287" y="358"/>
                </a:lnTo>
                <a:cubicBezTo>
                  <a:pt x="2001" y="394"/>
                  <a:pt x="1727" y="477"/>
                  <a:pt x="1489" y="608"/>
                </a:cubicBezTo>
                <a:lnTo>
                  <a:pt x="1215" y="382"/>
                </a:lnTo>
                <a:cubicBezTo>
                  <a:pt x="1084" y="465"/>
                  <a:pt x="965" y="548"/>
                  <a:pt x="858" y="644"/>
                </a:cubicBezTo>
                <a:lnTo>
                  <a:pt x="989" y="977"/>
                </a:lnTo>
                <a:cubicBezTo>
                  <a:pt x="787" y="1168"/>
                  <a:pt x="620" y="1394"/>
                  <a:pt x="501" y="1656"/>
                </a:cubicBezTo>
                <a:lnTo>
                  <a:pt x="132" y="1632"/>
                </a:lnTo>
                <a:cubicBezTo>
                  <a:pt x="84" y="1763"/>
                  <a:pt x="37" y="1906"/>
                  <a:pt x="1" y="2049"/>
                </a:cubicBezTo>
                <a:lnTo>
                  <a:pt x="299" y="2239"/>
                </a:lnTo>
                <a:cubicBezTo>
                  <a:pt x="275" y="2382"/>
                  <a:pt x="263" y="2513"/>
                  <a:pt x="263" y="2656"/>
                </a:cubicBezTo>
                <a:cubicBezTo>
                  <a:pt x="263" y="2799"/>
                  <a:pt x="275" y="2942"/>
                  <a:pt x="299" y="3073"/>
                </a:cubicBezTo>
                <a:lnTo>
                  <a:pt x="1" y="3263"/>
                </a:lnTo>
                <a:cubicBezTo>
                  <a:pt x="37" y="3418"/>
                  <a:pt x="84" y="3549"/>
                  <a:pt x="132" y="3692"/>
                </a:cubicBezTo>
                <a:lnTo>
                  <a:pt x="501" y="3668"/>
                </a:lnTo>
                <a:cubicBezTo>
                  <a:pt x="620" y="3918"/>
                  <a:pt x="787" y="4156"/>
                  <a:pt x="989" y="4347"/>
                </a:cubicBezTo>
                <a:lnTo>
                  <a:pt x="858" y="4668"/>
                </a:lnTo>
                <a:cubicBezTo>
                  <a:pt x="965" y="4775"/>
                  <a:pt x="1084" y="4859"/>
                  <a:pt x="1215" y="4930"/>
                </a:cubicBezTo>
                <a:lnTo>
                  <a:pt x="1489" y="4704"/>
                </a:lnTo>
                <a:cubicBezTo>
                  <a:pt x="1727" y="4835"/>
                  <a:pt x="2001" y="4930"/>
                  <a:pt x="2287" y="4966"/>
                </a:cubicBezTo>
                <a:lnTo>
                  <a:pt x="2370" y="5311"/>
                </a:lnTo>
                <a:cubicBezTo>
                  <a:pt x="2442" y="5311"/>
                  <a:pt x="2525" y="5323"/>
                  <a:pt x="2597" y="5323"/>
                </a:cubicBezTo>
                <a:cubicBezTo>
                  <a:pt x="2668" y="5323"/>
                  <a:pt x="2739" y="5311"/>
                  <a:pt x="2823" y="5311"/>
                </a:cubicBezTo>
                <a:lnTo>
                  <a:pt x="2906" y="4966"/>
                </a:lnTo>
                <a:cubicBezTo>
                  <a:pt x="3192" y="4930"/>
                  <a:pt x="3466" y="4835"/>
                  <a:pt x="3704" y="4704"/>
                </a:cubicBezTo>
                <a:lnTo>
                  <a:pt x="3978" y="4930"/>
                </a:lnTo>
                <a:cubicBezTo>
                  <a:pt x="4097" y="4859"/>
                  <a:pt x="4216" y="4763"/>
                  <a:pt x="4335" y="4668"/>
                </a:cubicBezTo>
                <a:lnTo>
                  <a:pt x="4204" y="4347"/>
                </a:lnTo>
                <a:cubicBezTo>
                  <a:pt x="4406" y="4156"/>
                  <a:pt x="4573" y="3918"/>
                  <a:pt x="4692" y="3668"/>
                </a:cubicBezTo>
                <a:lnTo>
                  <a:pt x="5049" y="3692"/>
                </a:lnTo>
                <a:cubicBezTo>
                  <a:pt x="5109" y="3561"/>
                  <a:pt x="5156" y="3418"/>
                  <a:pt x="5192" y="3263"/>
                </a:cubicBezTo>
                <a:lnTo>
                  <a:pt x="4883" y="3073"/>
                </a:lnTo>
                <a:cubicBezTo>
                  <a:pt x="4906" y="2942"/>
                  <a:pt x="4930" y="2799"/>
                  <a:pt x="4930" y="2656"/>
                </a:cubicBezTo>
                <a:close/>
                <a:moveTo>
                  <a:pt x="2597" y="4263"/>
                </a:moveTo>
                <a:cubicBezTo>
                  <a:pt x="1704" y="4263"/>
                  <a:pt x="989" y="3549"/>
                  <a:pt x="989" y="2656"/>
                </a:cubicBezTo>
                <a:cubicBezTo>
                  <a:pt x="989" y="1775"/>
                  <a:pt x="1704" y="1049"/>
                  <a:pt x="2597" y="1049"/>
                </a:cubicBezTo>
                <a:cubicBezTo>
                  <a:pt x="3478" y="1049"/>
                  <a:pt x="4204" y="1775"/>
                  <a:pt x="4204" y="2656"/>
                </a:cubicBezTo>
                <a:cubicBezTo>
                  <a:pt x="4204" y="3549"/>
                  <a:pt x="3478" y="4263"/>
                  <a:pt x="2597" y="4263"/>
                </a:cubicBez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" name="Google Shape;1907;p40">
            <a:extLst>
              <a:ext uri="{FF2B5EF4-FFF2-40B4-BE49-F238E27FC236}">
                <a16:creationId xmlns:a16="http://schemas.microsoft.com/office/drawing/2014/main" id="{6C909A9C-1D85-4524-8393-3807D1295609}"/>
              </a:ext>
            </a:extLst>
          </p:cNvPr>
          <p:cNvGrpSpPr/>
          <p:nvPr/>
        </p:nvGrpSpPr>
        <p:grpSpPr>
          <a:xfrm>
            <a:off x="6105491" y="3832900"/>
            <a:ext cx="500601" cy="427554"/>
            <a:chOff x="7886490" y="2859068"/>
            <a:chExt cx="291037" cy="249190"/>
          </a:xfrm>
        </p:grpSpPr>
        <p:sp>
          <p:nvSpPr>
            <p:cNvPr id="64" name="Google Shape;1908;p40">
              <a:extLst>
                <a:ext uri="{FF2B5EF4-FFF2-40B4-BE49-F238E27FC236}">
                  <a16:creationId xmlns:a16="http://schemas.microsoft.com/office/drawing/2014/main" id="{25E5543E-7F3A-498C-9194-DA242A5AA12B}"/>
                </a:ext>
              </a:extLst>
            </p:cNvPr>
            <p:cNvSpPr/>
            <p:nvPr/>
          </p:nvSpPr>
          <p:spPr>
            <a:xfrm>
              <a:off x="7886490" y="2972788"/>
              <a:ext cx="138780" cy="135470"/>
            </a:xfrm>
            <a:custGeom>
              <a:avLst/>
              <a:gdLst/>
              <a:ahLst/>
              <a:cxnLst/>
              <a:rect l="l" t="t" r="r" b="b"/>
              <a:pathLst>
                <a:path w="587" h="573" extrusionOk="0">
                  <a:moveTo>
                    <a:pt x="290" y="180"/>
                  </a:moveTo>
                  <a:cubicBezTo>
                    <a:pt x="333" y="180"/>
                    <a:pt x="375" y="208"/>
                    <a:pt x="385" y="260"/>
                  </a:cubicBezTo>
                  <a:cubicBezTo>
                    <a:pt x="392" y="300"/>
                    <a:pt x="374" y="341"/>
                    <a:pt x="337" y="363"/>
                  </a:cubicBezTo>
                  <a:lnTo>
                    <a:pt x="337" y="359"/>
                  </a:lnTo>
                  <a:cubicBezTo>
                    <a:pt x="321" y="369"/>
                    <a:pt x="304" y="373"/>
                    <a:pt x="289" y="373"/>
                  </a:cubicBezTo>
                  <a:cubicBezTo>
                    <a:pt x="225" y="373"/>
                    <a:pt x="173" y="305"/>
                    <a:pt x="202" y="238"/>
                  </a:cubicBezTo>
                  <a:cubicBezTo>
                    <a:pt x="220" y="199"/>
                    <a:pt x="255" y="180"/>
                    <a:pt x="290" y="180"/>
                  </a:cubicBezTo>
                  <a:close/>
                  <a:moveTo>
                    <a:pt x="368" y="1"/>
                  </a:moveTo>
                  <a:cubicBezTo>
                    <a:pt x="359" y="1"/>
                    <a:pt x="351" y="7"/>
                    <a:pt x="348" y="15"/>
                  </a:cubicBezTo>
                  <a:lnTo>
                    <a:pt x="334" y="48"/>
                  </a:lnTo>
                  <a:cubicBezTo>
                    <a:pt x="334" y="51"/>
                    <a:pt x="326" y="55"/>
                    <a:pt x="323" y="55"/>
                  </a:cubicBezTo>
                  <a:cubicBezTo>
                    <a:pt x="313" y="53"/>
                    <a:pt x="304" y="52"/>
                    <a:pt x="295" y="52"/>
                  </a:cubicBezTo>
                  <a:cubicBezTo>
                    <a:pt x="286" y="52"/>
                    <a:pt x="277" y="53"/>
                    <a:pt x="268" y="55"/>
                  </a:cubicBezTo>
                  <a:cubicBezTo>
                    <a:pt x="260" y="55"/>
                    <a:pt x="257" y="51"/>
                    <a:pt x="253" y="48"/>
                  </a:cubicBezTo>
                  <a:lnTo>
                    <a:pt x="242" y="18"/>
                  </a:lnTo>
                  <a:cubicBezTo>
                    <a:pt x="239" y="8"/>
                    <a:pt x="231" y="1"/>
                    <a:pt x="222" y="1"/>
                  </a:cubicBezTo>
                  <a:cubicBezTo>
                    <a:pt x="219" y="1"/>
                    <a:pt x="216" y="2"/>
                    <a:pt x="213" y="4"/>
                  </a:cubicBezTo>
                  <a:lnTo>
                    <a:pt x="162" y="22"/>
                  </a:lnTo>
                  <a:cubicBezTo>
                    <a:pt x="147" y="26"/>
                    <a:pt x="140" y="40"/>
                    <a:pt x="147" y="55"/>
                  </a:cubicBezTo>
                  <a:lnTo>
                    <a:pt x="158" y="88"/>
                  </a:lnTo>
                  <a:cubicBezTo>
                    <a:pt x="162" y="92"/>
                    <a:pt x="158" y="95"/>
                    <a:pt x="154" y="99"/>
                  </a:cubicBezTo>
                  <a:cubicBezTo>
                    <a:pt x="136" y="114"/>
                    <a:pt x="118" y="132"/>
                    <a:pt x="107" y="150"/>
                  </a:cubicBezTo>
                  <a:cubicBezTo>
                    <a:pt x="104" y="153"/>
                    <a:pt x="100" y="155"/>
                    <a:pt x="96" y="155"/>
                  </a:cubicBezTo>
                  <a:cubicBezTo>
                    <a:pt x="94" y="155"/>
                    <a:pt x="93" y="155"/>
                    <a:pt x="92" y="154"/>
                  </a:cubicBezTo>
                  <a:lnTo>
                    <a:pt x="59" y="143"/>
                  </a:lnTo>
                  <a:cubicBezTo>
                    <a:pt x="56" y="141"/>
                    <a:pt x="53" y="140"/>
                    <a:pt x="49" y="140"/>
                  </a:cubicBezTo>
                  <a:cubicBezTo>
                    <a:pt x="41" y="140"/>
                    <a:pt x="32" y="146"/>
                    <a:pt x="30" y="154"/>
                  </a:cubicBezTo>
                  <a:lnTo>
                    <a:pt x="8" y="209"/>
                  </a:lnTo>
                  <a:cubicBezTo>
                    <a:pt x="0" y="220"/>
                    <a:pt x="8" y="234"/>
                    <a:pt x="19" y="238"/>
                  </a:cubicBezTo>
                  <a:lnTo>
                    <a:pt x="55" y="253"/>
                  </a:lnTo>
                  <a:cubicBezTo>
                    <a:pt x="59" y="256"/>
                    <a:pt x="63" y="260"/>
                    <a:pt x="63" y="264"/>
                  </a:cubicBezTo>
                  <a:cubicBezTo>
                    <a:pt x="59" y="289"/>
                    <a:pt x="63" y="319"/>
                    <a:pt x="70" y="344"/>
                  </a:cubicBezTo>
                  <a:cubicBezTo>
                    <a:pt x="70" y="348"/>
                    <a:pt x="70" y="355"/>
                    <a:pt x="63" y="355"/>
                  </a:cubicBezTo>
                  <a:lnTo>
                    <a:pt x="37" y="374"/>
                  </a:lnTo>
                  <a:cubicBezTo>
                    <a:pt x="26" y="377"/>
                    <a:pt x="19" y="392"/>
                    <a:pt x="26" y="403"/>
                  </a:cubicBezTo>
                  <a:lnTo>
                    <a:pt x="52" y="454"/>
                  </a:lnTo>
                  <a:cubicBezTo>
                    <a:pt x="57" y="462"/>
                    <a:pt x="67" y="466"/>
                    <a:pt x="76" y="466"/>
                  </a:cubicBezTo>
                  <a:cubicBezTo>
                    <a:pt x="79" y="466"/>
                    <a:pt x="82" y="466"/>
                    <a:pt x="85" y="465"/>
                  </a:cubicBezTo>
                  <a:lnTo>
                    <a:pt x="114" y="447"/>
                  </a:lnTo>
                  <a:cubicBezTo>
                    <a:pt x="118" y="445"/>
                    <a:pt x="120" y="444"/>
                    <a:pt x="123" y="444"/>
                  </a:cubicBezTo>
                  <a:cubicBezTo>
                    <a:pt x="125" y="444"/>
                    <a:pt x="127" y="445"/>
                    <a:pt x="129" y="447"/>
                  </a:cubicBezTo>
                  <a:cubicBezTo>
                    <a:pt x="143" y="461"/>
                    <a:pt x="158" y="472"/>
                    <a:pt x="172" y="480"/>
                  </a:cubicBezTo>
                  <a:cubicBezTo>
                    <a:pt x="176" y="483"/>
                    <a:pt x="180" y="491"/>
                    <a:pt x="176" y="494"/>
                  </a:cubicBezTo>
                  <a:lnTo>
                    <a:pt x="169" y="524"/>
                  </a:lnTo>
                  <a:cubicBezTo>
                    <a:pt x="165" y="538"/>
                    <a:pt x="172" y="549"/>
                    <a:pt x="183" y="553"/>
                  </a:cubicBezTo>
                  <a:lnTo>
                    <a:pt x="238" y="571"/>
                  </a:lnTo>
                  <a:cubicBezTo>
                    <a:pt x="240" y="572"/>
                    <a:pt x="242" y="572"/>
                    <a:pt x="244" y="572"/>
                  </a:cubicBezTo>
                  <a:cubicBezTo>
                    <a:pt x="254" y="572"/>
                    <a:pt x="265" y="566"/>
                    <a:pt x="268" y="557"/>
                  </a:cubicBezTo>
                  <a:lnTo>
                    <a:pt x="279" y="524"/>
                  </a:lnTo>
                  <a:cubicBezTo>
                    <a:pt x="279" y="520"/>
                    <a:pt x="282" y="516"/>
                    <a:pt x="290" y="516"/>
                  </a:cubicBezTo>
                  <a:cubicBezTo>
                    <a:pt x="308" y="516"/>
                    <a:pt x="326" y="513"/>
                    <a:pt x="345" y="509"/>
                  </a:cubicBezTo>
                  <a:cubicBezTo>
                    <a:pt x="348" y="509"/>
                    <a:pt x="356" y="513"/>
                    <a:pt x="356" y="516"/>
                  </a:cubicBezTo>
                  <a:lnTo>
                    <a:pt x="370" y="546"/>
                  </a:lnTo>
                  <a:cubicBezTo>
                    <a:pt x="376" y="554"/>
                    <a:pt x="385" y="558"/>
                    <a:pt x="394" y="558"/>
                  </a:cubicBezTo>
                  <a:cubicBezTo>
                    <a:pt x="397" y="558"/>
                    <a:pt x="400" y="558"/>
                    <a:pt x="403" y="557"/>
                  </a:cubicBezTo>
                  <a:lnTo>
                    <a:pt x="454" y="531"/>
                  </a:lnTo>
                  <a:cubicBezTo>
                    <a:pt x="465" y="527"/>
                    <a:pt x="469" y="513"/>
                    <a:pt x="465" y="502"/>
                  </a:cubicBezTo>
                  <a:lnTo>
                    <a:pt x="451" y="469"/>
                  </a:lnTo>
                  <a:cubicBezTo>
                    <a:pt x="447" y="465"/>
                    <a:pt x="447" y="458"/>
                    <a:pt x="451" y="454"/>
                  </a:cubicBezTo>
                  <a:cubicBezTo>
                    <a:pt x="465" y="443"/>
                    <a:pt x="476" y="429"/>
                    <a:pt x="487" y="414"/>
                  </a:cubicBezTo>
                  <a:cubicBezTo>
                    <a:pt x="490" y="411"/>
                    <a:pt x="494" y="409"/>
                    <a:pt x="498" y="409"/>
                  </a:cubicBezTo>
                  <a:cubicBezTo>
                    <a:pt x="500" y="409"/>
                    <a:pt x="501" y="409"/>
                    <a:pt x="502" y="410"/>
                  </a:cubicBezTo>
                  <a:lnTo>
                    <a:pt x="531" y="421"/>
                  </a:lnTo>
                  <a:cubicBezTo>
                    <a:pt x="533" y="422"/>
                    <a:pt x="535" y="422"/>
                    <a:pt x="537" y="422"/>
                  </a:cubicBezTo>
                  <a:cubicBezTo>
                    <a:pt x="547" y="422"/>
                    <a:pt x="558" y="416"/>
                    <a:pt x="561" y="407"/>
                  </a:cubicBezTo>
                  <a:lnTo>
                    <a:pt x="583" y="355"/>
                  </a:lnTo>
                  <a:cubicBezTo>
                    <a:pt x="586" y="341"/>
                    <a:pt x="579" y="326"/>
                    <a:pt x="568" y="322"/>
                  </a:cubicBezTo>
                  <a:lnTo>
                    <a:pt x="535" y="311"/>
                  </a:lnTo>
                  <a:cubicBezTo>
                    <a:pt x="531" y="308"/>
                    <a:pt x="528" y="304"/>
                    <a:pt x="528" y="300"/>
                  </a:cubicBezTo>
                  <a:cubicBezTo>
                    <a:pt x="528" y="282"/>
                    <a:pt x="528" y="264"/>
                    <a:pt x="524" y="245"/>
                  </a:cubicBezTo>
                  <a:cubicBezTo>
                    <a:pt x="524" y="238"/>
                    <a:pt x="528" y="234"/>
                    <a:pt x="531" y="234"/>
                  </a:cubicBezTo>
                  <a:lnTo>
                    <a:pt x="561" y="220"/>
                  </a:lnTo>
                  <a:cubicBezTo>
                    <a:pt x="572" y="216"/>
                    <a:pt x="579" y="202"/>
                    <a:pt x="575" y="191"/>
                  </a:cubicBezTo>
                  <a:lnTo>
                    <a:pt x="553" y="139"/>
                  </a:lnTo>
                  <a:cubicBezTo>
                    <a:pt x="548" y="128"/>
                    <a:pt x="538" y="123"/>
                    <a:pt x="529" y="123"/>
                  </a:cubicBezTo>
                  <a:cubicBezTo>
                    <a:pt x="526" y="123"/>
                    <a:pt x="523" y="124"/>
                    <a:pt x="520" y="125"/>
                  </a:cubicBezTo>
                  <a:lnTo>
                    <a:pt x="487" y="139"/>
                  </a:lnTo>
                  <a:cubicBezTo>
                    <a:pt x="486" y="140"/>
                    <a:pt x="485" y="141"/>
                    <a:pt x="483" y="141"/>
                  </a:cubicBezTo>
                  <a:cubicBezTo>
                    <a:pt x="480" y="141"/>
                    <a:pt x="476" y="138"/>
                    <a:pt x="476" y="136"/>
                  </a:cubicBezTo>
                  <a:cubicBezTo>
                    <a:pt x="462" y="121"/>
                    <a:pt x="451" y="110"/>
                    <a:pt x="436" y="99"/>
                  </a:cubicBezTo>
                  <a:cubicBezTo>
                    <a:pt x="429" y="95"/>
                    <a:pt x="429" y="88"/>
                    <a:pt x="432" y="84"/>
                  </a:cubicBezTo>
                  <a:lnTo>
                    <a:pt x="443" y="55"/>
                  </a:lnTo>
                  <a:cubicBezTo>
                    <a:pt x="447" y="44"/>
                    <a:pt x="443" y="29"/>
                    <a:pt x="432" y="26"/>
                  </a:cubicBezTo>
                  <a:lnTo>
                    <a:pt x="378" y="4"/>
                  </a:lnTo>
                  <a:cubicBezTo>
                    <a:pt x="374" y="2"/>
                    <a:pt x="371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909;p40">
              <a:extLst>
                <a:ext uri="{FF2B5EF4-FFF2-40B4-BE49-F238E27FC236}">
                  <a16:creationId xmlns:a16="http://schemas.microsoft.com/office/drawing/2014/main" id="{EE79CBDA-33D7-42AA-9B30-F72086749B32}"/>
                </a:ext>
              </a:extLst>
            </p:cNvPr>
            <p:cNvSpPr/>
            <p:nvPr/>
          </p:nvSpPr>
          <p:spPr>
            <a:xfrm>
              <a:off x="8039692" y="2970187"/>
              <a:ext cx="137834" cy="136179"/>
            </a:xfrm>
            <a:custGeom>
              <a:avLst/>
              <a:gdLst/>
              <a:ahLst/>
              <a:cxnLst/>
              <a:rect l="l" t="t" r="r" b="b"/>
              <a:pathLst>
                <a:path w="583" h="576" extrusionOk="0">
                  <a:moveTo>
                    <a:pt x="287" y="180"/>
                  </a:moveTo>
                  <a:cubicBezTo>
                    <a:pt x="373" y="180"/>
                    <a:pt x="427" y="307"/>
                    <a:pt x="334" y="363"/>
                  </a:cubicBezTo>
                  <a:cubicBezTo>
                    <a:pt x="319" y="371"/>
                    <a:pt x="303" y="376"/>
                    <a:pt x="287" y="376"/>
                  </a:cubicBezTo>
                  <a:cubicBezTo>
                    <a:pt x="244" y="376"/>
                    <a:pt x="202" y="345"/>
                    <a:pt x="191" y="297"/>
                  </a:cubicBezTo>
                  <a:cubicBezTo>
                    <a:pt x="184" y="256"/>
                    <a:pt x="202" y="216"/>
                    <a:pt x="238" y="194"/>
                  </a:cubicBezTo>
                  <a:cubicBezTo>
                    <a:pt x="255" y="185"/>
                    <a:pt x="272" y="180"/>
                    <a:pt x="287" y="180"/>
                  </a:cubicBezTo>
                  <a:close/>
                  <a:moveTo>
                    <a:pt x="364" y="1"/>
                  </a:moveTo>
                  <a:cubicBezTo>
                    <a:pt x="356" y="1"/>
                    <a:pt x="347" y="7"/>
                    <a:pt x="345" y="15"/>
                  </a:cubicBezTo>
                  <a:lnTo>
                    <a:pt x="330" y="48"/>
                  </a:lnTo>
                  <a:cubicBezTo>
                    <a:pt x="330" y="51"/>
                    <a:pt x="323" y="55"/>
                    <a:pt x="319" y="55"/>
                  </a:cubicBezTo>
                  <a:cubicBezTo>
                    <a:pt x="310" y="53"/>
                    <a:pt x="301" y="52"/>
                    <a:pt x="292" y="52"/>
                  </a:cubicBezTo>
                  <a:cubicBezTo>
                    <a:pt x="282" y="52"/>
                    <a:pt x="273" y="53"/>
                    <a:pt x="264" y="55"/>
                  </a:cubicBezTo>
                  <a:cubicBezTo>
                    <a:pt x="257" y="55"/>
                    <a:pt x="253" y="51"/>
                    <a:pt x="249" y="48"/>
                  </a:cubicBezTo>
                  <a:lnTo>
                    <a:pt x="238" y="18"/>
                  </a:lnTo>
                  <a:cubicBezTo>
                    <a:pt x="235" y="9"/>
                    <a:pt x="225" y="3"/>
                    <a:pt x="215" y="3"/>
                  </a:cubicBezTo>
                  <a:cubicBezTo>
                    <a:pt x="213" y="3"/>
                    <a:pt x="211" y="3"/>
                    <a:pt x="209" y="4"/>
                  </a:cubicBezTo>
                  <a:lnTo>
                    <a:pt x="158" y="26"/>
                  </a:lnTo>
                  <a:cubicBezTo>
                    <a:pt x="143" y="29"/>
                    <a:pt x="140" y="44"/>
                    <a:pt x="143" y="55"/>
                  </a:cubicBezTo>
                  <a:lnTo>
                    <a:pt x="154" y="88"/>
                  </a:lnTo>
                  <a:cubicBezTo>
                    <a:pt x="158" y="92"/>
                    <a:pt x="154" y="99"/>
                    <a:pt x="151" y="103"/>
                  </a:cubicBezTo>
                  <a:cubicBezTo>
                    <a:pt x="132" y="117"/>
                    <a:pt x="114" y="132"/>
                    <a:pt x="103" y="154"/>
                  </a:cubicBezTo>
                  <a:cubicBezTo>
                    <a:pt x="99" y="158"/>
                    <a:pt x="92" y="158"/>
                    <a:pt x="88" y="158"/>
                  </a:cubicBezTo>
                  <a:lnTo>
                    <a:pt x="55" y="143"/>
                  </a:lnTo>
                  <a:cubicBezTo>
                    <a:pt x="53" y="142"/>
                    <a:pt x="50" y="142"/>
                    <a:pt x="47" y="142"/>
                  </a:cubicBezTo>
                  <a:cubicBezTo>
                    <a:pt x="38" y="142"/>
                    <a:pt x="29" y="146"/>
                    <a:pt x="26" y="158"/>
                  </a:cubicBezTo>
                  <a:lnTo>
                    <a:pt x="4" y="209"/>
                  </a:lnTo>
                  <a:cubicBezTo>
                    <a:pt x="0" y="220"/>
                    <a:pt x="4" y="234"/>
                    <a:pt x="15" y="238"/>
                  </a:cubicBezTo>
                  <a:lnTo>
                    <a:pt x="52" y="253"/>
                  </a:lnTo>
                  <a:cubicBezTo>
                    <a:pt x="59" y="256"/>
                    <a:pt x="59" y="260"/>
                    <a:pt x="59" y="267"/>
                  </a:cubicBezTo>
                  <a:cubicBezTo>
                    <a:pt x="59" y="293"/>
                    <a:pt x="59" y="319"/>
                    <a:pt x="66" y="344"/>
                  </a:cubicBezTo>
                  <a:cubicBezTo>
                    <a:pt x="70" y="352"/>
                    <a:pt x="66" y="355"/>
                    <a:pt x="59" y="359"/>
                  </a:cubicBezTo>
                  <a:lnTo>
                    <a:pt x="33" y="374"/>
                  </a:lnTo>
                  <a:cubicBezTo>
                    <a:pt x="22" y="381"/>
                    <a:pt x="19" y="392"/>
                    <a:pt x="22" y="407"/>
                  </a:cubicBezTo>
                  <a:lnTo>
                    <a:pt x="48" y="454"/>
                  </a:lnTo>
                  <a:cubicBezTo>
                    <a:pt x="53" y="462"/>
                    <a:pt x="62" y="468"/>
                    <a:pt x="71" y="468"/>
                  </a:cubicBezTo>
                  <a:cubicBezTo>
                    <a:pt x="75" y="468"/>
                    <a:pt x="78" y="467"/>
                    <a:pt x="81" y="465"/>
                  </a:cubicBezTo>
                  <a:lnTo>
                    <a:pt x="114" y="447"/>
                  </a:lnTo>
                  <a:lnTo>
                    <a:pt x="125" y="447"/>
                  </a:lnTo>
                  <a:cubicBezTo>
                    <a:pt x="140" y="461"/>
                    <a:pt x="154" y="472"/>
                    <a:pt x="169" y="483"/>
                  </a:cubicBezTo>
                  <a:cubicBezTo>
                    <a:pt x="176" y="487"/>
                    <a:pt x="176" y="491"/>
                    <a:pt x="176" y="498"/>
                  </a:cubicBezTo>
                  <a:lnTo>
                    <a:pt x="165" y="527"/>
                  </a:lnTo>
                  <a:cubicBezTo>
                    <a:pt x="162" y="538"/>
                    <a:pt x="169" y="553"/>
                    <a:pt x="180" y="557"/>
                  </a:cubicBezTo>
                  <a:lnTo>
                    <a:pt x="235" y="575"/>
                  </a:lnTo>
                  <a:cubicBezTo>
                    <a:pt x="237" y="576"/>
                    <a:pt x="239" y="576"/>
                    <a:pt x="241" y="576"/>
                  </a:cubicBezTo>
                  <a:cubicBezTo>
                    <a:pt x="250" y="576"/>
                    <a:pt x="261" y="569"/>
                    <a:pt x="264" y="557"/>
                  </a:cubicBezTo>
                  <a:lnTo>
                    <a:pt x="275" y="524"/>
                  </a:lnTo>
                  <a:cubicBezTo>
                    <a:pt x="275" y="520"/>
                    <a:pt x="282" y="516"/>
                    <a:pt x="286" y="516"/>
                  </a:cubicBezTo>
                  <a:cubicBezTo>
                    <a:pt x="304" y="516"/>
                    <a:pt x="323" y="516"/>
                    <a:pt x="341" y="513"/>
                  </a:cubicBezTo>
                  <a:cubicBezTo>
                    <a:pt x="342" y="512"/>
                    <a:pt x="343" y="511"/>
                    <a:pt x="345" y="511"/>
                  </a:cubicBezTo>
                  <a:cubicBezTo>
                    <a:pt x="348" y="511"/>
                    <a:pt x="353" y="515"/>
                    <a:pt x="356" y="520"/>
                  </a:cubicBezTo>
                  <a:lnTo>
                    <a:pt x="367" y="546"/>
                  </a:lnTo>
                  <a:cubicBezTo>
                    <a:pt x="371" y="555"/>
                    <a:pt x="380" y="560"/>
                    <a:pt x="388" y="560"/>
                  </a:cubicBezTo>
                  <a:cubicBezTo>
                    <a:pt x="392" y="560"/>
                    <a:pt x="396" y="559"/>
                    <a:pt x="400" y="557"/>
                  </a:cubicBezTo>
                  <a:lnTo>
                    <a:pt x="451" y="535"/>
                  </a:lnTo>
                  <a:cubicBezTo>
                    <a:pt x="462" y="527"/>
                    <a:pt x="465" y="513"/>
                    <a:pt x="462" y="502"/>
                  </a:cubicBezTo>
                  <a:lnTo>
                    <a:pt x="447" y="472"/>
                  </a:lnTo>
                  <a:cubicBezTo>
                    <a:pt x="443" y="465"/>
                    <a:pt x="443" y="461"/>
                    <a:pt x="447" y="458"/>
                  </a:cubicBezTo>
                  <a:cubicBezTo>
                    <a:pt x="462" y="443"/>
                    <a:pt x="473" y="429"/>
                    <a:pt x="484" y="414"/>
                  </a:cubicBezTo>
                  <a:cubicBezTo>
                    <a:pt x="487" y="410"/>
                    <a:pt x="495" y="410"/>
                    <a:pt x="498" y="410"/>
                  </a:cubicBezTo>
                  <a:lnTo>
                    <a:pt x="528" y="421"/>
                  </a:lnTo>
                  <a:cubicBezTo>
                    <a:pt x="531" y="422"/>
                    <a:pt x="534" y="423"/>
                    <a:pt x="537" y="423"/>
                  </a:cubicBezTo>
                  <a:cubicBezTo>
                    <a:pt x="547" y="423"/>
                    <a:pt x="554" y="418"/>
                    <a:pt x="557" y="407"/>
                  </a:cubicBezTo>
                  <a:lnTo>
                    <a:pt x="579" y="355"/>
                  </a:lnTo>
                  <a:cubicBezTo>
                    <a:pt x="583" y="344"/>
                    <a:pt x="575" y="330"/>
                    <a:pt x="564" y="326"/>
                  </a:cubicBezTo>
                  <a:lnTo>
                    <a:pt x="531" y="311"/>
                  </a:lnTo>
                  <a:cubicBezTo>
                    <a:pt x="528" y="311"/>
                    <a:pt x="524" y="304"/>
                    <a:pt x="524" y="300"/>
                  </a:cubicBezTo>
                  <a:cubicBezTo>
                    <a:pt x="524" y="282"/>
                    <a:pt x="524" y="264"/>
                    <a:pt x="520" y="245"/>
                  </a:cubicBezTo>
                  <a:cubicBezTo>
                    <a:pt x="520" y="242"/>
                    <a:pt x="524" y="238"/>
                    <a:pt x="528" y="234"/>
                  </a:cubicBezTo>
                  <a:lnTo>
                    <a:pt x="557" y="224"/>
                  </a:lnTo>
                  <a:cubicBezTo>
                    <a:pt x="572" y="216"/>
                    <a:pt x="575" y="202"/>
                    <a:pt x="572" y="191"/>
                  </a:cubicBezTo>
                  <a:lnTo>
                    <a:pt x="550" y="139"/>
                  </a:lnTo>
                  <a:cubicBezTo>
                    <a:pt x="544" y="131"/>
                    <a:pt x="535" y="125"/>
                    <a:pt x="526" y="125"/>
                  </a:cubicBezTo>
                  <a:cubicBezTo>
                    <a:pt x="523" y="125"/>
                    <a:pt x="520" y="126"/>
                    <a:pt x="517" y="128"/>
                  </a:cubicBezTo>
                  <a:lnTo>
                    <a:pt x="484" y="139"/>
                  </a:lnTo>
                  <a:cubicBezTo>
                    <a:pt x="482" y="141"/>
                    <a:pt x="480" y="142"/>
                    <a:pt x="478" y="142"/>
                  </a:cubicBezTo>
                  <a:cubicBezTo>
                    <a:pt x="476" y="142"/>
                    <a:pt x="475" y="141"/>
                    <a:pt x="473" y="139"/>
                  </a:cubicBezTo>
                  <a:cubicBezTo>
                    <a:pt x="458" y="125"/>
                    <a:pt x="447" y="110"/>
                    <a:pt x="432" y="99"/>
                  </a:cubicBezTo>
                  <a:cubicBezTo>
                    <a:pt x="425" y="95"/>
                    <a:pt x="425" y="92"/>
                    <a:pt x="429" y="84"/>
                  </a:cubicBezTo>
                  <a:lnTo>
                    <a:pt x="440" y="55"/>
                  </a:lnTo>
                  <a:cubicBezTo>
                    <a:pt x="443" y="44"/>
                    <a:pt x="440" y="29"/>
                    <a:pt x="425" y="26"/>
                  </a:cubicBezTo>
                  <a:lnTo>
                    <a:pt x="374" y="4"/>
                  </a:lnTo>
                  <a:cubicBezTo>
                    <a:pt x="371" y="2"/>
                    <a:pt x="367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910;p40">
              <a:extLst>
                <a:ext uri="{FF2B5EF4-FFF2-40B4-BE49-F238E27FC236}">
                  <a16:creationId xmlns:a16="http://schemas.microsoft.com/office/drawing/2014/main" id="{80EC560B-7E2F-43BF-846D-BFC79DF36810}"/>
                </a:ext>
              </a:extLst>
            </p:cNvPr>
            <p:cNvSpPr/>
            <p:nvPr/>
          </p:nvSpPr>
          <p:spPr>
            <a:xfrm>
              <a:off x="7959072" y="2859068"/>
              <a:ext cx="138780" cy="135943"/>
            </a:xfrm>
            <a:custGeom>
              <a:avLst/>
              <a:gdLst/>
              <a:ahLst/>
              <a:cxnLst/>
              <a:rect l="l" t="t" r="r" b="b"/>
              <a:pathLst>
                <a:path w="587" h="575" extrusionOk="0">
                  <a:moveTo>
                    <a:pt x="287" y="180"/>
                  </a:moveTo>
                  <a:cubicBezTo>
                    <a:pt x="329" y="180"/>
                    <a:pt x="372" y="207"/>
                    <a:pt x="382" y="258"/>
                  </a:cubicBezTo>
                  <a:cubicBezTo>
                    <a:pt x="389" y="298"/>
                    <a:pt x="371" y="338"/>
                    <a:pt x="338" y="360"/>
                  </a:cubicBezTo>
                  <a:cubicBezTo>
                    <a:pt x="322" y="370"/>
                    <a:pt x="305" y="374"/>
                    <a:pt x="289" y="374"/>
                  </a:cubicBezTo>
                  <a:cubicBezTo>
                    <a:pt x="225" y="374"/>
                    <a:pt x="170" y="306"/>
                    <a:pt x="202" y="236"/>
                  </a:cubicBezTo>
                  <a:cubicBezTo>
                    <a:pt x="219" y="198"/>
                    <a:pt x="253" y="180"/>
                    <a:pt x="287" y="180"/>
                  </a:cubicBezTo>
                  <a:close/>
                  <a:moveTo>
                    <a:pt x="368" y="0"/>
                  </a:moveTo>
                  <a:cubicBezTo>
                    <a:pt x="358" y="0"/>
                    <a:pt x="351" y="4"/>
                    <a:pt x="345" y="13"/>
                  </a:cubicBezTo>
                  <a:lnTo>
                    <a:pt x="334" y="45"/>
                  </a:lnTo>
                  <a:cubicBezTo>
                    <a:pt x="330" y="53"/>
                    <a:pt x="327" y="53"/>
                    <a:pt x="319" y="53"/>
                  </a:cubicBezTo>
                  <a:lnTo>
                    <a:pt x="265" y="53"/>
                  </a:lnTo>
                  <a:cubicBezTo>
                    <a:pt x="261" y="53"/>
                    <a:pt x="254" y="53"/>
                    <a:pt x="254" y="45"/>
                  </a:cubicBezTo>
                  <a:lnTo>
                    <a:pt x="243" y="16"/>
                  </a:lnTo>
                  <a:cubicBezTo>
                    <a:pt x="237" y="7"/>
                    <a:pt x="228" y="1"/>
                    <a:pt x="217" y="1"/>
                  </a:cubicBezTo>
                  <a:cubicBezTo>
                    <a:pt x="215" y="1"/>
                    <a:pt x="212" y="1"/>
                    <a:pt x="210" y="2"/>
                  </a:cubicBezTo>
                  <a:lnTo>
                    <a:pt x="158" y="24"/>
                  </a:lnTo>
                  <a:cubicBezTo>
                    <a:pt x="147" y="27"/>
                    <a:pt x="140" y="42"/>
                    <a:pt x="144" y="53"/>
                  </a:cubicBezTo>
                  <a:lnTo>
                    <a:pt x="158" y="86"/>
                  </a:lnTo>
                  <a:cubicBezTo>
                    <a:pt x="158" y="89"/>
                    <a:pt x="158" y="97"/>
                    <a:pt x="151" y="100"/>
                  </a:cubicBezTo>
                  <a:cubicBezTo>
                    <a:pt x="133" y="115"/>
                    <a:pt x="118" y="130"/>
                    <a:pt x="103" y="152"/>
                  </a:cubicBezTo>
                  <a:cubicBezTo>
                    <a:pt x="100" y="155"/>
                    <a:pt x="96" y="155"/>
                    <a:pt x="89" y="155"/>
                  </a:cubicBezTo>
                  <a:lnTo>
                    <a:pt x="56" y="141"/>
                  </a:lnTo>
                  <a:cubicBezTo>
                    <a:pt x="54" y="140"/>
                    <a:pt x="52" y="140"/>
                    <a:pt x="50" y="140"/>
                  </a:cubicBezTo>
                  <a:cubicBezTo>
                    <a:pt x="41" y="140"/>
                    <a:pt x="33" y="146"/>
                    <a:pt x="27" y="155"/>
                  </a:cubicBezTo>
                  <a:lnTo>
                    <a:pt x="5" y="207"/>
                  </a:lnTo>
                  <a:cubicBezTo>
                    <a:pt x="1" y="218"/>
                    <a:pt x="8" y="232"/>
                    <a:pt x="19" y="240"/>
                  </a:cubicBezTo>
                  <a:lnTo>
                    <a:pt x="56" y="254"/>
                  </a:lnTo>
                  <a:cubicBezTo>
                    <a:pt x="60" y="254"/>
                    <a:pt x="63" y="258"/>
                    <a:pt x="63" y="265"/>
                  </a:cubicBezTo>
                  <a:cubicBezTo>
                    <a:pt x="60" y="291"/>
                    <a:pt x="63" y="316"/>
                    <a:pt x="67" y="342"/>
                  </a:cubicBezTo>
                  <a:cubicBezTo>
                    <a:pt x="71" y="349"/>
                    <a:pt x="67" y="353"/>
                    <a:pt x="63" y="357"/>
                  </a:cubicBezTo>
                  <a:lnTo>
                    <a:pt x="34" y="371"/>
                  </a:lnTo>
                  <a:cubicBezTo>
                    <a:pt x="23" y="379"/>
                    <a:pt x="19" y="393"/>
                    <a:pt x="27" y="404"/>
                  </a:cubicBezTo>
                  <a:lnTo>
                    <a:pt x="52" y="452"/>
                  </a:lnTo>
                  <a:cubicBezTo>
                    <a:pt x="55" y="460"/>
                    <a:pt x="63" y="466"/>
                    <a:pt x="72" y="466"/>
                  </a:cubicBezTo>
                  <a:cubicBezTo>
                    <a:pt x="75" y="466"/>
                    <a:pt x="78" y="465"/>
                    <a:pt x="82" y="463"/>
                  </a:cubicBezTo>
                  <a:lnTo>
                    <a:pt x="114" y="448"/>
                  </a:lnTo>
                  <a:cubicBezTo>
                    <a:pt x="116" y="446"/>
                    <a:pt x="119" y="445"/>
                    <a:pt x="122" y="445"/>
                  </a:cubicBezTo>
                  <a:cubicBezTo>
                    <a:pt x="125" y="445"/>
                    <a:pt x="127" y="446"/>
                    <a:pt x="129" y="448"/>
                  </a:cubicBezTo>
                  <a:cubicBezTo>
                    <a:pt x="140" y="463"/>
                    <a:pt x="155" y="474"/>
                    <a:pt x="169" y="485"/>
                  </a:cubicBezTo>
                  <a:cubicBezTo>
                    <a:pt x="177" y="485"/>
                    <a:pt x="177" y="492"/>
                    <a:pt x="177" y="496"/>
                  </a:cubicBezTo>
                  <a:lnTo>
                    <a:pt x="166" y="525"/>
                  </a:lnTo>
                  <a:cubicBezTo>
                    <a:pt x="162" y="540"/>
                    <a:pt x="169" y="551"/>
                    <a:pt x="180" y="558"/>
                  </a:cubicBezTo>
                  <a:lnTo>
                    <a:pt x="235" y="573"/>
                  </a:lnTo>
                  <a:cubicBezTo>
                    <a:pt x="238" y="574"/>
                    <a:pt x="241" y="574"/>
                    <a:pt x="243" y="574"/>
                  </a:cubicBezTo>
                  <a:cubicBezTo>
                    <a:pt x="253" y="574"/>
                    <a:pt x="262" y="569"/>
                    <a:pt x="265" y="558"/>
                  </a:cubicBezTo>
                  <a:lnTo>
                    <a:pt x="276" y="525"/>
                  </a:lnTo>
                  <a:cubicBezTo>
                    <a:pt x="279" y="521"/>
                    <a:pt x="283" y="518"/>
                    <a:pt x="287" y="518"/>
                  </a:cubicBezTo>
                  <a:cubicBezTo>
                    <a:pt x="305" y="518"/>
                    <a:pt x="323" y="518"/>
                    <a:pt x="341" y="514"/>
                  </a:cubicBezTo>
                  <a:cubicBezTo>
                    <a:pt x="344" y="513"/>
                    <a:pt x="345" y="513"/>
                    <a:pt x="347" y="513"/>
                  </a:cubicBezTo>
                  <a:cubicBezTo>
                    <a:pt x="351" y="513"/>
                    <a:pt x="354" y="515"/>
                    <a:pt x="356" y="518"/>
                  </a:cubicBezTo>
                  <a:lnTo>
                    <a:pt x="371" y="547"/>
                  </a:lnTo>
                  <a:cubicBezTo>
                    <a:pt x="373" y="555"/>
                    <a:pt x="382" y="561"/>
                    <a:pt x="390" y="561"/>
                  </a:cubicBezTo>
                  <a:cubicBezTo>
                    <a:pt x="394" y="561"/>
                    <a:pt x="397" y="560"/>
                    <a:pt x="400" y="558"/>
                  </a:cubicBezTo>
                  <a:lnTo>
                    <a:pt x="451" y="536"/>
                  </a:lnTo>
                  <a:cubicBezTo>
                    <a:pt x="462" y="529"/>
                    <a:pt x="470" y="514"/>
                    <a:pt x="462" y="503"/>
                  </a:cubicBezTo>
                  <a:lnTo>
                    <a:pt x="448" y="470"/>
                  </a:lnTo>
                  <a:cubicBezTo>
                    <a:pt x="444" y="467"/>
                    <a:pt x="448" y="459"/>
                    <a:pt x="451" y="456"/>
                  </a:cubicBezTo>
                  <a:cubicBezTo>
                    <a:pt x="462" y="445"/>
                    <a:pt x="477" y="430"/>
                    <a:pt x="488" y="415"/>
                  </a:cubicBezTo>
                  <a:cubicBezTo>
                    <a:pt x="488" y="413"/>
                    <a:pt x="492" y="410"/>
                    <a:pt x="495" y="410"/>
                  </a:cubicBezTo>
                  <a:cubicBezTo>
                    <a:pt x="496" y="410"/>
                    <a:pt x="498" y="411"/>
                    <a:pt x="499" y="412"/>
                  </a:cubicBezTo>
                  <a:lnTo>
                    <a:pt x="532" y="423"/>
                  </a:lnTo>
                  <a:cubicBezTo>
                    <a:pt x="534" y="423"/>
                    <a:pt x="536" y="424"/>
                    <a:pt x="538" y="424"/>
                  </a:cubicBezTo>
                  <a:cubicBezTo>
                    <a:pt x="548" y="424"/>
                    <a:pt x="558" y="417"/>
                    <a:pt x="561" y="408"/>
                  </a:cubicBezTo>
                  <a:lnTo>
                    <a:pt x="579" y="357"/>
                  </a:lnTo>
                  <a:cubicBezTo>
                    <a:pt x="587" y="342"/>
                    <a:pt x="579" y="331"/>
                    <a:pt x="568" y="324"/>
                  </a:cubicBezTo>
                  <a:lnTo>
                    <a:pt x="535" y="313"/>
                  </a:lnTo>
                  <a:cubicBezTo>
                    <a:pt x="528" y="309"/>
                    <a:pt x="525" y="305"/>
                    <a:pt x="528" y="302"/>
                  </a:cubicBezTo>
                  <a:cubicBezTo>
                    <a:pt x="528" y="283"/>
                    <a:pt x="528" y="265"/>
                    <a:pt x="525" y="247"/>
                  </a:cubicBezTo>
                  <a:cubicBezTo>
                    <a:pt x="521" y="240"/>
                    <a:pt x="525" y="236"/>
                    <a:pt x="532" y="232"/>
                  </a:cubicBezTo>
                  <a:lnTo>
                    <a:pt x="561" y="221"/>
                  </a:lnTo>
                  <a:cubicBezTo>
                    <a:pt x="572" y="214"/>
                    <a:pt x="576" y="203"/>
                    <a:pt x="572" y="188"/>
                  </a:cubicBezTo>
                  <a:lnTo>
                    <a:pt x="550" y="137"/>
                  </a:lnTo>
                  <a:cubicBezTo>
                    <a:pt x="548" y="129"/>
                    <a:pt x="539" y="123"/>
                    <a:pt x="529" y="123"/>
                  </a:cubicBezTo>
                  <a:cubicBezTo>
                    <a:pt x="525" y="123"/>
                    <a:pt x="521" y="124"/>
                    <a:pt x="517" y="126"/>
                  </a:cubicBezTo>
                  <a:lnTo>
                    <a:pt x="488" y="141"/>
                  </a:lnTo>
                  <a:cubicBezTo>
                    <a:pt x="481" y="141"/>
                    <a:pt x="477" y="141"/>
                    <a:pt x="473" y="137"/>
                  </a:cubicBezTo>
                  <a:cubicBezTo>
                    <a:pt x="462" y="122"/>
                    <a:pt x="448" y="108"/>
                    <a:pt x="433" y="97"/>
                  </a:cubicBezTo>
                  <a:cubicBezTo>
                    <a:pt x="429" y="93"/>
                    <a:pt x="426" y="89"/>
                    <a:pt x="429" y="82"/>
                  </a:cubicBezTo>
                  <a:lnTo>
                    <a:pt x="440" y="53"/>
                  </a:lnTo>
                  <a:cubicBezTo>
                    <a:pt x="448" y="42"/>
                    <a:pt x="440" y="27"/>
                    <a:pt x="429" y="24"/>
                  </a:cubicBezTo>
                  <a:lnTo>
                    <a:pt x="378" y="2"/>
                  </a:lnTo>
                  <a:cubicBezTo>
                    <a:pt x="374" y="1"/>
                    <a:pt x="371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5" name="Picture 2" descr="ESPE - Universidad de las Fuerzas Armadas | Sangolquí">
            <a:extLst>
              <a:ext uri="{FF2B5EF4-FFF2-40B4-BE49-F238E27FC236}">
                <a16:creationId xmlns:a16="http://schemas.microsoft.com/office/drawing/2014/main" id="{ECB50842-09C8-4EDF-8E72-2B434F8C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8" y="507925"/>
            <a:ext cx="3321025" cy="9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01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1183</TotalTime>
  <Words>1171</Words>
  <Application>Microsoft Office PowerPoint</Application>
  <PresentationFormat>Panorámica</PresentationFormat>
  <Paragraphs>260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Agency FB</vt:lpstr>
      <vt:lpstr>Aharoni</vt:lpstr>
      <vt:lpstr>Arial</vt:lpstr>
      <vt:lpstr>Arial Narrow</vt:lpstr>
      <vt:lpstr>Calibri</vt:lpstr>
      <vt:lpstr>Calibri Light</vt:lpstr>
      <vt:lpstr>Century Gothic</vt:lpstr>
      <vt:lpstr>Fira Sans Extra Condensed SemiBold</vt:lpstr>
      <vt:lpstr>Roboto</vt:lpstr>
      <vt:lpstr>Retrospección</vt:lpstr>
      <vt:lpstr>IMPACTO CAUSADO EN LA EFICIENCIA OPERATIVA Y LA RENTABILIDAD DE LA COOPERATIVA ALIANZA DEL VALLE LTDA., DESPUÉS DE LA IMPLEMENTACIÓN DEL COSTEO ABC EN SUS DIFERENTES PROCESOS</vt:lpstr>
      <vt:lpstr>PLANTEAMIENTO DEL PROBLEMA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COSTEO ABC PROCESO DE CRÉDITO DE COAC ALIANZA DEL VALLE LTDA</vt:lpstr>
      <vt:lpstr>APLICACIÓN DEL COSTEO ABC PROCESO DE CRÉDITO</vt:lpstr>
      <vt:lpstr>ANÁLISIS COMPARATIVO</vt:lpstr>
      <vt:lpstr>RESULTADOS ALCANZADOS</vt:lpstr>
      <vt:lpstr>RESULTADOS ALCANZADOS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DE MADUREZ, PROPUESTA DE MEJORA, ESTANDARIZACIÓN DE PROCESOS Y CUADRO DE MANDO INTEGRAL, PARA LA GESTION DEPARTAMENTAL EN LA UNIVERSIDAD DE LAS FUERZAS ARMADAS - ESPE MATRIZ, SEDES Y UNIDADES ACADÉMICAS ESPECIALES</dc:title>
  <dc:creator>Usuario de Windows</dc:creator>
  <cp:lastModifiedBy>Karol Castro (CRE-ROL)</cp:lastModifiedBy>
  <cp:revision>101</cp:revision>
  <dcterms:created xsi:type="dcterms:W3CDTF">2021-09-03T03:54:36Z</dcterms:created>
  <dcterms:modified xsi:type="dcterms:W3CDTF">2022-03-03T18:46:29Z</dcterms:modified>
</cp:coreProperties>
</file>