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03" r:id="rId3"/>
    <p:sldId id="258" r:id="rId4"/>
    <p:sldId id="257" r:id="rId5"/>
    <p:sldId id="259" r:id="rId6"/>
    <p:sldId id="260" r:id="rId7"/>
    <p:sldId id="263" r:id="rId8"/>
    <p:sldId id="284" r:id="rId9"/>
    <p:sldId id="285" r:id="rId10"/>
    <p:sldId id="286" r:id="rId11"/>
    <p:sldId id="265" r:id="rId12"/>
    <p:sldId id="266" r:id="rId13"/>
    <p:sldId id="271" r:id="rId14"/>
    <p:sldId id="267" r:id="rId15"/>
    <p:sldId id="273" r:id="rId16"/>
    <p:sldId id="272" r:id="rId17"/>
    <p:sldId id="276" r:id="rId18"/>
    <p:sldId id="277" r:id="rId19"/>
    <p:sldId id="278" r:id="rId20"/>
    <p:sldId id="292" r:id="rId21"/>
    <p:sldId id="294" r:id="rId22"/>
    <p:sldId id="280" r:id="rId23"/>
    <p:sldId id="295" r:id="rId24"/>
    <p:sldId id="296" r:id="rId25"/>
    <p:sldId id="281" r:id="rId26"/>
    <p:sldId id="297" r:id="rId27"/>
    <p:sldId id="291" r:id="rId28"/>
    <p:sldId id="290" r:id="rId29"/>
    <p:sldId id="298" r:id="rId30"/>
    <p:sldId id="299" r:id="rId31"/>
    <p:sldId id="300" r:id="rId32"/>
    <p:sldId id="301" r:id="rId33"/>
    <p:sldId id="30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ldonado%20Mateo\AppData\Roaming\Microsoft\Excel\RESPUESTAS%20DE%20ENCUESTAS%20(version%201).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[RESPUESTAS DE ENCUESTAS (version 1).xlsb]Hoja3!TablaDinámica5</c:name>
    <c:fmtId val="3"/>
  </c:pivotSource>
  <c:chart>
    <c:title>
      <c:tx>
        <c:rich>
          <a:bodyPr rot="0" spcFirstLastPara="1" vertOverflow="ellipsis" vert="horz" wrap="square" anchor="ctr" anchorCtr="1"/>
          <a:lstStyle/>
          <a:p>
            <a:pPr>
              <a:defRPr sz="144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a:t>Cooperativas de Ahorro y Crédito - SEPS</a:t>
            </a:r>
          </a:p>
        </c:rich>
      </c:tx>
      <c:overlay val="0"/>
      <c:spPr>
        <a:noFill/>
        <a:ln>
          <a:noFill/>
        </a:ln>
        <a:effectLst/>
      </c:spPr>
      <c:txPr>
        <a:bodyPr rot="0" spcFirstLastPara="1" vertOverflow="ellipsis" vert="horz" wrap="square" anchor="ctr" anchorCtr="1"/>
        <a:lstStyle/>
        <a:p>
          <a:pPr>
            <a:defRPr sz="144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ivotFmts>
      <c:pivotFmt>
        <c:idx val="0"/>
      </c:pivotFmt>
      <c:pivotFmt>
        <c:idx val="1"/>
      </c:pivotFmt>
      <c:pivotFmt>
        <c:idx val="2"/>
        <c:spPr>
          <a:solidFill>
            <a:schemeClr val="accent1"/>
          </a:solidFill>
          <a:ln>
            <a:noFill/>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Hoja3!$B$3</c:f>
              <c:strCache>
                <c:ptCount val="1"/>
                <c:pt idx="0">
                  <c:v>Suma de N° Entidades Nivel Nacional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Hoja3!$A$4:$A$10</c:f>
              <c:strCache>
                <c:ptCount val="6"/>
                <c:pt idx="0">
                  <c:v>TOTAL</c:v>
                </c:pt>
                <c:pt idx="1">
                  <c:v>Segmento 5 
(Activos hasta USD 1M)</c:v>
                </c:pt>
                <c:pt idx="2">
                  <c:v>Segmento 4 
(Activos mayores a USD 1M hasta USD 5M)</c:v>
                </c:pt>
                <c:pt idx="3">
                  <c:v>Segmento 3
(Activos mayores a USD 5M hasta USD 20M)</c:v>
                </c:pt>
                <c:pt idx="4">
                  <c:v>Segmento 2 
(Activos mayores a USD 20M hasta USD 80M)</c:v>
                </c:pt>
                <c:pt idx="5">
                  <c:v>Segmento 1
(Activos mayores a USD 80M)</c:v>
                </c:pt>
              </c:strCache>
            </c:strRef>
          </c:cat>
          <c:val>
            <c:numRef>
              <c:f>Hoja3!$B$4:$B$10</c:f>
              <c:numCache>
                <c:formatCode>General</c:formatCode>
                <c:ptCount val="6"/>
                <c:pt idx="0">
                  <c:v>522</c:v>
                </c:pt>
                <c:pt idx="1">
                  <c:v>190</c:v>
                </c:pt>
                <c:pt idx="2">
                  <c:v>163</c:v>
                </c:pt>
                <c:pt idx="3">
                  <c:v>84</c:v>
                </c:pt>
                <c:pt idx="4">
                  <c:v>46</c:v>
                </c:pt>
                <c:pt idx="5">
                  <c:v>39</c:v>
                </c:pt>
              </c:numCache>
            </c:numRef>
          </c:val>
          <c:extLst>
            <c:ext xmlns:c16="http://schemas.microsoft.com/office/drawing/2014/chart" uri="{C3380CC4-5D6E-409C-BE32-E72D297353CC}">
              <c16:uniqueId val="{00000000-5AF6-4439-A0AC-691E19AB22FE}"/>
            </c:ext>
          </c:extLst>
        </c:ser>
        <c:ser>
          <c:idx val="1"/>
          <c:order val="1"/>
          <c:tx>
            <c:strRef>
              <c:f>Hoja3!$C$3</c:f>
              <c:strCache>
                <c:ptCount val="1"/>
                <c:pt idx="0">
                  <c:v>Suma de N° Entidades Pichincha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Hoja3!$A$4:$A$10</c:f>
              <c:strCache>
                <c:ptCount val="6"/>
                <c:pt idx="0">
                  <c:v>TOTAL</c:v>
                </c:pt>
                <c:pt idx="1">
                  <c:v>Segmento 5 
(Activos hasta USD 1M)</c:v>
                </c:pt>
                <c:pt idx="2">
                  <c:v>Segmento 4 
(Activos mayores a USD 1M hasta USD 5M)</c:v>
                </c:pt>
                <c:pt idx="3">
                  <c:v>Segmento 3
(Activos mayores a USD 5M hasta USD 20M)</c:v>
                </c:pt>
                <c:pt idx="4">
                  <c:v>Segmento 2 
(Activos mayores a USD 20M hasta USD 80M)</c:v>
                </c:pt>
                <c:pt idx="5">
                  <c:v>Segmento 1
(Activos mayores a USD 80M)</c:v>
                </c:pt>
              </c:strCache>
            </c:strRef>
          </c:cat>
          <c:val>
            <c:numRef>
              <c:f>Hoja3!$C$4:$C$10</c:f>
              <c:numCache>
                <c:formatCode>General</c:formatCode>
                <c:ptCount val="6"/>
                <c:pt idx="0">
                  <c:v>98</c:v>
                </c:pt>
                <c:pt idx="1">
                  <c:v>27</c:v>
                </c:pt>
                <c:pt idx="2">
                  <c:v>36</c:v>
                </c:pt>
                <c:pt idx="3">
                  <c:v>14</c:v>
                </c:pt>
                <c:pt idx="4">
                  <c:v>12</c:v>
                </c:pt>
                <c:pt idx="5">
                  <c:v>9</c:v>
                </c:pt>
              </c:numCache>
            </c:numRef>
          </c:val>
          <c:extLst>
            <c:ext xmlns:c16="http://schemas.microsoft.com/office/drawing/2014/chart" uri="{C3380CC4-5D6E-409C-BE32-E72D297353CC}">
              <c16:uniqueId val="{00000001-5AF6-4439-A0AC-691E19AB22FE}"/>
            </c:ext>
          </c:extLst>
        </c:ser>
        <c:dLbls>
          <c:showLegendKey val="0"/>
          <c:showVal val="1"/>
          <c:showCatName val="0"/>
          <c:showSerName val="0"/>
          <c:showPercent val="0"/>
          <c:showBubbleSize val="0"/>
        </c:dLbls>
        <c:gapWidth val="150"/>
        <c:overlap val="-25"/>
        <c:axId val="712927072"/>
        <c:axId val="712924160"/>
      </c:barChart>
      <c:catAx>
        <c:axId val="712927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12924160"/>
        <c:crosses val="autoZero"/>
        <c:auto val="1"/>
        <c:lblAlgn val="ctr"/>
        <c:lblOffset val="100"/>
        <c:noMultiLvlLbl val="0"/>
      </c:catAx>
      <c:valAx>
        <c:axId val="712924160"/>
        <c:scaling>
          <c:orientation val="minMax"/>
        </c:scaling>
        <c:delete val="1"/>
        <c:axPos val="b"/>
        <c:numFmt formatCode="General" sourceLinked="1"/>
        <c:majorTickMark val="none"/>
        <c:minorTickMark val="none"/>
        <c:tickLblPos val="nextTo"/>
        <c:crossAx val="7129270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5.png"/></Relationships>
</file>

<file path=ppt/diagrams/_rels/data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diagrams/_rels/data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5.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733573-01F7-4D4D-BF4A-1AF8151C664B}"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s-EC"/>
        </a:p>
      </dgm:t>
    </dgm:pt>
    <dgm:pt modelId="{1697A496-8DBB-498C-88E7-885DD312F6C5}">
      <dgm:prSet phldrT="[Texto]" custT="1"/>
      <dgm:spPr/>
      <dgm:t>
        <a:bodyPr/>
        <a:lstStyle/>
        <a:p>
          <a:r>
            <a:rPr lang="es-EC"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Introducción                                                            </a:t>
          </a:r>
          <a:r>
            <a:rPr lang="en-US" sz="1200" b="1" dirty="0">
              <a:latin typeface="Arial" panose="020B0604020202020204" pitchFamily="34" charset="0"/>
              <a:cs typeface="Arial" panose="020B0604020202020204" pitchFamily="34" charset="0"/>
            </a:rPr>
            <a:t>                                                                                                3</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128DE9EA-7F41-4FC8-BB48-6A5ED100C3CC}" type="parTrans" cxnId="{F751F7DF-C8BA-4E59-AE04-EF7480957426}">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5FB4404C-E121-4C38-80BC-3BB9A9BDE3E9}" type="sibTrans" cxnId="{F751F7DF-C8BA-4E59-AE04-EF7480957426}">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39B5A01C-B4BA-4B0A-BE51-364BFE9E34E2}">
      <dgm:prSet phldrT="[Texto]" custT="1"/>
      <dgm:spPr/>
      <dgm:t>
        <a:bodyPr/>
        <a:lstStyle/>
        <a:p>
          <a:r>
            <a:rPr lang="es-EC" sz="1200" b="1" dirty="0">
              <a:latin typeface="Arial" panose="020B0604020202020204" pitchFamily="34" charset="0"/>
              <a:cs typeface="Arial" panose="020B0604020202020204" pitchFamily="34" charset="0"/>
            </a:rPr>
            <a:t>Economía Popular y Solidaria                                                                                                                          5 - </a:t>
          </a:r>
          <a:r>
            <a:rPr lang="es-EC" sz="1200" b="1" dirty="0" smtClean="0">
              <a:latin typeface="Arial" panose="020B0604020202020204" pitchFamily="34" charset="0"/>
              <a:cs typeface="Arial" panose="020B0604020202020204" pitchFamily="34" charset="0"/>
            </a:rPr>
            <a:t>6</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ACD18A77-A555-406C-B4D1-16094BC81C76}" type="parTrans" cxnId="{8B292573-0B3D-4299-B664-81C473363989}">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DEAA5015-6C0F-4A39-9E5B-D072000F1526}" type="sibTrans" cxnId="{8B292573-0B3D-4299-B664-81C473363989}">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65459A8E-98EB-4BC0-AF45-43A0D0A586BE}">
      <dgm:prSet phldrT="[Texto]" custT="1"/>
      <dgm:spPr/>
      <dgm:t>
        <a:bodyPr/>
        <a:lstStyle/>
        <a:p>
          <a:r>
            <a:rPr lang="es-EC"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Superintendencia de Economía Popular y Solidaria</a:t>
          </a:r>
          <a:r>
            <a:rPr lang="es-EC"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EC" sz="12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583C369D-0463-4D26-92D8-AB2880964590}" type="parTrans" cxnId="{425C49E0-8407-45DE-AC68-F535897F7870}">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4FADCBE6-1916-4DCA-B695-FDDD783E4384}" type="sibTrans" cxnId="{425C49E0-8407-45DE-AC68-F535897F7870}">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882E7FA6-BAFB-4C73-B1A1-1997F4C9EACC}">
      <dgm:prSet phldrT="[Texto]" custT="1"/>
      <dgm:spPr/>
      <dgm:t>
        <a:bodyPr/>
        <a:lstStyle/>
        <a:p>
          <a:r>
            <a:rPr lang="es-ES" sz="1200" b="1" dirty="0">
              <a:latin typeface="Arial" panose="020B0604020202020204" pitchFamily="34" charset="0"/>
              <a:cs typeface="Arial" panose="020B0604020202020204" pitchFamily="34" charset="0"/>
            </a:rPr>
            <a:t>Auditoría                                                                                                                                                                </a:t>
          </a:r>
          <a:r>
            <a:rPr lang="es-ES" sz="1200" b="1" dirty="0" smtClean="0">
              <a:latin typeface="Arial" panose="020B0604020202020204" pitchFamily="34" charset="0"/>
              <a:cs typeface="Arial" panose="020B0604020202020204" pitchFamily="34" charset="0"/>
            </a:rPr>
            <a:t> 8</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CC47C4E1-0EF1-45BE-ADFD-917AA9C83D8D}" type="parTrans" cxnId="{6E74CC66-2193-4F6C-B09E-2CD7050116AB}">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3AC6DC34-FAD3-4AAA-97AB-33AEDD638634}" type="sibTrans" cxnId="{6E74CC66-2193-4F6C-B09E-2CD7050116AB}">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875509E1-D3CD-484F-8D35-2219EE83BD64}">
      <dgm:prSet phldrT="[Texto]" custT="1"/>
      <dgm:spPr/>
      <dgm:t>
        <a:bodyPr/>
        <a:lstStyle/>
        <a:p>
          <a:r>
            <a:rPr lang="es-ES" sz="1200" b="1" dirty="0">
              <a:latin typeface="Arial" panose="020B0604020202020204" pitchFamily="34" charset="0"/>
              <a:cs typeface="Arial" panose="020B0604020202020204" pitchFamily="34" charset="0"/>
            </a:rPr>
            <a:t>Calificación de Auditores Internos Y Externos                                                                                          </a:t>
          </a:r>
          <a:r>
            <a:rPr lang="es-ES" sz="1200" b="1" dirty="0" smtClean="0">
              <a:latin typeface="Arial" panose="020B0604020202020204" pitchFamily="34" charset="0"/>
              <a:cs typeface="Arial" panose="020B0604020202020204" pitchFamily="34" charset="0"/>
            </a:rPr>
            <a:t>  9 </a:t>
          </a:r>
          <a:r>
            <a:rPr lang="es-ES" sz="1200" b="1" dirty="0">
              <a:latin typeface="Arial" panose="020B0604020202020204" pitchFamily="34" charset="0"/>
              <a:cs typeface="Arial" panose="020B0604020202020204" pitchFamily="34" charset="0"/>
            </a:rPr>
            <a:t>- </a:t>
          </a:r>
          <a:r>
            <a:rPr lang="es-ES" sz="1200" b="1" dirty="0" smtClean="0">
              <a:latin typeface="Arial" panose="020B0604020202020204" pitchFamily="34" charset="0"/>
              <a:cs typeface="Arial" panose="020B0604020202020204" pitchFamily="34" charset="0"/>
            </a:rPr>
            <a:t>10</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DDEC9CC9-AD23-4E22-83B9-7E9DB8A7F28A}" type="parTrans" cxnId="{C6762DCE-6C00-47BB-8077-45B259D3EC6A}">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67BF03E8-BA8B-4072-B915-DE83644BFBEC}" type="sibTrans" cxnId="{C6762DCE-6C00-47BB-8077-45B259D3EC6A}">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468449D6-8148-48A6-A2E2-F6520774B021}">
      <dgm:prSet phldrT="[Texto]" custT="1"/>
      <dgm:spPr/>
      <dgm:t>
        <a:bodyPr/>
        <a:lstStyle/>
        <a:p>
          <a:r>
            <a:rPr lang="es-EC"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Objetivos                                                                                                                                                                  </a:t>
          </a:r>
          <a:r>
            <a:rPr lang="en-US" sz="1200" b="1" dirty="0">
              <a:latin typeface="Arial" panose="020B0604020202020204" pitchFamily="34" charset="0"/>
              <a:cs typeface="Arial" panose="020B0604020202020204" pitchFamily="34" charset="0"/>
            </a:rPr>
            <a:t>4</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C4859B43-737A-4564-A7A6-A61AC4C76175}" type="parTrans" cxnId="{C4C83DD1-DD16-43DB-9247-7330ADF75683}">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E85D685A-67BB-462C-B22E-700A9A8DDA78}" type="sibTrans" cxnId="{C4C83DD1-DD16-43DB-9247-7330ADF75683}">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1686A437-994C-495E-A740-6C0FC1FED5FB}">
      <dgm:prSet phldrT="[Texto]" custT="1"/>
      <dgm:spPr/>
      <dgm:t>
        <a:bodyPr/>
        <a:lstStyle/>
        <a:p>
          <a:r>
            <a:rPr lang="es-EC"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Metodología de la Investigación                                                                                                                  </a:t>
          </a:r>
          <a:r>
            <a:rPr lang="es-EC"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11 </a:t>
          </a:r>
          <a:r>
            <a:rPr lang="es-EC"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17</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5265F657-407A-428D-B53C-D4FBE7901540}" type="parTrans" cxnId="{4532B836-0439-48C7-93FA-8C083ABDEAFA}">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1CA5D208-CD51-4C71-96A5-E06ED17CC45D}" type="sibTrans" cxnId="{4532B836-0439-48C7-93FA-8C083ABDEAFA}">
      <dgm:prSet/>
      <dgm:spPr/>
      <dgm:t>
        <a:bodyPr/>
        <a:lstStyle/>
        <a:p>
          <a:endParaRPr lang="es-EC" sz="1200" b="1">
            <a:solidFill>
              <a:schemeClr val="bg1">
                <a:lumMod val="25000"/>
              </a:schemeClr>
            </a:solidFill>
            <a:latin typeface="Arial" panose="020B0604020202020204" pitchFamily="34" charset="0"/>
            <a:cs typeface="Arial" panose="020B0604020202020204" pitchFamily="34" charset="0"/>
          </a:endParaRPr>
        </a:p>
      </dgm:t>
    </dgm:pt>
    <dgm:pt modelId="{08C94A7E-8CF1-4B38-87BA-DCDCCFD9A629}">
      <dgm:prSet phldrT="[Texto]" custT="1"/>
      <dgm:spPr/>
      <dgm:t>
        <a:bodyPr/>
        <a:lstStyle/>
        <a:p>
          <a:r>
            <a:rPr lang="es-MX" sz="1200" b="1"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Resultados                                                                                                                                                     </a:t>
          </a:r>
          <a:r>
            <a:rPr lang="es-MX" sz="1200" b="1"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18 </a:t>
          </a:r>
          <a:r>
            <a:rPr lang="es-MX" sz="1200" b="1"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s-MX" sz="1200" b="1"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30</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A83920E-8B27-49F4-BD66-E79E096EE2FA}" type="parTrans" cxnId="{723E497A-9A18-468F-B2D4-D4DD7E92A961}">
      <dgm:prSet/>
      <dgm:spPr/>
      <dgm:t>
        <a:bodyPr/>
        <a:lstStyle/>
        <a:p>
          <a:endParaRPr lang="es-EC" sz="1200" b="1">
            <a:latin typeface="Arial" panose="020B0604020202020204" pitchFamily="34" charset="0"/>
            <a:cs typeface="Arial" panose="020B0604020202020204" pitchFamily="34" charset="0"/>
          </a:endParaRPr>
        </a:p>
      </dgm:t>
    </dgm:pt>
    <dgm:pt modelId="{A5310010-F262-46DD-9546-5F3800C30FFE}" type="sibTrans" cxnId="{723E497A-9A18-468F-B2D4-D4DD7E92A961}">
      <dgm:prSet/>
      <dgm:spPr/>
      <dgm:t>
        <a:bodyPr/>
        <a:lstStyle/>
        <a:p>
          <a:endParaRPr lang="es-EC" sz="1200" b="1">
            <a:latin typeface="Arial" panose="020B0604020202020204" pitchFamily="34" charset="0"/>
            <a:cs typeface="Arial" panose="020B0604020202020204" pitchFamily="34" charset="0"/>
          </a:endParaRPr>
        </a:p>
      </dgm:t>
    </dgm:pt>
    <dgm:pt modelId="{797D9836-958D-4166-8355-1AC2AF572B50}">
      <dgm:prSet phldrT="[Texto]" custT="1"/>
      <dgm:spPr/>
      <dgm:t>
        <a:bodyPr/>
        <a:lstStyle/>
        <a:p>
          <a:r>
            <a:rPr lang="es-MX" sz="1200" b="1" dirty="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Conclusiones</a:t>
          </a:r>
          <a:r>
            <a:rPr lang="es-MX" sz="1200" b="1"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s-MX" sz="1200" b="1"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31</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8048C90-2DA0-4A70-BCDC-9DA73FAAE22C}" type="parTrans" cxnId="{8D14E59C-E994-497F-8322-B84BC4D362C0}">
      <dgm:prSet/>
      <dgm:spPr/>
      <dgm:t>
        <a:bodyPr/>
        <a:lstStyle/>
        <a:p>
          <a:endParaRPr lang="es-EC" sz="1200" b="1"/>
        </a:p>
      </dgm:t>
    </dgm:pt>
    <dgm:pt modelId="{911FDB34-929B-44C4-90D5-33F8F6E5A843}" type="sibTrans" cxnId="{8D14E59C-E994-497F-8322-B84BC4D362C0}">
      <dgm:prSet/>
      <dgm:spPr/>
      <dgm:t>
        <a:bodyPr/>
        <a:lstStyle/>
        <a:p>
          <a:endParaRPr lang="es-EC" sz="1200" b="1"/>
        </a:p>
      </dgm:t>
    </dgm:pt>
    <dgm:pt modelId="{1E1A956A-FAD4-41C3-A55C-9BEECC2EBF88}">
      <dgm:prSet phldrT="[Texto]" custT="1"/>
      <dgm:spPr/>
      <dgm:t>
        <a:bodyPr/>
        <a:lstStyle/>
        <a:p>
          <a:r>
            <a:rPr lang="es-MX" sz="1200" b="1" dirty="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Recomendaciones</a:t>
          </a:r>
          <a:r>
            <a:rPr lang="es-MX" sz="1200" b="1"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s-MX" sz="1200" b="1"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32</a:t>
          </a:r>
          <a:endParaRPr lang="es-EC" sz="12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A512F0B-57E7-4638-B892-9310C698D01F}" type="parTrans" cxnId="{4AC5272A-7B0D-4B02-8253-DCB21196B465}">
      <dgm:prSet/>
      <dgm:spPr/>
      <dgm:t>
        <a:bodyPr/>
        <a:lstStyle/>
        <a:p>
          <a:endParaRPr lang="es-EC" sz="1200" b="1"/>
        </a:p>
      </dgm:t>
    </dgm:pt>
    <dgm:pt modelId="{58452B10-5DAD-4552-9B0A-6D9C9BAE6539}" type="sibTrans" cxnId="{4AC5272A-7B0D-4B02-8253-DCB21196B465}">
      <dgm:prSet/>
      <dgm:spPr/>
      <dgm:t>
        <a:bodyPr/>
        <a:lstStyle/>
        <a:p>
          <a:endParaRPr lang="es-EC" sz="1200" b="1"/>
        </a:p>
      </dgm:t>
    </dgm:pt>
    <dgm:pt modelId="{51DB32FB-7F79-408F-978F-B556751443AF}" type="pres">
      <dgm:prSet presAssocID="{58733573-01F7-4D4D-BF4A-1AF8151C664B}" presName="linear" presStyleCnt="0">
        <dgm:presLayoutVars>
          <dgm:animLvl val="lvl"/>
          <dgm:resizeHandles val="exact"/>
        </dgm:presLayoutVars>
      </dgm:prSet>
      <dgm:spPr/>
      <dgm:t>
        <a:bodyPr/>
        <a:lstStyle/>
        <a:p>
          <a:endParaRPr lang="es-ES"/>
        </a:p>
      </dgm:t>
    </dgm:pt>
    <dgm:pt modelId="{E42E0F1F-7D83-4490-8C1C-62410DF5A617}" type="pres">
      <dgm:prSet presAssocID="{1697A496-8DBB-498C-88E7-885DD312F6C5}" presName="parentText" presStyleLbl="node1" presStyleIdx="0" presStyleCnt="10">
        <dgm:presLayoutVars>
          <dgm:chMax val="0"/>
          <dgm:bulletEnabled val="1"/>
        </dgm:presLayoutVars>
      </dgm:prSet>
      <dgm:spPr/>
      <dgm:t>
        <a:bodyPr/>
        <a:lstStyle/>
        <a:p>
          <a:endParaRPr lang="es-ES"/>
        </a:p>
      </dgm:t>
    </dgm:pt>
    <dgm:pt modelId="{E501DA4D-62A2-4036-9E31-42FDDE9D5F1D}" type="pres">
      <dgm:prSet presAssocID="{5FB4404C-E121-4C38-80BC-3BB9A9BDE3E9}" presName="spacer" presStyleCnt="0"/>
      <dgm:spPr/>
    </dgm:pt>
    <dgm:pt modelId="{64BD7CA0-AB61-491E-AEF6-96C76B6AC11D}" type="pres">
      <dgm:prSet presAssocID="{468449D6-8148-48A6-A2E2-F6520774B021}" presName="parentText" presStyleLbl="node1" presStyleIdx="1" presStyleCnt="10">
        <dgm:presLayoutVars>
          <dgm:chMax val="0"/>
          <dgm:bulletEnabled val="1"/>
        </dgm:presLayoutVars>
      </dgm:prSet>
      <dgm:spPr/>
      <dgm:t>
        <a:bodyPr/>
        <a:lstStyle/>
        <a:p>
          <a:endParaRPr lang="es-ES"/>
        </a:p>
      </dgm:t>
    </dgm:pt>
    <dgm:pt modelId="{9CFCE2B8-9B16-4522-A900-F60E7EF4AA80}" type="pres">
      <dgm:prSet presAssocID="{E85D685A-67BB-462C-B22E-700A9A8DDA78}" presName="spacer" presStyleCnt="0"/>
      <dgm:spPr/>
    </dgm:pt>
    <dgm:pt modelId="{D5AE5939-2F89-4C3A-8C5E-46BC7B7FB40A}" type="pres">
      <dgm:prSet presAssocID="{39B5A01C-B4BA-4B0A-BE51-364BFE9E34E2}" presName="parentText" presStyleLbl="node1" presStyleIdx="2" presStyleCnt="10">
        <dgm:presLayoutVars>
          <dgm:chMax val="0"/>
          <dgm:bulletEnabled val="1"/>
        </dgm:presLayoutVars>
      </dgm:prSet>
      <dgm:spPr/>
      <dgm:t>
        <a:bodyPr/>
        <a:lstStyle/>
        <a:p>
          <a:endParaRPr lang="es-ES"/>
        </a:p>
      </dgm:t>
    </dgm:pt>
    <dgm:pt modelId="{8E0D2E9B-AE68-4B65-8D33-64039AE5500E}" type="pres">
      <dgm:prSet presAssocID="{DEAA5015-6C0F-4A39-9E5B-D072000F1526}" presName="spacer" presStyleCnt="0"/>
      <dgm:spPr/>
    </dgm:pt>
    <dgm:pt modelId="{E19D9177-4935-4805-ACEC-B06F52CD5EFD}" type="pres">
      <dgm:prSet presAssocID="{65459A8E-98EB-4BC0-AF45-43A0D0A586BE}" presName="parentText" presStyleLbl="node1" presStyleIdx="3" presStyleCnt="10">
        <dgm:presLayoutVars>
          <dgm:chMax val="0"/>
          <dgm:bulletEnabled val="1"/>
        </dgm:presLayoutVars>
      </dgm:prSet>
      <dgm:spPr/>
      <dgm:t>
        <a:bodyPr/>
        <a:lstStyle/>
        <a:p>
          <a:endParaRPr lang="es-ES"/>
        </a:p>
      </dgm:t>
    </dgm:pt>
    <dgm:pt modelId="{B3FD5A88-DB6A-46FC-928D-89EEAD9828E6}" type="pres">
      <dgm:prSet presAssocID="{4FADCBE6-1916-4DCA-B695-FDDD783E4384}" presName="spacer" presStyleCnt="0"/>
      <dgm:spPr/>
    </dgm:pt>
    <dgm:pt modelId="{A94C7149-3C63-45D6-AA9B-E58946257FA5}" type="pres">
      <dgm:prSet presAssocID="{882E7FA6-BAFB-4C73-B1A1-1997F4C9EACC}" presName="parentText" presStyleLbl="node1" presStyleIdx="4" presStyleCnt="10">
        <dgm:presLayoutVars>
          <dgm:chMax val="0"/>
          <dgm:bulletEnabled val="1"/>
        </dgm:presLayoutVars>
      </dgm:prSet>
      <dgm:spPr/>
      <dgm:t>
        <a:bodyPr/>
        <a:lstStyle/>
        <a:p>
          <a:endParaRPr lang="es-ES"/>
        </a:p>
      </dgm:t>
    </dgm:pt>
    <dgm:pt modelId="{55FB26A5-7FAA-4AD9-AA11-03553CA9AD46}" type="pres">
      <dgm:prSet presAssocID="{3AC6DC34-FAD3-4AAA-97AB-33AEDD638634}" presName="spacer" presStyleCnt="0"/>
      <dgm:spPr/>
    </dgm:pt>
    <dgm:pt modelId="{EEFA48E1-B7C4-41C9-A1C0-35B4B14F022A}" type="pres">
      <dgm:prSet presAssocID="{875509E1-D3CD-484F-8D35-2219EE83BD64}" presName="parentText" presStyleLbl="node1" presStyleIdx="5" presStyleCnt="10">
        <dgm:presLayoutVars>
          <dgm:chMax val="0"/>
          <dgm:bulletEnabled val="1"/>
        </dgm:presLayoutVars>
      </dgm:prSet>
      <dgm:spPr/>
      <dgm:t>
        <a:bodyPr/>
        <a:lstStyle/>
        <a:p>
          <a:endParaRPr lang="es-ES"/>
        </a:p>
      </dgm:t>
    </dgm:pt>
    <dgm:pt modelId="{78BAA4C6-462D-4513-8271-740D377C1298}" type="pres">
      <dgm:prSet presAssocID="{67BF03E8-BA8B-4072-B915-DE83644BFBEC}" presName="spacer" presStyleCnt="0"/>
      <dgm:spPr/>
    </dgm:pt>
    <dgm:pt modelId="{5976C06D-69FA-40C5-A4C8-53D400517614}" type="pres">
      <dgm:prSet presAssocID="{1686A437-994C-495E-A740-6C0FC1FED5FB}" presName="parentText" presStyleLbl="node1" presStyleIdx="6" presStyleCnt="10">
        <dgm:presLayoutVars>
          <dgm:chMax val="0"/>
          <dgm:bulletEnabled val="1"/>
        </dgm:presLayoutVars>
      </dgm:prSet>
      <dgm:spPr/>
      <dgm:t>
        <a:bodyPr/>
        <a:lstStyle/>
        <a:p>
          <a:endParaRPr lang="es-ES"/>
        </a:p>
      </dgm:t>
    </dgm:pt>
    <dgm:pt modelId="{9DD09A54-A000-4E8D-AD86-739C60C703ED}" type="pres">
      <dgm:prSet presAssocID="{1CA5D208-CD51-4C71-96A5-E06ED17CC45D}" presName="spacer" presStyleCnt="0"/>
      <dgm:spPr/>
    </dgm:pt>
    <dgm:pt modelId="{5F6D25EE-A1F4-4FFE-BBC0-F837BE8A49D9}" type="pres">
      <dgm:prSet presAssocID="{08C94A7E-8CF1-4B38-87BA-DCDCCFD9A629}" presName="parentText" presStyleLbl="node1" presStyleIdx="7" presStyleCnt="10">
        <dgm:presLayoutVars>
          <dgm:chMax val="0"/>
          <dgm:bulletEnabled val="1"/>
        </dgm:presLayoutVars>
      </dgm:prSet>
      <dgm:spPr/>
      <dgm:t>
        <a:bodyPr/>
        <a:lstStyle/>
        <a:p>
          <a:endParaRPr lang="es-ES"/>
        </a:p>
      </dgm:t>
    </dgm:pt>
    <dgm:pt modelId="{E10CDEFD-009E-4D7F-9C5B-8B81E7FBCF93}" type="pres">
      <dgm:prSet presAssocID="{A5310010-F262-46DD-9546-5F3800C30FFE}" presName="spacer" presStyleCnt="0"/>
      <dgm:spPr/>
    </dgm:pt>
    <dgm:pt modelId="{6A980A0E-1510-4146-A800-C403472225C0}" type="pres">
      <dgm:prSet presAssocID="{797D9836-958D-4166-8355-1AC2AF572B50}" presName="parentText" presStyleLbl="node1" presStyleIdx="8" presStyleCnt="10">
        <dgm:presLayoutVars>
          <dgm:chMax val="0"/>
          <dgm:bulletEnabled val="1"/>
        </dgm:presLayoutVars>
      </dgm:prSet>
      <dgm:spPr/>
      <dgm:t>
        <a:bodyPr/>
        <a:lstStyle/>
        <a:p>
          <a:endParaRPr lang="es-ES"/>
        </a:p>
      </dgm:t>
    </dgm:pt>
    <dgm:pt modelId="{663B00A1-B764-4CE6-9B3E-0AD85B152B0A}" type="pres">
      <dgm:prSet presAssocID="{911FDB34-929B-44C4-90D5-33F8F6E5A843}" presName="spacer" presStyleCnt="0"/>
      <dgm:spPr/>
    </dgm:pt>
    <dgm:pt modelId="{3B9639E3-4854-4768-8787-734C2A1116B0}" type="pres">
      <dgm:prSet presAssocID="{1E1A956A-FAD4-41C3-A55C-9BEECC2EBF88}" presName="parentText" presStyleLbl="node1" presStyleIdx="9" presStyleCnt="10">
        <dgm:presLayoutVars>
          <dgm:chMax val="0"/>
          <dgm:bulletEnabled val="1"/>
        </dgm:presLayoutVars>
      </dgm:prSet>
      <dgm:spPr/>
      <dgm:t>
        <a:bodyPr/>
        <a:lstStyle/>
        <a:p>
          <a:endParaRPr lang="es-ES"/>
        </a:p>
      </dgm:t>
    </dgm:pt>
  </dgm:ptLst>
  <dgm:cxnLst>
    <dgm:cxn modelId="{723E497A-9A18-468F-B2D4-D4DD7E92A961}" srcId="{58733573-01F7-4D4D-BF4A-1AF8151C664B}" destId="{08C94A7E-8CF1-4B38-87BA-DCDCCFD9A629}" srcOrd="7" destOrd="0" parTransId="{0A83920E-8B27-49F4-BD66-E79E096EE2FA}" sibTransId="{A5310010-F262-46DD-9546-5F3800C30FFE}"/>
    <dgm:cxn modelId="{CCFA0701-EE34-4B19-9A11-3FC7BEC2448C}" type="presOf" srcId="{1697A496-8DBB-498C-88E7-885DD312F6C5}" destId="{E42E0F1F-7D83-4490-8C1C-62410DF5A617}" srcOrd="0" destOrd="0" presId="urn:microsoft.com/office/officeart/2005/8/layout/vList2"/>
    <dgm:cxn modelId="{425C49E0-8407-45DE-AC68-F535897F7870}" srcId="{58733573-01F7-4D4D-BF4A-1AF8151C664B}" destId="{65459A8E-98EB-4BC0-AF45-43A0D0A586BE}" srcOrd="3" destOrd="0" parTransId="{583C369D-0463-4D26-92D8-AB2880964590}" sibTransId="{4FADCBE6-1916-4DCA-B695-FDDD783E4384}"/>
    <dgm:cxn modelId="{654670F0-482A-4D22-A512-FFC391576915}" type="presOf" srcId="{65459A8E-98EB-4BC0-AF45-43A0D0A586BE}" destId="{E19D9177-4935-4805-ACEC-B06F52CD5EFD}" srcOrd="0" destOrd="0" presId="urn:microsoft.com/office/officeart/2005/8/layout/vList2"/>
    <dgm:cxn modelId="{C4C83DD1-DD16-43DB-9247-7330ADF75683}" srcId="{58733573-01F7-4D4D-BF4A-1AF8151C664B}" destId="{468449D6-8148-48A6-A2E2-F6520774B021}" srcOrd="1" destOrd="0" parTransId="{C4859B43-737A-4564-A7A6-A61AC4C76175}" sibTransId="{E85D685A-67BB-462C-B22E-700A9A8DDA78}"/>
    <dgm:cxn modelId="{6E74CC66-2193-4F6C-B09E-2CD7050116AB}" srcId="{58733573-01F7-4D4D-BF4A-1AF8151C664B}" destId="{882E7FA6-BAFB-4C73-B1A1-1997F4C9EACC}" srcOrd="4" destOrd="0" parTransId="{CC47C4E1-0EF1-45BE-ADFD-917AA9C83D8D}" sibTransId="{3AC6DC34-FAD3-4AAA-97AB-33AEDD638634}"/>
    <dgm:cxn modelId="{F751F7DF-C8BA-4E59-AE04-EF7480957426}" srcId="{58733573-01F7-4D4D-BF4A-1AF8151C664B}" destId="{1697A496-8DBB-498C-88E7-885DD312F6C5}" srcOrd="0" destOrd="0" parTransId="{128DE9EA-7F41-4FC8-BB48-6A5ED100C3CC}" sibTransId="{5FB4404C-E121-4C38-80BC-3BB9A9BDE3E9}"/>
    <dgm:cxn modelId="{F362BDE0-6D60-4F27-806F-6CEE8EE97BE9}" type="presOf" srcId="{468449D6-8148-48A6-A2E2-F6520774B021}" destId="{64BD7CA0-AB61-491E-AEF6-96C76B6AC11D}" srcOrd="0" destOrd="0" presId="urn:microsoft.com/office/officeart/2005/8/layout/vList2"/>
    <dgm:cxn modelId="{DB01FDA2-D368-40F1-9E91-8DDF3AE3D337}" type="presOf" srcId="{875509E1-D3CD-484F-8D35-2219EE83BD64}" destId="{EEFA48E1-B7C4-41C9-A1C0-35B4B14F022A}" srcOrd="0" destOrd="0" presId="urn:microsoft.com/office/officeart/2005/8/layout/vList2"/>
    <dgm:cxn modelId="{4532B836-0439-48C7-93FA-8C083ABDEAFA}" srcId="{58733573-01F7-4D4D-BF4A-1AF8151C664B}" destId="{1686A437-994C-495E-A740-6C0FC1FED5FB}" srcOrd="6" destOrd="0" parTransId="{5265F657-407A-428D-B53C-D4FBE7901540}" sibTransId="{1CA5D208-CD51-4C71-96A5-E06ED17CC45D}"/>
    <dgm:cxn modelId="{BF39B258-5914-4588-BE23-5FACE592B891}" type="presOf" srcId="{1686A437-994C-495E-A740-6C0FC1FED5FB}" destId="{5976C06D-69FA-40C5-A4C8-53D400517614}" srcOrd="0" destOrd="0" presId="urn:microsoft.com/office/officeart/2005/8/layout/vList2"/>
    <dgm:cxn modelId="{8D14E59C-E994-497F-8322-B84BC4D362C0}" srcId="{58733573-01F7-4D4D-BF4A-1AF8151C664B}" destId="{797D9836-958D-4166-8355-1AC2AF572B50}" srcOrd="8" destOrd="0" parTransId="{78048C90-2DA0-4A70-BCDC-9DA73FAAE22C}" sibTransId="{911FDB34-929B-44C4-90D5-33F8F6E5A843}"/>
    <dgm:cxn modelId="{AB99076C-475C-4175-994D-A8FA71C286ED}" type="presOf" srcId="{08C94A7E-8CF1-4B38-87BA-DCDCCFD9A629}" destId="{5F6D25EE-A1F4-4FFE-BBC0-F837BE8A49D9}" srcOrd="0" destOrd="0" presId="urn:microsoft.com/office/officeart/2005/8/layout/vList2"/>
    <dgm:cxn modelId="{91028D55-2DF9-4B7F-B51D-EF0D66F237B7}" type="presOf" srcId="{797D9836-958D-4166-8355-1AC2AF572B50}" destId="{6A980A0E-1510-4146-A800-C403472225C0}" srcOrd="0" destOrd="0" presId="urn:microsoft.com/office/officeart/2005/8/layout/vList2"/>
    <dgm:cxn modelId="{58036595-9BE9-44B0-A4DF-D1BD292D28BF}" type="presOf" srcId="{39B5A01C-B4BA-4B0A-BE51-364BFE9E34E2}" destId="{D5AE5939-2F89-4C3A-8C5E-46BC7B7FB40A}" srcOrd="0" destOrd="0" presId="urn:microsoft.com/office/officeart/2005/8/layout/vList2"/>
    <dgm:cxn modelId="{1CEAD0FA-0FEE-4123-8358-0585D2B2252E}" type="presOf" srcId="{1E1A956A-FAD4-41C3-A55C-9BEECC2EBF88}" destId="{3B9639E3-4854-4768-8787-734C2A1116B0}" srcOrd="0" destOrd="0" presId="urn:microsoft.com/office/officeart/2005/8/layout/vList2"/>
    <dgm:cxn modelId="{4AC5272A-7B0D-4B02-8253-DCB21196B465}" srcId="{58733573-01F7-4D4D-BF4A-1AF8151C664B}" destId="{1E1A956A-FAD4-41C3-A55C-9BEECC2EBF88}" srcOrd="9" destOrd="0" parTransId="{BA512F0B-57E7-4638-B892-9310C698D01F}" sibTransId="{58452B10-5DAD-4552-9B0A-6D9C9BAE6539}"/>
    <dgm:cxn modelId="{712BBC96-ED9C-4A46-9ABA-AAD4E11D2626}" type="presOf" srcId="{882E7FA6-BAFB-4C73-B1A1-1997F4C9EACC}" destId="{A94C7149-3C63-45D6-AA9B-E58946257FA5}" srcOrd="0" destOrd="0" presId="urn:microsoft.com/office/officeart/2005/8/layout/vList2"/>
    <dgm:cxn modelId="{C6762DCE-6C00-47BB-8077-45B259D3EC6A}" srcId="{58733573-01F7-4D4D-BF4A-1AF8151C664B}" destId="{875509E1-D3CD-484F-8D35-2219EE83BD64}" srcOrd="5" destOrd="0" parTransId="{DDEC9CC9-AD23-4E22-83B9-7E9DB8A7F28A}" sibTransId="{67BF03E8-BA8B-4072-B915-DE83644BFBEC}"/>
    <dgm:cxn modelId="{8B292573-0B3D-4299-B664-81C473363989}" srcId="{58733573-01F7-4D4D-BF4A-1AF8151C664B}" destId="{39B5A01C-B4BA-4B0A-BE51-364BFE9E34E2}" srcOrd="2" destOrd="0" parTransId="{ACD18A77-A555-406C-B4D1-16094BC81C76}" sibTransId="{DEAA5015-6C0F-4A39-9E5B-D072000F1526}"/>
    <dgm:cxn modelId="{40595496-1772-4E4E-8E18-3B951144701C}" type="presOf" srcId="{58733573-01F7-4D4D-BF4A-1AF8151C664B}" destId="{51DB32FB-7F79-408F-978F-B556751443AF}" srcOrd="0" destOrd="0" presId="urn:microsoft.com/office/officeart/2005/8/layout/vList2"/>
    <dgm:cxn modelId="{CD8243BD-25BB-40E9-8693-9CABBA639B1B}" type="presParOf" srcId="{51DB32FB-7F79-408F-978F-B556751443AF}" destId="{E42E0F1F-7D83-4490-8C1C-62410DF5A617}" srcOrd="0" destOrd="0" presId="urn:microsoft.com/office/officeart/2005/8/layout/vList2"/>
    <dgm:cxn modelId="{C0850A23-7B0B-4BB1-BBD5-DC43C042F125}" type="presParOf" srcId="{51DB32FB-7F79-408F-978F-B556751443AF}" destId="{E501DA4D-62A2-4036-9E31-42FDDE9D5F1D}" srcOrd="1" destOrd="0" presId="urn:microsoft.com/office/officeart/2005/8/layout/vList2"/>
    <dgm:cxn modelId="{6FDEC588-16CC-4E50-B259-6E41BDD24670}" type="presParOf" srcId="{51DB32FB-7F79-408F-978F-B556751443AF}" destId="{64BD7CA0-AB61-491E-AEF6-96C76B6AC11D}" srcOrd="2" destOrd="0" presId="urn:microsoft.com/office/officeart/2005/8/layout/vList2"/>
    <dgm:cxn modelId="{C4694109-1C86-48A9-88DB-E5D12074406E}" type="presParOf" srcId="{51DB32FB-7F79-408F-978F-B556751443AF}" destId="{9CFCE2B8-9B16-4522-A900-F60E7EF4AA80}" srcOrd="3" destOrd="0" presId="urn:microsoft.com/office/officeart/2005/8/layout/vList2"/>
    <dgm:cxn modelId="{CC866063-FAF9-4446-A7AB-E2114CC512FF}" type="presParOf" srcId="{51DB32FB-7F79-408F-978F-B556751443AF}" destId="{D5AE5939-2F89-4C3A-8C5E-46BC7B7FB40A}" srcOrd="4" destOrd="0" presId="urn:microsoft.com/office/officeart/2005/8/layout/vList2"/>
    <dgm:cxn modelId="{3A5A7B52-C307-4C4B-B562-1270698401C0}" type="presParOf" srcId="{51DB32FB-7F79-408F-978F-B556751443AF}" destId="{8E0D2E9B-AE68-4B65-8D33-64039AE5500E}" srcOrd="5" destOrd="0" presId="urn:microsoft.com/office/officeart/2005/8/layout/vList2"/>
    <dgm:cxn modelId="{FB776A4C-403B-4CF9-9F4D-E15A76329ADA}" type="presParOf" srcId="{51DB32FB-7F79-408F-978F-B556751443AF}" destId="{E19D9177-4935-4805-ACEC-B06F52CD5EFD}" srcOrd="6" destOrd="0" presId="urn:microsoft.com/office/officeart/2005/8/layout/vList2"/>
    <dgm:cxn modelId="{5BC77504-EBC0-4B66-85AC-AD54337ECC82}" type="presParOf" srcId="{51DB32FB-7F79-408F-978F-B556751443AF}" destId="{B3FD5A88-DB6A-46FC-928D-89EEAD9828E6}" srcOrd="7" destOrd="0" presId="urn:microsoft.com/office/officeart/2005/8/layout/vList2"/>
    <dgm:cxn modelId="{054F43E6-0C40-4CE9-978F-2CE6EC56F527}" type="presParOf" srcId="{51DB32FB-7F79-408F-978F-B556751443AF}" destId="{A94C7149-3C63-45D6-AA9B-E58946257FA5}" srcOrd="8" destOrd="0" presId="urn:microsoft.com/office/officeart/2005/8/layout/vList2"/>
    <dgm:cxn modelId="{A09C4CDC-0467-40AD-A6D6-29C235D9976C}" type="presParOf" srcId="{51DB32FB-7F79-408F-978F-B556751443AF}" destId="{55FB26A5-7FAA-4AD9-AA11-03553CA9AD46}" srcOrd="9" destOrd="0" presId="urn:microsoft.com/office/officeart/2005/8/layout/vList2"/>
    <dgm:cxn modelId="{F03B634F-E167-4691-B266-AF8AC2ED0CDA}" type="presParOf" srcId="{51DB32FB-7F79-408F-978F-B556751443AF}" destId="{EEFA48E1-B7C4-41C9-A1C0-35B4B14F022A}" srcOrd="10" destOrd="0" presId="urn:microsoft.com/office/officeart/2005/8/layout/vList2"/>
    <dgm:cxn modelId="{2DAA68DF-8036-4586-9BDA-68FA361FB928}" type="presParOf" srcId="{51DB32FB-7F79-408F-978F-B556751443AF}" destId="{78BAA4C6-462D-4513-8271-740D377C1298}" srcOrd="11" destOrd="0" presId="urn:microsoft.com/office/officeart/2005/8/layout/vList2"/>
    <dgm:cxn modelId="{9E567CD1-1BE5-4658-B725-B6EE2F704462}" type="presParOf" srcId="{51DB32FB-7F79-408F-978F-B556751443AF}" destId="{5976C06D-69FA-40C5-A4C8-53D400517614}" srcOrd="12" destOrd="0" presId="urn:microsoft.com/office/officeart/2005/8/layout/vList2"/>
    <dgm:cxn modelId="{31DB0F89-CA41-4EB1-BCA1-0220425972D3}" type="presParOf" srcId="{51DB32FB-7F79-408F-978F-B556751443AF}" destId="{9DD09A54-A000-4E8D-AD86-739C60C703ED}" srcOrd="13" destOrd="0" presId="urn:microsoft.com/office/officeart/2005/8/layout/vList2"/>
    <dgm:cxn modelId="{847BDAFC-86F4-43C8-9323-8AE16D4C7BDF}" type="presParOf" srcId="{51DB32FB-7F79-408F-978F-B556751443AF}" destId="{5F6D25EE-A1F4-4FFE-BBC0-F837BE8A49D9}" srcOrd="14" destOrd="0" presId="urn:microsoft.com/office/officeart/2005/8/layout/vList2"/>
    <dgm:cxn modelId="{197B08BD-18D2-4237-ABFA-D048F0C1ADD0}" type="presParOf" srcId="{51DB32FB-7F79-408F-978F-B556751443AF}" destId="{E10CDEFD-009E-4D7F-9C5B-8B81E7FBCF93}" srcOrd="15" destOrd="0" presId="urn:microsoft.com/office/officeart/2005/8/layout/vList2"/>
    <dgm:cxn modelId="{4021258F-6196-4A69-AC79-401A1652F4C7}" type="presParOf" srcId="{51DB32FB-7F79-408F-978F-B556751443AF}" destId="{6A980A0E-1510-4146-A800-C403472225C0}" srcOrd="16" destOrd="0" presId="urn:microsoft.com/office/officeart/2005/8/layout/vList2"/>
    <dgm:cxn modelId="{5F6C63DB-9F27-421F-A93A-4F1F5983CE4C}" type="presParOf" srcId="{51DB32FB-7F79-408F-978F-B556751443AF}" destId="{663B00A1-B764-4CE6-9B3E-0AD85B152B0A}" srcOrd="17" destOrd="0" presId="urn:microsoft.com/office/officeart/2005/8/layout/vList2"/>
    <dgm:cxn modelId="{93656AB3-E96F-4FA7-B6AC-24B116AA4FB9}" type="presParOf" srcId="{51DB32FB-7F79-408F-978F-B556751443AF}" destId="{3B9639E3-4854-4768-8787-734C2A1116B0}"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6C32A6-A886-4D61-9133-896DCFF57EC4}" type="doc">
      <dgm:prSet loTypeId="urn:microsoft.com/office/officeart/2005/8/layout/hierarchy3" loCatId="hierarchy" qsTypeId="urn:microsoft.com/office/officeart/2005/8/quickstyle/simple3" qsCatId="simple" csTypeId="urn:microsoft.com/office/officeart/2005/8/colors/colorful3" csCatId="colorful" phldr="1"/>
      <dgm:spPr/>
      <dgm:t>
        <a:bodyPr/>
        <a:lstStyle/>
        <a:p>
          <a:endParaRPr lang="es-ES"/>
        </a:p>
      </dgm:t>
    </dgm:pt>
    <dgm:pt modelId="{555A413B-CFF2-4825-9AD1-36285BB2B3D7}">
      <dgm:prSet custT="1"/>
      <dgm:spPr/>
      <dgm:t>
        <a:bodyPr/>
        <a:lstStyle/>
        <a:p>
          <a:pPr algn="ctr" rtl="0"/>
          <a:r>
            <a:rPr lang="es-MX" sz="1200" b="1" dirty="0">
              <a:latin typeface="Arial" panose="020B0604020202020204" pitchFamily="34" charset="0"/>
              <a:cs typeface="Arial" panose="020B0604020202020204" pitchFamily="34" charset="0"/>
            </a:rPr>
            <a:t>Obligación de Contratar Auditoría </a:t>
          </a:r>
          <a:r>
            <a:rPr lang="es-MX" sz="1200" b="1" dirty="0" smtClean="0">
              <a:latin typeface="Arial" panose="020B0604020202020204" pitchFamily="34" charset="0"/>
              <a:cs typeface="Arial" panose="020B0604020202020204" pitchFamily="34" charset="0"/>
            </a:rPr>
            <a:t>Externa</a:t>
          </a:r>
          <a:endParaRPr lang="en-US" sz="1200" b="1" dirty="0">
            <a:latin typeface="Arial" panose="020B0604020202020204" pitchFamily="34" charset="0"/>
            <a:cs typeface="Arial" panose="020B0604020202020204" pitchFamily="34" charset="0"/>
          </a:endParaRPr>
        </a:p>
      </dgm:t>
    </dgm:pt>
    <dgm:pt modelId="{27B73A7E-48BA-42FF-97CB-0F488A8D4958}" type="parTrans" cxnId="{507DE196-B089-455B-8C3D-D93C5DF568E6}">
      <dgm:prSet/>
      <dgm:spPr/>
      <dgm:t>
        <a:bodyPr/>
        <a:lstStyle/>
        <a:p>
          <a:endParaRPr lang="es-ES" sz="1200"/>
        </a:p>
      </dgm:t>
    </dgm:pt>
    <dgm:pt modelId="{523B4D77-23C7-4AB3-9EBE-7CE8B868989C}" type="sibTrans" cxnId="{507DE196-B089-455B-8C3D-D93C5DF568E6}">
      <dgm:prSet/>
      <dgm:spPr/>
      <dgm:t>
        <a:bodyPr/>
        <a:lstStyle/>
        <a:p>
          <a:endParaRPr lang="es-ES" sz="1200"/>
        </a:p>
      </dgm:t>
    </dgm:pt>
    <dgm:pt modelId="{9653F4B2-2D08-471F-8A04-9A107F23138C}">
      <dgm:prSet custT="1"/>
      <dgm:spPr/>
      <dgm:t>
        <a:bodyPr/>
        <a:lstStyle/>
        <a:p>
          <a:pPr algn="l" rtl="0"/>
          <a:r>
            <a:rPr lang="es-MX" sz="1200" dirty="0">
              <a:latin typeface="Arial" panose="020B0604020202020204" pitchFamily="34" charset="0"/>
              <a:cs typeface="Arial" panose="020B0604020202020204" pitchFamily="34" charset="0"/>
            </a:rPr>
            <a:t>Cooperativas y asociaciones que superen el USD </a:t>
          </a:r>
          <a:r>
            <a:rPr lang="es-MX" sz="1200" dirty="0" smtClean="0">
              <a:latin typeface="Arial" panose="020B0604020202020204" pitchFamily="34" charset="0"/>
              <a:cs typeface="Arial" panose="020B0604020202020204" pitchFamily="34" charset="0"/>
            </a:rPr>
            <a:t>1.000.000 </a:t>
          </a:r>
          <a:r>
            <a:rPr lang="es-MX" sz="1200" dirty="0">
              <a:latin typeface="Arial" panose="020B0604020202020204" pitchFamily="34" charset="0"/>
              <a:cs typeface="Arial" panose="020B0604020202020204" pitchFamily="34" charset="0"/>
            </a:rPr>
            <a:t>de activos totales</a:t>
          </a:r>
          <a:endParaRPr lang="en-US" sz="1200" dirty="0">
            <a:latin typeface="Arial" panose="020B0604020202020204" pitchFamily="34" charset="0"/>
            <a:cs typeface="Arial" panose="020B0604020202020204" pitchFamily="34" charset="0"/>
          </a:endParaRPr>
        </a:p>
      </dgm:t>
    </dgm:pt>
    <dgm:pt modelId="{4A8A5971-AD4A-4908-95B4-DE2F4F59B35B}" type="parTrans" cxnId="{D8EA3906-E201-46BC-982D-CF95EC113800}">
      <dgm:prSet/>
      <dgm:spPr/>
      <dgm:t>
        <a:bodyPr/>
        <a:lstStyle/>
        <a:p>
          <a:endParaRPr lang="es-ES" sz="1200"/>
        </a:p>
      </dgm:t>
    </dgm:pt>
    <dgm:pt modelId="{37C17D98-16F8-4154-A9CF-6B74E1F732F7}" type="sibTrans" cxnId="{D8EA3906-E201-46BC-982D-CF95EC113800}">
      <dgm:prSet/>
      <dgm:spPr/>
      <dgm:t>
        <a:bodyPr/>
        <a:lstStyle/>
        <a:p>
          <a:endParaRPr lang="es-ES" sz="1200"/>
        </a:p>
      </dgm:t>
    </dgm:pt>
    <dgm:pt modelId="{12FEBD78-A0A4-4885-982C-60555C4EB3DD}">
      <dgm:prSet custT="1"/>
      <dgm:spPr/>
      <dgm:t>
        <a:bodyPr/>
        <a:lstStyle/>
        <a:p>
          <a:pPr algn="l" rtl="0"/>
          <a:r>
            <a:rPr lang="es-MX" sz="1200" dirty="0">
              <a:latin typeface="Arial" panose="020B0604020202020204" pitchFamily="34" charset="0"/>
              <a:cs typeface="Arial" panose="020B0604020202020204" pitchFamily="34" charset="0"/>
            </a:rPr>
            <a:t>Cooperativas y asociaciones que superen el USD 1.000.000 de ingresos totales, sin importar el monto de activos</a:t>
          </a:r>
          <a:endParaRPr lang="en-US" sz="1200" dirty="0">
            <a:latin typeface="Arial" panose="020B0604020202020204" pitchFamily="34" charset="0"/>
            <a:cs typeface="Arial" panose="020B0604020202020204" pitchFamily="34" charset="0"/>
          </a:endParaRPr>
        </a:p>
      </dgm:t>
    </dgm:pt>
    <dgm:pt modelId="{0B65C911-EC10-4559-A838-28DFC8F3072A}" type="parTrans" cxnId="{C3EFBC92-3E5E-4828-B570-F1770D4A7B63}">
      <dgm:prSet/>
      <dgm:spPr/>
      <dgm:t>
        <a:bodyPr/>
        <a:lstStyle/>
        <a:p>
          <a:endParaRPr lang="es-ES" sz="1200"/>
        </a:p>
      </dgm:t>
    </dgm:pt>
    <dgm:pt modelId="{00413B24-D39A-46F8-8BD8-F2D374E8FF5F}" type="sibTrans" cxnId="{C3EFBC92-3E5E-4828-B570-F1770D4A7B63}">
      <dgm:prSet/>
      <dgm:spPr/>
      <dgm:t>
        <a:bodyPr/>
        <a:lstStyle/>
        <a:p>
          <a:endParaRPr lang="es-ES" sz="1200"/>
        </a:p>
      </dgm:t>
    </dgm:pt>
    <dgm:pt modelId="{6511C696-4246-41FF-A061-45CF71EB870F}">
      <dgm:prSet custT="1"/>
      <dgm:spPr/>
      <dgm:t>
        <a:bodyPr/>
        <a:lstStyle/>
        <a:p>
          <a:pPr algn="l" rtl="0"/>
          <a:r>
            <a:rPr lang="es-MX" sz="1200" dirty="0">
              <a:latin typeface="Arial" panose="020B0604020202020204" pitchFamily="34" charset="0"/>
              <a:cs typeface="Arial" panose="020B0604020202020204" pitchFamily="34" charset="0"/>
            </a:rPr>
            <a:t>Organismos de integración de la EPS que excedan los USD 200.000 de activos</a:t>
          </a:r>
          <a:endParaRPr lang="en-US" sz="1200" dirty="0">
            <a:latin typeface="Arial" panose="020B0604020202020204" pitchFamily="34" charset="0"/>
            <a:cs typeface="Arial" panose="020B0604020202020204" pitchFamily="34" charset="0"/>
          </a:endParaRPr>
        </a:p>
      </dgm:t>
    </dgm:pt>
    <dgm:pt modelId="{1035CECB-A1F6-4C13-965D-914EEBB5BE3E}" type="parTrans" cxnId="{CEEBAC92-E052-45F0-B3B8-687D038791C8}">
      <dgm:prSet/>
      <dgm:spPr/>
      <dgm:t>
        <a:bodyPr/>
        <a:lstStyle/>
        <a:p>
          <a:endParaRPr lang="es-ES" sz="1200"/>
        </a:p>
      </dgm:t>
    </dgm:pt>
    <dgm:pt modelId="{3AE7EB43-1394-4848-BB0F-028C457FDFEE}" type="sibTrans" cxnId="{CEEBAC92-E052-45F0-B3B8-687D038791C8}">
      <dgm:prSet/>
      <dgm:spPr/>
      <dgm:t>
        <a:bodyPr/>
        <a:lstStyle/>
        <a:p>
          <a:endParaRPr lang="es-ES" sz="1200"/>
        </a:p>
      </dgm:t>
    </dgm:pt>
    <dgm:pt modelId="{93484BCD-2039-454D-AFB1-7D9F7A1C4BCB}">
      <dgm:prSet custT="1"/>
      <dgm:spPr/>
      <dgm:t>
        <a:bodyPr/>
        <a:lstStyle/>
        <a:p>
          <a:pPr algn="l" rtl="0"/>
          <a:r>
            <a:rPr lang="es-MX" sz="1200" dirty="0">
              <a:latin typeface="Arial" panose="020B0604020202020204" pitchFamily="34" charset="0"/>
              <a:cs typeface="Arial" panose="020B0604020202020204" pitchFamily="34" charset="0"/>
            </a:rPr>
            <a:t>En caso de que la Superintendencia así lo determine</a:t>
          </a:r>
          <a:endParaRPr lang="en-US" sz="1200" dirty="0">
            <a:latin typeface="Arial" panose="020B0604020202020204" pitchFamily="34" charset="0"/>
            <a:cs typeface="Arial" panose="020B0604020202020204" pitchFamily="34" charset="0"/>
          </a:endParaRPr>
        </a:p>
      </dgm:t>
    </dgm:pt>
    <dgm:pt modelId="{75D2A1B4-8366-4762-9360-7455A3CE254E}" type="parTrans" cxnId="{53E7E007-AAA3-4AAD-A568-E207EB96C8BB}">
      <dgm:prSet/>
      <dgm:spPr/>
      <dgm:t>
        <a:bodyPr/>
        <a:lstStyle/>
        <a:p>
          <a:endParaRPr lang="es-ES" sz="1200"/>
        </a:p>
      </dgm:t>
    </dgm:pt>
    <dgm:pt modelId="{46046299-7741-4B6C-AD65-A38C57FA11B8}" type="sibTrans" cxnId="{53E7E007-AAA3-4AAD-A568-E207EB96C8BB}">
      <dgm:prSet/>
      <dgm:spPr/>
      <dgm:t>
        <a:bodyPr/>
        <a:lstStyle/>
        <a:p>
          <a:endParaRPr lang="es-ES" sz="1200"/>
        </a:p>
      </dgm:t>
    </dgm:pt>
    <dgm:pt modelId="{A1874156-116E-48F9-9696-376856B7336B}" type="pres">
      <dgm:prSet presAssocID="{ED6C32A6-A886-4D61-9133-896DCFF57EC4}" presName="diagram" presStyleCnt="0">
        <dgm:presLayoutVars>
          <dgm:chPref val="1"/>
          <dgm:dir/>
          <dgm:animOne val="branch"/>
          <dgm:animLvl val="lvl"/>
          <dgm:resizeHandles/>
        </dgm:presLayoutVars>
      </dgm:prSet>
      <dgm:spPr/>
      <dgm:t>
        <a:bodyPr/>
        <a:lstStyle/>
        <a:p>
          <a:endParaRPr lang="es-ES"/>
        </a:p>
      </dgm:t>
    </dgm:pt>
    <dgm:pt modelId="{A5BE35B5-5A9E-4692-B15F-23ABA58094D7}" type="pres">
      <dgm:prSet presAssocID="{555A413B-CFF2-4825-9AD1-36285BB2B3D7}" presName="root" presStyleCnt="0"/>
      <dgm:spPr/>
    </dgm:pt>
    <dgm:pt modelId="{2FDC5236-6F51-4BE3-A05A-885C02CB723C}" type="pres">
      <dgm:prSet presAssocID="{555A413B-CFF2-4825-9AD1-36285BB2B3D7}" presName="rootComposite" presStyleCnt="0"/>
      <dgm:spPr/>
    </dgm:pt>
    <dgm:pt modelId="{D101E289-8AD8-41F6-AD51-2336C7C94349}" type="pres">
      <dgm:prSet presAssocID="{555A413B-CFF2-4825-9AD1-36285BB2B3D7}" presName="rootText" presStyleLbl="node1" presStyleIdx="0" presStyleCnt="1" custScaleX="335869" custScaleY="99940"/>
      <dgm:spPr/>
      <dgm:t>
        <a:bodyPr/>
        <a:lstStyle/>
        <a:p>
          <a:endParaRPr lang="es-ES"/>
        </a:p>
      </dgm:t>
    </dgm:pt>
    <dgm:pt modelId="{85E47692-5299-4347-8021-9586AC9C4B24}" type="pres">
      <dgm:prSet presAssocID="{555A413B-CFF2-4825-9AD1-36285BB2B3D7}" presName="rootConnector" presStyleLbl="node1" presStyleIdx="0" presStyleCnt="1"/>
      <dgm:spPr/>
      <dgm:t>
        <a:bodyPr/>
        <a:lstStyle/>
        <a:p>
          <a:endParaRPr lang="es-ES"/>
        </a:p>
      </dgm:t>
    </dgm:pt>
    <dgm:pt modelId="{EDBC39A6-920B-4F9C-B177-F2E05D571CB1}" type="pres">
      <dgm:prSet presAssocID="{555A413B-CFF2-4825-9AD1-36285BB2B3D7}" presName="childShape" presStyleCnt="0"/>
      <dgm:spPr/>
    </dgm:pt>
    <dgm:pt modelId="{80FA6968-8032-47EE-831D-1DF1A3FB8446}" type="pres">
      <dgm:prSet presAssocID="{4A8A5971-AD4A-4908-95B4-DE2F4F59B35B}" presName="Name13" presStyleLbl="parChTrans1D2" presStyleIdx="0" presStyleCnt="4"/>
      <dgm:spPr/>
      <dgm:t>
        <a:bodyPr/>
        <a:lstStyle/>
        <a:p>
          <a:endParaRPr lang="es-ES"/>
        </a:p>
      </dgm:t>
    </dgm:pt>
    <dgm:pt modelId="{4F74BB18-819D-49F3-99F2-02E723D0DD3C}" type="pres">
      <dgm:prSet presAssocID="{9653F4B2-2D08-471F-8A04-9A107F23138C}" presName="childText" presStyleLbl="bgAcc1" presStyleIdx="0" presStyleCnt="4" custScaleX="464388">
        <dgm:presLayoutVars>
          <dgm:bulletEnabled val="1"/>
        </dgm:presLayoutVars>
      </dgm:prSet>
      <dgm:spPr/>
      <dgm:t>
        <a:bodyPr/>
        <a:lstStyle/>
        <a:p>
          <a:endParaRPr lang="es-ES"/>
        </a:p>
      </dgm:t>
    </dgm:pt>
    <dgm:pt modelId="{059606B3-E92B-4AD7-9DB9-45D99441D548}" type="pres">
      <dgm:prSet presAssocID="{0B65C911-EC10-4559-A838-28DFC8F3072A}" presName="Name13" presStyleLbl="parChTrans1D2" presStyleIdx="1" presStyleCnt="4"/>
      <dgm:spPr/>
      <dgm:t>
        <a:bodyPr/>
        <a:lstStyle/>
        <a:p>
          <a:endParaRPr lang="es-ES"/>
        </a:p>
      </dgm:t>
    </dgm:pt>
    <dgm:pt modelId="{2CF1D3E2-052C-4682-A4D0-3449A0155EDC}" type="pres">
      <dgm:prSet presAssocID="{12FEBD78-A0A4-4885-982C-60555C4EB3DD}" presName="childText" presStyleLbl="bgAcc1" presStyleIdx="1" presStyleCnt="4" custScaleX="464388" custScaleY="129994">
        <dgm:presLayoutVars>
          <dgm:bulletEnabled val="1"/>
        </dgm:presLayoutVars>
      </dgm:prSet>
      <dgm:spPr/>
      <dgm:t>
        <a:bodyPr/>
        <a:lstStyle/>
        <a:p>
          <a:endParaRPr lang="es-ES"/>
        </a:p>
      </dgm:t>
    </dgm:pt>
    <dgm:pt modelId="{B21F777E-FB28-4078-A90A-C907BBF8073F}" type="pres">
      <dgm:prSet presAssocID="{1035CECB-A1F6-4C13-965D-914EEBB5BE3E}" presName="Name13" presStyleLbl="parChTrans1D2" presStyleIdx="2" presStyleCnt="4"/>
      <dgm:spPr/>
      <dgm:t>
        <a:bodyPr/>
        <a:lstStyle/>
        <a:p>
          <a:endParaRPr lang="es-ES"/>
        </a:p>
      </dgm:t>
    </dgm:pt>
    <dgm:pt modelId="{71B265BC-4CAC-4A22-8909-6791FF242548}" type="pres">
      <dgm:prSet presAssocID="{6511C696-4246-41FF-A061-45CF71EB870F}" presName="childText" presStyleLbl="bgAcc1" presStyleIdx="2" presStyleCnt="4" custScaleX="464388">
        <dgm:presLayoutVars>
          <dgm:bulletEnabled val="1"/>
        </dgm:presLayoutVars>
      </dgm:prSet>
      <dgm:spPr/>
      <dgm:t>
        <a:bodyPr/>
        <a:lstStyle/>
        <a:p>
          <a:endParaRPr lang="es-ES"/>
        </a:p>
      </dgm:t>
    </dgm:pt>
    <dgm:pt modelId="{FB794B94-1BC9-405D-82FF-9E930C5A7F5E}" type="pres">
      <dgm:prSet presAssocID="{75D2A1B4-8366-4762-9360-7455A3CE254E}" presName="Name13" presStyleLbl="parChTrans1D2" presStyleIdx="3" presStyleCnt="4"/>
      <dgm:spPr/>
      <dgm:t>
        <a:bodyPr/>
        <a:lstStyle/>
        <a:p>
          <a:endParaRPr lang="es-ES"/>
        </a:p>
      </dgm:t>
    </dgm:pt>
    <dgm:pt modelId="{C561AE9B-1E19-4AFC-8297-788CFCDB66D7}" type="pres">
      <dgm:prSet presAssocID="{93484BCD-2039-454D-AFB1-7D9F7A1C4BCB}" presName="childText" presStyleLbl="bgAcc1" presStyleIdx="3" presStyleCnt="4" custScaleX="464388">
        <dgm:presLayoutVars>
          <dgm:bulletEnabled val="1"/>
        </dgm:presLayoutVars>
      </dgm:prSet>
      <dgm:spPr/>
      <dgm:t>
        <a:bodyPr/>
        <a:lstStyle/>
        <a:p>
          <a:endParaRPr lang="es-ES"/>
        </a:p>
      </dgm:t>
    </dgm:pt>
  </dgm:ptLst>
  <dgm:cxnLst>
    <dgm:cxn modelId="{19DA712F-71E7-4485-810D-78E5CAE2AA5B}" type="presOf" srcId="{555A413B-CFF2-4825-9AD1-36285BB2B3D7}" destId="{D101E289-8AD8-41F6-AD51-2336C7C94349}" srcOrd="0" destOrd="0" presId="urn:microsoft.com/office/officeart/2005/8/layout/hierarchy3"/>
    <dgm:cxn modelId="{D8EA3906-E201-46BC-982D-CF95EC113800}" srcId="{555A413B-CFF2-4825-9AD1-36285BB2B3D7}" destId="{9653F4B2-2D08-471F-8A04-9A107F23138C}" srcOrd="0" destOrd="0" parTransId="{4A8A5971-AD4A-4908-95B4-DE2F4F59B35B}" sibTransId="{37C17D98-16F8-4154-A9CF-6B74E1F732F7}"/>
    <dgm:cxn modelId="{84CDFEC0-6214-4772-AA87-B383A6A4885D}" type="presOf" srcId="{75D2A1B4-8366-4762-9360-7455A3CE254E}" destId="{FB794B94-1BC9-405D-82FF-9E930C5A7F5E}" srcOrd="0" destOrd="0" presId="urn:microsoft.com/office/officeart/2005/8/layout/hierarchy3"/>
    <dgm:cxn modelId="{CEEBAC92-E052-45F0-B3B8-687D038791C8}" srcId="{555A413B-CFF2-4825-9AD1-36285BB2B3D7}" destId="{6511C696-4246-41FF-A061-45CF71EB870F}" srcOrd="2" destOrd="0" parTransId="{1035CECB-A1F6-4C13-965D-914EEBB5BE3E}" sibTransId="{3AE7EB43-1394-4848-BB0F-028C457FDFEE}"/>
    <dgm:cxn modelId="{3EBD1030-C87C-4471-BB6E-687792145A94}" type="presOf" srcId="{9653F4B2-2D08-471F-8A04-9A107F23138C}" destId="{4F74BB18-819D-49F3-99F2-02E723D0DD3C}" srcOrd="0" destOrd="0" presId="urn:microsoft.com/office/officeart/2005/8/layout/hierarchy3"/>
    <dgm:cxn modelId="{825C3EE4-A460-4429-B3BD-FF1FD7B41661}" type="presOf" srcId="{12FEBD78-A0A4-4885-982C-60555C4EB3DD}" destId="{2CF1D3E2-052C-4682-A4D0-3449A0155EDC}" srcOrd="0" destOrd="0" presId="urn:microsoft.com/office/officeart/2005/8/layout/hierarchy3"/>
    <dgm:cxn modelId="{507DE196-B089-455B-8C3D-D93C5DF568E6}" srcId="{ED6C32A6-A886-4D61-9133-896DCFF57EC4}" destId="{555A413B-CFF2-4825-9AD1-36285BB2B3D7}" srcOrd="0" destOrd="0" parTransId="{27B73A7E-48BA-42FF-97CB-0F488A8D4958}" sibTransId="{523B4D77-23C7-4AB3-9EBE-7CE8B868989C}"/>
    <dgm:cxn modelId="{C31BA11F-103F-4AAF-AF90-C843F0A29FF6}" type="presOf" srcId="{1035CECB-A1F6-4C13-965D-914EEBB5BE3E}" destId="{B21F777E-FB28-4078-A90A-C907BBF8073F}" srcOrd="0" destOrd="0" presId="urn:microsoft.com/office/officeart/2005/8/layout/hierarchy3"/>
    <dgm:cxn modelId="{CE8B8147-37B8-4B42-80DD-4460D419DE83}" type="presOf" srcId="{ED6C32A6-A886-4D61-9133-896DCFF57EC4}" destId="{A1874156-116E-48F9-9696-376856B7336B}" srcOrd="0" destOrd="0" presId="urn:microsoft.com/office/officeart/2005/8/layout/hierarchy3"/>
    <dgm:cxn modelId="{53E7E007-AAA3-4AAD-A568-E207EB96C8BB}" srcId="{555A413B-CFF2-4825-9AD1-36285BB2B3D7}" destId="{93484BCD-2039-454D-AFB1-7D9F7A1C4BCB}" srcOrd="3" destOrd="0" parTransId="{75D2A1B4-8366-4762-9360-7455A3CE254E}" sibTransId="{46046299-7741-4B6C-AD65-A38C57FA11B8}"/>
    <dgm:cxn modelId="{CD564626-4031-46A0-B718-119DBC62C73C}" type="presOf" srcId="{93484BCD-2039-454D-AFB1-7D9F7A1C4BCB}" destId="{C561AE9B-1E19-4AFC-8297-788CFCDB66D7}" srcOrd="0" destOrd="0" presId="urn:microsoft.com/office/officeart/2005/8/layout/hierarchy3"/>
    <dgm:cxn modelId="{C9DFD37A-2DE8-4D47-B8FE-7F7A8DDA191A}" type="presOf" srcId="{6511C696-4246-41FF-A061-45CF71EB870F}" destId="{71B265BC-4CAC-4A22-8909-6791FF242548}" srcOrd="0" destOrd="0" presId="urn:microsoft.com/office/officeart/2005/8/layout/hierarchy3"/>
    <dgm:cxn modelId="{924FF3E6-55B1-4130-A579-F84DEA448FFA}" type="presOf" srcId="{0B65C911-EC10-4559-A838-28DFC8F3072A}" destId="{059606B3-E92B-4AD7-9DB9-45D99441D548}" srcOrd="0" destOrd="0" presId="urn:microsoft.com/office/officeart/2005/8/layout/hierarchy3"/>
    <dgm:cxn modelId="{255A3CAC-134C-4EEF-AA1F-2CDC3BB5592E}" type="presOf" srcId="{4A8A5971-AD4A-4908-95B4-DE2F4F59B35B}" destId="{80FA6968-8032-47EE-831D-1DF1A3FB8446}" srcOrd="0" destOrd="0" presId="urn:microsoft.com/office/officeart/2005/8/layout/hierarchy3"/>
    <dgm:cxn modelId="{FB5E022F-80DC-476B-B6A5-BC7308522A5C}" type="presOf" srcId="{555A413B-CFF2-4825-9AD1-36285BB2B3D7}" destId="{85E47692-5299-4347-8021-9586AC9C4B24}" srcOrd="1" destOrd="0" presId="urn:microsoft.com/office/officeart/2005/8/layout/hierarchy3"/>
    <dgm:cxn modelId="{C3EFBC92-3E5E-4828-B570-F1770D4A7B63}" srcId="{555A413B-CFF2-4825-9AD1-36285BB2B3D7}" destId="{12FEBD78-A0A4-4885-982C-60555C4EB3DD}" srcOrd="1" destOrd="0" parTransId="{0B65C911-EC10-4559-A838-28DFC8F3072A}" sibTransId="{00413B24-D39A-46F8-8BD8-F2D374E8FF5F}"/>
    <dgm:cxn modelId="{609F33C4-F6C8-4024-9983-A182691AFF31}" type="presParOf" srcId="{A1874156-116E-48F9-9696-376856B7336B}" destId="{A5BE35B5-5A9E-4692-B15F-23ABA58094D7}" srcOrd="0" destOrd="0" presId="urn:microsoft.com/office/officeart/2005/8/layout/hierarchy3"/>
    <dgm:cxn modelId="{8A291B32-2754-4FED-94F7-024F45B3AA59}" type="presParOf" srcId="{A5BE35B5-5A9E-4692-B15F-23ABA58094D7}" destId="{2FDC5236-6F51-4BE3-A05A-885C02CB723C}" srcOrd="0" destOrd="0" presId="urn:microsoft.com/office/officeart/2005/8/layout/hierarchy3"/>
    <dgm:cxn modelId="{0B668601-0A83-4E71-BEBD-0ADD156669D4}" type="presParOf" srcId="{2FDC5236-6F51-4BE3-A05A-885C02CB723C}" destId="{D101E289-8AD8-41F6-AD51-2336C7C94349}" srcOrd="0" destOrd="0" presId="urn:microsoft.com/office/officeart/2005/8/layout/hierarchy3"/>
    <dgm:cxn modelId="{556505B4-7ADC-4F76-9191-114B1F061452}" type="presParOf" srcId="{2FDC5236-6F51-4BE3-A05A-885C02CB723C}" destId="{85E47692-5299-4347-8021-9586AC9C4B24}" srcOrd="1" destOrd="0" presId="urn:microsoft.com/office/officeart/2005/8/layout/hierarchy3"/>
    <dgm:cxn modelId="{D027F8DB-B1C3-4598-BDA1-325219AD7D48}" type="presParOf" srcId="{A5BE35B5-5A9E-4692-B15F-23ABA58094D7}" destId="{EDBC39A6-920B-4F9C-B177-F2E05D571CB1}" srcOrd="1" destOrd="0" presId="urn:microsoft.com/office/officeart/2005/8/layout/hierarchy3"/>
    <dgm:cxn modelId="{65476EBE-75E3-4957-A7F7-CA61B8A72BC4}" type="presParOf" srcId="{EDBC39A6-920B-4F9C-B177-F2E05D571CB1}" destId="{80FA6968-8032-47EE-831D-1DF1A3FB8446}" srcOrd="0" destOrd="0" presId="urn:microsoft.com/office/officeart/2005/8/layout/hierarchy3"/>
    <dgm:cxn modelId="{AA40EC6D-74FE-4E9F-9505-738B9705E556}" type="presParOf" srcId="{EDBC39A6-920B-4F9C-B177-F2E05D571CB1}" destId="{4F74BB18-819D-49F3-99F2-02E723D0DD3C}" srcOrd="1" destOrd="0" presId="urn:microsoft.com/office/officeart/2005/8/layout/hierarchy3"/>
    <dgm:cxn modelId="{43736970-CA30-471C-BB9B-CD7A397E5B81}" type="presParOf" srcId="{EDBC39A6-920B-4F9C-B177-F2E05D571CB1}" destId="{059606B3-E92B-4AD7-9DB9-45D99441D548}" srcOrd="2" destOrd="0" presId="urn:microsoft.com/office/officeart/2005/8/layout/hierarchy3"/>
    <dgm:cxn modelId="{1B9FF66D-2525-4ACC-8FDF-8BD3DB31B89D}" type="presParOf" srcId="{EDBC39A6-920B-4F9C-B177-F2E05D571CB1}" destId="{2CF1D3E2-052C-4682-A4D0-3449A0155EDC}" srcOrd="3" destOrd="0" presId="urn:microsoft.com/office/officeart/2005/8/layout/hierarchy3"/>
    <dgm:cxn modelId="{26CB74F9-DE2E-4BFB-80CD-658A5A9C60C6}" type="presParOf" srcId="{EDBC39A6-920B-4F9C-B177-F2E05D571CB1}" destId="{B21F777E-FB28-4078-A90A-C907BBF8073F}" srcOrd="4" destOrd="0" presId="urn:microsoft.com/office/officeart/2005/8/layout/hierarchy3"/>
    <dgm:cxn modelId="{19A7DF21-3AC7-4F41-BDA6-49DE679FCB59}" type="presParOf" srcId="{EDBC39A6-920B-4F9C-B177-F2E05D571CB1}" destId="{71B265BC-4CAC-4A22-8909-6791FF242548}" srcOrd="5" destOrd="0" presId="urn:microsoft.com/office/officeart/2005/8/layout/hierarchy3"/>
    <dgm:cxn modelId="{DF40E960-F159-4E89-AD53-021A324C63DF}" type="presParOf" srcId="{EDBC39A6-920B-4F9C-B177-F2E05D571CB1}" destId="{FB794B94-1BC9-405D-82FF-9E930C5A7F5E}" srcOrd="6" destOrd="0" presId="urn:microsoft.com/office/officeart/2005/8/layout/hierarchy3"/>
    <dgm:cxn modelId="{D636E317-C0A1-4839-9A04-EF4D0CB01953}" type="presParOf" srcId="{EDBC39A6-920B-4F9C-B177-F2E05D571CB1}" destId="{C561AE9B-1E19-4AFC-8297-788CFCDB66D7}"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3CF3B2-0631-4998-ACBF-BE1624AF663D}" type="doc">
      <dgm:prSet loTypeId="urn:microsoft.com/office/officeart/2005/8/layout/process1" loCatId="process" qsTypeId="urn:microsoft.com/office/officeart/2005/8/quickstyle/simple3" qsCatId="simple" csTypeId="urn:microsoft.com/office/officeart/2005/8/colors/colorful4" csCatId="colorful" phldr="1"/>
      <dgm:spPr/>
      <dgm:t>
        <a:bodyPr/>
        <a:lstStyle/>
        <a:p>
          <a:endParaRPr lang="es-ES"/>
        </a:p>
      </dgm:t>
    </dgm:pt>
    <dgm:pt modelId="{84537A0B-64E5-487B-BFF1-131612AD7792}">
      <dgm:prSet custT="1"/>
      <dgm:spPr/>
      <dgm:t>
        <a:bodyPr/>
        <a:lstStyle/>
        <a:p>
          <a:pPr rtl="0"/>
          <a:r>
            <a:rPr lang="es-EC" sz="1400" b="1" smtClean="0">
              <a:latin typeface="Arial" panose="020B0604020202020204" pitchFamily="34" charset="0"/>
              <a:cs typeface="Arial" panose="020B0604020202020204" pitchFamily="34" charset="0"/>
            </a:rPr>
            <a:t>Investigación no experimental </a:t>
          </a:r>
          <a:endParaRPr lang="en-US" sz="1400">
            <a:latin typeface="Arial" panose="020B0604020202020204" pitchFamily="34" charset="0"/>
            <a:cs typeface="Arial" panose="020B0604020202020204" pitchFamily="34" charset="0"/>
          </a:endParaRPr>
        </a:p>
      </dgm:t>
    </dgm:pt>
    <dgm:pt modelId="{E0616D09-4780-4220-B724-65DFDC77FDEF}" type="parTrans" cxnId="{01C73A3C-0902-43F0-A6B3-6E352D74AF4E}">
      <dgm:prSet/>
      <dgm:spPr/>
      <dgm:t>
        <a:bodyPr/>
        <a:lstStyle/>
        <a:p>
          <a:endParaRPr lang="es-ES" sz="1400">
            <a:latin typeface="Arial" panose="020B0604020202020204" pitchFamily="34" charset="0"/>
            <a:cs typeface="Arial" panose="020B0604020202020204" pitchFamily="34" charset="0"/>
          </a:endParaRPr>
        </a:p>
      </dgm:t>
    </dgm:pt>
    <dgm:pt modelId="{2AF2715E-EC32-491D-8200-91BBC4A29E94}" type="sibTrans" cxnId="{01C73A3C-0902-43F0-A6B3-6E352D74AF4E}">
      <dgm:prSet custT="1"/>
      <dgm:spPr/>
      <dgm:t>
        <a:bodyPr/>
        <a:lstStyle/>
        <a:p>
          <a:endParaRPr lang="es-ES" sz="1400">
            <a:latin typeface="Arial" panose="020B0604020202020204" pitchFamily="34" charset="0"/>
            <a:cs typeface="Arial" panose="020B0604020202020204" pitchFamily="34" charset="0"/>
          </a:endParaRPr>
        </a:p>
      </dgm:t>
    </dgm:pt>
    <dgm:pt modelId="{A604D2A2-CBA2-42FB-8876-A8D40B37FEF8}" type="pres">
      <dgm:prSet presAssocID="{8C3CF3B2-0631-4998-ACBF-BE1624AF663D}" presName="Name0" presStyleCnt="0">
        <dgm:presLayoutVars>
          <dgm:dir/>
          <dgm:resizeHandles val="exact"/>
        </dgm:presLayoutVars>
      </dgm:prSet>
      <dgm:spPr/>
      <dgm:t>
        <a:bodyPr/>
        <a:lstStyle/>
        <a:p>
          <a:endParaRPr lang="es-ES"/>
        </a:p>
      </dgm:t>
    </dgm:pt>
    <dgm:pt modelId="{0CCF00F2-2906-44F5-BB2F-66F1FD170D62}" type="pres">
      <dgm:prSet presAssocID="{84537A0B-64E5-487B-BFF1-131612AD7792}" presName="node" presStyleLbl="node1" presStyleIdx="0" presStyleCnt="1">
        <dgm:presLayoutVars>
          <dgm:bulletEnabled val="1"/>
        </dgm:presLayoutVars>
      </dgm:prSet>
      <dgm:spPr/>
      <dgm:t>
        <a:bodyPr/>
        <a:lstStyle/>
        <a:p>
          <a:endParaRPr lang="es-ES"/>
        </a:p>
      </dgm:t>
    </dgm:pt>
  </dgm:ptLst>
  <dgm:cxnLst>
    <dgm:cxn modelId="{00737D8D-B2A5-4BD5-947B-6859C5451BEC}" type="presOf" srcId="{8C3CF3B2-0631-4998-ACBF-BE1624AF663D}" destId="{A604D2A2-CBA2-42FB-8876-A8D40B37FEF8}" srcOrd="0" destOrd="0" presId="urn:microsoft.com/office/officeart/2005/8/layout/process1"/>
    <dgm:cxn modelId="{01C73A3C-0902-43F0-A6B3-6E352D74AF4E}" srcId="{8C3CF3B2-0631-4998-ACBF-BE1624AF663D}" destId="{84537A0B-64E5-487B-BFF1-131612AD7792}" srcOrd="0" destOrd="0" parTransId="{E0616D09-4780-4220-B724-65DFDC77FDEF}" sibTransId="{2AF2715E-EC32-491D-8200-91BBC4A29E94}"/>
    <dgm:cxn modelId="{79CB6648-091D-43B3-A344-450505A4A09D}" type="presOf" srcId="{84537A0B-64E5-487B-BFF1-131612AD7792}" destId="{0CCF00F2-2906-44F5-BB2F-66F1FD170D62}" srcOrd="0" destOrd="0" presId="urn:microsoft.com/office/officeart/2005/8/layout/process1"/>
    <dgm:cxn modelId="{3149E17C-BA0D-420A-AAF3-81F66729B648}" type="presParOf" srcId="{A604D2A2-CBA2-42FB-8876-A8D40B37FEF8}" destId="{0CCF00F2-2906-44F5-BB2F-66F1FD170D6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B203531-8A3F-40B5-B6A4-A775789CC505}" type="doc">
      <dgm:prSet loTypeId="urn:microsoft.com/office/officeart/2005/8/layout/hierarchy3" loCatId="hierarchy" qsTypeId="urn:microsoft.com/office/officeart/2005/8/quickstyle/simple3" qsCatId="simple" csTypeId="urn:microsoft.com/office/officeart/2005/8/colors/colorful4" csCatId="colorful" phldr="1"/>
      <dgm:spPr/>
      <dgm:t>
        <a:bodyPr/>
        <a:lstStyle/>
        <a:p>
          <a:endParaRPr lang="es-ES"/>
        </a:p>
      </dgm:t>
    </dgm:pt>
    <dgm:pt modelId="{9669133D-52CD-4769-92D4-AAB40A437CC2}">
      <dgm:prSet custT="1"/>
      <dgm:spPr/>
      <dgm:t>
        <a:bodyPr/>
        <a:lstStyle/>
        <a:p>
          <a:pPr rtl="0"/>
          <a:r>
            <a:rPr lang="es-EC" sz="1400" b="1" dirty="0" smtClean="0">
              <a:latin typeface="Arial" panose="020B0604020202020204" pitchFamily="34" charset="0"/>
              <a:cs typeface="Arial" panose="020B0604020202020204" pitchFamily="34" charset="0"/>
            </a:rPr>
            <a:t>Descriptiva</a:t>
          </a:r>
          <a:r>
            <a:rPr lang="es-EC" sz="140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dgm:t>
    </dgm:pt>
    <dgm:pt modelId="{B8D741AB-8E1A-4571-8BA3-FF30691E94BF}" type="parTrans" cxnId="{444277E0-5BA7-43C6-9D1F-8D9A480FDD6C}">
      <dgm:prSet/>
      <dgm:spPr/>
      <dgm:t>
        <a:bodyPr/>
        <a:lstStyle/>
        <a:p>
          <a:endParaRPr lang="es-ES" sz="1400"/>
        </a:p>
      </dgm:t>
    </dgm:pt>
    <dgm:pt modelId="{41B39DFB-74ED-4497-B1A6-52AC646D9672}" type="sibTrans" cxnId="{444277E0-5BA7-43C6-9D1F-8D9A480FDD6C}">
      <dgm:prSet/>
      <dgm:spPr/>
      <dgm:t>
        <a:bodyPr/>
        <a:lstStyle/>
        <a:p>
          <a:endParaRPr lang="es-ES" sz="1400"/>
        </a:p>
      </dgm:t>
    </dgm:pt>
    <dgm:pt modelId="{8A776F32-48F5-4F38-872C-9D9B20A4FE22}">
      <dgm:prSet custT="1"/>
      <dgm:spPr/>
      <dgm:t>
        <a:bodyPr/>
        <a:lstStyle/>
        <a:p>
          <a:pPr rtl="0"/>
          <a:r>
            <a:rPr lang="es-EC" sz="1400" smtClean="0">
              <a:latin typeface="Arial" panose="020B0604020202020204" pitchFamily="34" charset="0"/>
              <a:cs typeface="Arial" panose="020B0604020202020204" pitchFamily="34" charset="0"/>
            </a:rPr>
            <a:t>Propiedades y características esenciales del proceso de auditoría y metodologías aplicadas.</a:t>
          </a:r>
          <a:endParaRPr lang="en-US" sz="1400">
            <a:latin typeface="Arial" panose="020B0604020202020204" pitchFamily="34" charset="0"/>
            <a:cs typeface="Arial" panose="020B0604020202020204" pitchFamily="34" charset="0"/>
          </a:endParaRPr>
        </a:p>
      </dgm:t>
    </dgm:pt>
    <dgm:pt modelId="{7F8728D1-2E72-49B5-B251-8D72775A31E1}" type="parTrans" cxnId="{9CC180E4-F93F-46CF-9584-B5A2AE0070A5}">
      <dgm:prSet/>
      <dgm:spPr/>
      <dgm:t>
        <a:bodyPr/>
        <a:lstStyle/>
        <a:p>
          <a:endParaRPr lang="es-ES" sz="1400"/>
        </a:p>
      </dgm:t>
    </dgm:pt>
    <dgm:pt modelId="{77395B29-ACAE-4ED2-A088-D48A371EADDB}" type="sibTrans" cxnId="{9CC180E4-F93F-46CF-9584-B5A2AE0070A5}">
      <dgm:prSet/>
      <dgm:spPr/>
      <dgm:t>
        <a:bodyPr/>
        <a:lstStyle/>
        <a:p>
          <a:endParaRPr lang="es-ES" sz="1400"/>
        </a:p>
      </dgm:t>
    </dgm:pt>
    <dgm:pt modelId="{599796AC-E030-4F72-8A79-F5D67D0ABA8C}">
      <dgm:prSet custT="1"/>
      <dgm:spPr/>
      <dgm:t>
        <a:bodyPr/>
        <a:lstStyle/>
        <a:p>
          <a:pPr rtl="0"/>
          <a:r>
            <a:rPr lang="es-EC" sz="1400" smtClean="0">
              <a:latin typeface="Arial" panose="020B0604020202020204" pitchFamily="34" charset="0"/>
              <a:cs typeface="Arial" panose="020B0604020202020204" pitchFamily="34" charset="0"/>
            </a:rPr>
            <a:t>Perfil de los auditores</a:t>
          </a:r>
          <a:endParaRPr lang="en-US" sz="1400">
            <a:latin typeface="Arial" panose="020B0604020202020204" pitchFamily="34" charset="0"/>
            <a:cs typeface="Arial" panose="020B0604020202020204" pitchFamily="34" charset="0"/>
          </a:endParaRPr>
        </a:p>
      </dgm:t>
    </dgm:pt>
    <dgm:pt modelId="{5B30FFF4-9150-4703-BFC9-8E2AF60F9FFF}" type="parTrans" cxnId="{D3914B4A-6074-4A44-B829-B7CA690110DB}">
      <dgm:prSet/>
      <dgm:spPr/>
      <dgm:t>
        <a:bodyPr/>
        <a:lstStyle/>
        <a:p>
          <a:endParaRPr lang="es-ES" sz="1400"/>
        </a:p>
      </dgm:t>
    </dgm:pt>
    <dgm:pt modelId="{B0A7C64E-7644-452B-8567-A36132B323F7}" type="sibTrans" cxnId="{D3914B4A-6074-4A44-B829-B7CA690110DB}">
      <dgm:prSet/>
      <dgm:spPr/>
      <dgm:t>
        <a:bodyPr/>
        <a:lstStyle/>
        <a:p>
          <a:endParaRPr lang="es-ES" sz="1400"/>
        </a:p>
      </dgm:t>
    </dgm:pt>
    <dgm:pt modelId="{50E758B7-8140-4C8E-861C-75FF4ABADD86}">
      <dgm:prSet custT="1"/>
      <dgm:spPr/>
      <dgm:t>
        <a:bodyPr/>
        <a:lstStyle/>
        <a:p>
          <a:pPr rtl="0"/>
          <a:r>
            <a:rPr lang="es-EC" sz="1400" smtClean="0">
              <a:latin typeface="Arial" panose="020B0604020202020204" pitchFamily="34" charset="0"/>
              <a:cs typeface="Arial" panose="020B0604020202020204" pitchFamily="34" charset="0"/>
            </a:rPr>
            <a:t>Herramientas de control interno</a:t>
          </a:r>
          <a:endParaRPr lang="en-US" sz="1400">
            <a:latin typeface="Arial" panose="020B0604020202020204" pitchFamily="34" charset="0"/>
            <a:cs typeface="Arial" panose="020B0604020202020204" pitchFamily="34" charset="0"/>
          </a:endParaRPr>
        </a:p>
      </dgm:t>
    </dgm:pt>
    <dgm:pt modelId="{CF91429A-9356-41D9-B7B8-7E17D5AD1CCE}" type="parTrans" cxnId="{5D5E9A37-B297-4DD8-B648-61F8917405D3}">
      <dgm:prSet/>
      <dgm:spPr/>
      <dgm:t>
        <a:bodyPr/>
        <a:lstStyle/>
        <a:p>
          <a:endParaRPr lang="es-ES" sz="1400"/>
        </a:p>
      </dgm:t>
    </dgm:pt>
    <dgm:pt modelId="{59FD52A2-089E-44BB-83D0-007CBD90EF36}" type="sibTrans" cxnId="{5D5E9A37-B297-4DD8-B648-61F8917405D3}">
      <dgm:prSet/>
      <dgm:spPr/>
      <dgm:t>
        <a:bodyPr/>
        <a:lstStyle/>
        <a:p>
          <a:endParaRPr lang="es-ES" sz="1400"/>
        </a:p>
      </dgm:t>
    </dgm:pt>
    <dgm:pt modelId="{65A8FCA1-7CA0-48CB-9AAF-D5AC92D75B9C}">
      <dgm:prSet custT="1"/>
      <dgm:spPr/>
      <dgm:t>
        <a:bodyPr/>
        <a:lstStyle/>
        <a:p>
          <a:pPr rtl="0"/>
          <a:r>
            <a:rPr lang="es-EC" sz="1400" smtClean="0">
              <a:latin typeface="Arial" panose="020B0604020202020204" pitchFamily="34" charset="0"/>
              <a:cs typeface="Arial" panose="020B0604020202020204" pitchFamily="34" charset="0"/>
            </a:rPr>
            <a:t>Papeles de trabajo</a:t>
          </a:r>
          <a:endParaRPr lang="en-US" sz="1400">
            <a:latin typeface="Arial" panose="020B0604020202020204" pitchFamily="34" charset="0"/>
            <a:cs typeface="Arial" panose="020B0604020202020204" pitchFamily="34" charset="0"/>
          </a:endParaRPr>
        </a:p>
      </dgm:t>
    </dgm:pt>
    <dgm:pt modelId="{96F1F6FD-99A4-405B-9019-96EFDF309A73}" type="parTrans" cxnId="{606D2A1E-C111-46BF-B6A8-1C1629C70BEA}">
      <dgm:prSet/>
      <dgm:spPr/>
      <dgm:t>
        <a:bodyPr/>
        <a:lstStyle/>
        <a:p>
          <a:endParaRPr lang="es-ES" sz="1400"/>
        </a:p>
      </dgm:t>
    </dgm:pt>
    <dgm:pt modelId="{BE880508-0A20-4614-8060-94EBD89CCD87}" type="sibTrans" cxnId="{606D2A1E-C111-46BF-B6A8-1C1629C70BEA}">
      <dgm:prSet/>
      <dgm:spPr/>
      <dgm:t>
        <a:bodyPr/>
        <a:lstStyle/>
        <a:p>
          <a:endParaRPr lang="es-ES" sz="1400"/>
        </a:p>
      </dgm:t>
    </dgm:pt>
    <dgm:pt modelId="{84361B80-5255-467B-BF93-7D09FCAF08E0}">
      <dgm:prSet custT="1"/>
      <dgm:spPr/>
      <dgm:t>
        <a:bodyPr/>
        <a:lstStyle/>
        <a:p>
          <a:pPr rtl="0"/>
          <a:r>
            <a:rPr lang="es-EC" sz="1400" smtClean="0">
              <a:latin typeface="Arial" panose="020B0604020202020204" pitchFamily="34" charset="0"/>
              <a:cs typeface="Arial" panose="020B0604020202020204" pitchFamily="34" charset="0"/>
            </a:rPr>
            <a:t>Técnicas de auditoría </a:t>
          </a:r>
          <a:endParaRPr lang="en-US" sz="1400">
            <a:latin typeface="Arial" panose="020B0604020202020204" pitchFamily="34" charset="0"/>
            <a:cs typeface="Arial" panose="020B0604020202020204" pitchFamily="34" charset="0"/>
          </a:endParaRPr>
        </a:p>
      </dgm:t>
    </dgm:pt>
    <dgm:pt modelId="{C6C97EBB-FF97-42C0-9796-2A18E236D353}" type="parTrans" cxnId="{BC0481C5-991E-4923-B968-B6D28B626FD6}">
      <dgm:prSet/>
      <dgm:spPr/>
      <dgm:t>
        <a:bodyPr/>
        <a:lstStyle/>
        <a:p>
          <a:endParaRPr lang="es-ES" sz="1400"/>
        </a:p>
      </dgm:t>
    </dgm:pt>
    <dgm:pt modelId="{A4618952-1C9E-4CEA-B084-C7B1BEE33B5C}" type="sibTrans" cxnId="{BC0481C5-991E-4923-B968-B6D28B626FD6}">
      <dgm:prSet/>
      <dgm:spPr/>
      <dgm:t>
        <a:bodyPr/>
        <a:lstStyle/>
        <a:p>
          <a:endParaRPr lang="es-ES" sz="1400"/>
        </a:p>
      </dgm:t>
    </dgm:pt>
    <dgm:pt modelId="{5B05B0B1-E34A-478B-BBA3-98F9BECFDA01}" type="pres">
      <dgm:prSet presAssocID="{1B203531-8A3F-40B5-B6A4-A775789CC505}" presName="diagram" presStyleCnt="0">
        <dgm:presLayoutVars>
          <dgm:chPref val="1"/>
          <dgm:dir/>
          <dgm:animOne val="branch"/>
          <dgm:animLvl val="lvl"/>
          <dgm:resizeHandles/>
        </dgm:presLayoutVars>
      </dgm:prSet>
      <dgm:spPr/>
      <dgm:t>
        <a:bodyPr/>
        <a:lstStyle/>
        <a:p>
          <a:endParaRPr lang="es-ES"/>
        </a:p>
      </dgm:t>
    </dgm:pt>
    <dgm:pt modelId="{71DC5517-3236-4B8B-A1E7-8AF1D6BD6DBB}" type="pres">
      <dgm:prSet presAssocID="{9669133D-52CD-4769-92D4-AAB40A437CC2}" presName="root" presStyleCnt="0"/>
      <dgm:spPr/>
    </dgm:pt>
    <dgm:pt modelId="{2D615ED4-1AFD-4B06-8325-4DA963FE7431}" type="pres">
      <dgm:prSet presAssocID="{9669133D-52CD-4769-92D4-AAB40A437CC2}" presName="rootComposite" presStyleCnt="0"/>
      <dgm:spPr/>
    </dgm:pt>
    <dgm:pt modelId="{0778D7BF-4D7A-4339-A11B-6D141E7CF53A}" type="pres">
      <dgm:prSet presAssocID="{9669133D-52CD-4769-92D4-AAB40A437CC2}" presName="rootText" presStyleLbl="node1" presStyleIdx="0" presStyleCnt="1" custScaleX="90960" custScaleY="67709"/>
      <dgm:spPr/>
      <dgm:t>
        <a:bodyPr/>
        <a:lstStyle/>
        <a:p>
          <a:endParaRPr lang="es-ES"/>
        </a:p>
      </dgm:t>
    </dgm:pt>
    <dgm:pt modelId="{725ECEC7-A63C-43D8-8CD7-5341F19027F0}" type="pres">
      <dgm:prSet presAssocID="{9669133D-52CD-4769-92D4-AAB40A437CC2}" presName="rootConnector" presStyleLbl="node1" presStyleIdx="0" presStyleCnt="1"/>
      <dgm:spPr/>
      <dgm:t>
        <a:bodyPr/>
        <a:lstStyle/>
        <a:p>
          <a:endParaRPr lang="es-ES"/>
        </a:p>
      </dgm:t>
    </dgm:pt>
    <dgm:pt modelId="{885E9965-778C-4B6C-ACAA-9498BB0820EC}" type="pres">
      <dgm:prSet presAssocID="{9669133D-52CD-4769-92D4-AAB40A437CC2}" presName="childShape" presStyleCnt="0"/>
      <dgm:spPr/>
    </dgm:pt>
    <dgm:pt modelId="{C03EAEF9-CFF6-44CC-9DC2-F6EB46C49CF5}" type="pres">
      <dgm:prSet presAssocID="{7F8728D1-2E72-49B5-B251-8D72775A31E1}" presName="Name13" presStyleLbl="parChTrans1D2" presStyleIdx="0" presStyleCnt="5"/>
      <dgm:spPr/>
      <dgm:t>
        <a:bodyPr/>
        <a:lstStyle/>
        <a:p>
          <a:endParaRPr lang="es-ES"/>
        </a:p>
      </dgm:t>
    </dgm:pt>
    <dgm:pt modelId="{244AB358-2C9B-48FF-97AB-B9CFD9FB7265}" type="pres">
      <dgm:prSet presAssocID="{8A776F32-48F5-4F38-872C-9D9B20A4FE22}" presName="childText" presStyleLbl="bgAcc1" presStyleIdx="0" presStyleCnt="5" custScaleX="331527" custScaleY="70986">
        <dgm:presLayoutVars>
          <dgm:bulletEnabled val="1"/>
        </dgm:presLayoutVars>
      </dgm:prSet>
      <dgm:spPr/>
      <dgm:t>
        <a:bodyPr/>
        <a:lstStyle/>
        <a:p>
          <a:endParaRPr lang="es-ES"/>
        </a:p>
      </dgm:t>
    </dgm:pt>
    <dgm:pt modelId="{069F4769-0009-400D-BC98-6B553929A302}" type="pres">
      <dgm:prSet presAssocID="{5B30FFF4-9150-4703-BFC9-8E2AF60F9FFF}" presName="Name13" presStyleLbl="parChTrans1D2" presStyleIdx="1" presStyleCnt="5"/>
      <dgm:spPr/>
      <dgm:t>
        <a:bodyPr/>
        <a:lstStyle/>
        <a:p>
          <a:endParaRPr lang="es-ES"/>
        </a:p>
      </dgm:t>
    </dgm:pt>
    <dgm:pt modelId="{8CACED3E-4653-409E-BE08-126E2B0C4D0F}" type="pres">
      <dgm:prSet presAssocID="{599796AC-E030-4F72-8A79-F5D67D0ABA8C}" presName="childText" presStyleLbl="bgAcc1" presStyleIdx="1" presStyleCnt="5" custScaleX="331527" custScaleY="70986">
        <dgm:presLayoutVars>
          <dgm:bulletEnabled val="1"/>
        </dgm:presLayoutVars>
      </dgm:prSet>
      <dgm:spPr/>
      <dgm:t>
        <a:bodyPr/>
        <a:lstStyle/>
        <a:p>
          <a:endParaRPr lang="es-ES"/>
        </a:p>
      </dgm:t>
    </dgm:pt>
    <dgm:pt modelId="{3D28792B-859C-4801-B3B8-F1715086769F}" type="pres">
      <dgm:prSet presAssocID="{CF91429A-9356-41D9-B7B8-7E17D5AD1CCE}" presName="Name13" presStyleLbl="parChTrans1D2" presStyleIdx="2" presStyleCnt="5"/>
      <dgm:spPr/>
      <dgm:t>
        <a:bodyPr/>
        <a:lstStyle/>
        <a:p>
          <a:endParaRPr lang="es-ES"/>
        </a:p>
      </dgm:t>
    </dgm:pt>
    <dgm:pt modelId="{07A59C2B-6DA3-4D3C-82E8-864446450404}" type="pres">
      <dgm:prSet presAssocID="{50E758B7-8140-4C8E-861C-75FF4ABADD86}" presName="childText" presStyleLbl="bgAcc1" presStyleIdx="2" presStyleCnt="5" custScaleX="331527" custScaleY="70986">
        <dgm:presLayoutVars>
          <dgm:bulletEnabled val="1"/>
        </dgm:presLayoutVars>
      </dgm:prSet>
      <dgm:spPr/>
      <dgm:t>
        <a:bodyPr/>
        <a:lstStyle/>
        <a:p>
          <a:endParaRPr lang="es-ES"/>
        </a:p>
      </dgm:t>
    </dgm:pt>
    <dgm:pt modelId="{D71A3470-F2BA-48E5-866B-C2AB54C43F2C}" type="pres">
      <dgm:prSet presAssocID="{96F1F6FD-99A4-405B-9019-96EFDF309A73}" presName="Name13" presStyleLbl="parChTrans1D2" presStyleIdx="3" presStyleCnt="5"/>
      <dgm:spPr/>
      <dgm:t>
        <a:bodyPr/>
        <a:lstStyle/>
        <a:p>
          <a:endParaRPr lang="es-ES"/>
        </a:p>
      </dgm:t>
    </dgm:pt>
    <dgm:pt modelId="{0D0DEE69-051A-4333-8D03-8FF034A5AB70}" type="pres">
      <dgm:prSet presAssocID="{65A8FCA1-7CA0-48CB-9AAF-D5AC92D75B9C}" presName="childText" presStyleLbl="bgAcc1" presStyleIdx="3" presStyleCnt="5" custScaleX="331527" custScaleY="70986">
        <dgm:presLayoutVars>
          <dgm:bulletEnabled val="1"/>
        </dgm:presLayoutVars>
      </dgm:prSet>
      <dgm:spPr/>
      <dgm:t>
        <a:bodyPr/>
        <a:lstStyle/>
        <a:p>
          <a:endParaRPr lang="es-ES"/>
        </a:p>
      </dgm:t>
    </dgm:pt>
    <dgm:pt modelId="{77F20408-CE6E-420C-8F5C-CA16869801BA}" type="pres">
      <dgm:prSet presAssocID="{C6C97EBB-FF97-42C0-9796-2A18E236D353}" presName="Name13" presStyleLbl="parChTrans1D2" presStyleIdx="4" presStyleCnt="5"/>
      <dgm:spPr/>
      <dgm:t>
        <a:bodyPr/>
        <a:lstStyle/>
        <a:p>
          <a:endParaRPr lang="es-ES"/>
        </a:p>
      </dgm:t>
    </dgm:pt>
    <dgm:pt modelId="{C8586D0C-3B27-42EB-9FBD-2E57A407A7B3}" type="pres">
      <dgm:prSet presAssocID="{84361B80-5255-467B-BF93-7D09FCAF08E0}" presName="childText" presStyleLbl="bgAcc1" presStyleIdx="4" presStyleCnt="5" custScaleX="331527" custScaleY="70986">
        <dgm:presLayoutVars>
          <dgm:bulletEnabled val="1"/>
        </dgm:presLayoutVars>
      </dgm:prSet>
      <dgm:spPr/>
      <dgm:t>
        <a:bodyPr/>
        <a:lstStyle/>
        <a:p>
          <a:endParaRPr lang="es-ES"/>
        </a:p>
      </dgm:t>
    </dgm:pt>
  </dgm:ptLst>
  <dgm:cxnLst>
    <dgm:cxn modelId="{606D2A1E-C111-46BF-B6A8-1C1629C70BEA}" srcId="{9669133D-52CD-4769-92D4-AAB40A437CC2}" destId="{65A8FCA1-7CA0-48CB-9AAF-D5AC92D75B9C}" srcOrd="3" destOrd="0" parTransId="{96F1F6FD-99A4-405B-9019-96EFDF309A73}" sibTransId="{BE880508-0A20-4614-8060-94EBD89CCD87}"/>
    <dgm:cxn modelId="{E68DB55D-AA5A-4A3B-8C39-E06035EB1594}" type="presOf" srcId="{C6C97EBB-FF97-42C0-9796-2A18E236D353}" destId="{77F20408-CE6E-420C-8F5C-CA16869801BA}" srcOrd="0" destOrd="0" presId="urn:microsoft.com/office/officeart/2005/8/layout/hierarchy3"/>
    <dgm:cxn modelId="{5E1480C9-940B-4FEC-9A1F-E6E6779EBF67}" type="presOf" srcId="{9669133D-52CD-4769-92D4-AAB40A437CC2}" destId="{725ECEC7-A63C-43D8-8CD7-5341F19027F0}" srcOrd="1" destOrd="0" presId="urn:microsoft.com/office/officeart/2005/8/layout/hierarchy3"/>
    <dgm:cxn modelId="{444277E0-5BA7-43C6-9D1F-8D9A480FDD6C}" srcId="{1B203531-8A3F-40B5-B6A4-A775789CC505}" destId="{9669133D-52CD-4769-92D4-AAB40A437CC2}" srcOrd="0" destOrd="0" parTransId="{B8D741AB-8E1A-4571-8BA3-FF30691E94BF}" sibTransId="{41B39DFB-74ED-4497-B1A6-52AC646D9672}"/>
    <dgm:cxn modelId="{16D68E2A-92B0-4A72-8FAB-18E15F1E5FFC}" type="presOf" srcId="{96F1F6FD-99A4-405B-9019-96EFDF309A73}" destId="{D71A3470-F2BA-48E5-866B-C2AB54C43F2C}" srcOrd="0" destOrd="0" presId="urn:microsoft.com/office/officeart/2005/8/layout/hierarchy3"/>
    <dgm:cxn modelId="{9CC180E4-F93F-46CF-9584-B5A2AE0070A5}" srcId="{9669133D-52CD-4769-92D4-AAB40A437CC2}" destId="{8A776F32-48F5-4F38-872C-9D9B20A4FE22}" srcOrd="0" destOrd="0" parTransId="{7F8728D1-2E72-49B5-B251-8D72775A31E1}" sibTransId="{77395B29-ACAE-4ED2-A088-D48A371EADDB}"/>
    <dgm:cxn modelId="{7E3F5856-7DFD-4F3E-9BF7-87574965F124}" type="presOf" srcId="{CF91429A-9356-41D9-B7B8-7E17D5AD1CCE}" destId="{3D28792B-859C-4801-B3B8-F1715086769F}" srcOrd="0" destOrd="0" presId="urn:microsoft.com/office/officeart/2005/8/layout/hierarchy3"/>
    <dgm:cxn modelId="{D3914B4A-6074-4A44-B829-B7CA690110DB}" srcId="{9669133D-52CD-4769-92D4-AAB40A437CC2}" destId="{599796AC-E030-4F72-8A79-F5D67D0ABA8C}" srcOrd="1" destOrd="0" parTransId="{5B30FFF4-9150-4703-BFC9-8E2AF60F9FFF}" sibTransId="{B0A7C64E-7644-452B-8567-A36132B323F7}"/>
    <dgm:cxn modelId="{EE57CB85-C103-4F73-BFED-3F3DAEE83E0B}" type="presOf" srcId="{5B30FFF4-9150-4703-BFC9-8E2AF60F9FFF}" destId="{069F4769-0009-400D-BC98-6B553929A302}" srcOrd="0" destOrd="0" presId="urn:microsoft.com/office/officeart/2005/8/layout/hierarchy3"/>
    <dgm:cxn modelId="{5D5E9A37-B297-4DD8-B648-61F8917405D3}" srcId="{9669133D-52CD-4769-92D4-AAB40A437CC2}" destId="{50E758B7-8140-4C8E-861C-75FF4ABADD86}" srcOrd="2" destOrd="0" parTransId="{CF91429A-9356-41D9-B7B8-7E17D5AD1CCE}" sibTransId="{59FD52A2-089E-44BB-83D0-007CBD90EF36}"/>
    <dgm:cxn modelId="{3AA43E2D-F1EE-44E7-BA32-F280E0524A66}" type="presOf" srcId="{1B203531-8A3F-40B5-B6A4-A775789CC505}" destId="{5B05B0B1-E34A-478B-BBA3-98F9BECFDA01}" srcOrd="0" destOrd="0" presId="urn:microsoft.com/office/officeart/2005/8/layout/hierarchy3"/>
    <dgm:cxn modelId="{CD70AC12-F822-4E57-B420-114B0683A1CD}" type="presOf" srcId="{7F8728D1-2E72-49B5-B251-8D72775A31E1}" destId="{C03EAEF9-CFF6-44CC-9DC2-F6EB46C49CF5}" srcOrd="0" destOrd="0" presId="urn:microsoft.com/office/officeart/2005/8/layout/hierarchy3"/>
    <dgm:cxn modelId="{4C5AE6B5-17BD-4317-9CF5-8EC52F93C48A}" type="presOf" srcId="{8A776F32-48F5-4F38-872C-9D9B20A4FE22}" destId="{244AB358-2C9B-48FF-97AB-B9CFD9FB7265}" srcOrd="0" destOrd="0" presId="urn:microsoft.com/office/officeart/2005/8/layout/hierarchy3"/>
    <dgm:cxn modelId="{30EF23B1-EDC1-42EE-91F5-AA63F374359D}" type="presOf" srcId="{84361B80-5255-467B-BF93-7D09FCAF08E0}" destId="{C8586D0C-3B27-42EB-9FBD-2E57A407A7B3}" srcOrd="0" destOrd="0" presId="urn:microsoft.com/office/officeart/2005/8/layout/hierarchy3"/>
    <dgm:cxn modelId="{5809A14F-7E24-4821-B81B-62A57241A23E}" type="presOf" srcId="{65A8FCA1-7CA0-48CB-9AAF-D5AC92D75B9C}" destId="{0D0DEE69-051A-4333-8D03-8FF034A5AB70}" srcOrd="0" destOrd="0" presId="urn:microsoft.com/office/officeart/2005/8/layout/hierarchy3"/>
    <dgm:cxn modelId="{89EC61FC-E090-49B8-9F62-773DAD0120AF}" type="presOf" srcId="{50E758B7-8140-4C8E-861C-75FF4ABADD86}" destId="{07A59C2B-6DA3-4D3C-82E8-864446450404}" srcOrd="0" destOrd="0" presId="urn:microsoft.com/office/officeart/2005/8/layout/hierarchy3"/>
    <dgm:cxn modelId="{FDE9FEB0-F808-40DD-B651-85D6C0003ED4}" type="presOf" srcId="{9669133D-52CD-4769-92D4-AAB40A437CC2}" destId="{0778D7BF-4D7A-4339-A11B-6D141E7CF53A}" srcOrd="0" destOrd="0" presId="urn:microsoft.com/office/officeart/2005/8/layout/hierarchy3"/>
    <dgm:cxn modelId="{290680AA-ADE8-485D-87CC-151BA812121A}" type="presOf" srcId="{599796AC-E030-4F72-8A79-F5D67D0ABA8C}" destId="{8CACED3E-4653-409E-BE08-126E2B0C4D0F}" srcOrd="0" destOrd="0" presId="urn:microsoft.com/office/officeart/2005/8/layout/hierarchy3"/>
    <dgm:cxn modelId="{BC0481C5-991E-4923-B968-B6D28B626FD6}" srcId="{9669133D-52CD-4769-92D4-AAB40A437CC2}" destId="{84361B80-5255-467B-BF93-7D09FCAF08E0}" srcOrd="4" destOrd="0" parTransId="{C6C97EBB-FF97-42C0-9796-2A18E236D353}" sibTransId="{A4618952-1C9E-4CEA-B084-C7B1BEE33B5C}"/>
    <dgm:cxn modelId="{00562A2B-5CB0-47AB-B357-F7CAB1493DD1}" type="presParOf" srcId="{5B05B0B1-E34A-478B-BBA3-98F9BECFDA01}" destId="{71DC5517-3236-4B8B-A1E7-8AF1D6BD6DBB}" srcOrd="0" destOrd="0" presId="urn:microsoft.com/office/officeart/2005/8/layout/hierarchy3"/>
    <dgm:cxn modelId="{ECF574EC-56F2-4BC3-9E26-67A678E10233}" type="presParOf" srcId="{71DC5517-3236-4B8B-A1E7-8AF1D6BD6DBB}" destId="{2D615ED4-1AFD-4B06-8325-4DA963FE7431}" srcOrd="0" destOrd="0" presId="urn:microsoft.com/office/officeart/2005/8/layout/hierarchy3"/>
    <dgm:cxn modelId="{A53ECBDF-343B-4F63-A2D8-8BFE556AC7BB}" type="presParOf" srcId="{2D615ED4-1AFD-4B06-8325-4DA963FE7431}" destId="{0778D7BF-4D7A-4339-A11B-6D141E7CF53A}" srcOrd="0" destOrd="0" presId="urn:microsoft.com/office/officeart/2005/8/layout/hierarchy3"/>
    <dgm:cxn modelId="{D84BB0C4-EDCD-4264-BDD1-DEE51E12D3CC}" type="presParOf" srcId="{2D615ED4-1AFD-4B06-8325-4DA963FE7431}" destId="{725ECEC7-A63C-43D8-8CD7-5341F19027F0}" srcOrd="1" destOrd="0" presId="urn:microsoft.com/office/officeart/2005/8/layout/hierarchy3"/>
    <dgm:cxn modelId="{6790EFDD-3491-4C45-AAD3-2DD02A2CE7C7}" type="presParOf" srcId="{71DC5517-3236-4B8B-A1E7-8AF1D6BD6DBB}" destId="{885E9965-778C-4B6C-ACAA-9498BB0820EC}" srcOrd="1" destOrd="0" presId="urn:microsoft.com/office/officeart/2005/8/layout/hierarchy3"/>
    <dgm:cxn modelId="{30D5CEC7-8B39-4BEB-A41B-F628C6E8E3DB}" type="presParOf" srcId="{885E9965-778C-4B6C-ACAA-9498BB0820EC}" destId="{C03EAEF9-CFF6-44CC-9DC2-F6EB46C49CF5}" srcOrd="0" destOrd="0" presId="urn:microsoft.com/office/officeart/2005/8/layout/hierarchy3"/>
    <dgm:cxn modelId="{4240B788-F369-489D-A7DD-53A9D4C82F71}" type="presParOf" srcId="{885E9965-778C-4B6C-ACAA-9498BB0820EC}" destId="{244AB358-2C9B-48FF-97AB-B9CFD9FB7265}" srcOrd="1" destOrd="0" presId="urn:microsoft.com/office/officeart/2005/8/layout/hierarchy3"/>
    <dgm:cxn modelId="{A0D5D00B-1CFB-411C-82A8-43BC3F59BD46}" type="presParOf" srcId="{885E9965-778C-4B6C-ACAA-9498BB0820EC}" destId="{069F4769-0009-400D-BC98-6B553929A302}" srcOrd="2" destOrd="0" presId="urn:microsoft.com/office/officeart/2005/8/layout/hierarchy3"/>
    <dgm:cxn modelId="{C1476EBC-4701-440E-B533-A24E1633F53C}" type="presParOf" srcId="{885E9965-778C-4B6C-ACAA-9498BB0820EC}" destId="{8CACED3E-4653-409E-BE08-126E2B0C4D0F}" srcOrd="3" destOrd="0" presId="urn:microsoft.com/office/officeart/2005/8/layout/hierarchy3"/>
    <dgm:cxn modelId="{AEC6D604-F443-429A-8548-E47D2BEA23D5}" type="presParOf" srcId="{885E9965-778C-4B6C-ACAA-9498BB0820EC}" destId="{3D28792B-859C-4801-B3B8-F1715086769F}" srcOrd="4" destOrd="0" presId="urn:microsoft.com/office/officeart/2005/8/layout/hierarchy3"/>
    <dgm:cxn modelId="{2F1BAD9E-5612-414C-A661-60CC65AEB2AC}" type="presParOf" srcId="{885E9965-778C-4B6C-ACAA-9498BB0820EC}" destId="{07A59C2B-6DA3-4D3C-82E8-864446450404}" srcOrd="5" destOrd="0" presId="urn:microsoft.com/office/officeart/2005/8/layout/hierarchy3"/>
    <dgm:cxn modelId="{6E6424EF-CDFC-4D52-83BC-4669347FECF1}" type="presParOf" srcId="{885E9965-778C-4B6C-ACAA-9498BB0820EC}" destId="{D71A3470-F2BA-48E5-866B-C2AB54C43F2C}" srcOrd="6" destOrd="0" presId="urn:microsoft.com/office/officeart/2005/8/layout/hierarchy3"/>
    <dgm:cxn modelId="{96D3BC91-C500-4054-AF4B-A4CD279368C3}" type="presParOf" srcId="{885E9965-778C-4B6C-ACAA-9498BB0820EC}" destId="{0D0DEE69-051A-4333-8D03-8FF034A5AB70}" srcOrd="7" destOrd="0" presId="urn:microsoft.com/office/officeart/2005/8/layout/hierarchy3"/>
    <dgm:cxn modelId="{095D6707-456D-41F4-BE7F-C9E9526AA153}" type="presParOf" srcId="{885E9965-778C-4B6C-ACAA-9498BB0820EC}" destId="{77F20408-CE6E-420C-8F5C-CA16869801BA}" srcOrd="8" destOrd="0" presId="urn:microsoft.com/office/officeart/2005/8/layout/hierarchy3"/>
    <dgm:cxn modelId="{B4BED3D9-7FA1-452C-A9AF-E0E01DAEBD95}" type="presParOf" srcId="{885E9965-778C-4B6C-ACAA-9498BB0820EC}" destId="{C8586D0C-3B27-42EB-9FBD-2E57A407A7B3}" srcOrd="9"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F47CF0E-32D0-4D58-A4B2-439DC1C3ED6C}" type="doc">
      <dgm:prSet loTypeId="urn:microsoft.com/office/officeart/2005/8/layout/process1" loCatId="process" qsTypeId="urn:microsoft.com/office/officeart/2005/8/quickstyle/simple3" qsCatId="simple" csTypeId="urn:microsoft.com/office/officeart/2005/8/colors/colorful4" csCatId="colorful" phldr="1"/>
      <dgm:spPr/>
      <dgm:t>
        <a:bodyPr/>
        <a:lstStyle/>
        <a:p>
          <a:endParaRPr lang="es-ES"/>
        </a:p>
      </dgm:t>
    </dgm:pt>
    <dgm:pt modelId="{AAC4E2CC-218F-4BD0-B9DB-E3F9AB08BED7}">
      <dgm:prSet custT="1"/>
      <dgm:spPr/>
      <dgm:t>
        <a:bodyPr/>
        <a:lstStyle/>
        <a:p>
          <a:pPr rtl="0"/>
          <a:r>
            <a:rPr lang="es-MX" sz="1400" b="1" smtClean="0">
              <a:latin typeface="Arial" panose="020B0604020202020204" pitchFamily="34" charset="0"/>
              <a:cs typeface="Arial" panose="020B0604020202020204" pitchFamily="34" charset="0"/>
            </a:rPr>
            <a:t>Enfoque Cualitativo</a:t>
          </a:r>
          <a:endParaRPr lang="en-US" sz="1400">
            <a:latin typeface="Arial" panose="020B0604020202020204" pitchFamily="34" charset="0"/>
            <a:cs typeface="Arial" panose="020B0604020202020204" pitchFamily="34" charset="0"/>
          </a:endParaRPr>
        </a:p>
      </dgm:t>
    </dgm:pt>
    <dgm:pt modelId="{122568B0-C04C-4488-A37D-E628CDD0805F}" type="parTrans" cxnId="{62478D9E-E6FD-4FF2-859F-E0B67FD2CC7F}">
      <dgm:prSet/>
      <dgm:spPr/>
      <dgm:t>
        <a:bodyPr/>
        <a:lstStyle/>
        <a:p>
          <a:endParaRPr lang="es-ES" sz="1400">
            <a:latin typeface="Arial" panose="020B0604020202020204" pitchFamily="34" charset="0"/>
            <a:cs typeface="Arial" panose="020B0604020202020204" pitchFamily="34" charset="0"/>
          </a:endParaRPr>
        </a:p>
      </dgm:t>
    </dgm:pt>
    <dgm:pt modelId="{1042ED9E-105F-4C73-81B6-0F9FD17C4E41}" type="sibTrans" cxnId="{62478D9E-E6FD-4FF2-859F-E0B67FD2CC7F}">
      <dgm:prSet custT="1"/>
      <dgm:spPr/>
      <dgm:t>
        <a:bodyPr/>
        <a:lstStyle/>
        <a:p>
          <a:endParaRPr lang="es-ES" sz="1400">
            <a:latin typeface="Arial" panose="020B0604020202020204" pitchFamily="34" charset="0"/>
            <a:cs typeface="Arial" panose="020B0604020202020204" pitchFamily="34" charset="0"/>
          </a:endParaRPr>
        </a:p>
      </dgm:t>
    </dgm:pt>
    <dgm:pt modelId="{CC10C69A-2369-4BAD-9256-DC4F62B6BAF3}" type="pres">
      <dgm:prSet presAssocID="{2F47CF0E-32D0-4D58-A4B2-439DC1C3ED6C}" presName="Name0" presStyleCnt="0">
        <dgm:presLayoutVars>
          <dgm:dir/>
          <dgm:resizeHandles val="exact"/>
        </dgm:presLayoutVars>
      </dgm:prSet>
      <dgm:spPr/>
      <dgm:t>
        <a:bodyPr/>
        <a:lstStyle/>
        <a:p>
          <a:endParaRPr lang="es-ES"/>
        </a:p>
      </dgm:t>
    </dgm:pt>
    <dgm:pt modelId="{628D9909-B944-46FD-928B-05BD95403185}" type="pres">
      <dgm:prSet presAssocID="{AAC4E2CC-218F-4BD0-B9DB-E3F9AB08BED7}" presName="node" presStyleLbl="node1" presStyleIdx="0" presStyleCnt="1">
        <dgm:presLayoutVars>
          <dgm:bulletEnabled val="1"/>
        </dgm:presLayoutVars>
      </dgm:prSet>
      <dgm:spPr/>
      <dgm:t>
        <a:bodyPr/>
        <a:lstStyle/>
        <a:p>
          <a:endParaRPr lang="es-ES"/>
        </a:p>
      </dgm:t>
    </dgm:pt>
  </dgm:ptLst>
  <dgm:cxnLst>
    <dgm:cxn modelId="{E6E2A58F-E355-4A51-8DD0-019AD6EB40D5}" type="presOf" srcId="{AAC4E2CC-218F-4BD0-B9DB-E3F9AB08BED7}" destId="{628D9909-B944-46FD-928B-05BD95403185}" srcOrd="0" destOrd="0" presId="urn:microsoft.com/office/officeart/2005/8/layout/process1"/>
    <dgm:cxn modelId="{9C68A4B2-3580-478D-B6B6-A5071569A9CE}" type="presOf" srcId="{2F47CF0E-32D0-4D58-A4B2-439DC1C3ED6C}" destId="{CC10C69A-2369-4BAD-9256-DC4F62B6BAF3}" srcOrd="0" destOrd="0" presId="urn:microsoft.com/office/officeart/2005/8/layout/process1"/>
    <dgm:cxn modelId="{62478D9E-E6FD-4FF2-859F-E0B67FD2CC7F}" srcId="{2F47CF0E-32D0-4D58-A4B2-439DC1C3ED6C}" destId="{AAC4E2CC-218F-4BD0-B9DB-E3F9AB08BED7}" srcOrd="0" destOrd="0" parTransId="{122568B0-C04C-4488-A37D-E628CDD0805F}" sibTransId="{1042ED9E-105F-4C73-81B6-0F9FD17C4E41}"/>
    <dgm:cxn modelId="{3412B5CE-9613-4DB4-B488-22C80F4B90F3}" type="presParOf" srcId="{CC10C69A-2369-4BAD-9256-DC4F62B6BAF3}" destId="{628D9909-B944-46FD-928B-05BD95403185}" srcOrd="0"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C4D1FCB-C661-4775-BE21-ADCC57467E49}" type="doc">
      <dgm:prSet loTypeId="urn:microsoft.com/office/officeart/2005/8/layout/vList3" loCatId="list" qsTypeId="urn:microsoft.com/office/officeart/2005/8/quickstyle/simple3" qsCatId="simple" csTypeId="urn:microsoft.com/office/officeart/2005/8/colors/colorful4" csCatId="colorful" phldr="1"/>
      <dgm:spPr/>
      <dgm:t>
        <a:bodyPr/>
        <a:lstStyle/>
        <a:p>
          <a:endParaRPr lang="es-ES"/>
        </a:p>
      </dgm:t>
    </dgm:pt>
    <dgm:pt modelId="{D2BC8BAE-375A-437A-AE6A-D923B174A3A2}">
      <dgm:prSet custT="1"/>
      <dgm:spPr/>
      <dgm:t>
        <a:bodyPr anchor="ctr"/>
        <a:lstStyle/>
        <a:p>
          <a:pPr algn="ctr" rtl="0"/>
          <a:r>
            <a:rPr lang="es-MX" sz="1500" b="1" smtClean="0">
              <a:latin typeface="Arial" panose="020B0604020202020204" pitchFamily="34" charset="0"/>
              <a:cs typeface="Arial" panose="020B0604020202020204" pitchFamily="34" charset="0"/>
            </a:rPr>
            <a:t>ATIG Auditores y Asesores Cía. Ltda.</a:t>
          </a:r>
        </a:p>
        <a:p>
          <a:pPr algn="ctr" rtl="0"/>
          <a:endParaRPr lang="es-MX" sz="1500" b="1" dirty="0" smtClean="0">
            <a:latin typeface="Arial" panose="020B0604020202020204" pitchFamily="34" charset="0"/>
            <a:cs typeface="Arial" panose="020B0604020202020204" pitchFamily="34" charset="0"/>
          </a:endParaRPr>
        </a:p>
      </dgm:t>
    </dgm:pt>
    <dgm:pt modelId="{98277D7D-30DB-4107-8D97-7BE560FF0B00}" type="parTrans" cxnId="{863FC4A9-E7E0-4039-A173-F41463AB1263}">
      <dgm:prSet/>
      <dgm:spPr/>
      <dgm:t>
        <a:bodyPr/>
        <a:lstStyle/>
        <a:p>
          <a:pPr algn="l"/>
          <a:endParaRPr lang="es-ES">
            <a:latin typeface="Arial" panose="020B0604020202020204" pitchFamily="34" charset="0"/>
            <a:cs typeface="Arial" panose="020B0604020202020204" pitchFamily="34" charset="0"/>
          </a:endParaRPr>
        </a:p>
      </dgm:t>
    </dgm:pt>
    <dgm:pt modelId="{5C68C314-DCAA-4E96-9D98-6C2BC62851A3}" type="sibTrans" cxnId="{863FC4A9-E7E0-4039-A173-F41463AB1263}">
      <dgm:prSet/>
      <dgm:spPr/>
      <dgm:t>
        <a:bodyPr/>
        <a:lstStyle/>
        <a:p>
          <a:pPr algn="l"/>
          <a:endParaRPr lang="es-ES">
            <a:latin typeface="Arial" panose="020B0604020202020204" pitchFamily="34" charset="0"/>
            <a:cs typeface="Arial" panose="020B0604020202020204" pitchFamily="34" charset="0"/>
          </a:endParaRPr>
        </a:p>
      </dgm:t>
    </dgm:pt>
    <dgm:pt modelId="{952142F6-134B-4315-9213-8C4033085EAA}">
      <dgm:prSet custT="1"/>
      <dgm:spPr/>
      <dgm:t>
        <a:bodyPr anchor="ctr"/>
        <a:lstStyle/>
        <a:p>
          <a:pPr algn="l" rtl="0"/>
          <a:r>
            <a:rPr lang="es-EC" sz="1500" dirty="0" smtClean="0">
              <a:latin typeface="Arial" panose="020B0604020202020204" pitchFamily="34" charset="0"/>
              <a:cs typeface="Arial" panose="020B0604020202020204" pitchFamily="34" charset="0"/>
            </a:rPr>
            <a:t>Firma enfocada en la </a:t>
          </a:r>
          <a:r>
            <a:rPr lang="es-MX" sz="1500" dirty="0" smtClean="0">
              <a:latin typeface="Arial" panose="020B0604020202020204" pitchFamily="34" charset="0"/>
              <a:cs typeface="Arial" panose="020B0604020202020204" pitchFamily="34" charset="0"/>
            </a:rPr>
            <a:t>Auditoría y el Control Interno, </a:t>
          </a:r>
          <a:r>
            <a:rPr lang="es-EC" sz="1500" dirty="0" smtClean="0">
              <a:latin typeface="Arial" panose="020B0604020202020204" pitchFamily="34" charset="0"/>
              <a:cs typeface="Arial" panose="020B0604020202020204" pitchFamily="34" charset="0"/>
            </a:rPr>
            <a:t>en funcionamiento desde </a:t>
          </a:r>
          <a:r>
            <a:rPr lang="en-US" sz="1500" dirty="0" smtClean="0">
              <a:latin typeface="Arial" panose="020B0604020202020204" pitchFamily="34" charset="0"/>
              <a:cs typeface="Arial" panose="020B0604020202020204" pitchFamily="34" charset="0"/>
            </a:rPr>
            <a:t>1984.</a:t>
          </a:r>
          <a:endParaRPr lang="en-US" sz="1500" dirty="0">
            <a:latin typeface="Arial" panose="020B0604020202020204" pitchFamily="34" charset="0"/>
            <a:cs typeface="Arial" panose="020B0604020202020204" pitchFamily="34" charset="0"/>
          </a:endParaRPr>
        </a:p>
      </dgm:t>
    </dgm:pt>
    <dgm:pt modelId="{582D3E7D-64F0-4D0D-AA28-50030B2DB677}" type="parTrans" cxnId="{DB88C4A7-851D-47E7-B127-2E6616EF8684}">
      <dgm:prSet/>
      <dgm:spPr/>
      <dgm:t>
        <a:bodyPr/>
        <a:lstStyle/>
        <a:p>
          <a:pPr algn="l"/>
          <a:endParaRPr lang="es-ES">
            <a:latin typeface="Arial" panose="020B0604020202020204" pitchFamily="34" charset="0"/>
            <a:cs typeface="Arial" panose="020B0604020202020204" pitchFamily="34" charset="0"/>
          </a:endParaRPr>
        </a:p>
      </dgm:t>
    </dgm:pt>
    <dgm:pt modelId="{DB9BC93F-EA87-4875-8BEF-0A3F65956FE8}" type="sibTrans" cxnId="{DB88C4A7-851D-47E7-B127-2E6616EF8684}">
      <dgm:prSet/>
      <dgm:spPr/>
      <dgm:t>
        <a:bodyPr/>
        <a:lstStyle/>
        <a:p>
          <a:pPr algn="l"/>
          <a:endParaRPr lang="es-ES">
            <a:latin typeface="Arial" panose="020B0604020202020204" pitchFamily="34" charset="0"/>
            <a:cs typeface="Arial" panose="020B0604020202020204" pitchFamily="34" charset="0"/>
          </a:endParaRPr>
        </a:p>
      </dgm:t>
    </dgm:pt>
    <dgm:pt modelId="{E94CCE68-8081-48DE-AB24-B91404CD5897}">
      <dgm:prSet custT="1"/>
      <dgm:spPr/>
      <dgm:t>
        <a:bodyPr anchor="ctr"/>
        <a:lstStyle/>
        <a:p>
          <a:pPr algn="ctr" rtl="0"/>
          <a:r>
            <a:rPr lang="es-MX" sz="1500" b="1" dirty="0" smtClean="0">
              <a:latin typeface="Arial" panose="020B0604020202020204" pitchFamily="34" charset="0"/>
              <a:cs typeface="Arial" panose="020B0604020202020204" pitchFamily="34" charset="0"/>
            </a:rPr>
            <a:t>Director Nacional de Supervisión de Entidades del Sector Financiero Tipo I de la SEPS</a:t>
          </a:r>
        </a:p>
      </dgm:t>
    </dgm:pt>
    <dgm:pt modelId="{3556735C-BFF0-4836-B165-AC0AA04E4C2B}" type="sibTrans" cxnId="{5ABB9B45-4DB6-408C-A262-2C1CA5DF39E8}">
      <dgm:prSet/>
      <dgm:spPr/>
      <dgm:t>
        <a:bodyPr/>
        <a:lstStyle/>
        <a:p>
          <a:pPr algn="l"/>
          <a:endParaRPr lang="es-ES">
            <a:latin typeface="Arial" panose="020B0604020202020204" pitchFamily="34" charset="0"/>
            <a:cs typeface="Arial" panose="020B0604020202020204" pitchFamily="34" charset="0"/>
          </a:endParaRPr>
        </a:p>
      </dgm:t>
    </dgm:pt>
    <dgm:pt modelId="{56C4C529-2B96-4444-8F13-522CCF7E36B8}" type="parTrans" cxnId="{5ABB9B45-4DB6-408C-A262-2C1CA5DF39E8}">
      <dgm:prSet/>
      <dgm:spPr/>
      <dgm:t>
        <a:bodyPr/>
        <a:lstStyle/>
        <a:p>
          <a:pPr algn="l"/>
          <a:endParaRPr lang="es-ES">
            <a:latin typeface="Arial" panose="020B0604020202020204" pitchFamily="34" charset="0"/>
            <a:cs typeface="Arial" panose="020B0604020202020204" pitchFamily="34" charset="0"/>
          </a:endParaRPr>
        </a:p>
      </dgm:t>
    </dgm:pt>
    <dgm:pt modelId="{B7D99967-7E9C-41F8-A344-1779CF030C50}">
      <dgm:prSet/>
      <dgm:spPr/>
      <dgm:t>
        <a:bodyPr anchor="ctr"/>
        <a:lstStyle/>
        <a:p>
          <a:pPr algn="l" rtl="0"/>
          <a:r>
            <a:rPr lang="es-EC" sz="1500" dirty="0" smtClean="0">
              <a:latin typeface="Arial" panose="020B0604020202020204" pitchFamily="34" charset="0"/>
              <a:cs typeface="Arial" panose="020B0604020202020204" pitchFamily="34" charset="0"/>
            </a:rPr>
            <a:t>Gestión de gobierno, administración integral de riesgos y análisis financiero económico.</a:t>
          </a:r>
          <a:endParaRPr lang="en-US" sz="1500" dirty="0">
            <a:latin typeface="Arial" panose="020B0604020202020204" pitchFamily="34" charset="0"/>
            <a:cs typeface="Arial" panose="020B0604020202020204" pitchFamily="34" charset="0"/>
          </a:endParaRPr>
        </a:p>
      </dgm:t>
    </dgm:pt>
    <dgm:pt modelId="{8440CCB3-4D87-4395-BDE4-A161CC116EA2}" type="sibTrans" cxnId="{4B5FD69C-9F75-4770-BC92-4DBD93E82E8C}">
      <dgm:prSet/>
      <dgm:spPr/>
      <dgm:t>
        <a:bodyPr/>
        <a:lstStyle/>
        <a:p>
          <a:pPr algn="l"/>
          <a:endParaRPr lang="es-ES">
            <a:latin typeface="Arial" panose="020B0604020202020204" pitchFamily="34" charset="0"/>
            <a:cs typeface="Arial" panose="020B0604020202020204" pitchFamily="34" charset="0"/>
          </a:endParaRPr>
        </a:p>
      </dgm:t>
    </dgm:pt>
    <dgm:pt modelId="{F8DBB047-C8D5-4937-A717-8FEDD1C427C6}" type="parTrans" cxnId="{4B5FD69C-9F75-4770-BC92-4DBD93E82E8C}">
      <dgm:prSet/>
      <dgm:spPr/>
      <dgm:t>
        <a:bodyPr/>
        <a:lstStyle/>
        <a:p>
          <a:pPr algn="l"/>
          <a:endParaRPr lang="es-ES">
            <a:latin typeface="Arial" panose="020B0604020202020204" pitchFamily="34" charset="0"/>
            <a:cs typeface="Arial" panose="020B0604020202020204" pitchFamily="34" charset="0"/>
          </a:endParaRPr>
        </a:p>
      </dgm:t>
    </dgm:pt>
    <dgm:pt modelId="{F73D106C-73AD-4379-9E89-749F4BBBD4D6}" type="pres">
      <dgm:prSet presAssocID="{BC4D1FCB-C661-4775-BE21-ADCC57467E49}" presName="linearFlow" presStyleCnt="0">
        <dgm:presLayoutVars>
          <dgm:dir/>
          <dgm:resizeHandles val="exact"/>
        </dgm:presLayoutVars>
      </dgm:prSet>
      <dgm:spPr/>
      <dgm:t>
        <a:bodyPr/>
        <a:lstStyle/>
        <a:p>
          <a:endParaRPr lang="es-ES"/>
        </a:p>
      </dgm:t>
    </dgm:pt>
    <dgm:pt modelId="{9BF6BF39-CCD5-417B-8F40-2B7FF7FBCFA1}" type="pres">
      <dgm:prSet presAssocID="{E94CCE68-8081-48DE-AB24-B91404CD5897}" presName="composite" presStyleCnt="0"/>
      <dgm:spPr/>
    </dgm:pt>
    <dgm:pt modelId="{B2081A3A-D461-48CD-A902-3FE77B06C629}" type="pres">
      <dgm:prSet presAssocID="{E94CCE68-8081-48DE-AB24-B91404CD5897}"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a:p>
      </dgm:t>
    </dgm:pt>
    <dgm:pt modelId="{251691CD-7AE3-47C8-B032-47010C6E9198}" type="pres">
      <dgm:prSet presAssocID="{E94CCE68-8081-48DE-AB24-B91404CD5897}" presName="txShp" presStyleLbl="node1" presStyleIdx="0" presStyleCnt="2">
        <dgm:presLayoutVars>
          <dgm:bulletEnabled val="1"/>
        </dgm:presLayoutVars>
      </dgm:prSet>
      <dgm:spPr/>
      <dgm:t>
        <a:bodyPr/>
        <a:lstStyle/>
        <a:p>
          <a:endParaRPr lang="es-ES"/>
        </a:p>
      </dgm:t>
    </dgm:pt>
    <dgm:pt modelId="{B710A228-2515-4175-A71A-C854786B3311}" type="pres">
      <dgm:prSet presAssocID="{3556735C-BFF0-4836-B165-AC0AA04E4C2B}" presName="spacing" presStyleCnt="0"/>
      <dgm:spPr/>
    </dgm:pt>
    <dgm:pt modelId="{B6CA1755-1217-4359-B3F7-9F5DDB0A945F}" type="pres">
      <dgm:prSet presAssocID="{D2BC8BAE-375A-437A-AE6A-D923B174A3A2}" presName="composite" presStyleCnt="0"/>
      <dgm:spPr/>
    </dgm:pt>
    <dgm:pt modelId="{866A29AB-19E4-4B4D-B4A9-FA87906A509A}" type="pres">
      <dgm:prSet presAssocID="{D2BC8BAE-375A-437A-AE6A-D923B174A3A2}"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s-ES"/>
        </a:p>
      </dgm:t>
    </dgm:pt>
    <dgm:pt modelId="{B29732CC-3207-4834-955E-95D2ED2172FE}" type="pres">
      <dgm:prSet presAssocID="{D2BC8BAE-375A-437A-AE6A-D923B174A3A2}" presName="txShp" presStyleLbl="node1" presStyleIdx="1" presStyleCnt="2">
        <dgm:presLayoutVars>
          <dgm:bulletEnabled val="1"/>
        </dgm:presLayoutVars>
      </dgm:prSet>
      <dgm:spPr/>
      <dgm:t>
        <a:bodyPr/>
        <a:lstStyle/>
        <a:p>
          <a:endParaRPr lang="es-ES"/>
        </a:p>
      </dgm:t>
    </dgm:pt>
  </dgm:ptLst>
  <dgm:cxnLst>
    <dgm:cxn modelId="{4B5FD69C-9F75-4770-BC92-4DBD93E82E8C}" srcId="{E94CCE68-8081-48DE-AB24-B91404CD5897}" destId="{B7D99967-7E9C-41F8-A344-1779CF030C50}" srcOrd="0" destOrd="0" parTransId="{F8DBB047-C8D5-4937-A717-8FEDD1C427C6}" sibTransId="{8440CCB3-4D87-4395-BDE4-A161CC116EA2}"/>
    <dgm:cxn modelId="{DB88C4A7-851D-47E7-B127-2E6616EF8684}" srcId="{D2BC8BAE-375A-437A-AE6A-D923B174A3A2}" destId="{952142F6-134B-4315-9213-8C4033085EAA}" srcOrd="0" destOrd="0" parTransId="{582D3E7D-64F0-4D0D-AA28-50030B2DB677}" sibTransId="{DB9BC93F-EA87-4875-8BEF-0A3F65956FE8}"/>
    <dgm:cxn modelId="{516343E4-814F-45F6-AF6E-8CB0DA57B185}" type="presOf" srcId="{D2BC8BAE-375A-437A-AE6A-D923B174A3A2}" destId="{B29732CC-3207-4834-955E-95D2ED2172FE}" srcOrd="0" destOrd="0" presId="urn:microsoft.com/office/officeart/2005/8/layout/vList3"/>
    <dgm:cxn modelId="{877AD22D-E97E-4045-94B2-60DB474FB7DD}" type="presOf" srcId="{952142F6-134B-4315-9213-8C4033085EAA}" destId="{B29732CC-3207-4834-955E-95D2ED2172FE}" srcOrd="0" destOrd="1" presId="urn:microsoft.com/office/officeart/2005/8/layout/vList3"/>
    <dgm:cxn modelId="{863FC4A9-E7E0-4039-A173-F41463AB1263}" srcId="{BC4D1FCB-C661-4775-BE21-ADCC57467E49}" destId="{D2BC8BAE-375A-437A-AE6A-D923B174A3A2}" srcOrd="1" destOrd="0" parTransId="{98277D7D-30DB-4107-8D97-7BE560FF0B00}" sibTransId="{5C68C314-DCAA-4E96-9D98-6C2BC62851A3}"/>
    <dgm:cxn modelId="{7B0ABF7C-111E-4D41-AED7-EB9869DB8A14}" type="presOf" srcId="{B7D99967-7E9C-41F8-A344-1779CF030C50}" destId="{251691CD-7AE3-47C8-B032-47010C6E9198}" srcOrd="0" destOrd="1" presId="urn:microsoft.com/office/officeart/2005/8/layout/vList3"/>
    <dgm:cxn modelId="{EC092CE5-0C38-4308-A417-A8E0636143C9}" type="presOf" srcId="{E94CCE68-8081-48DE-AB24-B91404CD5897}" destId="{251691CD-7AE3-47C8-B032-47010C6E9198}" srcOrd="0" destOrd="0" presId="urn:microsoft.com/office/officeart/2005/8/layout/vList3"/>
    <dgm:cxn modelId="{5ABB9B45-4DB6-408C-A262-2C1CA5DF39E8}" srcId="{BC4D1FCB-C661-4775-BE21-ADCC57467E49}" destId="{E94CCE68-8081-48DE-AB24-B91404CD5897}" srcOrd="0" destOrd="0" parTransId="{56C4C529-2B96-4444-8F13-522CCF7E36B8}" sibTransId="{3556735C-BFF0-4836-B165-AC0AA04E4C2B}"/>
    <dgm:cxn modelId="{D58E8276-0A08-4845-A97C-BC8160CECD9E}" type="presOf" srcId="{BC4D1FCB-C661-4775-BE21-ADCC57467E49}" destId="{F73D106C-73AD-4379-9E89-749F4BBBD4D6}" srcOrd="0" destOrd="0" presId="urn:microsoft.com/office/officeart/2005/8/layout/vList3"/>
    <dgm:cxn modelId="{F4A6312A-7442-472A-9146-8DA321AD8DC0}" type="presParOf" srcId="{F73D106C-73AD-4379-9E89-749F4BBBD4D6}" destId="{9BF6BF39-CCD5-417B-8F40-2B7FF7FBCFA1}" srcOrd="0" destOrd="0" presId="urn:microsoft.com/office/officeart/2005/8/layout/vList3"/>
    <dgm:cxn modelId="{648AC65D-0799-451F-B028-F83FB51E2BAD}" type="presParOf" srcId="{9BF6BF39-CCD5-417B-8F40-2B7FF7FBCFA1}" destId="{B2081A3A-D461-48CD-A902-3FE77B06C629}" srcOrd="0" destOrd="0" presId="urn:microsoft.com/office/officeart/2005/8/layout/vList3"/>
    <dgm:cxn modelId="{7233F78F-5B4E-48F9-88CF-BB424FEB5C55}" type="presParOf" srcId="{9BF6BF39-CCD5-417B-8F40-2B7FF7FBCFA1}" destId="{251691CD-7AE3-47C8-B032-47010C6E9198}" srcOrd="1" destOrd="0" presId="urn:microsoft.com/office/officeart/2005/8/layout/vList3"/>
    <dgm:cxn modelId="{0DCDD562-11AE-4485-A551-54A92BE39485}" type="presParOf" srcId="{F73D106C-73AD-4379-9E89-749F4BBBD4D6}" destId="{B710A228-2515-4175-A71A-C854786B3311}" srcOrd="1" destOrd="0" presId="urn:microsoft.com/office/officeart/2005/8/layout/vList3"/>
    <dgm:cxn modelId="{A8A443C8-E960-4A75-8AFB-A80A3AFDDDB5}" type="presParOf" srcId="{F73D106C-73AD-4379-9E89-749F4BBBD4D6}" destId="{B6CA1755-1217-4359-B3F7-9F5DDB0A945F}" srcOrd="2" destOrd="0" presId="urn:microsoft.com/office/officeart/2005/8/layout/vList3"/>
    <dgm:cxn modelId="{5807F1B7-8AA3-4A1B-9776-687F89D003EE}" type="presParOf" srcId="{B6CA1755-1217-4359-B3F7-9F5DDB0A945F}" destId="{866A29AB-19E4-4B4D-B4A9-FA87906A509A}" srcOrd="0" destOrd="0" presId="urn:microsoft.com/office/officeart/2005/8/layout/vList3"/>
    <dgm:cxn modelId="{DC99DA6F-2608-4841-B346-30B5631F022C}" type="presParOf" srcId="{B6CA1755-1217-4359-B3F7-9F5DDB0A945F}" destId="{B29732CC-3207-4834-955E-95D2ED2172F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B8618EB-462A-4242-8440-640CDCB9B6F3}" type="doc">
      <dgm:prSet loTypeId="urn:microsoft.com/office/officeart/2005/8/layout/vList3" loCatId="list" qsTypeId="urn:microsoft.com/office/officeart/2005/8/quickstyle/simple3" qsCatId="simple" csTypeId="urn:microsoft.com/office/officeart/2005/8/colors/colorful4" csCatId="colorful" phldr="1"/>
      <dgm:spPr/>
      <dgm:t>
        <a:bodyPr/>
        <a:lstStyle/>
        <a:p>
          <a:endParaRPr lang="es-ES"/>
        </a:p>
      </dgm:t>
    </dgm:pt>
    <dgm:pt modelId="{E22B22E5-5582-4CBE-BD73-6FE38DEE7A88}">
      <dgm:prSet custT="1"/>
      <dgm:spPr/>
      <dgm:t>
        <a:bodyPr anchor="ctr"/>
        <a:lstStyle/>
        <a:p>
          <a:pPr algn="ctr" rtl="0"/>
          <a:r>
            <a:rPr lang="es-MX" sz="1500" b="1" u="none" dirty="0" err="1" smtClean="0">
              <a:effectLst/>
              <a:latin typeface="Arial" panose="020B0604020202020204" pitchFamily="34" charset="0"/>
              <a:cs typeface="Arial" panose="020B0604020202020204" pitchFamily="34" charset="0"/>
            </a:rPr>
            <a:t>Auditworld</a:t>
          </a:r>
          <a:r>
            <a:rPr lang="es-MX" sz="1500" b="1" u="none" dirty="0" smtClean="0">
              <a:effectLst/>
              <a:latin typeface="Arial" panose="020B0604020202020204" pitchFamily="34" charset="0"/>
              <a:cs typeface="Arial" panose="020B0604020202020204" pitchFamily="34" charset="0"/>
            </a:rPr>
            <a:t> – SFAI Ecuador</a:t>
          </a:r>
          <a:endParaRPr lang="en-US" sz="1500" b="1" u="none" dirty="0">
            <a:effectLst/>
            <a:latin typeface="Arial" panose="020B0604020202020204" pitchFamily="34" charset="0"/>
            <a:cs typeface="Arial" panose="020B0604020202020204" pitchFamily="34" charset="0"/>
          </a:endParaRPr>
        </a:p>
      </dgm:t>
    </dgm:pt>
    <dgm:pt modelId="{52C0626A-647D-4BE8-AFDC-5370C8ECB7F4}" type="parTrans" cxnId="{A3D17B49-AAEF-4AD2-93B3-8296C968FF21}">
      <dgm:prSet/>
      <dgm:spPr/>
      <dgm:t>
        <a:bodyPr/>
        <a:lstStyle/>
        <a:p>
          <a:endParaRPr lang="es-ES" sz="1500">
            <a:latin typeface="Arial" panose="020B0604020202020204" pitchFamily="34" charset="0"/>
            <a:cs typeface="Arial" panose="020B0604020202020204" pitchFamily="34" charset="0"/>
          </a:endParaRPr>
        </a:p>
      </dgm:t>
    </dgm:pt>
    <dgm:pt modelId="{BDD9FD75-34BC-46D2-946A-3F8A1D064C46}" type="sibTrans" cxnId="{A3D17B49-AAEF-4AD2-93B3-8296C968FF21}">
      <dgm:prSet/>
      <dgm:spPr/>
      <dgm:t>
        <a:bodyPr/>
        <a:lstStyle/>
        <a:p>
          <a:endParaRPr lang="es-ES" sz="1500">
            <a:latin typeface="Arial" panose="020B0604020202020204" pitchFamily="34" charset="0"/>
            <a:cs typeface="Arial" panose="020B0604020202020204" pitchFamily="34" charset="0"/>
          </a:endParaRPr>
        </a:p>
      </dgm:t>
    </dgm:pt>
    <dgm:pt modelId="{F00314CE-F1E2-43E7-A396-402A9F542B17}">
      <dgm:prSet custT="1"/>
      <dgm:spPr/>
      <dgm:t>
        <a:bodyPr anchor="ctr"/>
        <a:lstStyle/>
        <a:p>
          <a:pPr algn="ctr" rtl="0"/>
          <a:r>
            <a:rPr lang="es-MX" sz="1500" b="1" dirty="0" smtClean="0">
              <a:latin typeface="Arial" panose="020B0604020202020204" pitchFamily="34" charset="0"/>
              <a:cs typeface="Arial" panose="020B0604020202020204" pitchFamily="34" charset="0"/>
            </a:rPr>
            <a:t>Cooperativa de Ahorro y Crédito Alianza del Valle</a:t>
          </a:r>
          <a:endParaRPr lang="en-US" sz="1500" b="1" dirty="0">
            <a:latin typeface="Arial" panose="020B0604020202020204" pitchFamily="34" charset="0"/>
            <a:cs typeface="Arial" panose="020B0604020202020204" pitchFamily="34" charset="0"/>
          </a:endParaRPr>
        </a:p>
      </dgm:t>
    </dgm:pt>
    <dgm:pt modelId="{EE1DCB77-9684-47C3-A4FA-C4418C698A98}" type="parTrans" cxnId="{B6568E4E-B966-473D-AD4B-E0A74141E8DD}">
      <dgm:prSet/>
      <dgm:spPr/>
      <dgm:t>
        <a:bodyPr/>
        <a:lstStyle/>
        <a:p>
          <a:endParaRPr lang="es-ES" sz="1500">
            <a:latin typeface="Arial" panose="020B0604020202020204" pitchFamily="34" charset="0"/>
            <a:cs typeface="Arial" panose="020B0604020202020204" pitchFamily="34" charset="0"/>
          </a:endParaRPr>
        </a:p>
      </dgm:t>
    </dgm:pt>
    <dgm:pt modelId="{A88767AC-CB9B-4086-A5F9-9F21F9019D1B}" type="sibTrans" cxnId="{B6568E4E-B966-473D-AD4B-E0A74141E8DD}">
      <dgm:prSet/>
      <dgm:spPr/>
      <dgm:t>
        <a:bodyPr/>
        <a:lstStyle/>
        <a:p>
          <a:endParaRPr lang="es-ES" sz="1500">
            <a:latin typeface="Arial" panose="020B0604020202020204" pitchFamily="34" charset="0"/>
            <a:cs typeface="Arial" panose="020B0604020202020204" pitchFamily="34" charset="0"/>
          </a:endParaRPr>
        </a:p>
      </dgm:t>
    </dgm:pt>
    <dgm:pt modelId="{00EE3FFB-E34B-449C-9C85-D1AB152C8E5B}">
      <dgm:prSet custT="1"/>
      <dgm:spPr/>
      <dgm:t>
        <a:bodyPr anchor="ctr"/>
        <a:lstStyle/>
        <a:p>
          <a:pPr algn="l" rtl="0"/>
          <a:r>
            <a:rPr lang="es-EC" sz="1500" dirty="0" smtClean="0">
              <a:latin typeface="Arial" panose="020B0604020202020204" pitchFamily="34" charset="0"/>
              <a:cs typeface="Arial" panose="020B0604020202020204" pitchFamily="34" charset="0"/>
            </a:rPr>
            <a:t>49 años en el mercado, forma parte del segmento 1.</a:t>
          </a:r>
          <a:endParaRPr lang="en-US" sz="1500" dirty="0">
            <a:latin typeface="Arial" panose="020B0604020202020204" pitchFamily="34" charset="0"/>
            <a:cs typeface="Arial" panose="020B0604020202020204" pitchFamily="34" charset="0"/>
          </a:endParaRPr>
        </a:p>
      </dgm:t>
    </dgm:pt>
    <dgm:pt modelId="{8C76E2AF-F304-4907-B6DB-D227BF3616E2}" type="parTrans" cxnId="{39B2C148-B067-4951-B181-DEEFFE785A98}">
      <dgm:prSet/>
      <dgm:spPr/>
      <dgm:t>
        <a:bodyPr/>
        <a:lstStyle/>
        <a:p>
          <a:endParaRPr lang="es-ES" sz="1500">
            <a:latin typeface="Arial" panose="020B0604020202020204" pitchFamily="34" charset="0"/>
            <a:cs typeface="Arial" panose="020B0604020202020204" pitchFamily="34" charset="0"/>
          </a:endParaRPr>
        </a:p>
      </dgm:t>
    </dgm:pt>
    <dgm:pt modelId="{619C9897-56AF-4E4C-B817-A26ACD5F3891}" type="sibTrans" cxnId="{39B2C148-B067-4951-B181-DEEFFE785A98}">
      <dgm:prSet/>
      <dgm:spPr/>
      <dgm:t>
        <a:bodyPr/>
        <a:lstStyle/>
        <a:p>
          <a:endParaRPr lang="es-ES" sz="1500">
            <a:latin typeface="Arial" panose="020B0604020202020204" pitchFamily="34" charset="0"/>
            <a:cs typeface="Arial" panose="020B0604020202020204" pitchFamily="34" charset="0"/>
          </a:endParaRPr>
        </a:p>
      </dgm:t>
    </dgm:pt>
    <dgm:pt modelId="{7FFFE8F1-D5B0-4CB2-A508-B80C8CA58179}">
      <dgm:prSet custT="1"/>
      <dgm:spPr/>
      <dgm:t>
        <a:bodyPr anchor="ctr"/>
        <a:lstStyle/>
        <a:p>
          <a:pPr algn="ctr" rtl="0"/>
          <a:r>
            <a:rPr lang="es-MX" sz="1500" b="1" dirty="0" smtClean="0">
              <a:latin typeface="Arial" panose="020B0604020202020204" pitchFamily="34" charset="0"/>
              <a:cs typeface="Arial" panose="020B0604020202020204" pitchFamily="34" charset="0"/>
            </a:rPr>
            <a:t>Cooperativa de Ahorro y Crédito 14 de Marzo</a:t>
          </a:r>
          <a:endParaRPr lang="en-US" sz="1500" b="1" dirty="0">
            <a:latin typeface="Arial" panose="020B0604020202020204" pitchFamily="34" charset="0"/>
            <a:cs typeface="Arial" panose="020B0604020202020204" pitchFamily="34" charset="0"/>
          </a:endParaRPr>
        </a:p>
      </dgm:t>
    </dgm:pt>
    <dgm:pt modelId="{E17E6C92-CD6E-4D2A-87FD-EB0BC2D00304}" type="parTrans" cxnId="{6B30043E-C109-41E3-BEBB-B6BEB6CCA218}">
      <dgm:prSet/>
      <dgm:spPr/>
      <dgm:t>
        <a:bodyPr/>
        <a:lstStyle/>
        <a:p>
          <a:endParaRPr lang="es-ES" sz="1500">
            <a:latin typeface="Arial" panose="020B0604020202020204" pitchFamily="34" charset="0"/>
            <a:cs typeface="Arial" panose="020B0604020202020204" pitchFamily="34" charset="0"/>
          </a:endParaRPr>
        </a:p>
      </dgm:t>
    </dgm:pt>
    <dgm:pt modelId="{903E32AA-0B01-4DDE-8F3A-FDF136713B55}" type="sibTrans" cxnId="{6B30043E-C109-41E3-BEBB-B6BEB6CCA218}">
      <dgm:prSet/>
      <dgm:spPr/>
      <dgm:t>
        <a:bodyPr/>
        <a:lstStyle/>
        <a:p>
          <a:endParaRPr lang="es-ES" sz="1500">
            <a:latin typeface="Arial" panose="020B0604020202020204" pitchFamily="34" charset="0"/>
            <a:cs typeface="Arial" panose="020B0604020202020204" pitchFamily="34" charset="0"/>
          </a:endParaRPr>
        </a:p>
      </dgm:t>
    </dgm:pt>
    <dgm:pt modelId="{24E11586-9AF8-46EC-B184-7DAC8DBEA15F}">
      <dgm:prSet custT="1"/>
      <dgm:spPr/>
      <dgm:t>
        <a:bodyPr anchor="ctr"/>
        <a:lstStyle/>
        <a:p>
          <a:pPr algn="l" rtl="0"/>
          <a:r>
            <a:rPr lang="es-EC" sz="1500" dirty="0" smtClean="0">
              <a:latin typeface="Arial" panose="020B0604020202020204" pitchFamily="34" charset="0"/>
              <a:cs typeface="Arial" panose="020B0604020202020204" pitchFamily="34" charset="0"/>
            </a:rPr>
            <a:t>50 años en el mercado, forma parte del segmento 2.</a:t>
          </a:r>
          <a:endParaRPr lang="en-US" sz="1500" dirty="0">
            <a:latin typeface="Arial" panose="020B0604020202020204" pitchFamily="34" charset="0"/>
            <a:cs typeface="Arial" panose="020B0604020202020204" pitchFamily="34" charset="0"/>
          </a:endParaRPr>
        </a:p>
      </dgm:t>
    </dgm:pt>
    <dgm:pt modelId="{EF8EBF89-B1C3-4E86-BFD1-9292CFB976AF}" type="parTrans" cxnId="{FE460757-42B0-4302-A95C-0006843FB4FC}">
      <dgm:prSet/>
      <dgm:spPr/>
      <dgm:t>
        <a:bodyPr/>
        <a:lstStyle/>
        <a:p>
          <a:endParaRPr lang="es-ES" sz="1500">
            <a:latin typeface="Arial" panose="020B0604020202020204" pitchFamily="34" charset="0"/>
            <a:cs typeface="Arial" panose="020B0604020202020204" pitchFamily="34" charset="0"/>
          </a:endParaRPr>
        </a:p>
      </dgm:t>
    </dgm:pt>
    <dgm:pt modelId="{07632030-E8E6-45E2-8154-F462CCC88CBF}" type="sibTrans" cxnId="{FE460757-42B0-4302-A95C-0006843FB4FC}">
      <dgm:prSet/>
      <dgm:spPr/>
      <dgm:t>
        <a:bodyPr/>
        <a:lstStyle/>
        <a:p>
          <a:endParaRPr lang="es-ES" sz="1500">
            <a:latin typeface="Arial" panose="020B0604020202020204" pitchFamily="34" charset="0"/>
            <a:cs typeface="Arial" panose="020B0604020202020204" pitchFamily="34" charset="0"/>
          </a:endParaRPr>
        </a:p>
      </dgm:t>
    </dgm:pt>
    <dgm:pt modelId="{2A9A5565-E618-48BF-B1BE-A5196EC2193B}">
      <dgm:prSet custT="1"/>
      <dgm:spPr/>
      <dgm:t>
        <a:bodyPr anchor="ctr"/>
        <a:lstStyle/>
        <a:p>
          <a:pPr algn="l" rtl="0"/>
          <a:r>
            <a:rPr lang="es-EC" sz="1500" dirty="0" smtClean="0">
              <a:latin typeface="Arial" panose="020B0604020202020204" pitchFamily="34" charset="0"/>
              <a:cs typeface="Arial" panose="020B0604020202020204" pitchFamily="34" charset="0"/>
            </a:rPr>
            <a:t>Red global</a:t>
          </a:r>
          <a:r>
            <a:rPr lang="es-MX" sz="1500" dirty="0" smtClean="0">
              <a:latin typeface="Arial" panose="020B0604020202020204" pitchFamily="34" charset="0"/>
              <a:cs typeface="Arial" panose="020B0604020202020204" pitchFamily="34" charset="0"/>
            </a:rPr>
            <a:t> de profesionales independientes con 270 oficinas en 114 países, </a:t>
          </a:r>
          <a:r>
            <a:rPr lang="es-EC" sz="1500" dirty="0" smtClean="0">
              <a:latin typeface="Arial" panose="020B0604020202020204" pitchFamily="34" charset="0"/>
              <a:cs typeface="Arial" panose="020B0604020202020204" pitchFamily="34" charset="0"/>
            </a:rPr>
            <a:t>lleva 25 años en el Ecuador.</a:t>
          </a:r>
          <a:endParaRPr lang="en-US" sz="1500" dirty="0">
            <a:latin typeface="Arial" panose="020B0604020202020204" pitchFamily="34" charset="0"/>
            <a:cs typeface="Arial" panose="020B0604020202020204" pitchFamily="34" charset="0"/>
          </a:endParaRPr>
        </a:p>
      </dgm:t>
    </dgm:pt>
    <dgm:pt modelId="{441B840E-0811-4613-8799-5680FC736983}" type="sibTrans" cxnId="{E1B2210C-0827-4DEE-BCEC-6EAD1D0CCD02}">
      <dgm:prSet/>
      <dgm:spPr/>
      <dgm:t>
        <a:bodyPr/>
        <a:lstStyle/>
        <a:p>
          <a:endParaRPr lang="es-ES" sz="1500">
            <a:latin typeface="Arial" panose="020B0604020202020204" pitchFamily="34" charset="0"/>
            <a:cs typeface="Arial" panose="020B0604020202020204" pitchFamily="34" charset="0"/>
          </a:endParaRPr>
        </a:p>
      </dgm:t>
    </dgm:pt>
    <dgm:pt modelId="{51F0CFFA-6B09-44C9-9988-69496F81D43D}" type="parTrans" cxnId="{E1B2210C-0827-4DEE-BCEC-6EAD1D0CCD02}">
      <dgm:prSet/>
      <dgm:spPr/>
      <dgm:t>
        <a:bodyPr/>
        <a:lstStyle/>
        <a:p>
          <a:endParaRPr lang="es-ES" sz="1500">
            <a:latin typeface="Arial" panose="020B0604020202020204" pitchFamily="34" charset="0"/>
            <a:cs typeface="Arial" panose="020B0604020202020204" pitchFamily="34" charset="0"/>
          </a:endParaRPr>
        </a:p>
      </dgm:t>
    </dgm:pt>
    <dgm:pt modelId="{315FD090-25BB-431F-9379-175292727248}" type="pres">
      <dgm:prSet presAssocID="{8B8618EB-462A-4242-8440-640CDCB9B6F3}" presName="linearFlow" presStyleCnt="0">
        <dgm:presLayoutVars>
          <dgm:dir/>
          <dgm:resizeHandles val="exact"/>
        </dgm:presLayoutVars>
      </dgm:prSet>
      <dgm:spPr/>
      <dgm:t>
        <a:bodyPr/>
        <a:lstStyle/>
        <a:p>
          <a:endParaRPr lang="es-ES"/>
        </a:p>
      </dgm:t>
    </dgm:pt>
    <dgm:pt modelId="{8309E453-1B46-4AC8-902C-EE271E2CC91A}" type="pres">
      <dgm:prSet presAssocID="{E22B22E5-5582-4CBE-BD73-6FE38DEE7A88}" presName="composite" presStyleCnt="0"/>
      <dgm:spPr/>
    </dgm:pt>
    <dgm:pt modelId="{4F1BCDBB-41D3-4820-8298-24638B19D85B}" type="pres">
      <dgm:prSet presAssocID="{E22B22E5-5582-4CBE-BD73-6FE38DEE7A88}"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82A143CE-D5C4-4DAD-B288-98E978C48CD3}" type="pres">
      <dgm:prSet presAssocID="{E22B22E5-5582-4CBE-BD73-6FE38DEE7A88}" presName="txShp" presStyleLbl="node1" presStyleIdx="0" presStyleCnt="3">
        <dgm:presLayoutVars>
          <dgm:bulletEnabled val="1"/>
        </dgm:presLayoutVars>
      </dgm:prSet>
      <dgm:spPr/>
      <dgm:t>
        <a:bodyPr/>
        <a:lstStyle/>
        <a:p>
          <a:endParaRPr lang="es-ES"/>
        </a:p>
      </dgm:t>
    </dgm:pt>
    <dgm:pt modelId="{26CB00C8-8F86-4CA3-9749-B26E6BB44621}" type="pres">
      <dgm:prSet presAssocID="{BDD9FD75-34BC-46D2-946A-3F8A1D064C46}" presName="spacing" presStyleCnt="0"/>
      <dgm:spPr/>
    </dgm:pt>
    <dgm:pt modelId="{868C6BD3-1B81-4D41-BF22-CCA570194386}" type="pres">
      <dgm:prSet presAssocID="{F00314CE-F1E2-43E7-A396-402A9F542B17}" presName="composite" presStyleCnt="0"/>
      <dgm:spPr/>
    </dgm:pt>
    <dgm:pt modelId="{6CF091C4-06E3-4237-AF13-8D4594A86500}" type="pres">
      <dgm:prSet presAssocID="{F00314CE-F1E2-43E7-A396-402A9F542B17}"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77844307-CBC0-4F05-938E-F78836863DB6}" type="pres">
      <dgm:prSet presAssocID="{F00314CE-F1E2-43E7-A396-402A9F542B17}" presName="txShp" presStyleLbl="node1" presStyleIdx="1" presStyleCnt="3">
        <dgm:presLayoutVars>
          <dgm:bulletEnabled val="1"/>
        </dgm:presLayoutVars>
      </dgm:prSet>
      <dgm:spPr/>
      <dgm:t>
        <a:bodyPr/>
        <a:lstStyle/>
        <a:p>
          <a:endParaRPr lang="es-ES"/>
        </a:p>
      </dgm:t>
    </dgm:pt>
    <dgm:pt modelId="{A8B8285B-1F31-4513-A3C6-A5AB70ED14C0}" type="pres">
      <dgm:prSet presAssocID="{A88767AC-CB9B-4086-A5F9-9F21F9019D1B}" presName="spacing" presStyleCnt="0"/>
      <dgm:spPr/>
    </dgm:pt>
    <dgm:pt modelId="{BFE246E4-53D2-4AC7-A279-E3FE20B99DBF}" type="pres">
      <dgm:prSet presAssocID="{7FFFE8F1-D5B0-4CB2-A508-B80C8CA58179}" presName="composite" presStyleCnt="0"/>
      <dgm:spPr/>
    </dgm:pt>
    <dgm:pt modelId="{A9081E44-FDF4-4387-92A3-DB8F1172B876}" type="pres">
      <dgm:prSet presAssocID="{7FFFE8F1-D5B0-4CB2-A508-B80C8CA58179}"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52835FBF-003F-4EFE-971D-69B0A804D90E}" type="pres">
      <dgm:prSet presAssocID="{7FFFE8F1-D5B0-4CB2-A508-B80C8CA58179}" presName="txShp" presStyleLbl="node1" presStyleIdx="2" presStyleCnt="3">
        <dgm:presLayoutVars>
          <dgm:bulletEnabled val="1"/>
        </dgm:presLayoutVars>
      </dgm:prSet>
      <dgm:spPr/>
      <dgm:t>
        <a:bodyPr/>
        <a:lstStyle/>
        <a:p>
          <a:endParaRPr lang="es-ES"/>
        </a:p>
      </dgm:t>
    </dgm:pt>
  </dgm:ptLst>
  <dgm:cxnLst>
    <dgm:cxn modelId="{A3D17B49-AAEF-4AD2-93B3-8296C968FF21}" srcId="{8B8618EB-462A-4242-8440-640CDCB9B6F3}" destId="{E22B22E5-5582-4CBE-BD73-6FE38DEE7A88}" srcOrd="0" destOrd="0" parTransId="{52C0626A-647D-4BE8-AFDC-5370C8ECB7F4}" sibTransId="{BDD9FD75-34BC-46D2-946A-3F8A1D064C46}"/>
    <dgm:cxn modelId="{E0A0111F-FC71-4D18-99AF-E4287351FA7E}" type="presOf" srcId="{7FFFE8F1-D5B0-4CB2-A508-B80C8CA58179}" destId="{52835FBF-003F-4EFE-971D-69B0A804D90E}" srcOrd="0" destOrd="0" presId="urn:microsoft.com/office/officeart/2005/8/layout/vList3"/>
    <dgm:cxn modelId="{5E24A8DC-4274-4287-B4D2-9CA4437F4B43}" type="presOf" srcId="{24E11586-9AF8-46EC-B184-7DAC8DBEA15F}" destId="{52835FBF-003F-4EFE-971D-69B0A804D90E}" srcOrd="0" destOrd="1" presId="urn:microsoft.com/office/officeart/2005/8/layout/vList3"/>
    <dgm:cxn modelId="{D9662BDF-AB75-4055-8933-6B967DA14AA7}" type="presOf" srcId="{E22B22E5-5582-4CBE-BD73-6FE38DEE7A88}" destId="{82A143CE-D5C4-4DAD-B288-98E978C48CD3}" srcOrd="0" destOrd="0" presId="urn:microsoft.com/office/officeart/2005/8/layout/vList3"/>
    <dgm:cxn modelId="{B6568E4E-B966-473D-AD4B-E0A74141E8DD}" srcId="{8B8618EB-462A-4242-8440-640CDCB9B6F3}" destId="{F00314CE-F1E2-43E7-A396-402A9F542B17}" srcOrd="1" destOrd="0" parTransId="{EE1DCB77-9684-47C3-A4FA-C4418C698A98}" sibTransId="{A88767AC-CB9B-4086-A5F9-9F21F9019D1B}"/>
    <dgm:cxn modelId="{E1B2210C-0827-4DEE-BCEC-6EAD1D0CCD02}" srcId="{E22B22E5-5582-4CBE-BD73-6FE38DEE7A88}" destId="{2A9A5565-E618-48BF-B1BE-A5196EC2193B}" srcOrd="0" destOrd="0" parTransId="{51F0CFFA-6B09-44C9-9988-69496F81D43D}" sibTransId="{441B840E-0811-4613-8799-5680FC736983}"/>
    <dgm:cxn modelId="{D263C291-D1A6-4C6E-A8C0-8AB4DA47F1F2}" type="presOf" srcId="{8B8618EB-462A-4242-8440-640CDCB9B6F3}" destId="{315FD090-25BB-431F-9379-175292727248}" srcOrd="0" destOrd="0" presId="urn:microsoft.com/office/officeart/2005/8/layout/vList3"/>
    <dgm:cxn modelId="{9E52879C-C847-48B1-973E-EAC44359420A}" type="presOf" srcId="{2A9A5565-E618-48BF-B1BE-A5196EC2193B}" destId="{82A143CE-D5C4-4DAD-B288-98E978C48CD3}" srcOrd="0" destOrd="1" presId="urn:microsoft.com/office/officeart/2005/8/layout/vList3"/>
    <dgm:cxn modelId="{59DF7901-4160-4426-9D04-5D32B9A68A65}" type="presOf" srcId="{F00314CE-F1E2-43E7-A396-402A9F542B17}" destId="{77844307-CBC0-4F05-938E-F78836863DB6}" srcOrd="0" destOrd="0" presId="urn:microsoft.com/office/officeart/2005/8/layout/vList3"/>
    <dgm:cxn modelId="{617A3348-F040-49D9-BC7F-BB405755FEBE}" type="presOf" srcId="{00EE3FFB-E34B-449C-9C85-D1AB152C8E5B}" destId="{77844307-CBC0-4F05-938E-F78836863DB6}" srcOrd="0" destOrd="1" presId="urn:microsoft.com/office/officeart/2005/8/layout/vList3"/>
    <dgm:cxn modelId="{39B2C148-B067-4951-B181-DEEFFE785A98}" srcId="{F00314CE-F1E2-43E7-A396-402A9F542B17}" destId="{00EE3FFB-E34B-449C-9C85-D1AB152C8E5B}" srcOrd="0" destOrd="0" parTransId="{8C76E2AF-F304-4907-B6DB-D227BF3616E2}" sibTransId="{619C9897-56AF-4E4C-B817-A26ACD5F3891}"/>
    <dgm:cxn modelId="{6B30043E-C109-41E3-BEBB-B6BEB6CCA218}" srcId="{8B8618EB-462A-4242-8440-640CDCB9B6F3}" destId="{7FFFE8F1-D5B0-4CB2-A508-B80C8CA58179}" srcOrd="2" destOrd="0" parTransId="{E17E6C92-CD6E-4D2A-87FD-EB0BC2D00304}" sibTransId="{903E32AA-0B01-4DDE-8F3A-FDF136713B55}"/>
    <dgm:cxn modelId="{FE460757-42B0-4302-A95C-0006843FB4FC}" srcId="{7FFFE8F1-D5B0-4CB2-A508-B80C8CA58179}" destId="{24E11586-9AF8-46EC-B184-7DAC8DBEA15F}" srcOrd="0" destOrd="0" parTransId="{EF8EBF89-B1C3-4E86-BFD1-9292CFB976AF}" sibTransId="{07632030-E8E6-45E2-8154-F462CCC88CBF}"/>
    <dgm:cxn modelId="{83856C2B-6BCC-4B56-84DD-6A8978FEF053}" type="presParOf" srcId="{315FD090-25BB-431F-9379-175292727248}" destId="{8309E453-1B46-4AC8-902C-EE271E2CC91A}" srcOrd="0" destOrd="0" presId="urn:microsoft.com/office/officeart/2005/8/layout/vList3"/>
    <dgm:cxn modelId="{7955166B-9D27-4053-A48A-BBD0AB978559}" type="presParOf" srcId="{8309E453-1B46-4AC8-902C-EE271E2CC91A}" destId="{4F1BCDBB-41D3-4820-8298-24638B19D85B}" srcOrd="0" destOrd="0" presId="urn:microsoft.com/office/officeart/2005/8/layout/vList3"/>
    <dgm:cxn modelId="{C21D41BB-E77C-40CB-98A7-D742118B1795}" type="presParOf" srcId="{8309E453-1B46-4AC8-902C-EE271E2CC91A}" destId="{82A143CE-D5C4-4DAD-B288-98E978C48CD3}" srcOrd="1" destOrd="0" presId="urn:microsoft.com/office/officeart/2005/8/layout/vList3"/>
    <dgm:cxn modelId="{4A6FB15B-4C53-44E5-B470-538C5E5D83A9}" type="presParOf" srcId="{315FD090-25BB-431F-9379-175292727248}" destId="{26CB00C8-8F86-4CA3-9749-B26E6BB44621}" srcOrd="1" destOrd="0" presId="urn:microsoft.com/office/officeart/2005/8/layout/vList3"/>
    <dgm:cxn modelId="{13AD628F-A644-4BFF-9C36-AB77F9C4A9C7}" type="presParOf" srcId="{315FD090-25BB-431F-9379-175292727248}" destId="{868C6BD3-1B81-4D41-BF22-CCA570194386}" srcOrd="2" destOrd="0" presId="urn:microsoft.com/office/officeart/2005/8/layout/vList3"/>
    <dgm:cxn modelId="{D900F462-ABB1-4FA3-B577-818874784754}" type="presParOf" srcId="{868C6BD3-1B81-4D41-BF22-CCA570194386}" destId="{6CF091C4-06E3-4237-AF13-8D4594A86500}" srcOrd="0" destOrd="0" presId="urn:microsoft.com/office/officeart/2005/8/layout/vList3"/>
    <dgm:cxn modelId="{F9B109F2-33A6-403F-8DA9-91B6102BE35D}" type="presParOf" srcId="{868C6BD3-1B81-4D41-BF22-CCA570194386}" destId="{77844307-CBC0-4F05-938E-F78836863DB6}" srcOrd="1" destOrd="0" presId="urn:microsoft.com/office/officeart/2005/8/layout/vList3"/>
    <dgm:cxn modelId="{5CC16459-6124-4512-867B-3A5F2436BD4C}" type="presParOf" srcId="{315FD090-25BB-431F-9379-175292727248}" destId="{A8B8285B-1F31-4513-A3C6-A5AB70ED14C0}" srcOrd="3" destOrd="0" presId="urn:microsoft.com/office/officeart/2005/8/layout/vList3"/>
    <dgm:cxn modelId="{9A2407EB-2B6F-4371-BA3F-2D227878F447}" type="presParOf" srcId="{315FD090-25BB-431F-9379-175292727248}" destId="{BFE246E4-53D2-4AC7-A279-E3FE20B99DBF}" srcOrd="4" destOrd="0" presId="urn:microsoft.com/office/officeart/2005/8/layout/vList3"/>
    <dgm:cxn modelId="{68A0F123-0F8A-494E-BEAD-C008A881435F}" type="presParOf" srcId="{BFE246E4-53D2-4AC7-A279-E3FE20B99DBF}" destId="{A9081E44-FDF4-4387-92A3-DB8F1172B876}" srcOrd="0" destOrd="0" presId="urn:microsoft.com/office/officeart/2005/8/layout/vList3"/>
    <dgm:cxn modelId="{BFB458AC-0281-4397-9343-5B8C9F94DEDD}" type="presParOf" srcId="{BFE246E4-53D2-4AC7-A279-E3FE20B99DBF}" destId="{52835FBF-003F-4EFE-971D-69B0A804D90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40FA7D1-CFA9-4C8D-AE07-704A03DB0AFD}" type="doc">
      <dgm:prSet loTypeId="urn:microsoft.com/office/officeart/2005/8/layout/pyramid2" loCatId="list" qsTypeId="urn:microsoft.com/office/officeart/2005/8/quickstyle/simple3" qsCatId="simple" csTypeId="urn:microsoft.com/office/officeart/2005/8/colors/colorful4" csCatId="colorful" phldr="1"/>
      <dgm:spPr/>
      <dgm:t>
        <a:bodyPr/>
        <a:lstStyle/>
        <a:p>
          <a:endParaRPr lang="es-ES"/>
        </a:p>
      </dgm:t>
    </dgm:pt>
    <dgm:pt modelId="{BA949A1E-0DF4-4F07-929C-F2CEE3E46356}">
      <dgm:prSet phldrT="[Texto]" custT="1"/>
      <dgm:spPr/>
      <dgm:t>
        <a:bodyPr/>
        <a:lstStyle/>
        <a:p>
          <a:r>
            <a:rPr lang="es-ES" sz="1600" b="1" dirty="0" smtClean="0"/>
            <a:t>Cumplimiento Normativo: </a:t>
          </a:r>
          <a:r>
            <a:rPr lang="es-ES" sz="1600" dirty="0" smtClean="0"/>
            <a:t>Actividades relacionadas con normativas o disposiciones  emitidas por la SEPS</a:t>
          </a:r>
          <a:endParaRPr lang="es-ES" sz="1600" dirty="0"/>
        </a:p>
      </dgm:t>
    </dgm:pt>
    <dgm:pt modelId="{D612D2FD-464A-49E3-B5C5-79A0BBFF4140}" type="parTrans" cxnId="{3939B186-DEFE-4524-976D-A9BDF150615A}">
      <dgm:prSet/>
      <dgm:spPr/>
      <dgm:t>
        <a:bodyPr/>
        <a:lstStyle/>
        <a:p>
          <a:endParaRPr lang="es-ES" sz="2000"/>
        </a:p>
      </dgm:t>
    </dgm:pt>
    <dgm:pt modelId="{F773FC3D-81B1-4EBC-A948-1AA0C5015087}" type="sibTrans" cxnId="{3939B186-DEFE-4524-976D-A9BDF150615A}">
      <dgm:prSet/>
      <dgm:spPr/>
      <dgm:t>
        <a:bodyPr/>
        <a:lstStyle/>
        <a:p>
          <a:endParaRPr lang="es-ES" sz="2000"/>
        </a:p>
      </dgm:t>
    </dgm:pt>
    <dgm:pt modelId="{AB151B14-CBA1-4E5F-94FE-FDC042F21BC7}">
      <dgm:prSet phldrT="[Texto]" custT="1"/>
      <dgm:spPr/>
      <dgm:t>
        <a:bodyPr/>
        <a:lstStyle/>
        <a:p>
          <a:r>
            <a:rPr lang="es-ES" sz="1600" b="1" dirty="0" smtClean="0"/>
            <a:t>Priorizadas Superintendencia: </a:t>
          </a:r>
          <a:r>
            <a:rPr lang="es-ES" sz="1600" dirty="0" smtClean="0"/>
            <a:t>Actividades relacionadas al nivel de riesgo de las entidades (Intendencia Nacional de Riesgos)</a:t>
          </a:r>
          <a:endParaRPr lang="es-ES" sz="1600" dirty="0"/>
        </a:p>
      </dgm:t>
    </dgm:pt>
    <dgm:pt modelId="{436D30B5-99FB-4B27-9E45-250C462A2286}" type="parTrans" cxnId="{D5F6C796-E95F-4F9C-8057-9EC3B976CFFE}">
      <dgm:prSet/>
      <dgm:spPr/>
      <dgm:t>
        <a:bodyPr/>
        <a:lstStyle/>
        <a:p>
          <a:endParaRPr lang="es-ES" sz="2000"/>
        </a:p>
      </dgm:t>
    </dgm:pt>
    <dgm:pt modelId="{067EB44F-3B2B-407C-855E-5F40F9D1B181}" type="sibTrans" cxnId="{D5F6C796-E95F-4F9C-8057-9EC3B976CFFE}">
      <dgm:prSet/>
      <dgm:spPr/>
      <dgm:t>
        <a:bodyPr/>
        <a:lstStyle/>
        <a:p>
          <a:endParaRPr lang="es-ES" sz="2000"/>
        </a:p>
      </dgm:t>
    </dgm:pt>
    <dgm:pt modelId="{87B7AAD4-9000-4B4A-BBBA-662A499CF5D6}">
      <dgm:prSet phldrT="[Texto]" custT="1"/>
      <dgm:spPr/>
      <dgm:t>
        <a:bodyPr/>
        <a:lstStyle/>
        <a:p>
          <a:r>
            <a:rPr lang="es-ES" sz="1600" b="1" dirty="0" smtClean="0"/>
            <a:t>Priorizadas de Auditoría: </a:t>
          </a:r>
          <a:r>
            <a:rPr lang="es-ES" sz="1600" dirty="0" smtClean="0"/>
            <a:t>Actividades priorizadas por el Auditor Interno</a:t>
          </a:r>
          <a:endParaRPr lang="es-ES" sz="1600" dirty="0"/>
        </a:p>
      </dgm:t>
    </dgm:pt>
    <dgm:pt modelId="{7DC9EDA6-3663-4B1C-924D-933167AE9F0D}" type="parTrans" cxnId="{0DF2E331-30A9-4B8D-BB73-1092A86943A5}">
      <dgm:prSet/>
      <dgm:spPr/>
      <dgm:t>
        <a:bodyPr/>
        <a:lstStyle/>
        <a:p>
          <a:endParaRPr lang="es-ES" sz="2000"/>
        </a:p>
      </dgm:t>
    </dgm:pt>
    <dgm:pt modelId="{7463F1D9-AFC2-4789-9535-C3300D96FB4E}" type="sibTrans" cxnId="{0DF2E331-30A9-4B8D-BB73-1092A86943A5}">
      <dgm:prSet/>
      <dgm:spPr/>
      <dgm:t>
        <a:bodyPr/>
        <a:lstStyle/>
        <a:p>
          <a:endParaRPr lang="es-ES" sz="2000"/>
        </a:p>
      </dgm:t>
    </dgm:pt>
    <dgm:pt modelId="{D806DBBF-325E-462F-A2D6-12B622941B9E}" type="pres">
      <dgm:prSet presAssocID="{A40FA7D1-CFA9-4C8D-AE07-704A03DB0AFD}" presName="compositeShape" presStyleCnt="0">
        <dgm:presLayoutVars>
          <dgm:dir/>
          <dgm:resizeHandles/>
        </dgm:presLayoutVars>
      </dgm:prSet>
      <dgm:spPr/>
      <dgm:t>
        <a:bodyPr/>
        <a:lstStyle/>
        <a:p>
          <a:endParaRPr lang="es-ES"/>
        </a:p>
      </dgm:t>
    </dgm:pt>
    <dgm:pt modelId="{4884EF38-02BD-45E0-80E0-F4809E9E7A16}" type="pres">
      <dgm:prSet presAssocID="{A40FA7D1-CFA9-4C8D-AE07-704A03DB0AFD}" presName="pyramid" presStyleLbl="node1" presStyleIdx="0" presStyleCnt="1"/>
      <dgm:spPr/>
      <dgm:t>
        <a:bodyPr/>
        <a:lstStyle/>
        <a:p>
          <a:endParaRPr lang="es-ES"/>
        </a:p>
      </dgm:t>
    </dgm:pt>
    <dgm:pt modelId="{1C086B8E-6F2F-4C0F-ADFF-6F25BA23D867}" type="pres">
      <dgm:prSet presAssocID="{A40FA7D1-CFA9-4C8D-AE07-704A03DB0AFD}" presName="theList" presStyleCnt="0"/>
      <dgm:spPr/>
      <dgm:t>
        <a:bodyPr/>
        <a:lstStyle/>
        <a:p>
          <a:endParaRPr lang="es-ES"/>
        </a:p>
      </dgm:t>
    </dgm:pt>
    <dgm:pt modelId="{E22DE2E6-CF65-438E-B2E2-D7AFDB69A65E}" type="pres">
      <dgm:prSet presAssocID="{BA949A1E-0DF4-4F07-929C-F2CEE3E46356}" presName="aNode" presStyleLbl="fgAcc1" presStyleIdx="0" presStyleCnt="3">
        <dgm:presLayoutVars>
          <dgm:bulletEnabled val="1"/>
        </dgm:presLayoutVars>
      </dgm:prSet>
      <dgm:spPr/>
      <dgm:t>
        <a:bodyPr/>
        <a:lstStyle/>
        <a:p>
          <a:endParaRPr lang="es-ES"/>
        </a:p>
      </dgm:t>
    </dgm:pt>
    <dgm:pt modelId="{0EC51F64-B77D-464C-B7D5-4088409418B3}" type="pres">
      <dgm:prSet presAssocID="{BA949A1E-0DF4-4F07-929C-F2CEE3E46356}" presName="aSpace" presStyleCnt="0"/>
      <dgm:spPr/>
      <dgm:t>
        <a:bodyPr/>
        <a:lstStyle/>
        <a:p>
          <a:endParaRPr lang="es-ES"/>
        </a:p>
      </dgm:t>
    </dgm:pt>
    <dgm:pt modelId="{DBD925D5-FE71-424B-A520-414C9A7B9168}" type="pres">
      <dgm:prSet presAssocID="{AB151B14-CBA1-4E5F-94FE-FDC042F21BC7}" presName="aNode" presStyleLbl="fgAcc1" presStyleIdx="1" presStyleCnt="3">
        <dgm:presLayoutVars>
          <dgm:bulletEnabled val="1"/>
        </dgm:presLayoutVars>
      </dgm:prSet>
      <dgm:spPr/>
      <dgm:t>
        <a:bodyPr/>
        <a:lstStyle/>
        <a:p>
          <a:endParaRPr lang="es-ES"/>
        </a:p>
      </dgm:t>
    </dgm:pt>
    <dgm:pt modelId="{6BD47C2C-6D9D-46BA-9C69-C3814686D786}" type="pres">
      <dgm:prSet presAssocID="{AB151B14-CBA1-4E5F-94FE-FDC042F21BC7}" presName="aSpace" presStyleCnt="0"/>
      <dgm:spPr/>
      <dgm:t>
        <a:bodyPr/>
        <a:lstStyle/>
        <a:p>
          <a:endParaRPr lang="es-ES"/>
        </a:p>
      </dgm:t>
    </dgm:pt>
    <dgm:pt modelId="{D41A45FC-115F-4E2C-8BD9-E76E799B9F39}" type="pres">
      <dgm:prSet presAssocID="{87B7AAD4-9000-4B4A-BBBA-662A499CF5D6}" presName="aNode" presStyleLbl="fgAcc1" presStyleIdx="2" presStyleCnt="3">
        <dgm:presLayoutVars>
          <dgm:bulletEnabled val="1"/>
        </dgm:presLayoutVars>
      </dgm:prSet>
      <dgm:spPr/>
      <dgm:t>
        <a:bodyPr/>
        <a:lstStyle/>
        <a:p>
          <a:endParaRPr lang="es-ES"/>
        </a:p>
      </dgm:t>
    </dgm:pt>
    <dgm:pt modelId="{93EC80EF-3A3A-4F48-90B1-328D95809596}" type="pres">
      <dgm:prSet presAssocID="{87B7AAD4-9000-4B4A-BBBA-662A499CF5D6}" presName="aSpace" presStyleCnt="0"/>
      <dgm:spPr/>
      <dgm:t>
        <a:bodyPr/>
        <a:lstStyle/>
        <a:p>
          <a:endParaRPr lang="es-ES"/>
        </a:p>
      </dgm:t>
    </dgm:pt>
  </dgm:ptLst>
  <dgm:cxnLst>
    <dgm:cxn modelId="{0DF2E331-30A9-4B8D-BB73-1092A86943A5}" srcId="{A40FA7D1-CFA9-4C8D-AE07-704A03DB0AFD}" destId="{87B7AAD4-9000-4B4A-BBBA-662A499CF5D6}" srcOrd="2" destOrd="0" parTransId="{7DC9EDA6-3663-4B1C-924D-933167AE9F0D}" sibTransId="{7463F1D9-AFC2-4789-9535-C3300D96FB4E}"/>
    <dgm:cxn modelId="{54FCB4B0-5A15-45F8-AE43-A677702F6077}" type="presOf" srcId="{87B7AAD4-9000-4B4A-BBBA-662A499CF5D6}" destId="{D41A45FC-115F-4E2C-8BD9-E76E799B9F39}" srcOrd="0" destOrd="0" presId="urn:microsoft.com/office/officeart/2005/8/layout/pyramid2"/>
    <dgm:cxn modelId="{BAB588A2-E4BB-467D-9518-CFB074B5B815}" type="presOf" srcId="{BA949A1E-0DF4-4F07-929C-F2CEE3E46356}" destId="{E22DE2E6-CF65-438E-B2E2-D7AFDB69A65E}" srcOrd="0" destOrd="0" presId="urn:microsoft.com/office/officeart/2005/8/layout/pyramid2"/>
    <dgm:cxn modelId="{C8AF79F9-DF59-454F-ABFD-0BDAEF7043EA}" type="presOf" srcId="{AB151B14-CBA1-4E5F-94FE-FDC042F21BC7}" destId="{DBD925D5-FE71-424B-A520-414C9A7B9168}" srcOrd="0" destOrd="0" presId="urn:microsoft.com/office/officeart/2005/8/layout/pyramid2"/>
    <dgm:cxn modelId="{3939B186-DEFE-4524-976D-A9BDF150615A}" srcId="{A40FA7D1-CFA9-4C8D-AE07-704A03DB0AFD}" destId="{BA949A1E-0DF4-4F07-929C-F2CEE3E46356}" srcOrd="0" destOrd="0" parTransId="{D612D2FD-464A-49E3-B5C5-79A0BBFF4140}" sibTransId="{F773FC3D-81B1-4EBC-A948-1AA0C5015087}"/>
    <dgm:cxn modelId="{5EF527B7-08C9-4C22-AB4C-96F3117DC5C6}" type="presOf" srcId="{A40FA7D1-CFA9-4C8D-AE07-704A03DB0AFD}" destId="{D806DBBF-325E-462F-A2D6-12B622941B9E}" srcOrd="0" destOrd="0" presId="urn:microsoft.com/office/officeart/2005/8/layout/pyramid2"/>
    <dgm:cxn modelId="{D5F6C796-E95F-4F9C-8057-9EC3B976CFFE}" srcId="{A40FA7D1-CFA9-4C8D-AE07-704A03DB0AFD}" destId="{AB151B14-CBA1-4E5F-94FE-FDC042F21BC7}" srcOrd="1" destOrd="0" parTransId="{436D30B5-99FB-4B27-9E45-250C462A2286}" sibTransId="{067EB44F-3B2B-407C-855E-5F40F9D1B181}"/>
    <dgm:cxn modelId="{5894DCE4-6A3C-4457-93C9-7AC91DB0AC65}" type="presParOf" srcId="{D806DBBF-325E-462F-A2D6-12B622941B9E}" destId="{4884EF38-02BD-45E0-80E0-F4809E9E7A16}" srcOrd="0" destOrd="0" presId="urn:microsoft.com/office/officeart/2005/8/layout/pyramid2"/>
    <dgm:cxn modelId="{E4C8EF4B-9ABB-4B06-BE83-4272CB7C8107}" type="presParOf" srcId="{D806DBBF-325E-462F-A2D6-12B622941B9E}" destId="{1C086B8E-6F2F-4C0F-ADFF-6F25BA23D867}" srcOrd="1" destOrd="0" presId="urn:microsoft.com/office/officeart/2005/8/layout/pyramid2"/>
    <dgm:cxn modelId="{63C39804-D445-4A0E-88CE-FC9CB235862B}" type="presParOf" srcId="{1C086B8E-6F2F-4C0F-ADFF-6F25BA23D867}" destId="{E22DE2E6-CF65-438E-B2E2-D7AFDB69A65E}" srcOrd="0" destOrd="0" presId="urn:microsoft.com/office/officeart/2005/8/layout/pyramid2"/>
    <dgm:cxn modelId="{5E3FD811-FDE3-42FA-96B9-0677D7A8E625}" type="presParOf" srcId="{1C086B8E-6F2F-4C0F-ADFF-6F25BA23D867}" destId="{0EC51F64-B77D-464C-B7D5-4088409418B3}" srcOrd="1" destOrd="0" presId="urn:microsoft.com/office/officeart/2005/8/layout/pyramid2"/>
    <dgm:cxn modelId="{803C794A-7CD5-4CB1-A73A-85B5D1654485}" type="presParOf" srcId="{1C086B8E-6F2F-4C0F-ADFF-6F25BA23D867}" destId="{DBD925D5-FE71-424B-A520-414C9A7B9168}" srcOrd="2" destOrd="0" presId="urn:microsoft.com/office/officeart/2005/8/layout/pyramid2"/>
    <dgm:cxn modelId="{910CEDA1-0331-4405-AD7F-F0400583134C}" type="presParOf" srcId="{1C086B8E-6F2F-4C0F-ADFF-6F25BA23D867}" destId="{6BD47C2C-6D9D-46BA-9C69-C3814686D786}" srcOrd="3" destOrd="0" presId="urn:microsoft.com/office/officeart/2005/8/layout/pyramid2"/>
    <dgm:cxn modelId="{A02A329B-590A-4EE3-8F1A-53DA7FAB4C35}" type="presParOf" srcId="{1C086B8E-6F2F-4C0F-ADFF-6F25BA23D867}" destId="{D41A45FC-115F-4E2C-8BD9-E76E799B9F39}" srcOrd="4" destOrd="0" presId="urn:microsoft.com/office/officeart/2005/8/layout/pyramid2"/>
    <dgm:cxn modelId="{33087906-807A-4A71-80BA-53640CB52AAB}" type="presParOf" srcId="{1C086B8E-6F2F-4C0F-ADFF-6F25BA23D867}" destId="{93EC80EF-3A3A-4F48-90B1-328D95809596}"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AF14521-9985-4F4B-A776-003E4BA12758}" type="doc">
      <dgm:prSet loTypeId="urn:microsoft.com/office/officeart/2005/8/layout/hList7" loCatId="process" qsTypeId="urn:microsoft.com/office/officeart/2005/8/quickstyle/simple1" qsCatId="simple" csTypeId="urn:microsoft.com/office/officeart/2005/8/colors/accent1_1" csCatId="accent1" phldr="1"/>
      <dgm:spPr/>
      <dgm:t>
        <a:bodyPr/>
        <a:lstStyle/>
        <a:p>
          <a:endParaRPr lang="es-ES"/>
        </a:p>
      </dgm:t>
    </dgm:pt>
    <dgm:pt modelId="{CE71CD3B-772C-42FC-AECB-EA082A479B8A}">
      <dgm:prSet phldrT="[Texto]" custT="1"/>
      <dgm:spPr/>
      <dgm:t>
        <a:bodyPr/>
        <a:lstStyle/>
        <a:p>
          <a:r>
            <a:rPr lang="es-ES" sz="1600" b="0" dirty="0" smtClean="0"/>
            <a:t>Basada en riesgos</a:t>
          </a:r>
          <a:endParaRPr lang="es-ES" sz="1600" b="0" dirty="0"/>
        </a:p>
      </dgm:t>
    </dgm:pt>
    <dgm:pt modelId="{DACCE1E6-B37D-4DA3-9CD2-E175BA838101}" type="parTrans" cxnId="{F94E959B-AC3C-430C-854B-A52063E997BE}">
      <dgm:prSet custT="1"/>
      <dgm:spPr/>
      <dgm:t>
        <a:bodyPr/>
        <a:lstStyle/>
        <a:p>
          <a:endParaRPr lang="es-ES" sz="100" b="0"/>
        </a:p>
      </dgm:t>
    </dgm:pt>
    <dgm:pt modelId="{DD7F2C36-E086-4E5F-B524-B31322F0AC8A}" type="sibTrans" cxnId="{F94E959B-AC3C-430C-854B-A52063E997BE}">
      <dgm:prSet/>
      <dgm:spPr/>
      <dgm:t>
        <a:bodyPr/>
        <a:lstStyle/>
        <a:p>
          <a:endParaRPr lang="es-ES" sz="600" b="0"/>
        </a:p>
      </dgm:t>
    </dgm:pt>
    <dgm:pt modelId="{83ED6135-99AA-454B-A7AB-530466B15ED3}">
      <dgm:prSet phldrT="[Texto]" custT="1"/>
      <dgm:spPr/>
      <dgm:t>
        <a:bodyPr/>
        <a:lstStyle/>
        <a:p>
          <a:r>
            <a:rPr lang="es-ES" sz="1600" b="0" dirty="0" smtClean="0"/>
            <a:t>Alineada a la visión y objetivos de la entidad</a:t>
          </a:r>
          <a:endParaRPr lang="es-ES" sz="1600" b="0" dirty="0"/>
        </a:p>
      </dgm:t>
    </dgm:pt>
    <dgm:pt modelId="{1797F863-EE7E-43F2-BEA2-1C0A38655037}" type="parTrans" cxnId="{0CD9BE58-D1BA-4B81-8801-D4BB6CF4865E}">
      <dgm:prSet custT="1"/>
      <dgm:spPr/>
      <dgm:t>
        <a:bodyPr/>
        <a:lstStyle/>
        <a:p>
          <a:endParaRPr lang="es-ES" sz="100" b="0"/>
        </a:p>
      </dgm:t>
    </dgm:pt>
    <dgm:pt modelId="{B08F11C5-7B71-4721-9753-102F6FD946A1}" type="sibTrans" cxnId="{0CD9BE58-D1BA-4B81-8801-D4BB6CF4865E}">
      <dgm:prSet/>
      <dgm:spPr/>
      <dgm:t>
        <a:bodyPr/>
        <a:lstStyle/>
        <a:p>
          <a:endParaRPr lang="es-ES" sz="600" b="0"/>
        </a:p>
      </dgm:t>
    </dgm:pt>
    <dgm:pt modelId="{FB5C2458-B3D2-49AD-8972-ECFA57DD3937}">
      <dgm:prSet phldrT="[Texto]" custT="1"/>
      <dgm:spPr/>
      <dgm:t>
        <a:bodyPr/>
        <a:lstStyle/>
        <a:p>
          <a:r>
            <a:rPr lang="es-ES" sz="1600" b="0" dirty="0" smtClean="0"/>
            <a:t>Conocimiento de la entidad</a:t>
          </a:r>
          <a:endParaRPr lang="es-ES" sz="1600" b="0" dirty="0"/>
        </a:p>
      </dgm:t>
    </dgm:pt>
    <dgm:pt modelId="{6566EF09-6002-4B16-AEB3-DA050D7A16A6}" type="parTrans" cxnId="{4BB1FA68-28CC-470E-A5A2-D3E6144C2B67}">
      <dgm:prSet/>
      <dgm:spPr/>
      <dgm:t>
        <a:bodyPr/>
        <a:lstStyle/>
        <a:p>
          <a:endParaRPr lang="es-ES" b="0"/>
        </a:p>
      </dgm:t>
    </dgm:pt>
    <dgm:pt modelId="{8E0C17B3-3891-4D0B-8231-5B9F83507F6F}" type="sibTrans" cxnId="{4BB1FA68-28CC-470E-A5A2-D3E6144C2B67}">
      <dgm:prSet/>
      <dgm:spPr/>
      <dgm:t>
        <a:bodyPr/>
        <a:lstStyle/>
        <a:p>
          <a:endParaRPr lang="es-ES" b="0"/>
        </a:p>
      </dgm:t>
    </dgm:pt>
    <dgm:pt modelId="{B746DC8F-5CB6-4F8B-AC30-35250AEC9815}" type="pres">
      <dgm:prSet presAssocID="{DAF14521-9985-4F4B-A776-003E4BA12758}" presName="Name0" presStyleCnt="0">
        <dgm:presLayoutVars>
          <dgm:dir/>
          <dgm:resizeHandles val="exact"/>
        </dgm:presLayoutVars>
      </dgm:prSet>
      <dgm:spPr/>
      <dgm:t>
        <a:bodyPr/>
        <a:lstStyle/>
        <a:p>
          <a:endParaRPr lang="es-ES"/>
        </a:p>
      </dgm:t>
    </dgm:pt>
    <dgm:pt modelId="{356B059E-A8A1-4815-AA17-E4C8B2CCEE4E}" type="pres">
      <dgm:prSet presAssocID="{DAF14521-9985-4F4B-A776-003E4BA12758}" presName="fgShape" presStyleLbl="fgShp" presStyleIdx="0" presStyleCnt="1"/>
      <dgm:spPr/>
    </dgm:pt>
    <dgm:pt modelId="{52B5ADC7-B20E-4964-883C-E8090B0EC319}" type="pres">
      <dgm:prSet presAssocID="{DAF14521-9985-4F4B-A776-003E4BA12758}" presName="linComp" presStyleCnt="0"/>
      <dgm:spPr/>
    </dgm:pt>
    <dgm:pt modelId="{E6BA576E-B4C9-4CF0-8FB2-A73334A70DEC}" type="pres">
      <dgm:prSet presAssocID="{CE71CD3B-772C-42FC-AECB-EA082A479B8A}" presName="compNode" presStyleCnt="0"/>
      <dgm:spPr/>
    </dgm:pt>
    <dgm:pt modelId="{19D07D95-FE34-4BA3-9A7B-D1A71807E9AA}" type="pres">
      <dgm:prSet presAssocID="{CE71CD3B-772C-42FC-AECB-EA082A479B8A}" presName="bkgdShape" presStyleLbl="node1" presStyleIdx="0" presStyleCnt="3"/>
      <dgm:spPr/>
      <dgm:t>
        <a:bodyPr/>
        <a:lstStyle/>
        <a:p>
          <a:endParaRPr lang="es-ES"/>
        </a:p>
      </dgm:t>
    </dgm:pt>
    <dgm:pt modelId="{306A827A-5401-4726-A2CC-4251F47D65C4}" type="pres">
      <dgm:prSet presAssocID="{CE71CD3B-772C-42FC-AECB-EA082A479B8A}" presName="nodeTx" presStyleLbl="node1" presStyleIdx="0" presStyleCnt="3">
        <dgm:presLayoutVars>
          <dgm:bulletEnabled val="1"/>
        </dgm:presLayoutVars>
      </dgm:prSet>
      <dgm:spPr/>
      <dgm:t>
        <a:bodyPr/>
        <a:lstStyle/>
        <a:p>
          <a:endParaRPr lang="es-ES"/>
        </a:p>
      </dgm:t>
    </dgm:pt>
    <dgm:pt modelId="{D77EC90E-83AD-45CA-B218-EFE01CAE4233}" type="pres">
      <dgm:prSet presAssocID="{CE71CD3B-772C-42FC-AECB-EA082A479B8A}" presName="invisiNode" presStyleLbl="node1" presStyleIdx="0" presStyleCnt="3"/>
      <dgm:spPr/>
    </dgm:pt>
    <dgm:pt modelId="{1DFF9D33-8504-46A3-8B96-A2FFB2596ED4}" type="pres">
      <dgm:prSet presAssocID="{CE71CD3B-772C-42FC-AECB-EA082A479B8A}" presName="imagNode" presStyleLbl="fgImgPlace1" presStyleIdx="0" presStyleCnt="3"/>
      <dgm:spPr>
        <a:blipFill rotWithShape="1">
          <a:blip xmlns:r="http://schemas.openxmlformats.org/officeDocument/2006/relationships" r:embed="rId1"/>
          <a:stretch>
            <a:fillRect/>
          </a:stretch>
        </a:blipFill>
      </dgm:spPr>
    </dgm:pt>
    <dgm:pt modelId="{9061BEB1-9E72-46A3-932C-F0A814A3E52F}" type="pres">
      <dgm:prSet presAssocID="{DD7F2C36-E086-4E5F-B524-B31322F0AC8A}" presName="sibTrans" presStyleLbl="sibTrans2D1" presStyleIdx="0" presStyleCnt="0"/>
      <dgm:spPr/>
      <dgm:t>
        <a:bodyPr/>
        <a:lstStyle/>
        <a:p>
          <a:endParaRPr lang="es-ES"/>
        </a:p>
      </dgm:t>
    </dgm:pt>
    <dgm:pt modelId="{C6334377-AEB2-4506-8BF1-876DC0A8BA4D}" type="pres">
      <dgm:prSet presAssocID="{83ED6135-99AA-454B-A7AB-530466B15ED3}" presName="compNode" presStyleCnt="0"/>
      <dgm:spPr/>
    </dgm:pt>
    <dgm:pt modelId="{B409FCB0-B152-4140-BBA2-8505D8D7C280}" type="pres">
      <dgm:prSet presAssocID="{83ED6135-99AA-454B-A7AB-530466B15ED3}" presName="bkgdShape" presStyleLbl="node1" presStyleIdx="1" presStyleCnt="3"/>
      <dgm:spPr/>
      <dgm:t>
        <a:bodyPr/>
        <a:lstStyle/>
        <a:p>
          <a:endParaRPr lang="es-ES"/>
        </a:p>
      </dgm:t>
    </dgm:pt>
    <dgm:pt modelId="{C05753DC-D5C3-4758-99C0-6E2419D74642}" type="pres">
      <dgm:prSet presAssocID="{83ED6135-99AA-454B-A7AB-530466B15ED3}" presName="nodeTx" presStyleLbl="node1" presStyleIdx="1" presStyleCnt="3">
        <dgm:presLayoutVars>
          <dgm:bulletEnabled val="1"/>
        </dgm:presLayoutVars>
      </dgm:prSet>
      <dgm:spPr/>
      <dgm:t>
        <a:bodyPr/>
        <a:lstStyle/>
        <a:p>
          <a:endParaRPr lang="es-ES"/>
        </a:p>
      </dgm:t>
    </dgm:pt>
    <dgm:pt modelId="{7EE38EB1-174B-401C-819C-9C5F9AF514C5}" type="pres">
      <dgm:prSet presAssocID="{83ED6135-99AA-454B-A7AB-530466B15ED3}" presName="invisiNode" presStyleLbl="node1" presStyleIdx="1" presStyleCnt="3"/>
      <dgm:spPr/>
    </dgm:pt>
    <dgm:pt modelId="{AC1D0579-BE13-4298-AB14-DD3FA2C3E2F8}" type="pres">
      <dgm:prSet presAssocID="{83ED6135-99AA-454B-A7AB-530466B15ED3}" presName="imagNode" presStyleLbl="fgImgPlace1" presStyleIdx="1" presStyleCnt="3"/>
      <dgm:spPr>
        <a:blipFill rotWithShape="1">
          <a:blip xmlns:r="http://schemas.openxmlformats.org/officeDocument/2006/relationships" r:embed="rId2"/>
          <a:stretch>
            <a:fillRect/>
          </a:stretch>
        </a:blipFill>
      </dgm:spPr>
    </dgm:pt>
    <dgm:pt modelId="{EED6401A-8261-4BA7-BFAB-F77DB96641B7}" type="pres">
      <dgm:prSet presAssocID="{B08F11C5-7B71-4721-9753-102F6FD946A1}" presName="sibTrans" presStyleLbl="sibTrans2D1" presStyleIdx="0" presStyleCnt="0"/>
      <dgm:spPr/>
      <dgm:t>
        <a:bodyPr/>
        <a:lstStyle/>
        <a:p>
          <a:endParaRPr lang="es-ES"/>
        </a:p>
      </dgm:t>
    </dgm:pt>
    <dgm:pt modelId="{39EE3935-4F65-42B1-9BC0-9BA099C7B175}" type="pres">
      <dgm:prSet presAssocID="{FB5C2458-B3D2-49AD-8972-ECFA57DD3937}" presName="compNode" presStyleCnt="0"/>
      <dgm:spPr/>
    </dgm:pt>
    <dgm:pt modelId="{4CAC52E1-B2BD-4BEC-8769-9034D69FFC86}" type="pres">
      <dgm:prSet presAssocID="{FB5C2458-B3D2-49AD-8972-ECFA57DD3937}" presName="bkgdShape" presStyleLbl="node1" presStyleIdx="2" presStyleCnt="3"/>
      <dgm:spPr/>
      <dgm:t>
        <a:bodyPr/>
        <a:lstStyle/>
        <a:p>
          <a:endParaRPr lang="es-ES"/>
        </a:p>
      </dgm:t>
    </dgm:pt>
    <dgm:pt modelId="{CA5A4E3B-5D84-44FB-8D1A-726D6A97C4BE}" type="pres">
      <dgm:prSet presAssocID="{FB5C2458-B3D2-49AD-8972-ECFA57DD3937}" presName="nodeTx" presStyleLbl="node1" presStyleIdx="2" presStyleCnt="3">
        <dgm:presLayoutVars>
          <dgm:bulletEnabled val="1"/>
        </dgm:presLayoutVars>
      </dgm:prSet>
      <dgm:spPr/>
      <dgm:t>
        <a:bodyPr/>
        <a:lstStyle/>
        <a:p>
          <a:endParaRPr lang="es-ES"/>
        </a:p>
      </dgm:t>
    </dgm:pt>
    <dgm:pt modelId="{5A6D17F9-DBFE-4065-9929-08A403A54CB5}" type="pres">
      <dgm:prSet presAssocID="{FB5C2458-B3D2-49AD-8972-ECFA57DD3937}" presName="invisiNode" presStyleLbl="node1" presStyleIdx="2" presStyleCnt="3"/>
      <dgm:spPr/>
    </dgm:pt>
    <dgm:pt modelId="{02528E59-353D-4E80-9445-5FD7629DE232}" type="pres">
      <dgm:prSet presAssocID="{FB5C2458-B3D2-49AD-8972-ECFA57DD3937}" presName="imagNode" presStyleLbl="fgImgPlace1" presStyleIdx="2" presStyleCnt="3"/>
      <dgm:spPr>
        <a:blipFill rotWithShape="1">
          <a:blip xmlns:r="http://schemas.openxmlformats.org/officeDocument/2006/relationships" r:embed="rId3"/>
          <a:stretch>
            <a:fillRect/>
          </a:stretch>
        </a:blipFill>
      </dgm:spPr>
    </dgm:pt>
  </dgm:ptLst>
  <dgm:cxnLst>
    <dgm:cxn modelId="{3F284C45-9957-497D-9678-EC01A1C5D493}" type="presOf" srcId="{DD7F2C36-E086-4E5F-B524-B31322F0AC8A}" destId="{9061BEB1-9E72-46A3-932C-F0A814A3E52F}" srcOrd="0" destOrd="0" presId="urn:microsoft.com/office/officeart/2005/8/layout/hList7"/>
    <dgm:cxn modelId="{0CD9BE58-D1BA-4B81-8801-D4BB6CF4865E}" srcId="{DAF14521-9985-4F4B-A776-003E4BA12758}" destId="{83ED6135-99AA-454B-A7AB-530466B15ED3}" srcOrd="1" destOrd="0" parTransId="{1797F863-EE7E-43F2-BEA2-1C0A38655037}" sibTransId="{B08F11C5-7B71-4721-9753-102F6FD946A1}"/>
    <dgm:cxn modelId="{288547EF-FAF4-4E30-9DA3-812724FD52CD}" type="presOf" srcId="{83ED6135-99AA-454B-A7AB-530466B15ED3}" destId="{C05753DC-D5C3-4758-99C0-6E2419D74642}" srcOrd="1" destOrd="0" presId="urn:microsoft.com/office/officeart/2005/8/layout/hList7"/>
    <dgm:cxn modelId="{44D84178-9F2C-4BFB-BC25-F7DCB7005A45}" type="presOf" srcId="{FB5C2458-B3D2-49AD-8972-ECFA57DD3937}" destId="{4CAC52E1-B2BD-4BEC-8769-9034D69FFC86}" srcOrd="0" destOrd="0" presId="urn:microsoft.com/office/officeart/2005/8/layout/hList7"/>
    <dgm:cxn modelId="{39FA3F15-F5BE-4027-ABAC-D38D75F24FF1}" type="presOf" srcId="{83ED6135-99AA-454B-A7AB-530466B15ED3}" destId="{B409FCB0-B152-4140-BBA2-8505D8D7C280}" srcOrd="0" destOrd="0" presId="urn:microsoft.com/office/officeart/2005/8/layout/hList7"/>
    <dgm:cxn modelId="{90F192E9-85A0-414C-9DA9-9EE2B97F98A2}" type="presOf" srcId="{DAF14521-9985-4F4B-A776-003E4BA12758}" destId="{B746DC8F-5CB6-4F8B-AC30-35250AEC9815}" srcOrd="0" destOrd="0" presId="urn:microsoft.com/office/officeart/2005/8/layout/hList7"/>
    <dgm:cxn modelId="{DB56D72D-E05B-4250-99CC-448EB8320ADA}" type="presOf" srcId="{FB5C2458-B3D2-49AD-8972-ECFA57DD3937}" destId="{CA5A4E3B-5D84-44FB-8D1A-726D6A97C4BE}" srcOrd="1" destOrd="0" presId="urn:microsoft.com/office/officeart/2005/8/layout/hList7"/>
    <dgm:cxn modelId="{4BB1FA68-28CC-470E-A5A2-D3E6144C2B67}" srcId="{DAF14521-9985-4F4B-A776-003E4BA12758}" destId="{FB5C2458-B3D2-49AD-8972-ECFA57DD3937}" srcOrd="2" destOrd="0" parTransId="{6566EF09-6002-4B16-AEB3-DA050D7A16A6}" sibTransId="{8E0C17B3-3891-4D0B-8231-5B9F83507F6F}"/>
    <dgm:cxn modelId="{8CE4A82F-81CA-45E3-B891-33E0E8250CFC}" type="presOf" srcId="{CE71CD3B-772C-42FC-AECB-EA082A479B8A}" destId="{19D07D95-FE34-4BA3-9A7B-D1A71807E9AA}" srcOrd="0" destOrd="0" presId="urn:microsoft.com/office/officeart/2005/8/layout/hList7"/>
    <dgm:cxn modelId="{F94E959B-AC3C-430C-854B-A52063E997BE}" srcId="{DAF14521-9985-4F4B-A776-003E4BA12758}" destId="{CE71CD3B-772C-42FC-AECB-EA082A479B8A}" srcOrd="0" destOrd="0" parTransId="{DACCE1E6-B37D-4DA3-9CD2-E175BA838101}" sibTransId="{DD7F2C36-E086-4E5F-B524-B31322F0AC8A}"/>
    <dgm:cxn modelId="{50F7A766-C0A7-40F3-BBAD-E3180DA3AAB5}" type="presOf" srcId="{CE71CD3B-772C-42FC-AECB-EA082A479B8A}" destId="{306A827A-5401-4726-A2CC-4251F47D65C4}" srcOrd="1" destOrd="0" presId="urn:microsoft.com/office/officeart/2005/8/layout/hList7"/>
    <dgm:cxn modelId="{C7B1FC58-CBF2-4C8F-94F4-983D3A936FF5}" type="presOf" srcId="{B08F11C5-7B71-4721-9753-102F6FD946A1}" destId="{EED6401A-8261-4BA7-BFAB-F77DB96641B7}" srcOrd="0" destOrd="0" presId="urn:microsoft.com/office/officeart/2005/8/layout/hList7"/>
    <dgm:cxn modelId="{C600F98A-F0CF-41F1-944D-77F6B9211E2F}" type="presParOf" srcId="{B746DC8F-5CB6-4F8B-AC30-35250AEC9815}" destId="{356B059E-A8A1-4815-AA17-E4C8B2CCEE4E}" srcOrd="0" destOrd="0" presId="urn:microsoft.com/office/officeart/2005/8/layout/hList7"/>
    <dgm:cxn modelId="{94174F1B-B2B4-4D43-A0CA-15B650432308}" type="presParOf" srcId="{B746DC8F-5CB6-4F8B-AC30-35250AEC9815}" destId="{52B5ADC7-B20E-4964-883C-E8090B0EC319}" srcOrd="1" destOrd="0" presId="urn:microsoft.com/office/officeart/2005/8/layout/hList7"/>
    <dgm:cxn modelId="{747CAC2D-214E-4417-92C3-E1559226F5C9}" type="presParOf" srcId="{52B5ADC7-B20E-4964-883C-E8090B0EC319}" destId="{E6BA576E-B4C9-4CF0-8FB2-A73334A70DEC}" srcOrd="0" destOrd="0" presId="urn:microsoft.com/office/officeart/2005/8/layout/hList7"/>
    <dgm:cxn modelId="{A27F4AE2-1370-42A6-9BB4-100B38FF6D24}" type="presParOf" srcId="{E6BA576E-B4C9-4CF0-8FB2-A73334A70DEC}" destId="{19D07D95-FE34-4BA3-9A7B-D1A71807E9AA}" srcOrd="0" destOrd="0" presId="urn:microsoft.com/office/officeart/2005/8/layout/hList7"/>
    <dgm:cxn modelId="{ECC325AE-CAE1-4722-B488-5EFE4FF03798}" type="presParOf" srcId="{E6BA576E-B4C9-4CF0-8FB2-A73334A70DEC}" destId="{306A827A-5401-4726-A2CC-4251F47D65C4}" srcOrd="1" destOrd="0" presId="urn:microsoft.com/office/officeart/2005/8/layout/hList7"/>
    <dgm:cxn modelId="{307D3D60-CF9C-46E0-8C08-1C136EE58CD2}" type="presParOf" srcId="{E6BA576E-B4C9-4CF0-8FB2-A73334A70DEC}" destId="{D77EC90E-83AD-45CA-B218-EFE01CAE4233}" srcOrd="2" destOrd="0" presId="urn:microsoft.com/office/officeart/2005/8/layout/hList7"/>
    <dgm:cxn modelId="{7BD9BDF4-DDF3-44EB-A8C9-3F348994843B}" type="presParOf" srcId="{E6BA576E-B4C9-4CF0-8FB2-A73334A70DEC}" destId="{1DFF9D33-8504-46A3-8B96-A2FFB2596ED4}" srcOrd="3" destOrd="0" presId="urn:microsoft.com/office/officeart/2005/8/layout/hList7"/>
    <dgm:cxn modelId="{4C86ADA3-1E1D-436B-B6D5-790D6E67C77C}" type="presParOf" srcId="{52B5ADC7-B20E-4964-883C-E8090B0EC319}" destId="{9061BEB1-9E72-46A3-932C-F0A814A3E52F}" srcOrd="1" destOrd="0" presId="urn:microsoft.com/office/officeart/2005/8/layout/hList7"/>
    <dgm:cxn modelId="{C3119FCB-DED8-4E3D-9655-34942DD6DC9A}" type="presParOf" srcId="{52B5ADC7-B20E-4964-883C-E8090B0EC319}" destId="{C6334377-AEB2-4506-8BF1-876DC0A8BA4D}" srcOrd="2" destOrd="0" presId="urn:microsoft.com/office/officeart/2005/8/layout/hList7"/>
    <dgm:cxn modelId="{B13253F2-81F1-42DD-A817-F2A0E8B681D6}" type="presParOf" srcId="{C6334377-AEB2-4506-8BF1-876DC0A8BA4D}" destId="{B409FCB0-B152-4140-BBA2-8505D8D7C280}" srcOrd="0" destOrd="0" presId="urn:microsoft.com/office/officeart/2005/8/layout/hList7"/>
    <dgm:cxn modelId="{00DCA10D-C095-4391-9007-3CE0A15099F6}" type="presParOf" srcId="{C6334377-AEB2-4506-8BF1-876DC0A8BA4D}" destId="{C05753DC-D5C3-4758-99C0-6E2419D74642}" srcOrd="1" destOrd="0" presId="urn:microsoft.com/office/officeart/2005/8/layout/hList7"/>
    <dgm:cxn modelId="{EF7D42E1-612A-4D8F-A093-FB28B9B665A1}" type="presParOf" srcId="{C6334377-AEB2-4506-8BF1-876DC0A8BA4D}" destId="{7EE38EB1-174B-401C-819C-9C5F9AF514C5}" srcOrd="2" destOrd="0" presId="urn:microsoft.com/office/officeart/2005/8/layout/hList7"/>
    <dgm:cxn modelId="{95DBB26E-9422-4C38-B9BF-2E2B2980FFD1}" type="presParOf" srcId="{C6334377-AEB2-4506-8BF1-876DC0A8BA4D}" destId="{AC1D0579-BE13-4298-AB14-DD3FA2C3E2F8}" srcOrd="3" destOrd="0" presId="urn:microsoft.com/office/officeart/2005/8/layout/hList7"/>
    <dgm:cxn modelId="{799D430D-A338-4AD8-AF11-741166865D26}" type="presParOf" srcId="{52B5ADC7-B20E-4964-883C-E8090B0EC319}" destId="{EED6401A-8261-4BA7-BFAB-F77DB96641B7}" srcOrd="3" destOrd="0" presId="urn:microsoft.com/office/officeart/2005/8/layout/hList7"/>
    <dgm:cxn modelId="{5A3E36D0-6A6A-4431-9608-AFD64F885D49}" type="presParOf" srcId="{52B5ADC7-B20E-4964-883C-E8090B0EC319}" destId="{39EE3935-4F65-42B1-9BC0-9BA099C7B175}" srcOrd="4" destOrd="0" presId="urn:microsoft.com/office/officeart/2005/8/layout/hList7"/>
    <dgm:cxn modelId="{69688D5E-350C-4B77-B52E-6816200F8228}" type="presParOf" srcId="{39EE3935-4F65-42B1-9BC0-9BA099C7B175}" destId="{4CAC52E1-B2BD-4BEC-8769-9034D69FFC86}" srcOrd="0" destOrd="0" presId="urn:microsoft.com/office/officeart/2005/8/layout/hList7"/>
    <dgm:cxn modelId="{0E497E7F-0D2D-4263-AA36-DDA90F3E7AC3}" type="presParOf" srcId="{39EE3935-4F65-42B1-9BC0-9BA099C7B175}" destId="{CA5A4E3B-5D84-44FB-8D1A-726D6A97C4BE}" srcOrd="1" destOrd="0" presId="urn:microsoft.com/office/officeart/2005/8/layout/hList7"/>
    <dgm:cxn modelId="{0CC31E4C-20E3-40C3-ACE9-7E8988FE36F9}" type="presParOf" srcId="{39EE3935-4F65-42B1-9BC0-9BA099C7B175}" destId="{5A6D17F9-DBFE-4065-9929-08A403A54CB5}" srcOrd="2" destOrd="0" presId="urn:microsoft.com/office/officeart/2005/8/layout/hList7"/>
    <dgm:cxn modelId="{315F8D86-17E4-4F40-AE0A-58A991057069}" type="presParOf" srcId="{39EE3935-4F65-42B1-9BC0-9BA099C7B175}" destId="{02528E59-353D-4E80-9445-5FD7629DE232}"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D31B40-DF29-4136-B1E4-A5AE918A4C3F}" type="doc">
      <dgm:prSet loTypeId="urn:microsoft.com/office/officeart/2005/8/layout/cycle3" loCatId="cycle" qsTypeId="urn:microsoft.com/office/officeart/2005/8/quickstyle/simple3" qsCatId="simple" csTypeId="urn:microsoft.com/office/officeart/2005/8/colors/accent3_5" csCatId="accent3" phldr="1"/>
      <dgm:spPr/>
      <dgm:t>
        <a:bodyPr/>
        <a:lstStyle/>
        <a:p>
          <a:endParaRPr lang="es-ES"/>
        </a:p>
      </dgm:t>
    </dgm:pt>
    <dgm:pt modelId="{0AA3146D-BE79-4A03-AD87-891F6F0C96C3}">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es-MX" sz="1400" b="1" smtClean="0">
              <a:latin typeface="Arial" panose="020B0604020202020204" pitchFamily="34" charset="0"/>
              <a:cs typeface="Arial" panose="020B0604020202020204" pitchFamily="34" charset="0"/>
            </a:rPr>
            <a:t>Planificación</a:t>
          </a:r>
          <a:endParaRPr lang="en-US" sz="1400">
            <a:latin typeface="Arial" panose="020B0604020202020204" pitchFamily="34" charset="0"/>
            <a:cs typeface="Arial" panose="020B0604020202020204" pitchFamily="34" charset="0"/>
          </a:endParaRPr>
        </a:p>
      </dgm:t>
    </dgm:pt>
    <dgm:pt modelId="{2636C704-F746-4B2D-8F60-2A85DF9A7730}" type="parTrans" cxnId="{738CB55A-7C89-4B84-9B4E-43695E38F0E6}">
      <dgm:prSet/>
      <dgm:spPr/>
      <dgm:t>
        <a:bodyPr/>
        <a:lstStyle/>
        <a:p>
          <a:endParaRPr lang="es-ES" sz="1400">
            <a:latin typeface="Arial" panose="020B0604020202020204" pitchFamily="34" charset="0"/>
            <a:cs typeface="Arial" panose="020B0604020202020204" pitchFamily="34" charset="0"/>
          </a:endParaRPr>
        </a:p>
      </dgm:t>
    </dgm:pt>
    <dgm:pt modelId="{E68099F2-B385-411B-B658-1ED434A467C9}" type="sibTrans" cxnId="{738CB55A-7C89-4B84-9B4E-43695E38F0E6}">
      <dgm:prSet/>
      <dgm:spPr/>
      <dgm:t>
        <a:bodyPr/>
        <a:lstStyle/>
        <a:p>
          <a:endParaRPr lang="es-ES" sz="1400">
            <a:latin typeface="Arial" panose="020B0604020202020204" pitchFamily="34" charset="0"/>
            <a:cs typeface="Arial" panose="020B0604020202020204" pitchFamily="34" charset="0"/>
          </a:endParaRPr>
        </a:p>
      </dgm:t>
    </dgm:pt>
    <dgm:pt modelId="{36419F8A-58E2-4ECD-ACFB-1FCE78ABB3C9}">
      <dgm:prSet custT="1"/>
      <dgm:spPr/>
      <dgm:t>
        <a:bodyPr/>
        <a:lstStyle/>
        <a:p>
          <a:pPr rtl="0"/>
          <a:r>
            <a:rPr lang="es-MX" sz="1400" b="1" smtClean="0">
              <a:latin typeface="Arial" panose="020B0604020202020204" pitchFamily="34" charset="0"/>
              <a:cs typeface="Arial" panose="020B0604020202020204" pitchFamily="34" charset="0"/>
            </a:rPr>
            <a:t>Ejecución</a:t>
          </a:r>
          <a:endParaRPr lang="en-US" sz="1400">
            <a:latin typeface="Arial" panose="020B0604020202020204" pitchFamily="34" charset="0"/>
            <a:cs typeface="Arial" panose="020B0604020202020204" pitchFamily="34" charset="0"/>
          </a:endParaRPr>
        </a:p>
      </dgm:t>
    </dgm:pt>
    <dgm:pt modelId="{E27AA177-E38D-44ED-B4B5-77FC046B04C7}" type="parTrans" cxnId="{36167940-D941-4D95-8CE2-1011BCD334CF}">
      <dgm:prSet/>
      <dgm:spPr/>
      <dgm:t>
        <a:bodyPr/>
        <a:lstStyle/>
        <a:p>
          <a:endParaRPr lang="es-ES" sz="1400">
            <a:latin typeface="Arial" panose="020B0604020202020204" pitchFamily="34" charset="0"/>
            <a:cs typeface="Arial" panose="020B0604020202020204" pitchFamily="34" charset="0"/>
          </a:endParaRPr>
        </a:p>
      </dgm:t>
    </dgm:pt>
    <dgm:pt modelId="{A3169C0A-6442-41FE-9304-0449F0A3D6F4}" type="sibTrans" cxnId="{36167940-D941-4D95-8CE2-1011BCD334CF}">
      <dgm:prSet/>
      <dgm:spPr/>
      <dgm:t>
        <a:bodyPr/>
        <a:lstStyle/>
        <a:p>
          <a:endParaRPr lang="es-ES" sz="1400">
            <a:latin typeface="Arial" panose="020B0604020202020204" pitchFamily="34" charset="0"/>
            <a:cs typeface="Arial" panose="020B0604020202020204" pitchFamily="34" charset="0"/>
          </a:endParaRPr>
        </a:p>
      </dgm:t>
    </dgm:pt>
    <dgm:pt modelId="{B1A84F20-FF77-4287-92D6-0B4370AFC437}">
      <dgm:prSet custT="1"/>
      <dgm:spPr/>
      <dgm:t>
        <a:bodyPr/>
        <a:lstStyle/>
        <a:p>
          <a:pPr rtl="0"/>
          <a:r>
            <a:rPr lang="es-MX" sz="1400" b="1" smtClean="0">
              <a:latin typeface="Arial" panose="020B0604020202020204" pitchFamily="34" charset="0"/>
              <a:cs typeface="Arial" panose="020B0604020202020204" pitchFamily="34" charset="0"/>
            </a:rPr>
            <a:t>Comunicación de resultados</a:t>
          </a:r>
          <a:endParaRPr lang="en-US" sz="1400">
            <a:latin typeface="Arial" panose="020B0604020202020204" pitchFamily="34" charset="0"/>
            <a:cs typeface="Arial" panose="020B0604020202020204" pitchFamily="34" charset="0"/>
          </a:endParaRPr>
        </a:p>
      </dgm:t>
    </dgm:pt>
    <dgm:pt modelId="{4CF9BD82-48D1-4694-899E-D0B9D47FF1AF}" type="parTrans" cxnId="{B54735D5-B5A5-42EB-9151-CD3FDD1A11BD}">
      <dgm:prSet/>
      <dgm:spPr/>
      <dgm:t>
        <a:bodyPr/>
        <a:lstStyle/>
        <a:p>
          <a:endParaRPr lang="es-ES" sz="1400">
            <a:latin typeface="Arial" panose="020B0604020202020204" pitchFamily="34" charset="0"/>
            <a:cs typeface="Arial" panose="020B0604020202020204" pitchFamily="34" charset="0"/>
          </a:endParaRPr>
        </a:p>
      </dgm:t>
    </dgm:pt>
    <dgm:pt modelId="{FEB4DBA5-AED3-4BC8-A27D-43956715A547}" type="sibTrans" cxnId="{B54735D5-B5A5-42EB-9151-CD3FDD1A11BD}">
      <dgm:prSet/>
      <dgm:spPr/>
      <dgm:t>
        <a:bodyPr/>
        <a:lstStyle/>
        <a:p>
          <a:endParaRPr lang="es-ES" sz="1400">
            <a:latin typeface="Arial" panose="020B0604020202020204" pitchFamily="34" charset="0"/>
            <a:cs typeface="Arial" panose="020B0604020202020204" pitchFamily="34" charset="0"/>
          </a:endParaRPr>
        </a:p>
      </dgm:t>
    </dgm:pt>
    <dgm:pt modelId="{A4344A0A-F64D-47C9-AE3D-A222B6261A1E}">
      <dgm:prSet custT="1"/>
      <dgm:spPr/>
      <dgm:t>
        <a:bodyPr/>
        <a:lstStyle/>
        <a:p>
          <a:pPr rtl="0"/>
          <a:r>
            <a:rPr lang="es-MX" sz="1400" b="1" smtClean="0">
              <a:latin typeface="Arial" panose="020B0604020202020204" pitchFamily="34" charset="0"/>
              <a:cs typeface="Arial" panose="020B0604020202020204" pitchFamily="34" charset="0"/>
            </a:rPr>
            <a:t>Seguimiento y Control</a:t>
          </a:r>
          <a:endParaRPr lang="en-US" sz="1400">
            <a:latin typeface="Arial" panose="020B0604020202020204" pitchFamily="34" charset="0"/>
            <a:cs typeface="Arial" panose="020B0604020202020204" pitchFamily="34" charset="0"/>
          </a:endParaRPr>
        </a:p>
      </dgm:t>
    </dgm:pt>
    <dgm:pt modelId="{B1358685-7919-4219-BF1C-BEAB81472CF2}" type="parTrans" cxnId="{41F698EF-162F-4E8D-89F4-DE961294FFEB}">
      <dgm:prSet/>
      <dgm:spPr/>
      <dgm:t>
        <a:bodyPr/>
        <a:lstStyle/>
        <a:p>
          <a:endParaRPr lang="es-ES" sz="1400">
            <a:latin typeface="Arial" panose="020B0604020202020204" pitchFamily="34" charset="0"/>
            <a:cs typeface="Arial" panose="020B0604020202020204" pitchFamily="34" charset="0"/>
          </a:endParaRPr>
        </a:p>
      </dgm:t>
    </dgm:pt>
    <dgm:pt modelId="{E8FE89FD-61F4-406F-A7AB-9B41A06990B7}" type="sibTrans" cxnId="{41F698EF-162F-4E8D-89F4-DE961294FFEB}">
      <dgm:prSet/>
      <dgm:spPr/>
      <dgm:t>
        <a:bodyPr/>
        <a:lstStyle/>
        <a:p>
          <a:endParaRPr lang="es-ES" sz="1400">
            <a:latin typeface="Arial" panose="020B0604020202020204" pitchFamily="34" charset="0"/>
            <a:cs typeface="Arial" panose="020B0604020202020204" pitchFamily="34" charset="0"/>
          </a:endParaRPr>
        </a:p>
      </dgm:t>
    </dgm:pt>
    <dgm:pt modelId="{72380D87-8F5E-4151-BD64-672A05B76038}" type="pres">
      <dgm:prSet presAssocID="{C3D31B40-DF29-4136-B1E4-A5AE918A4C3F}" presName="Name0" presStyleCnt="0">
        <dgm:presLayoutVars>
          <dgm:dir/>
          <dgm:resizeHandles val="exact"/>
        </dgm:presLayoutVars>
      </dgm:prSet>
      <dgm:spPr/>
      <dgm:t>
        <a:bodyPr/>
        <a:lstStyle/>
        <a:p>
          <a:endParaRPr lang="es-ES"/>
        </a:p>
      </dgm:t>
    </dgm:pt>
    <dgm:pt modelId="{C06CAC1B-CC85-443C-8927-7ED2CC165E29}" type="pres">
      <dgm:prSet presAssocID="{C3D31B40-DF29-4136-B1E4-A5AE918A4C3F}" presName="cycle" presStyleCnt="0"/>
      <dgm:spPr/>
    </dgm:pt>
    <dgm:pt modelId="{F8EF7477-83C3-4A39-8E67-A3DAF4E84177}" type="pres">
      <dgm:prSet presAssocID="{0AA3146D-BE79-4A03-AD87-891F6F0C96C3}" presName="nodeFirstNode" presStyleLbl="node1" presStyleIdx="0" presStyleCnt="4" custScaleX="88443" custScaleY="51001">
        <dgm:presLayoutVars>
          <dgm:bulletEnabled val="1"/>
        </dgm:presLayoutVars>
      </dgm:prSet>
      <dgm:spPr/>
      <dgm:t>
        <a:bodyPr/>
        <a:lstStyle/>
        <a:p>
          <a:endParaRPr lang="es-ES"/>
        </a:p>
      </dgm:t>
    </dgm:pt>
    <dgm:pt modelId="{83336427-AF15-464F-ADB9-944B70D16FE7}" type="pres">
      <dgm:prSet presAssocID="{E68099F2-B385-411B-B658-1ED434A467C9}" presName="sibTransFirstNode" presStyleLbl="bgShp" presStyleIdx="0" presStyleCnt="1"/>
      <dgm:spPr/>
      <dgm:t>
        <a:bodyPr/>
        <a:lstStyle/>
        <a:p>
          <a:endParaRPr lang="es-ES"/>
        </a:p>
      </dgm:t>
    </dgm:pt>
    <dgm:pt modelId="{04FF7ABD-D38F-414B-A600-4A4EC9ACC5F6}" type="pres">
      <dgm:prSet presAssocID="{36419F8A-58E2-4ECD-ACFB-1FCE78ABB3C9}" presName="nodeFollowingNodes" presStyleLbl="node1" presStyleIdx="1" presStyleCnt="4" custScaleX="88443" custScaleY="51001">
        <dgm:presLayoutVars>
          <dgm:bulletEnabled val="1"/>
        </dgm:presLayoutVars>
      </dgm:prSet>
      <dgm:spPr/>
      <dgm:t>
        <a:bodyPr/>
        <a:lstStyle/>
        <a:p>
          <a:endParaRPr lang="es-ES"/>
        </a:p>
      </dgm:t>
    </dgm:pt>
    <dgm:pt modelId="{48D2D650-4C12-4761-BAD4-20AE4D9B8C86}" type="pres">
      <dgm:prSet presAssocID="{B1A84F20-FF77-4287-92D6-0B4370AFC437}" presName="nodeFollowingNodes" presStyleLbl="node1" presStyleIdx="2" presStyleCnt="4" custScaleX="88443" custScaleY="51001">
        <dgm:presLayoutVars>
          <dgm:bulletEnabled val="1"/>
        </dgm:presLayoutVars>
      </dgm:prSet>
      <dgm:spPr/>
      <dgm:t>
        <a:bodyPr/>
        <a:lstStyle/>
        <a:p>
          <a:endParaRPr lang="es-ES"/>
        </a:p>
      </dgm:t>
    </dgm:pt>
    <dgm:pt modelId="{DB8AC12A-2885-4F46-BB70-D6466D018F67}" type="pres">
      <dgm:prSet presAssocID="{A4344A0A-F64D-47C9-AE3D-A222B6261A1E}" presName="nodeFollowingNodes" presStyleLbl="node1" presStyleIdx="3" presStyleCnt="4" custScaleX="88443" custScaleY="51001">
        <dgm:presLayoutVars>
          <dgm:bulletEnabled val="1"/>
        </dgm:presLayoutVars>
      </dgm:prSet>
      <dgm:spPr/>
      <dgm:t>
        <a:bodyPr/>
        <a:lstStyle/>
        <a:p>
          <a:endParaRPr lang="es-ES"/>
        </a:p>
      </dgm:t>
    </dgm:pt>
  </dgm:ptLst>
  <dgm:cxnLst>
    <dgm:cxn modelId="{841B7659-B481-402F-98AC-34FFA505BDC8}" type="presOf" srcId="{0AA3146D-BE79-4A03-AD87-891F6F0C96C3}" destId="{F8EF7477-83C3-4A39-8E67-A3DAF4E84177}" srcOrd="0" destOrd="0" presId="urn:microsoft.com/office/officeart/2005/8/layout/cycle3"/>
    <dgm:cxn modelId="{B54735D5-B5A5-42EB-9151-CD3FDD1A11BD}" srcId="{C3D31B40-DF29-4136-B1E4-A5AE918A4C3F}" destId="{B1A84F20-FF77-4287-92D6-0B4370AFC437}" srcOrd="2" destOrd="0" parTransId="{4CF9BD82-48D1-4694-899E-D0B9D47FF1AF}" sibTransId="{FEB4DBA5-AED3-4BC8-A27D-43956715A547}"/>
    <dgm:cxn modelId="{0E7403CF-499D-449A-8FF3-7285B187670E}" type="presOf" srcId="{36419F8A-58E2-4ECD-ACFB-1FCE78ABB3C9}" destId="{04FF7ABD-D38F-414B-A600-4A4EC9ACC5F6}" srcOrd="0" destOrd="0" presId="urn:microsoft.com/office/officeart/2005/8/layout/cycle3"/>
    <dgm:cxn modelId="{36167940-D941-4D95-8CE2-1011BCD334CF}" srcId="{C3D31B40-DF29-4136-B1E4-A5AE918A4C3F}" destId="{36419F8A-58E2-4ECD-ACFB-1FCE78ABB3C9}" srcOrd="1" destOrd="0" parTransId="{E27AA177-E38D-44ED-B4B5-77FC046B04C7}" sibTransId="{A3169C0A-6442-41FE-9304-0449F0A3D6F4}"/>
    <dgm:cxn modelId="{884C8B7C-5BBA-4774-AAD5-F8B0F25FB1F1}" type="presOf" srcId="{B1A84F20-FF77-4287-92D6-0B4370AFC437}" destId="{48D2D650-4C12-4761-BAD4-20AE4D9B8C86}" srcOrd="0" destOrd="0" presId="urn:microsoft.com/office/officeart/2005/8/layout/cycle3"/>
    <dgm:cxn modelId="{0326AC10-1352-49FF-B152-1EDAEA59C8B0}" type="presOf" srcId="{A4344A0A-F64D-47C9-AE3D-A222B6261A1E}" destId="{DB8AC12A-2885-4F46-BB70-D6466D018F67}" srcOrd="0" destOrd="0" presId="urn:microsoft.com/office/officeart/2005/8/layout/cycle3"/>
    <dgm:cxn modelId="{6FD9ACAB-5503-4703-8E86-46342AD4BB77}" type="presOf" srcId="{E68099F2-B385-411B-B658-1ED434A467C9}" destId="{83336427-AF15-464F-ADB9-944B70D16FE7}" srcOrd="0" destOrd="0" presId="urn:microsoft.com/office/officeart/2005/8/layout/cycle3"/>
    <dgm:cxn modelId="{4B6DB872-7F6B-434B-B63E-98886A94A40D}" type="presOf" srcId="{C3D31B40-DF29-4136-B1E4-A5AE918A4C3F}" destId="{72380D87-8F5E-4151-BD64-672A05B76038}" srcOrd="0" destOrd="0" presId="urn:microsoft.com/office/officeart/2005/8/layout/cycle3"/>
    <dgm:cxn modelId="{738CB55A-7C89-4B84-9B4E-43695E38F0E6}" srcId="{C3D31B40-DF29-4136-B1E4-A5AE918A4C3F}" destId="{0AA3146D-BE79-4A03-AD87-891F6F0C96C3}" srcOrd="0" destOrd="0" parTransId="{2636C704-F746-4B2D-8F60-2A85DF9A7730}" sibTransId="{E68099F2-B385-411B-B658-1ED434A467C9}"/>
    <dgm:cxn modelId="{41F698EF-162F-4E8D-89F4-DE961294FFEB}" srcId="{C3D31B40-DF29-4136-B1E4-A5AE918A4C3F}" destId="{A4344A0A-F64D-47C9-AE3D-A222B6261A1E}" srcOrd="3" destOrd="0" parTransId="{B1358685-7919-4219-BF1C-BEAB81472CF2}" sibTransId="{E8FE89FD-61F4-406F-A7AB-9B41A06990B7}"/>
    <dgm:cxn modelId="{4A1AA38C-786C-4F13-A02E-F90669219669}" type="presParOf" srcId="{72380D87-8F5E-4151-BD64-672A05B76038}" destId="{C06CAC1B-CC85-443C-8927-7ED2CC165E29}" srcOrd="0" destOrd="0" presId="urn:microsoft.com/office/officeart/2005/8/layout/cycle3"/>
    <dgm:cxn modelId="{C319D612-543B-4535-A0EE-AEF68AD5A1B1}" type="presParOf" srcId="{C06CAC1B-CC85-443C-8927-7ED2CC165E29}" destId="{F8EF7477-83C3-4A39-8E67-A3DAF4E84177}" srcOrd="0" destOrd="0" presId="urn:microsoft.com/office/officeart/2005/8/layout/cycle3"/>
    <dgm:cxn modelId="{3093A158-0047-4157-95E5-BE1BBBC41099}" type="presParOf" srcId="{C06CAC1B-CC85-443C-8927-7ED2CC165E29}" destId="{83336427-AF15-464F-ADB9-944B70D16FE7}" srcOrd="1" destOrd="0" presId="urn:microsoft.com/office/officeart/2005/8/layout/cycle3"/>
    <dgm:cxn modelId="{1EDE52F9-9D5A-4843-BF4D-BCA414DCC150}" type="presParOf" srcId="{C06CAC1B-CC85-443C-8927-7ED2CC165E29}" destId="{04FF7ABD-D38F-414B-A600-4A4EC9ACC5F6}" srcOrd="2" destOrd="0" presId="urn:microsoft.com/office/officeart/2005/8/layout/cycle3"/>
    <dgm:cxn modelId="{B433504C-2DF5-4550-B7ED-4A65BEF74E0F}" type="presParOf" srcId="{C06CAC1B-CC85-443C-8927-7ED2CC165E29}" destId="{48D2D650-4C12-4761-BAD4-20AE4D9B8C86}" srcOrd="3" destOrd="0" presId="urn:microsoft.com/office/officeart/2005/8/layout/cycle3"/>
    <dgm:cxn modelId="{21CAA0A1-5110-493A-9DE3-703B5B002F2A}" type="presParOf" srcId="{C06CAC1B-CC85-443C-8927-7ED2CC165E29}" destId="{DB8AC12A-2885-4F46-BB70-D6466D018F67}"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2E9E5F0-6609-4535-AC19-4D3EE6A0B30A}" type="doc">
      <dgm:prSet loTypeId="urn:microsoft.com/office/officeart/2009/3/layout/HorizontalOrganizationChart" loCatId="hierarchy" qsTypeId="urn:microsoft.com/office/officeart/2005/8/quickstyle/simple1" qsCatId="simple" csTypeId="urn:microsoft.com/office/officeart/2005/8/colors/accent2_1" csCatId="accent2" phldr="1"/>
      <dgm:spPr/>
      <dgm:t>
        <a:bodyPr/>
        <a:lstStyle/>
        <a:p>
          <a:endParaRPr lang="es-ES"/>
        </a:p>
      </dgm:t>
    </dgm:pt>
    <dgm:pt modelId="{A4C4D06E-6E97-458F-9751-E115EF6AE96A}">
      <dgm:prSet phldrT="[Texto]" custT="1"/>
      <dgm:spPr/>
      <dgm:t>
        <a:bodyPr/>
        <a:lstStyle/>
        <a:p>
          <a:r>
            <a:rPr lang="es-ES" sz="1400" b="1" dirty="0" smtClean="0">
              <a:latin typeface="Arial" panose="020B0604020202020204" pitchFamily="34" charset="0"/>
              <a:cs typeface="Arial" panose="020B0604020202020204" pitchFamily="34" charset="0"/>
            </a:rPr>
            <a:t>Planificación</a:t>
          </a:r>
          <a:endParaRPr lang="es-ES" sz="1400" b="1" dirty="0">
            <a:latin typeface="Arial" panose="020B0604020202020204" pitchFamily="34" charset="0"/>
            <a:cs typeface="Arial" panose="020B0604020202020204" pitchFamily="34" charset="0"/>
          </a:endParaRPr>
        </a:p>
      </dgm:t>
    </dgm:pt>
    <dgm:pt modelId="{E8D793FF-6F83-47E2-BBD3-BE784C2E9FE3}" type="parTrans" cxnId="{C69B8EEE-0A68-4549-BE6E-A0F11C12F348}">
      <dgm:prSet/>
      <dgm:spPr/>
      <dgm:t>
        <a:bodyPr/>
        <a:lstStyle/>
        <a:p>
          <a:endParaRPr lang="es-ES" sz="1400" b="0">
            <a:latin typeface="Arial" panose="020B0604020202020204" pitchFamily="34" charset="0"/>
            <a:cs typeface="Arial" panose="020B0604020202020204" pitchFamily="34" charset="0"/>
          </a:endParaRPr>
        </a:p>
      </dgm:t>
    </dgm:pt>
    <dgm:pt modelId="{7E726A2A-89E9-4BF3-AD76-113959CC0C5B}" type="sibTrans" cxnId="{C69B8EEE-0A68-4549-BE6E-A0F11C12F348}">
      <dgm:prSet/>
      <dgm:spPr/>
      <dgm:t>
        <a:bodyPr/>
        <a:lstStyle/>
        <a:p>
          <a:endParaRPr lang="es-ES" sz="1400" b="0">
            <a:latin typeface="Arial" panose="020B0604020202020204" pitchFamily="34" charset="0"/>
            <a:cs typeface="Arial" panose="020B0604020202020204" pitchFamily="34" charset="0"/>
          </a:endParaRPr>
        </a:p>
      </dgm:t>
    </dgm:pt>
    <dgm:pt modelId="{2B30BADE-F6BB-4F31-8652-E7809B824A1A}">
      <dgm:prSet phldrT="[Texto]" custT="1"/>
      <dgm:spPr/>
      <dgm:t>
        <a:bodyPr/>
        <a:lstStyle/>
        <a:p>
          <a:r>
            <a:rPr lang="es-ES" sz="1400" b="0" smtClean="0">
              <a:latin typeface="Arial" panose="020B0604020202020204" pitchFamily="34" charset="0"/>
              <a:cs typeface="Arial" panose="020B0604020202020204" pitchFamily="34" charset="0"/>
            </a:rPr>
            <a:t>Alcance</a:t>
          </a:r>
          <a:endParaRPr lang="es-ES" sz="1400" b="0" dirty="0">
            <a:latin typeface="Arial" panose="020B0604020202020204" pitchFamily="34" charset="0"/>
            <a:cs typeface="Arial" panose="020B0604020202020204" pitchFamily="34" charset="0"/>
          </a:endParaRPr>
        </a:p>
      </dgm:t>
    </dgm:pt>
    <dgm:pt modelId="{AF136378-637A-4A2C-B8D6-97AB6ADC12E2}" type="parTrans" cxnId="{3BF3DDA8-994F-4409-807F-6DA2AC5A50C8}">
      <dgm:prSet/>
      <dgm:spPr/>
      <dgm:t>
        <a:bodyPr/>
        <a:lstStyle/>
        <a:p>
          <a:endParaRPr lang="es-ES" sz="1400" b="0">
            <a:latin typeface="Arial" panose="020B0604020202020204" pitchFamily="34" charset="0"/>
            <a:cs typeface="Arial" panose="020B0604020202020204" pitchFamily="34" charset="0"/>
          </a:endParaRPr>
        </a:p>
      </dgm:t>
    </dgm:pt>
    <dgm:pt modelId="{F27F40C6-D61E-4758-8EB7-40664E880CC7}" type="sibTrans" cxnId="{3BF3DDA8-994F-4409-807F-6DA2AC5A50C8}">
      <dgm:prSet/>
      <dgm:spPr/>
      <dgm:t>
        <a:bodyPr/>
        <a:lstStyle/>
        <a:p>
          <a:endParaRPr lang="es-ES" sz="1400" b="0">
            <a:latin typeface="Arial" panose="020B0604020202020204" pitchFamily="34" charset="0"/>
            <a:cs typeface="Arial" panose="020B0604020202020204" pitchFamily="34" charset="0"/>
          </a:endParaRPr>
        </a:p>
      </dgm:t>
    </dgm:pt>
    <dgm:pt modelId="{CF14934A-701B-4257-B1DE-21D119100AF7}">
      <dgm:prSet phldrT="[Texto]" custT="1"/>
      <dgm:spPr/>
      <dgm:t>
        <a:bodyPr/>
        <a:lstStyle/>
        <a:p>
          <a:r>
            <a:rPr lang="es-ES" sz="1400" b="0" dirty="0" smtClean="0">
              <a:latin typeface="Arial" panose="020B0604020202020204" pitchFamily="34" charset="0"/>
              <a:cs typeface="Arial" panose="020B0604020202020204" pitchFamily="34" charset="0"/>
            </a:rPr>
            <a:t>Objetivo General</a:t>
          </a:r>
          <a:endParaRPr lang="es-ES" sz="1400" b="0" dirty="0">
            <a:latin typeface="Arial" panose="020B0604020202020204" pitchFamily="34" charset="0"/>
            <a:cs typeface="Arial" panose="020B0604020202020204" pitchFamily="34" charset="0"/>
          </a:endParaRPr>
        </a:p>
      </dgm:t>
    </dgm:pt>
    <dgm:pt modelId="{EF43A1F9-6FCF-491B-9243-07AB2D075498}" type="parTrans" cxnId="{2C984593-76E7-4795-8F55-882CE2BB722A}">
      <dgm:prSet/>
      <dgm:spPr/>
      <dgm:t>
        <a:bodyPr/>
        <a:lstStyle/>
        <a:p>
          <a:endParaRPr lang="es-ES" sz="1400" b="0">
            <a:latin typeface="Arial" panose="020B0604020202020204" pitchFamily="34" charset="0"/>
            <a:cs typeface="Arial" panose="020B0604020202020204" pitchFamily="34" charset="0"/>
          </a:endParaRPr>
        </a:p>
      </dgm:t>
    </dgm:pt>
    <dgm:pt modelId="{FFF2C425-CFF9-4F0B-8F49-3A6CD1C3CB0C}" type="sibTrans" cxnId="{2C984593-76E7-4795-8F55-882CE2BB722A}">
      <dgm:prSet/>
      <dgm:spPr/>
      <dgm:t>
        <a:bodyPr/>
        <a:lstStyle/>
        <a:p>
          <a:endParaRPr lang="es-ES" sz="1400" b="0">
            <a:latin typeface="Arial" panose="020B0604020202020204" pitchFamily="34" charset="0"/>
            <a:cs typeface="Arial" panose="020B0604020202020204" pitchFamily="34" charset="0"/>
          </a:endParaRPr>
        </a:p>
      </dgm:t>
    </dgm:pt>
    <dgm:pt modelId="{7137C1A6-A071-49D3-9863-B2B1FEC79BD2}">
      <dgm:prSet phldrT="[Texto]" custT="1"/>
      <dgm:spPr/>
      <dgm:t>
        <a:bodyPr/>
        <a:lstStyle/>
        <a:p>
          <a:r>
            <a:rPr lang="es-ES" sz="1400" b="0" dirty="0" smtClean="0">
              <a:latin typeface="Arial" panose="020B0604020202020204" pitchFamily="34" charset="0"/>
              <a:cs typeface="Arial" panose="020B0604020202020204" pitchFamily="34" charset="0"/>
            </a:rPr>
            <a:t>Objetivo Especifico</a:t>
          </a:r>
          <a:endParaRPr lang="es-ES" sz="1400" b="0" dirty="0">
            <a:latin typeface="Arial" panose="020B0604020202020204" pitchFamily="34" charset="0"/>
            <a:cs typeface="Arial" panose="020B0604020202020204" pitchFamily="34" charset="0"/>
          </a:endParaRPr>
        </a:p>
      </dgm:t>
    </dgm:pt>
    <dgm:pt modelId="{21EF1D45-1F1D-4EDB-A824-2050FCF17D64}" type="parTrans" cxnId="{33994BB7-4E85-4BFE-AE90-573BECEA82B9}">
      <dgm:prSet/>
      <dgm:spPr/>
      <dgm:t>
        <a:bodyPr/>
        <a:lstStyle/>
        <a:p>
          <a:endParaRPr lang="es-ES" sz="1400" b="0">
            <a:latin typeface="Arial" panose="020B0604020202020204" pitchFamily="34" charset="0"/>
            <a:cs typeface="Arial" panose="020B0604020202020204" pitchFamily="34" charset="0"/>
          </a:endParaRPr>
        </a:p>
      </dgm:t>
    </dgm:pt>
    <dgm:pt modelId="{B5C5EC82-7145-4BB9-A96A-571D43344DAC}" type="sibTrans" cxnId="{33994BB7-4E85-4BFE-AE90-573BECEA82B9}">
      <dgm:prSet/>
      <dgm:spPr/>
      <dgm:t>
        <a:bodyPr/>
        <a:lstStyle/>
        <a:p>
          <a:endParaRPr lang="es-ES" sz="1400" b="0">
            <a:latin typeface="Arial" panose="020B0604020202020204" pitchFamily="34" charset="0"/>
            <a:cs typeface="Arial" panose="020B0604020202020204" pitchFamily="34" charset="0"/>
          </a:endParaRPr>
        </a:p>
      </dgm:t>
    </dgm:pt>
    <dgm:pt modelId="{F0103574-980D-44C0-B65E-607D7E252077}">
      <dgm:prSet phldrT="[Texto]" custT="1"/>
      <dgm:spPr/>
      <dgm:t>
        <a:bodyPr/>
        <a:lstStyle/>
        <a:p>
          <a:r>
            <a:rPr lang="es-ES" sz="1400" b="0" dirty="0" smtClean="0">
              <a:latin typeface="Arial" panose="020B0604020202020204" pitchFamily="34" charset="0"/>
              <a:cs typeface="Arial" panose="020B0604020202020204" pitchFamily="34" charset="0"/>
            </a:rPr>
            <a:t>Actividades</a:t>
          </a:r>
          <a:endParaRPr lang="es-ES" sz="1400" b="0" dirty="0">
            <a:latin typeface="Arial" panose="020B0604020202020204" pitchFamily="34" charset="0"/>
            <a:cs typeface="Arial" panose="020B0604020202020204" pitchFamily="34" charset="0"/>
          </a:endParaRPr>
        </a:p>
      </dgm:t>
    </dgm:pt>
    <dgm:pt modelId="{CC3C3831-5C55-46B4-B7BF-07F30996BD5A}" type="parTrans" cxnId="{265E76DE-4AC7-4B1F-88CA-9A66BFA5428A}">
      <dgm:prSet/>
      <dgm:spPr/>
      <dgm:t>
        <a:bodyPr/>
        <a:lstStyle/>
        <a:p>
          <a:endParaRPr lang="es-ES" sz="1400" b="0">
            <a:latin typeface="Arial" panose="020B0604020202020204" pitchFamily="34" charset="0"/>
            <a:cs typeface="Arial" panose="020B0604020202020204" pitchFamily="34" charset="0"/>
          </a:endParaRPr>
        </a:p>
      </dgm:t>
    </dgm:pt>
    <dgm:pt modelId="{93A7FECB-FFD6-442F-A5FC-B2F93EB590AA}" type="sibTrans" cxnId="{265E76DE-4AC7-4B1F-88CA-9A66BFA5428A}">
      <dgm:prSet/>
      <dgm:spPr/>
      <dgm:t>
        <a:bodyPr/>
        <a:lstStyle/>
        <a:p>
          <a:endParaRPr lang="es-ES" sz="1400" b="0">
            <a:latin typeface="Arial" panose="020B0604020202020204" pitchFamily="34" charset="0"/>
            <a:cs typeface="Arial" panose="020B0604020202020204" pitchFamily="34" charset="0"/>
          </a:endParaRPr>
        </a:p>
      </dgm:t>
    </dgm:pt>
    <dgm:pt modelId="{3E4A8BE5-ACC3-40D1-8D4A-FB2D247DB3B0}">
      <dgm:prSet phldrT="[Texto]" custT="1"/>
      <dgm:spPr/>
      <dgm:t>
        <a:bodyPr/>
        <a:lstStyle/>
        <a:p>
          <a:r>
            <a:rPr lang="es-ES" sz="1400" b="0" dirty="0" smtClean="0">
              <a:latin typeface="Arial" panose="020B0604020202020204" pitchFamily="34" charset="0"/>
              <a:cs typeface="Arial" panose="020B0604020202020204" pitchFamily="34" charset="0"/>
            </a:rPr>
            <a:t>Tiempos</a:t>
          </a:r>
          <a:endParaRPr lang="es-ES" sz="1400" b="0" dirty="0">
            <a:latin typeface="Arial" panose="020B0604020202020204" pitchFamily="34" charset="0"/>
            <a:cs typeface="Arial" panose="020B0604020202020204" pitchFamily="34" charset="0"/>
          </a:endParaRPr>
        </a:p>
      </dgm:t>
    </dgm:pt>
    <dgm:pt modelId="{5DA1624E-2025-4E02-9C7E-7F739CEAA773}" type="parTrans" cxnId="{362ECF97-C0F9-4D45-A67D-45A724DBAC7D}">
      <dgm:prSet/>
      <dgm:spPr/>
      <dgm:t>
        <a:bodyPr/>
        <a:lstStyle/>
        <a:p>
          <a:endParaRPr lang="es-ES" sz="1400" b="0">
            <a:latin typeface="Arial" panose="020B0604020202020204" pitchFamily="34" charset="0"/>
            <a:cs typeface="Arial" panose="020B0604020202020204" pitchFamily="34" charset="0"/>
          </a:endParaRPr>
        </a:p>
      </dgm:t>
    </dgm:pt>
    <dgm:pt modelId="{199DCD40-6F23-4B78-8C98-0A50A6921C28}" type="sibTrans" cxnId="{362ECF97-C0F9-4D45-A67D-45A724DBAC7D}">
      <dgm:prSet/>
      <dgm:spPr/>
      <dgm:t>
        <a:bodyPr/>
        <a:lstStyle/>
        <a:p>
          <a:endParaRPr lang="es-ES" sz="1400" b="0">
            <a:latin typeface="Arial" panose="020B0604020202020204" pitchFamily="34" charset="0"/>
            <a:cs typeface="Arial" panose="020B0604020202020204" pitchFamily="34" charset="0"/>
          </a:endParaRPr>
        </a:p>
      </dgm:t>
    </dgm:pt>
    <dgm:pt modelId="{8FF4585A-BD84-4A99-A1CA-E097F8E78286}">
      <dgm:prSet phldrT="[Texto]" custT="1"/>
      <dgm:spPr/>
      <dgm:t>
        <a:bodyPr/>
        <a:lstStyle/>
        <a:p>
          <a:r>
            <a:rPr lang="es-ES" sz="1400" b="0" dirty="0" smtClean="0">
              <a:latin typeface="Arial" panose="020B0604020202020204" pitchFamily="34" charset="0"/>
              <a:cs typeface="Arial" panose="020B0604020202020204" pitchFamily="34" charset="0"/>
            </a:rPr>
            <a:t>Predecesoras</a:t>
          </a:r>
          <a:endParaRPr lang="es-ES" sz="1400" b="0" dirty="0">
            <a:latin typeface="Arial" panose="020B0604020202020204" pitchFamily="34" charset="0"/>
            <a:cs typeface="Arial" panose="020B0604020202020204" pitchFamily="34" charset="0"/>
          </a:endParaRPr>
        </a:p>
      </dgm:t>
    </dgm:pt>
    <dgm:pt modelId="{B2177D58-A249-4409-8346-EC237A184987}" type="parTrans" cxnId="{D743960E-2FEC-420B-88B9-A78EBDC09BE3}">
      <dgm:prSet/>
      <dgm:spPr/>
      <dgm:t>
        <a:bodyPr/>
        <a:lstStyle/>
        <a:p>
          <a:endParaRPr lang="es-ES" sz="1400" b="0">
            <a:latin typeface="Arial" panose="020B0604020202020204" pitchFamily="34" charset="0"/>
            <a:cs typeface="Arial" panose="020B0604020202020204" pitchFamily="34" charset="0"/>
          </a:endParaRPr>
        </a:p>
      </dgm:t>
    </dgm:pt>
    <dgm:pt modelId="{D1D37860-89D0-4A06-B35A-02AA79BECBE8}" type="sibTrans" cxnId="{D743960E-2FEC-420B-88B9-A78EBDC09BE3}">
      <dgm:prSet/>
      <dgm:spPr/>
      <dgm:t>
        <a:bodyPr/>
        <a:lstStyle/>
        <a:p>
          <a:endParaRPr lang="es-ES" sz="1400" b="0">
            <a:latin typeface="Arial" panose="020B0604020202020204" pitchFamily="34" charset="0"/>
            <a:cs typeface="Arial" panose="020B0604020202020204" pitchFamily="34" charset="0"/>
          </a:endParaRPr>
        </a:p>
      </dgm:t>
    </dgm:pt>
    <dgm:pt modelId="{98F3B87E-B84C-430B-9372-EDE3AA8C45EC}">
      <dgm:prSet phldrT="[Texto]" custT="1"/>
      <dgm:spPr/>
      <dgm:t>
        <a:bodyPr/>
        <a:lstStyle/>
        <a:p>
          <a:r>
            <a:rPr lang="es-ES" sz="1400" b="0" dirty="0" smtClean="0">
              <a:latin typeface="Arial" panose="020B0604020202020204" pitchFamily="34" charset="0"/>
              <a:cs typeface="Arial" panose="020B0604020202020204" pitchFamily="34" charset="0"/>
            </a:rPr>
            <a:t>Subcomponentes</a:t>
          </a:r>
          <a:endParaRPr lang="es-ES" sz="1400" b="0" dirty="0">
            <a:latin typeface="Arial" panose="020B0604020202020204" pitchFamily="34" charset="0"/>
            <a:cs typeface="Arial" panose="020B0604020202020204" pitchFamily="34" charset="0"/>
          </a:endParaRPr>
        </a:p>
      </dgm:t>
    </dgm:pt>
    <dgm:pt modelId="{FC53F778-C2B4-496F-8E18-0572A49EDB96}" type="parTrans" cxnId="{5CB7E1EC-7C91-4355-825F-4FE39BEFFC07}">
      <dgm:prSet/>
      <dgm:spPr/>
      <dgm:t>
        <a:bodyPr/>
        <a:lstStyle/>
        <a:p>
          <a:endParaRPr lang="es-ES" sz="1400" b="0">
            <a:latin typeface="Arial" panose="020B0604020202020204" pitchFamily="34" charset="0"/>
            <a:cs typeface="Arial" panose="020B0604020202020204" pitchFamily="34" charset="0"/>
          </a:endParaRPr>
        </a:p>
      </dgm:t>
    </dgm:pt>
    <dgm:pt modelId="{51E2FE10-1930-4A76-A543-2224B5A4CF1B}" type="sibTrans" cxnId="{5CB7E1EC-7C91-4355-825F-4FE39BEFFC07}">
      <dgm:prSet/>
      <dgm:spPr/>
      <dgm:t>
        <a:bodyPr/>
        <a:lstStyle/>
        <a:p>
          <a:endParaRPr lang="es-ES" sz="1400" b="0">
            <a:latin typeface="Arial" panose="020B0604020202020204" pitchFamily="34" charset="0"/>
            <a:cs typeface="Arial" panose="020B0604020202020204" pitchFamily="34" charset="0"/>
          </a:endParaRPr>
        </a:p>
      </dgm:t>
    </dgm:pt>
    <dgm:pt modelId="{68FD6DB0-530C-4E54-A083-D0C9AB848818}">
      <dgm:prSet phldrT="[Texto]" custT="1"/>
      <dgm:spPr/>
      <dgm:t>
        <a:bodyPr/>
        <a:lstStyle/>
        <a:p>
          <a:r>
            <a:rPr lang="es-ES" sz="1400" b="0" dirty="0" smtClean="0">
              <a:latin typeface="Arial" panose="020B0604020202020204" pitchFamily="34" charset="0"/>
              <a:cs typeface="Arial" panose="020B0604020202020204" pitchFamily="34" charset="0"/>
            </a:rPr>
            <a:t>Entregables</a:t>
          </a:r>
          <a:endParaRPr lang="es-ES" sz="1400" b="0" dirty="0">
            <a:latin typeface="Arial" panose="020B0604020202020204" pitchFamily="34" charset="0"/>
            <a:cs typeface="Arial" panose="020B0604020202020204" pitchFamily="34" charset="0"/>
          </a:endParaRPr>
        </a:p>
      </dgm:t>
    </dgm:pt>
    <dgm:pt modelId="{A2134FC1-8864-4D88-92BB-DFA883E57F1F}" type="parTrans" cxnId="{2A671A59-2931-46FD-9FC7-656798E2125F}">
      <dgm:prSet/>
      <dgm:spPr/>
      <dgm:t>
        <a:bodyPr/>
        <a:lstStyle/>
        <a:p>
          <a:endParaRPr lang="es-ES" sz="1400" b="0">
            <a:latin typeface="Arial" panose="020B0604020202020204" pitchFamily="34" charset="0"/>
            <a:cs typeface="Arial" panose="020B0604020202020204" pitchFamily="34" charset="0"/>
          </a:endParaRPr>
        </a:p>
      </dgm:t>
    </dgm:pt>
    <dgm:pt modelId="{CDFC10A6-AF5D-42A2-9514-E7508086DC3E}" type="sibTrans" cxnId="{2A671A59-2931-46FD-9FC7-656798E2125F}">
      <dgm:prSet/>
      <dgm:spPr/>
      <dgm:t>
        <a:bodyPr/>
        <a:lstStyle/>
        <a:p>
          <a:endParaRPr lang="es-ES" sz="1400" b="0">
            <a:latin typeface="Arial" panose="020B0604020202020204" pitchFamily="34" charset="0"/>
            <a:cs typeface="Arial" panose="020B0604020202020204" pitchFamily="34" charset="0"/>
          </a:endParaRPr>
        </a:p>
      </dgm:t>
    </dgm:pt>
    <dgm:pt modelId="{AB8146DB-2DBD-4AC3-A7C6-B5C652AB9001}">
      <dgm:prSet phldrT="[Texto]" custT="1"/>
      <dgm:spPr/>
      <dgm:t>
        <a:bodyPr/>
        <a:lstStyle/>
        <a:p>
          <a:r>
            <a:rPr lang="es-ES" sz="1400" b="0" dirty="0" smtClean="0">
              <a:latin typeface="Arial" panose="020B0604020202020204" pitchFamily="34" charset="0"/>
              <a:cs typeface="Arial" panose="020B0604020202020204" pitchFamily="34" charset="0"/>
            </a:rPr>
            <a:t>Recursos</a:t>
          </a:r>
          <a:endParaRPr lang="es-ES" sz="1400" b="0" dirty="0">
            <a:latin typeface="Arial" panose="020B0604020202020204" pitchFamily="34" charset="0"/>
            <a:cs typeface="Arial" panose="020B0604020202020204" pitchFamily="34" charset="0"/>
          </a:endParaRPr>
        </a:p>
      </dgm:t>
    </dgm:pt>
    <dgm:pt modelId="{AE2262F9-67D3-429E-84B9-034E0CA8E281}" type="parTrans" cxnId="{39FC2E44-D317-4A57-8C24-64B212781995}">
      <dgm:prSet/>
      <dgm:spPr/>
      <dgm:t>
        <a:bodyPr/>
        <a:lstStyle/>
        <a:p>
          <a:endParaRPr lang="es-ES" sz="1400" b="0">
            <a:latin typeface="Arial" panose="020B0604020202020204" pitchFamily="34" charset="0"/>
            <a:cs typeface="Arial" panose="020B0604020202020204" pitchFamily="34" charset="0"/>
          </a:endParaRPr>
        </a:p>
      </dgm:t>
    </dgm:pt>
    <dgm:pt modelId="{1291BDD4-0B95-46F9-8E44-EB0009F93231}" type="sibTrans" cxnId="{39FC2E44-D317-4A57-8C24-64B212781995}">
      <dgm:prSet/>
      <dgm:spPr/>
      <dgm:t>
        <a:bodyPr/>
        <a:lstStyle/>
        <a:p>
          <a:endParaRPr lang="es-ES" sz="1400" b="0">
            <a:latin typeface="Arial" panose="020B0604020202020204" pitchFamily="34" charset="0"/>
            <a:cs typeface="Arial" panose="020B0604020202020204" pitchFamily="34" charset="0"/>
          </a:endParaRPr>
        </a:p>
      </dgm:t>
    </dgm:pt>
    <dgm:pt modelId="{A80C6F10-6E63-4E5A-A7C7-F1B1BE647AF8}">
      <dgm:prSet phldrT="[Texto]" custT="1"/>
      <dgm:spPr/>
      <dgm:t>
        <a:bodyPr/>
        <a:lstStyle/>
        <a:p>
          <a:r>
            <a:rPr lang="es-ES" sz="1400" b="0" dirty="0" smtClean="0">
              <a:latin typeface="Arial" panose="020B0604020202020204" pitchFamily="34" charset="0"/>
              <a:cs typeface="Arial" panose="020B0604020202020204" pitchFamily="34" charset="0"/>
            </a:rPr>
            <a:t>Prioridad de objetivos</a:t>
          </a:r>
          <a:endParaRPr lang="es-ES" sz="1400" b="0" dirty="0">
            <a:latin typeface="Arial" panose="020B0604020202020204" pitchFamily="34" charset="0"/>
            <a:cs typeface="Arial" panose="020B0604020202020204" pitchFamily="34" charset="0"/>
          </a:endParaRPr>
        </a:p>
      </dgm:t>
    </dgm:pt>
    <dgm:pt modelId="{6F53D91C-E693-49AF-914A-E5B0E9BB1228}" type="parTrans" cxnId="{78358A4B-0CAD-4CE8-BC69-DD9612366B12}">
      <dgm:prSet/>
      <dgm:spPr/>
      <dgm:t>
        <a:bodyPr/>
        <a:lstStyle/>
        <a:p>
          <a:endParaRPr lang="es-ES" sz="1400" b="0">
            <a:latin typeface="Arial" panose="020B0604020202020204" pitchFamily="34" charset="0"/>
            <a:cs typeface="Arial" panose="020B0604020202020204" pitchFamily="34" charset="0"/>
          </a:endParaRPr>
        </a:p>
      </dgm:t>
    </dgm:pt>
    <dgm:pt modelId="{BA016F70-4A3D-4C82-96B2-5A7771FD3539}" type="sibTrans" cxnId="{78358A4B-0CAD-4CE8-BC69-DD9612366B12}">
      <dgm:prSet/>
      <dgm:spPr/>
      <dgm:t>
        <a:bodyPr/>
        <a:lstStyle/>
        <a:p>
          <a:endParaRPr lang="es-ES" sz="1400" b="0">
            <a:latin typeface="Arial" panose="020B0604020202020204" pitchFamily="34" charset="0"/>
            <a:cs typeface="Arial" panose="020B0604020202020204" pitchFamily="34" charset="0"/>
          </a:endParaRPr>
        </a:p>
      </dgm:t>
    </dgm:pt>
    <dgm:pt modelId="{9036CB3D-933B-48BE-94E8-350578A0987D}" type="pres">
      <dgm:prSet presAssocID="{32E9E5F0-6609-4535-AC19-4D3EE6A0B30A}" presName="hierChild1" presStyleCnt="0">
        <dgm:presLayoutVars>
          <dgm:orgChart val="1"/>
          <dgm:chPref val="1"/>
          <dgm:dir/>
          <dgm:animOne val="branch"/>
          <dgm:animLvl val="lvl"/>
          <dgm:resizeHandles/>
        </dgm:presLayoutVars>
      </dgm:prSet>
      <dgm:spPr/>
      <dgm:t>
        <a:bodyPr/>
        <a:lstStyle/>
        <a:p>
          <a:endParaRPr lang="es-EC"/>
        </a:p>
      </dgm:t>
    </dgm:pt>
    <dgm:pt modelId="{3AB9870F-2D0A-4C7B-A53D-BF440B46A4FF}" type="pres">
      <dgm:prSet presAssocID="{A4C4D06E-6E97-458F-9751-E115EF6AE96A}" presName="hierRoot1" presStyleCnt="0">
        <dgm:presLayoutVars>
          <dgm:hierBranch val="init"/>
        </dgm:presLayoutVars>
      </dgm:prSet>
      <dgm:spPr/>
      <dgm:t>
        <a:bodyPr/>
        <a:lstStyle/>
        <a:p>
          <a:endParaRPr lang="es-ES"/>
        </a:p>
      </dgm:t>
    </dgm:pt>
    <dgm:pt modelId="{2BB26BA9-AD0D-4DF4-9947-FFF7C3DAA711}" type="pres">
      <dgm:prSet presAssocID="{A4C4D06E-6E97-458F-9751-E115EF6AE96A}" presName="rootComposite1" presStyleCnt="0"/>
      <dgm:spPr/>
      <dgm:t>
        <a:bodyPr/>
        <a:lstStyle/>
        <a:p>
          <a:endParaRPr lang="es-ES"/>
        </a:p>
      </dgm:t>
    </dgm:pt>
    <dgm:pt modelId="{36AB33B3-8594-427C-921F-DE1462558C04}" type="pres">
      <dgm:prSet presAssocID="{A4C4D06E-6E97-458F-9751-E115EF6AE96A}" presName="rootText1" presStyleLbl="node0" presStyleIdx="0" presStyleCnt="1">
        <dgm:presLayoutVars>
          <dgm:chPref val="3"/>
        </dgm:presLayoutVars>
      </dgm:prSet>
      <dgm:spPr/>
      <dgm:t>
        <a:bodyPr/>
        <a:lstStyle/>
        <a:p>
          <a:endParaRPr lang="es-ES"/>
        </a:p>
      </dgm:t>
    </dgm:pt>
    <dgm:pt modelId="{91DA9255-E982-4804-B5EC-67F1947DE0A1}" type="pres">
      <dgm:prSet presAssocID="{A4C4D06E-6E97-458F-9751-E115EF6AE96A}" presName="rootConnector1" presStyleLbl="node1" presStyleIdx="0" presStyleCnt="0"/>
      <dgm:spPr/>
      <dgm:t>
        <a:bodyPr/>
        <a:lstStyle/>
        <a:p>
          <a:endParaRPr lang="es-EC"/>
        </a:p>
      </dgm:t>
    </dgm:pt>
    <dgm:pt modelId="{606F13D3-B135-4DE2-886B-70DFDF23E4A0}" type="pres">
      <dgm:prSet presAssocID="{A4C4D06E-6E97-458F-9751-E115EF6AE96A}" presName="hierChild2" presStyleCnt="0"/>
      <dgm:spPr/>
      <dgm:t>
        <a:bodyPr/>
        <a:lstStyle/>
        <a:p>
          <a:endParaRPr lang="es-ES"/>
        </a:p>
      </dgm:t>
    </dgm:pt>
    <dgm:pt modelId="{453AF829-CE22-432B-8DB9-67B212AA41B8}" type="pres">
      <dgm:prSet presAssocID="{AF136378-637A-4A2C-B8D6-97AB6ADC12E2}" presName="Name64" presStyleLbl="parChTrans1D2" presStyleIdx="0" presStyleCnt="10"/>
      <dgm:spPr/>
      <dgm:t>
        <a:bodyPr/>
        <a:lstStyle/>
        <a:p>
          <a:endParaRPr lang="es-EC"/>
        </a:p>
      </dgm:t>
    </dgm:pt>
    <dgm:pt modelId="{A4330784-364D-4599-AA50-74058B081B8D}" type="pres">
      <dgm:prSet presAssocID="{2B30BADE-F6BB-4F31-8652-E7809B824A1A}" presName="hierRoot2" presStyleCnt="0">
        <dgm:presLayoutVars>
          <dgm:hierBranch val="init"/>
        </dgm:presLayoutVars>
      </dgm:prSet>
      <dgm:spPr/>
      <dgm:t>
        <a:bodyPr/>
        <a:lstStyle/>
        <a:p>
          <a:endParaRPr lang="es-ES"/>
        </a:p>
      </dgm:t>
    </dgm:pt>
    <dgm:pt modelId="{A40C25EB-7D7D-4B59-AE87-848719A5D75C}" type="pres">
      <dgm:prSet presAssocID="{2B30BADE-F6BB-4F31-8652-E7809B824A1A}" presName="rootComposite" presStyleCnt="0"/>
      <dgm:spPr/>
      <dgm:t>
        <a:bodyPr/>
        <a:lstStyle/>
        <a:p>
          <a:endParaRPr lang="es-ES"/>
        </a:p>
      </dgm:t>
    </dgm:pt>
    <dgm:pt modelId="{5B557EFD-4F53-4FE1-A98D-1E35D5670582}" type="pres">
      <dgm:prSet presAssocID="{2B30BADE-F6BB-4F31-8652-E7809B824A1A}" presName="rootText" presStyleLbl="node2" presStyleIdx="0" presStyleCnt="10" custScaleX="161314">
        <dgm:presLayoutVars>
          <dgm:chPref val="3"/>
        </dgm:presLayoutVars>
      </dgm:prSet>
      <dgm:spPr/>
      <dgm:t>
        <a:bodyPr/>
        <a:lstStyle/>
        <a:p>
          <a:endParaRPr lang="es-ES"/>
        </a:p>
      </dgm:t>
    </dgm:pt>
    <dgm:pt modelId="{9B810D6C-6317-4588-94A7-9F0FA4BCF0EF}" type="pres">
      <dgm:prSet presAssocID="{2B30BADE-F6BB-4F31-8652-E7809B824A1A}" presName="rootConnector" presStyleLbl="node2" presStyleIdx="0" presStyleCnt="10"/>
      <dgm:spPr/>
      <dgm:t>
        <a:bodyPr/>
        <a:lstStyle/>
        <a:p>
          <a:endParaRPr lang="es-EC"/>
        </a:p>
      </dgm:t>
    </dgm:pt>
    <dgm:pt modelId="{99BB21FD-EEBE-4AD7-9B7C-3FAF673F6F4E}" type="pres">
      <dgm:prSet presAssocID="{2B30BADE-F6BB-4F31-8652-E7809B824A1A}" presName="hierChild4" presStyleCnt="0"/>
      <dgm:spPr/>
      <dgm:t>
        <a:bodyPr/>
        <a:lstStyle/>
        <a:p>
          <a:endParaRPr lang="es-ES"/>
        </a:p>
      </dgm:t>
    </dgm:pt>
    <dgm:pt modelId="{49A81C62-B4E6-4BD1-B13B-5C237B609985}" type="pres">
      <dgm:prSet presAssocID="{2B30BADE-F6BB-4F31-8652-E7809B824A1A}" presName="hierChild5" presStyleCnt="0"/>
      <dgm:spPr/>
      <dgm:t>
        <a:bodyPr/>
        <a:lstStyle/>
        <a:p>
          <a:endParaRPr lang="es-ES"/>
        </a:p>
      </dgm:t>
    </dgm:pt>
    <dgm:pt modelId="{E4F34BD5-FEE2-4949-8E2A-E20D97B32F86}" type="pres">
      <dgm:prSet presAssocID="{EF43A1F9-6FCF-491B-9243-07AB2D075498}" presName="Name64" presStyleLbl="parChTrans1D2" presStyleIdx="1" presStyleCnt="10"/>
      <dgm:spPr/>
      <dgm:t>
        <a:bodyPr/>
        <a:lstStyle/>
        <a:p>
          <a:endParaRPr lang="es-EC"/>
        </a:p>
      </dgm:t>
    </dgm:pt>
    <dgm:pt modelId="{A131F472-606E-42E4-9CFD-D440BEE36E8F}" type="pres">
      <dgm:prSet presAssocID="{CF14934A-701B-4257-B1DE-21D119100AF7}" presName="hierRoot2" presStyleCnt="0">
        <dgm:presLayoutVars>
          <dgm:hierBranch val="init"/>
        </dgm:presLayoutVars>
      </dgm:prSet>
      <dgm:spPr/>
      <dgm:t>
        <a:bodyPr/>
        <a:lstStyle/>
        <a:p>
          <a:endParaRPr lang="es-ES"/>
        </a:p>
      </dgm:t>
    </dgm:pt>
    <dgm:pt modelId="{06352BD0-9E45-4EC8-AE2D-521BC67611CA}" type="pres">
      <dgm:prSet presAssocID="{CF14934A-701B-4257-B1DE-21D119100AF7}" presName="rootComposite" presStyleCnt="0"/>
      <dgm:spPr/>
      <dgm:t>
        <a:bodyPr/>
        <a:lstStyle/>
        <a:p>
          <a:endParaRPr lang="es-ES"/>
        </a:p>
      </dgm:t>
    </dgm:pt>
    <dgm:pt modelId="{4E355039-5B43-40FA-ABD4-FB9DA19ABF06}" type="pres">
      <dgm:prSet presAssocID="{CF14934A-701B-4257-B1DE-21D119100AF7}" presName="rootText" presStyleLbl="node2" presStyleIdx="1" presStyleCnt="10" custScaleX="161314">
        <dgm:presLayoutVars>
          <dgm:chPref val="3"/>
        </dgm:presLayoutVars>
      </dgm:prSet>
      <dgm:spPr/>
      <dgm:t>
        <a:bodyPr/>
        <a:lstStyle/>
        <a:p>
          <a:endParaRPr lang="es-EC"/>
        </a:p>
      </dgm:t>
    </dgm:pt>
    <dgm:pt modelId="{67BA1276-DFC3-4527-B3B4-6A77D55653EF}" type="pres">
      <dgm:prSet presAssocID="{CF14934A-701B-4257-B1DE-21D119100AF7}" presName="rootConnector" presStyleLbl="node2" presStyleIdx="1" presStyleCnt="10"/>
      <dgm:spPr/>
      <dgm:t>
        <a:bodyPr/>
        <a:lstStyle/>
        <a:p>
          <a:endParaRPr lang="es-EC"/>
        </a:p>
      </dgm:t>
    </dgm:pt>
    <dgm:pt modelId="{75A05951-F3ED-425D-BD2D-325575694EBE}" type="pres">
      <dgm:prSet presAssocID="{CF14934A-701B-4257-B1DE-21D119100AF7}" presName="hierChild4" presStyleCnt="0"/>
      <dgm:spPr/>
      <dgm:t>
        <a:bodyPr/>
        <a:lstStyle/>
        <a:p>
          <a:endParaRPr lang="es-ES"/>
        </a:p>
      </dgm:t>
    </dgm:pt>
    <dgm:pt modelId="{F6FEA933-5ADB-441E-8AD2-C7743FAC634E}" type="pres">
      <dgm:prSet presAssocID="{CF14934A-701B-4257-B1DE-21D119100AF7}" presName="hierChild5" presStyleCnt="0"/>
      <dgm:spPr/>
      <dgm:t>
        <a:bodyPr/>
        <a:lstStyle/>
        <a:p>
          <a:endParaRPr lang="es-ES"/>
        </a:p>
      </dgm:t>
    </dgm:pt>
    <dgm:pt modelId="{4E6EF348-C074-4008-8143-418741205ACF}" type="pres">
      <dgm:prSet presAssocID="{21EF1D45-1F1D-4EDB-A824-2050FCF17D64}" presName="Name64" presStyleLbl="parChTrans1D2" presStyleIdx="2" presStyleCnt="10"/>
      <dgm:spPr/>
      <dgm:t>
        <a:bodyPr/>
        <a:lstStyle/>
        <a:p>
          <a:endParaRPr lang="es-EC"/>
        </a:p>
      </dgm:t>
    </dgm:pt>
    <dgm:pt modelId="{C827ED8D-02B0-43B3-91E8-C5EA51A2D47D}" type="pres">
      <dgm:prSet presAssocID="{7137C1A6-A071-49D3-9863-B2B1FEC79BD2}" presName="hierRoot2" presStyleCnt="0">
        <dgm:presLayoutVars>
          <dgm:hierBranch val="init"/>
        </dgm:presLayoutVars>
      </dgm:prSet>
      <dgm:spPr/>
      <dgm:t>
        <a:bodyPr/>
        <a:lstStyle/>
        <a:p>
          <a:endParaRPr lang="es-ES"/>
        </a:p>
      </dgm:t>
    </dgm:pt>
    <dgm:pt modelId="{F443370F-DB1C-44EF-9D7F-781ED1AE4C16}" type="pres">
      <dgm:prSet presAssocID="{7137C1A6-A071-49D3-9863-B2B1FEC79BD2}" presName="rootComposite" presStyleCnt="0"/>
      <dgm:spPr/>
      <dgm:t>
        <a:bodyPr/>
        <a:lstStyle/>
        <a:p>
          <a:endParaRPr lang="es-ES"/>
        </a:p>
      </dgm:t>
    </dgm:pt>
    <dgm:pt modelId="{817768AC-B585-47AE-9045-3A22EE3A484C}" type="pres">
      <dgm:prSet presAssocID="{7137C1A6-A071-49D3-9863-B2B1FEC79BD2}" presName="rootText" presStyleLbl="node2" presStyleIdx="2" presStyleCnt="10" custScaleX="161314">
        <dgm:presLayoutVars>
          <dgm:chPref val="3"/>
        </dgm:presLayoutVars>
      </dgm:prSet>
      <dgm:spPr/>
      <dgm:t>
        <a:bodyPr/>
        <a:lstStyle/>
        <a:p>
          <a:endParaRPr lang="es-ES"/>
        </a:p>
      </dgm:t>
    </dgm:pt>
    <dgm:pt modelId="{A8F06B9D-A2A9-466C-AE2A-EE5D4A2D65DE}" type="pres">
      <dgm:prSet presAssocID="{7137C1A6-A071-49D3-9863-B2B1FEC79BD2}" presName="rootConnector" presStyleLbl="node2" presStyleIdx="2" presStyleCnt="10"/>
      <dgm:spPr/>
      <dgm:t>
        <a:bodyPr/>
        <a:lstStyle/>
        <a:p>
          <a:endParaRPr lang="es-EC"/>
        </a:p>
      </dgm:t>
    </dgm:pt>
    <dgm:pt modelId="{9B47BC08-352C-4218-AFC0-0B4590A8AD7A}" type="pres">
      <dgm:prSet presAssocID="{7137C1A6-A071-49D3-9863-B2B1FEC79BD2}" presName="hierChild4" presStyleCnt="0"/>
      <dgm:spPr/>
      <dgm:t>
        <a:bodyPr/>
        <a:lstStyle/>
        <a:p>
          <a:endParaRPr lang="es-ES"/>
        </a:p>
      </dgm:t>
    </dgm:pt>
    <dgm:pt modelId="{85AB44F7-DFF1-4CF5-AE95-C3C5B7CB42EA}" type="pres">
      <dgm:prSet presAssocID="{7137C1A6-A071-49D3-9863-B2B1FEC79BD2}" presName="hierChild5" presStyleCnt="0"/>
      <dgm:spPr/>
      <dgm:t>
        <a:bodyPr/>
        <a:lstStyle/>
        <a:p>
          <a:endParaRPr lang="es-ES"/>
        </a:p>
      </dgm:t>
    </dgm:pt>
    <dgm:pt modelId="{7516501D-0864-41E0-B4E2-597D0D7BFF8A}" type="pres">
      <dgm:prSet presAssocID="{CC3C3831-5C55-46B4-B7BF-07F30996BD5A}" presName="Name64" presStyleLbl="parChTrans1D2" presStyleIdx="3" presStyleCnt="10"/>
      <dgm:spPr/>
      <dgm:t>
        <a:bodyPr/>
        <a:lstStyle/>
        <a:p>
          <a:endParaRPr lang="es-EC"/>
        </a:p>
      </dgm:t>
    </dgm:pt>
    <dgm:pt modelId="{2A9FA8AC-897B-42E7-940B-46C795E2A745}" type="pres">
      <dgm:prSet presAssocID="{F0103574-980D-44C0-B65E-607D7E252077}" presName="hierRoot2" presStyleCnt="0">
        <dgm:presLayoutVars>
          <dgm:hierBranch val="init"/>
        </dgm:presLayoutVars>
      </dgm:prSet>
      <dgm:spPr/>
      <dgm:t>
        <a:bodyPr/>
        <a:lstStyle/>
        <a:p>
          <a:endParaRPr lang="es-ES"/>
        </a:p>
      </dgm:t>
    </dgm:pt>
    <dgm:pt modelId="{037B35A3-4747-4EDF-B83A-1AC4E8306142}" type="pres">
      <dgm:prSet presAssocID="{F0103574-980D-44C0-B65E-607D7E252077}" presName="rootComposite" presStyleCnt="0"/>
      <dgm:spPr/>
      <dgm:t>
        <a:bodyPr/>
        <a:lstStyle/>
        <a:p>
          <a:endParaRPr lang="es-ES"/>
        </a:p>
      </dgm:t>
    </dgm:pt>
    <dgm:pt modelId="{49FE0FEA-56E3-484A-9845-7F0421AC4DB2}" type="pres">
      <dgm:prSet presAssocID="{F0103574-980D-44C0-B65E-607D7E252077}" presName="rootText" presStyleLbl="node2" presStyleIdx="3" presStyleCnt="10" custScaleX="161314">
        <dgm:presLayoutVars>
          <dgm:chPref val="3"/>
        </dgm:presLayoutVars>
      </dgm:prSet>
      <dgm:spPr/>
      <dgm:t>
        <a:bodyPr/>
        <a:lstStyle/>
        <a:p>
          <a:endParaRPr lang="es-EC"/>
        </a:p>
      </dgm:t>
    </dgm:pt>
    <dgm:pt modelId="{1E37ED54-9A4D-4828-9325-934C363C8E35}" type="pres">
      <dgm:prSet presAssocID="{F0103574-980D-44C0-B65E-607D7E252077}" presName="rootConnector" presStyleLbl="node2" presStyleIdx="3" presStyleCnt="10"/>
      <dgm:spPr/>
      <dgm:t>
        <a:bodyPr/>
        <a:lstStyle/>
        <a:p>
          <a:endParaRPr lang="es-EC"/>
        </a:p>
      </dgm:t>
    </dgm:pt>
    <dgm:pt modelId="{82CB2263-523B-47BB-A402-FFB63A46691B}" type="pres">
      <dgm:prSet presAssocID="{F0103574-980D-44C0-B65E-607D7E252077}" presName="hierChild4" presStyleCnt="0"/>
      <dgm:spPr/>
      <dgm:t>
        <a:bodyPr/>
        <a:lstStyle/>
        <a:p>
          <a:endParaRPr lang="es-ES"/>
        </a:p>
      </dgm:t>
    </dgm:pt>
    <dgm:pt modelId="{09E46D50-A8BE-4ECD-9096-A4FAFB16C11A}" type="pres">
      <dgm:prSet presAssocID="{F0103574-980D-44C0-B65E-607D7E252077}" presName="hierChild5" presStyleCnt="0"/>
      <dgm:spPr/>
      <dgm:t>
        <a:bodyPr/>
        <a:lstStyle/>
        <a:p>
          <a:endParaRPr lang="es-ES"/>
        </a:p>
      </dgm:t>
    </dgm:pt>
    <dgm:pt modelId="{4909C496-E1DF-4F07-95B7-63341708F457}" type="pres">
      <dgm:prSet presAssocID="{FC53F778-C2B4-496F-8E18-0572A49EDB96}" presName="Name64" presStyleLbl="parChTrans1D2" presStyleIdx="4" presStyleCnt="10"/>
      <dgm:spPr/>
      <dgm:t>
        <a:bodyPr/>
        <a:lstStyle/>
        <a:p>
          <a:endParaRPr lang="es-EC"/>
        </a:p>
      </dgm:t>
    </dgm:pt>
    <dgm:pt modelId="{8952015C-9E05-430B-89AD-D3CEED51BCEC}" type="pres">
      <dgm:prSet presAssocID="{98F3B87E-B84C-430B-9372-EDE3AA8C45EC}" presName="hierRoot2" presStyleCnt="0">
        <dgm:presLayoutVars>
          <dgm:hierBranch val="init"/>
        </dgm:presLayoutVars>
      </dgm:prSet>
      <dgm:spPr/>
      <dgm:t>
        <a:bodyPr/>
        <a:lstStyle/>
        <a:p>
          <a:endParaRPr lang="es-ES"/>
        </a:p>
      </dgm:t>
    </dgm:pt>
    <dgm:pt modelId="{DA7C6B09-2CFA-43B7-9F02-BB600B6422C9}" type="pres">
      <dgm:prSet presAssocID="{98F3B87E-B84C-430B-9372-EDE3AA8C45EC}" presName="rootComposite" presStyleCnt="0"/>
      <dgm:spPr/>
      <dgm:t>
        <a:bodyPr/>
        <a:lstStyle/>
        <a:p>
          <a:endParaRPr lang="es-ES"/>
        </a:p>
      </dgm:t>
    </dgm:pt>
    <dgm:pt modelId="{86BB4AA0-6C53-417A-9822-C0B199418F0A}" type="pres">
      <dgm:prSet presAssocID="{98F3B87E-B84C-430B-9372-EDE3AA8C45EC}" presName="rootText" presStyleLbl="node2" presStyleIdx="4" presStyleCnt="10" custScaleX="161314">
        <dgm:presLayoutVars>
          <dgm:chPref val="3"/>
        </dgm:presLayoutVars>
      </dgm:prSet>
      <dgm:spPr/>
      <dgm:t>
        <a:bodyPr/>
        <a:lstStyle/>
        <a:p>
          <a:endParaRPr lang="es-ES"/>
        </a:p>
      </dgm:t>
    </dgm:pt>
    <dgm:pt modelId="{EA7A37C8-FACA-4A5D-B398-D0A7AB5A5260}" type="pres">
      <dgm:prSet presAssocID="{98F3B87E-B84C-430B-9372-EDE3AA8C45EC}" presName="rootConnector" presStyleLbl="node2" presStyleIdx="4" presStyleCnt="10"/>
      <dgm:spPr/>
      <dgm:t>
        <a:bodyPr/>
        <a:lstStyle/>
        <a:p>
          <a:endParaRPr lang="es-EC"/>
        </a:p>
      </dgm:t>
    </dgm:pt>
    <dgm:pt modelId="{B23BF7DD-1124-42C1-92B3-E3F0CD171380}" type="pres">
      <dgm:prSet presAssocID="{98F3B87E-B84C-430B-9372-EDE3AA8C45EC}" presName="hierChild4" presStyleCnt="0"/>
      <dgm:spPr/>
      <dgm:t>
        <a:bodyPr/>
        <a:lstStyle/>
        <a:p>
          <a:endParaRPr lang="es-ES"/>
        </a:p>
      </dgm:t>
    </dgm:pt>
    <dgm:pt modelId="{E2586762-32AE-4018-8FB0-ED7E6FC2685D}" type="pres">
      <dgm:prSet presAssocID="{98F3B87E-B84C-430B-9372-EDE3AA8C45EC}" presName="hierChild5" presStyleCnt="0"/>
      <dgm:spPr/>
      <dgm:t>
        <a:bodyPr/>
        <a:lstStyle/>
        <a:p>
          <a:endParaRPr lang="es-ES"/>
        </a:p>
      </dgm:t>
    </dgm:pt>
    <dgm:pt modelId="{2899AACA-2A3F-4D8D-A421-E394F8CBDF5F}" type="pres">
      <dgm:prSet presAssocID="{A2134FC1-8864-4D88-92BB-DFA883E57F1F}" presName="Name64" presStyleLbl="parChTrans1D2" presStyleIdx="5" presStyleCnt="10"/>
      <dgm:spPr/>
      <dgm:t>
        <a:bodyPr/>
        <a:lstStyle/>
        <a:p>
          <a:endParaRPr lang="es-EC"/>
        </a:p>
      </dgm:t>
    </dgm:pt>
    <dgm:pt modelId="{BD51BD60-B5BF-475A-B088-56E6D081A3D1}" type="pres">
      <dgm:prSet presAssocID="{68FD6DB0-530C-4E54-A083-D0C9AB848818}" presName="hierRoot2" presStyleCnt="0">
        <dgm:presLayoutVars>
          <dgm:hierBranch val="init"/>
        </dgm:presLayoutVars>
      </dgm:prSet>
      <dgm:spPr/>
      <dgm:t>
        <a:bodyPr/>
        <a:lstStyle/>
        <a:p>
          <a:endParaRPr lang="es-ES"/>
        </a:p>
      </dgm:t>
    </dgm:pt>
    <dgm:pt modelId="{0FE8CAD4-94E8-43B0-8647-5794D553DC49}" type="pres">
      <dgm:prSet presAssocID="{68FD6DB0-530C-4E54-A083-D0C9AB848818}" presName="rootComposite" presStyleCnt="0"/>
      <dgm:spPr/>
      <dgm:t>
        <a:bodyPr/>
        <a:lstStyle/>
        <a:p>
          <a:endParaRPr lang="es-ES"/>
        </a:p>
      </dgm:t>
    </dgm:pt>
    <dgm:pt modelId="{F2E970E3-CDAA-406B-84BE-4E4306815EC7}" type="pres">
      <dgm:prSet presAssocID="{68FD6DB0-530C-4E54-A083-D0C9AB848818}" presName="rootText" presStyleLbl="node2" presStyleIdx="5" presStyleCnt="10" custScaleX="161314">
        <dgm:presLayoutVars>
          <dgm:chPref val="3"/>
        </dgm:presLayoutVars>
      </dgm:prSet>
      <dgm:spPr/>
      <dgm:t>
        <a:bodyPr/>
        <a:lstStyle/>
        <a:p>
          <a:endParaRPr lang="es-EC"/>
        </a:p>
      </dgm:t>
    </dgm:pt>
    <dgm:pt modelId="{30BFC020-8B6F-4799-A7BB-23912200B3EA}" type="pres">
      <dgm:prSet presAssocID="{68FD6DB0-530C-4E54-A083-D0C9AB848818}" presName="rootConnector" presStyleLbl="node2" presStyleIdx="5" presStyleCnt="10"/>
      <dgm:spPr/>
      <dgm:t>
        <a:bodyPr/>
        <a:lstStyle/>
        <a:p>
          <a:endParaRPr lang="es-EC"/>
        </a:p>
      </dgm:t>
    </dgm:pt>
    <dgm:pt modelId="{F2B4A97B-DBBD-446D-B701-1740F3ACE7A0}" type="pres">
      <dgm:prSet presAssocID="{68FD6DB0-530C-4E54-A083-D0C9AB848818}" presName="hierChild4" presStyleCnt="0"/>
      <dgm:spPr/>
      <dgm:t>
        <a:bodyPr/>
        <a:lstStyle/>
        <a:p>
          <a:endParaRPr lang="es-ES"/>
        </a:p>
      </dgm:t>
    </dgm:pt>
    <dgm:pt modelId="{599A63A4-A171-4C94-8627-0B9EEE68A7D0}" type="pres">
      <dgm:prSet presAssocID="{68FD6DB0-530C-4E54-A083-D0C9AB848818}" presName="hierChild5" presStyleCnt="0"/>
      <dgm:spPr/>
      <dgm:t>
        <a:bodyPr/>
        <a:lstStyle/>
        <a:p>
          <a:endParaRPr lang="es-ES"/>
        </a:p>
      </dgm:t>
    </dgm:pt>
    <dgm:pt modelId="{C0821DFC-3ED2-4E96-B1A0-B451D7714FA9}" type="pres">
      <dgm:prSet presAssocID="{AE2262F9-67D3-429E-84B9-034E0CA8E281}" presName="Name64" presStyleLbl="parChTrans1D2" presStyleIdx="6" presStyleCnt="10"/>
      <dgm:spPr/>
      <dgm:t>
        <a:bodyPr/>
        <a:lstStyle/>
        <a:p>
          <a:endParaRPr lang="es-EC"/>
        </a:p>
      </dgm:t>
    </dgm:pt>
    <dgm:pt modelId="{4B947986-0BE9-420D-8A7A-A4EC56654934}" type="pres">
      <dgm:prSet presAssocID="{AB8146DB-2DBD-4AC3-A7C6-B5C652AB9001}" presName="hierRoot2" presStyleCnt="0">
        <dgm:presLayoutVars>
          <dgm:hierBranch val="init"/>
        </dgm:presLayoutVars>
      </dgm:prSet>
      <dgm:spPr/>
      <dgm:t>
        <a:bodyPr/>
        <a:lstStyle/>
        <a:p>
          <a:endParaRPr lang="es-ES"/>
        </a:p>
      </dgm:t>
    </dgm:pt>
    <dgm:pt modelId="{F1D9F36A-704D-451E-80AD-7F30911A6A4C}" type="pres">
      <dgm:prSet presAssocID="{AB8146DB-2DBD-4AC3-A7C6-B5C652AB9001}" presName="rootComposite" presStyleCnt="0"/>
      <dgm:spPr/>
      <dgm:t>
        <a:bodyPr/>
        <a:lstStyle/>
        <a:p>
          <a:endParaRPr lang="es-ES"/>
        </a:p>
      </dgm:t>
    </dgm:pt>
    <dgm:pt modelId="{D5C8BD53-1D65-40C4-9BBF-96D57DF95030}" type="pres">
      <dgm:prSet presAssocID="{AB8146DB-2DBD-4AC3-A7C6-B5C652AB9001}" presName="rootText" presStyleLbl="node2" presStyleIdx="6" presStyleCnt="10" custScaleX="161314">
        <dgm:presLayoutVars>
          <dgm:chPref val="3"/>
        </dgm:presLayoutVars>
      </dgm:prSet>
      <dgm:spPr/>
      <dgm:t>
        <a:bodyPr/>
        <a:lstStyle/>
        <a:p>
          <a:endParaRPr lang="es-ES"/>
        </a:p>
      </dgm:t>
    </dgm:pt>
    <dgm:pt modelId="{3A1E14FB-5EAB-4547-B328-73F58783A8A6}" type="pres">
      <dgm:prSet presAssocID="{AB8146DB-2DBD-4AC3-A7C6-B5C652AB9001}" presName="rootConnector" presStyleLbl="node2" presStyleIdx="6" presStyleCnt="10"/>
      <dgm:spPr/>
      <dgm:t>
        <a:bodyPr/>
        <a:lstStyle/>
        <a:p>
          <a:endParaRPr lang="es-EC"/>
        </a:p>
      </dgm:t>
    </dgm:pt>
    <dgm:pt modelId="{B8FBC219-DA08-47DB-8827-33437890B39D}" type="pres">
      <dgm:prSet presAssocID="{AB8146DB-2DBD-4AC3-A7C6-B5C652AB9001}" presName="hierChild4" presStyleCnt="0"/>
      <dgm:spPr/>
      <dgm:t>
        <a:bodyPr/>
        <a:lstStyle/>
        <a:p>
          <a:endParaRPr lang="es-ES"/>
        </a:p>
      </dgm:t>
    </dgm:pt>
    <dgm:pt modelId="{D2B3A53E-4F08-4380-9DC4-2940C55C200D}" type="pres">
      <dgm:prSet presAssocID="{AB8146DB-2DBD-4AC3-A7C6-B5C652AB9001}" presName="hierChild5" presStyleCnt="0"/>
      <dgm:spPr/>
      <dgm:t>
        <a:bodyPr/>
        <a:lstStyle/>
        <a:p>
          <a:endParaRPr lang="es-ES"/>
        </a:p>
      </dgm:t>
    </dgm:pt>
    <dgm:pt modelId="{DEFB82F6-8DA5-4AB0-924A-F24F97D7DEB5}" type="pres">
      <dgm:prSet presAssocID="{5DA1624E-2025-4E02-9C7E-7F739CEAA773}" presName="Name64" presStyleLbl="parChTrans1D2" presStyleIdx="7" presStyleCnt="10"/>
      <dgm:spPr/>
      <dgm:t>
        <a:bodyPr/>
        <a:lstStyle/>
        <a:p>
          <a:endParaRPr lang="es-EC"/>
        </a:p>
      </dgm:t>
    </dgm:pt>
    <dgm:pt modelId="{452395D8-C017-4C8B-809A-28C358E92793}" type="pres">
      <dgm:prSet presAssocID="{3E4A8BE5-ACC3-40D1-8D4A-FB2D247DB3B0}" presName="hierRoot2" presStyleCnt="0">
        <dgm:presLayoutVars>
          <dgm:hierBranch val="init"/>
        </dgm:presLayoutVars>
      </dgm:prSet>
      <dgm:spPr/>
      <dgm:t>
        <a:bodyPr/>
        <a:lstStyle/>
        <a:p>
          <a:endParaRPr lang="es-ES"/>
        </a:p>
      </dgm:t>
    </dgm:pt>
    <dgm:pt modelId="{0B9025E8-E5CD-494D-B4B8-30DAEA49A568}" type="pres">
      <dgm:prSet presAssocID="{3E4A8BE5-ACC3-40D1-8D4A-FB2D247DB3B0}" presName="rootComposite" presStyleCnt="0"/>
      <dgm:spPr/>
      <dgm:t>
        <a:bodyPr/>
        <a:lstStyle/>
        <a:p>
          <a:endParaRPr lang="es-ES"/>
        </a:p>
      </dgm:t>
    </dgm:pt>
    <dgm:pt modelId="{E6666DCB-114C-48C3-B885-92CC1562D968}" type="pres">
      <dgm:prSet presAssocID="{3E4A8BE5-ACC3-40D1-8D4A-FB2D247DB3B0}" presName="rootText" presStyleLbl="node2" presStyleIdx="7" presStyleCnt="10" custScaleX="161314">
        <dgm:presLayoutVars>
          <dgm:chPref val="3"/>
        </dgm:presLayoutVars>
      </dgm:prSet>
      <dgm:spPr/>
      <dgm:t>
        <a:bodyPr/>
        <a:lstStyle/>
        <a:p>
          <a:endParaRPr lang="es-ES"/>
        </a:p>
      </dgm:t>
    </dgm:pt>
    <dgm:pt modelId="{91CD4484-DF98-4C9E-9F3A-06F8419A60EF}" type="pres">
      <dgm:prSet presAssocID="{3E4A8BE5-ACC3-40D1-8D4A-FB2D247DB3B0}" presName="rootConnector" presStyleLbl="node2" presStyleIdx="7" presStyleCnt="10"/>
      <dgm:spPr/>
      <dgm:t>
        <a:bodyPr/>
        <a:lstStyle/>
        <a:p>
          <a:endParaRPr lang="es-EC"/>
        </a:p>
      </dgm:t>
    </dgm:pt>
    <dgm:pt modelId="{727F4297-8E50-40A6-B504-2555D684C6C1}" type="pres">
      <dgm:prSet presAssocID="{3E4A8BE5-ACC3-40D1-8D4A-FB2D247DB3B0}" presName="hierChild4" presStyleCnt="0"/>
      <dgm:spPr/>
      <dgm:t>
        <a:bodyPr/>
        <a:lstStyle/>
        <a:p>
          <a:endParaRPr lang="es-ES"/>
        </a:p>
      </dgm:t>
    </dgm:pt>
    <dgm:pt modelId="{1C61A99A-ED14-4AB5-863B-B658E8A30C32}" type="pres">
      <dgm:prSet presAssocID="{3E4A8BE5-ACC3-40D1-8D4A-FB2D247DB3B0}" presName="hierChild5" presStyleCnt="0"/>
      <dgm:spPr/>
      <dgm:t>
        <a:bodyPr/>
        <a:lstStyle/>
        <a:p>
          <a:endParaRPr lang="es-ES"/>
        </a:p>
      </dgm:t>
    </dgm:pt>
    <dgm:pt modelId="{1FB11BFC-DB0D-4266-A14C-571F9C595B70}" type="pres">
      <dgm:prSet presAssocID="{6F53D91C-E693-49AF-914A-E5B0E9BB1228}" presName="Name64" presStyleLbl="parChTrans1D2" presStyleIdx="8" presStyleCnt="10"/>
      <dgm:spPr/>
      <dgm:t>
        <a:bodyPr/>
        <a:lstStyle/>
        <a:p>
          <a:endParaRPr lang="es-EC"/>
        </a:p>
      </dgm:t>
    </dgm:pt>
    <dgm:pt modelId="{6005FE08-3313-4956-A46E-3CBCD4716C81}" type="pres">
      <dgm:prSet presAssocID="{A80C6F10-6E63-4E5A-A7C7-F1B1BE647AF8}" presName="hierRoot2" presStyleCnt="0">
        <dgm:presLayoutVars>
          <dgm:hierBranch val="init"/>
        </dgm:presLayoutVars>
      </dgm:prSet>
      <dgm:spPr/>
      <dgm:t>
        <a:bodyPr/>
        <a:lstStyle/>
        <a:p>
          <a:endParaRPr lang="es-ES"/>
        </a:p>
      </dgm:t>
    </dgm:pt>
    <dgm:pt modelId="{5C5A3BB8-C475-4ED6-8273-055BACEA7223}" type="pres">
      <dgm:prSet presAssocID="{A80C6F10-6E63-4E5A-A7C7-F1B1BE647AF8}" presName="rootComposite" presStyleCnt="0"/>
      <dgm:spPr/>
      <dgm:t>
        <a:bodyPr/>
        <a:lstStyle/>
        <a:p>
          <a:endParaRPr lang="es-ES"/>
        </a:p>
      </dgm:t>
    </dgm:pt>
    <dgm:pt modelId="{7B9F3A5A-5E64-4628-A39D-FA46F789E028}" type="pres">
      <dgm:prSet presAssocID="{A80C6F10-6E63-4E5A-A7C7-F1B1BE647AF8}" presName="rootText" presStyleLbl="node2" presStyleIdx="8" presStyleCnt="10" custScaleX="161314">
        <dgm:presLayoutVars>
          <dgm:chPref val="3"/>
        </dgm:presLayoutVars>
      </dgm:prSet>
      <dgm:spPr/>
      <dgm:t>
        <a:bodyPr/>
        <a:lstStyle/>
        <a:p>
          <a:endParaRPr lang="es-EC"/>
        </a:p>
      </dgm:t>
    </dgm:pt>
    <dgm:pt modelId="{42ACE584-1E59-4AD0-9019-879F3FC41116}" type="pres">
      <dgm:prSet presAssocID="{A80C6F10-6E63-4E5A-A7C7-F1B1BE647AF8}" presName="rootConnector" presStyleLbl="node2" presStyleIdx="8" presStyleCnt="10"/>
      <dgm:spPr/>
      <dgm:t>
        <a:bodyPr/>
        <a:lstStyle/>
        <a:p>
          <a:endParaRPr lang="es-EC"/>
        </a:p>
      </dgm:t>
    </dgm:pt>
    <dgm:pt modelId="{0C8675C4-1740-467C-A32A-4561FEDCCD07}" type="pres">
      <dgm:prSet presAssocID="{A80C6F10-6E63-4E5A-A7C7-F1B1BE647AF8}" presName="hierChild4" presStyleCnt="0"/>
      <dgm:spPr/>
      <dgm:t>
        <a:bodyPr/>
        <a:lstStyle/>
        <a:p>
          <a:endParaRPr lang="es-ES"/>
        </a:p>
      </dgm:t>
    </dgm:pt>
    <dgm:pt modelId="{B8665DBC-8784-44CA-B651-B847ACEAEDC4}" type="pres">
      <dgm:prSet presAssocID="{A80C6F10-6E63-4E5A-A7C7-F1B1BE647AF8}" presName="hierChild5" presStyleCnt="0"/>
      <dgm:spPr/>
      <dgm:t>
        <a:bodyPr/>
        <a:lstStyle/>
        <a:p>
          <a:endParaRPr lang="es-ES"/>
        </a:p>
      </dgm:t>
    </dgm:pt>
    <dgm:pt modelId="{581C8D9F-C323-402C-92CF-99EAD5FF21DE}" type="pres">
      <dgm:prSet presAssocID="{B2177D58-A249-4409-8346-EC237A184987}" presName="Name64" presStyleLbl="parChTrans1D2" presStyleIdx="9" presStyleCnt="10"/>
      <dgm:spPr/>
      <dgm:t>
        <a:bodyPr/>
        <a:lstStyle/>
        <a:p>
          <a:endParaRPr lang="es-EC"/>
        </a:p>
      </dgm:t>
    </dgm:pt>
    <dgm:pt modelId="{40CD2456-54B5-4200-A535-4BD1B39D0FC8}" type="pres">
      <dgm:prSet presAssocID="{8FF4585A-BD84-4A99-A1CA-E097F8E78286}" presName="hierRoot2" presStyleCnt="0">
        <dgm:presLayoutVars>
          <dgm:hierBranch val="init"/>
        </dgm:presLayoutVars>
      </dgm:prSet>
      <dgm:spPr/>
      <dgm:t>
        <a:bodyPr/>
        <a:lstStyle/>
        <a:p>
          <a:endParaRPr lang="es-ES"/>
        </a:p>
      </dgm:t>
    </dgm:pt>
    <dgm:pt modelId="{062D101D-2DEB-4AC8-BCBF-2DAFF0E3F27D}" type="pres">
      <dgm:prSet presAssocID="{8FF4585A-BD84-4A99-A1CA-E097F8E78286}" presName="rootComposite" presStyleCnt="0"/>
      <dgm:spPr/>
      <dgm:t>
        <a:bodyPr/>
        <a:lstStyle/>
        <a:p>
          <a:endParaRPr lang="es-ES"/>
        </a:p>
      </dgm:t>
    </dgm:pt>
    <dgm:pt modelId="{B376C6D9-55EA-4D36-BAC9-C093E91752FF}" type="pres">
      <dgm:prSet presAssocID="{8FF4585A-BD84-4A99-A1CA-E097F8E78286}" presName="rootText" presStyleLbl="node2" presStyleIdx="9" presStyleCnt="10" custScaleX="161314">
        <dgm:presLayoutVars>
          <dgm:chPref val="3"/>
        </dgm:presLayoutVars>
      </dgm:prSet>
      <dgm:spPr/>
      <dgm:t>
        <a:bodyPr/>
        <a:lstStyle/>
        <a:p>
          <a:endParaRPr lang="es-ES"/>
        </a:p>
      </dgm:t>
    </dgm:pt>
    <dgm:pt modelId="{E59308DD-6B7A-4C68-BEF3-5611E4B82E95}" type="pres">
      <dgm:prSet presAssocID="{8FF4585A-BD84-4A99-A1CA-E097F8E78286}" presName="rootConnector" presStyleLbl="node2" presStyleIdx="9" presStyleCnt="10"/>
      <dgm:spPr/>
      <dgm:t>
        <a:bodyPr/>
        <a:lstStyle/>
        <a:p>
          <a:endParaRPr lang="es-EC"/>
        </a:p>
      </dgm:t>
    </dgm:pt>
    <dgm:pt modelId="{81A8D194-4170-4C66-A092-25401C5791A1}" type="pres">
      <dgm:prSet presAssocID="{8FF4585A-BD84-4A99-A1CA-E097F8E78286}" presName="hierChild4" presStyleCnt="0"/>
      <dgm:spPr/>
      <dgm:t>
        <a:bodyPr/>
        <a:lstStyle/>
        <a:p>
          <a:endParaRPr lang="es-ES"/>
        </a:p>
      </dgm:t>
    </dgm:pt>
    <dgm:pt modelId="{AC9EF684-B1DC-4E03-85B7-C44B47F7859B}" type="pres">
      <dgm:prSet presAssocID="{8FF4585A-BD84-4A99-A1CA-E097F8E78286}" presName="hierChild5" presStyleCnt="0"/>
      <dgm:spPr/>
      <dgm:t>
        <a:bodyPr/>
        <a:lstStyle/>
        <a:p>
          <a:endParaRPr lang="es-ES"/>
        </a:p>
      </dgm:t>
    </dgm:pt>
    <dgm:pt modelId="{6BF0B1B6-00CA-4B35-B815-480726965C0C}" type="pres">
      <dgm:prSet presAssocID="{A4C4D06E-6E97-458F-9751-E115EF6AE96A}" presName="hierChild3" presStyleCnt="0"/>
      <dgm:spPr/>
      <dgm:t>
        <a:bodyPr/>
        <a:lstStyle/>
        <a:p>
          <a:endParaRPr lang="es-ES"/>
        </a:p>
      </dgm:t>
    </dgm:pt>
  </dgm:ptLst>
  <dgm:cxnLst>
    <dgm:cxn modelId="{3D86D78C-9A9D-4769-BE54-176DDAE06C4F}" type="presOf" srcId="{8FF4585A-BD84-4A99-A1CA-E097F8E78286}" destId="{E59308DD-6B7A-4C68-BEF3-5611E4B82E95}" srcOrd="1" destOrd="0" presId="urn:microsoft.com/office/officeart/2009/3/layout/HorizontalOrganizationChart"/>
    <dgm:cxn modelId="{78358A4B-0CAD-4CE8-BC69-DD9612366B12}" srcId="{A4C4D06E-6E97-458F-9751-E115EF6AE96A}" destId="{A80C6F10-6E63-4E5A-A7C7-F1B1BE647AF8}" srcOrd="8" destOrd="0" parTransId="{6F53D91C-E693-49AF-914A-E5B0E9BB1228}" sibTransId="{BA016F70-4A3D-4C82-96B2-5A7771FD3539}"/>
    <dgm:cxn modelId="{C84A3E7A-13DC-48C9-880C-4EB6827E8E30}" type="presOf" srcId="{A4C4D06E-6E97-458F-9751-E115EF6AE96A}" destId="{91DA9255-E982-4804-B5EC-67F1947DE0A1}" srcOrd="1" destOrd="0" presId="urn:microsoft.com/office/officeart/2009/3/layout/HorizontalOrganizationChart"/>
    <dgm:cxn modelId="{39FC2E44-D317-4A57-8C24-64B212781995}" srcId="{A4C4D06E-6E97-458F-9751-E115EF6AE96A}" destId="{AB8146DB-2DBD-4AC3-A7C6-B5C652AB9001}" srcOrd="6" destOrd="0" parTransId="{AE2262F9-67D3-429E-84B9-034E0CA8E281}" sibTransId="{1291BDD4-0B95-46F9-8E44-EB0009F93231}"/>
    <dgm:cxn modelId="{3BF3DDA8-994F-4409-807F-6DA2AC5A50C8}" srcId="{A4C4D06E-6E97-458F-9751-E115EF6AE96A}" destId="{2B30BADE-F6BB-4F31-8652-E7809B824A1A}" srcOrd="0" destOrd="0" parTransId="{AF136378-637A-4A2C-B8D6-97AB6ADC12E2}" sibTransId="{F27F40C6-D61E-4758-8EB7-40664E880CC7}"/>
    <dgm:cxn modelId="{22C3C6E6-6898-4DA1-8FD2-7E79992CF4E5}" type="presOf" srcId="{B2177D58-A249-4409-8346-EC237A184987}" destId="{581C8D9F-C323-402C-92CF-99EAD5FF21DE}" srcOrd="0" destOrd="0" presId="urn:microsoft.com/office/officeart/2009/3/layout/HorizontalOrganizationChart"/>
    <dgm:cxn modelId="{4D3BDFAF-D795-4094-A2CD-99ECD9558077}" type="presOf" srcId="{5DA1624E-2025-4E02-9C7E-7F739CEAA773}" destId="{DEFB82F6-8DA5-4AB0-924A-F24F97D7DEB5}" srcOrd="0" destOrd="0" presId="urn:microsoft.com/office/officeart/2009/3/layout/HorizontalOrganizationChart"/>
    <dgm:cxn modelId="{A233167E-C616-4323-BD1A-2A4D43D1DDF6}" type="presOf" srcId="{FC53F778-C2B4-496F-8E18-0572A49EDB96}" destId="{4909C496-E1DF-4F07-95B7-63341708F457}" srcOrd="0" destOrd="0" presId="urn:microsoft.com/office/officeart/2009/3/layout/HorizontalOrganizationChart"/>
    <dgm:cxn modelId="{AA965395-A69A-425C-9632-7B4E9B8C1638}" type="presOf" srcId="{A80C6F10-6E63-4E5A-A7C7-F1B1BE647AF8}" destId="{7B9F3A5A-5E64-4628-A39D-FA46F789E028}" srcOrd="0" destOrd="0" presId="urn:microsoft.com/office/officeart/2009/3/layout/HorizontalOrganizationChart"/>
    <dgm:cxn modelId="{B29A5F46-BE79-4007-847C-AFED36BBB710}" type="presOf" srcId="{3E4A8BE5-ACC3-40D1-8D4A-FB2D247DB3B0}" destId="{91CD4484-DF98-4C9E-9F3A-06F8419A60EF}" srcOrd="1" destOrd="0" presId="urn:microsoft.com/office/officeart/2009/3/layout/HorizontalOrganizationChart"/>
    <dgm:cxn modelId="{A4A57386-3ACE-414B-BD0D-CB1BDD5BC0BB}" type="presOf" srcId="{32E9E5F0-6609-4535-AC19-4D3EE6A0B30A}" destId="{9036CB3D-933B-48BE-94E8-350578A0987D}" srcOrd="0" destOrd="0" presId="urn:microsoft.com/office/officeart/2009/3/layout/HorizontalOrganizationChart"/>
    <dgm:cxn modelId="{FD6AFC61-AB9B-4F3F-947D-297A90A66E37}" type="presOf" srcId="{A4C4D06E-6E97-458F-9751-E115EF6AE96A}" destId="{36AB33B3-8594-427C-921F-DE1462558C04}" srcOrd="0" destOrd="0" presId="urn:microsoft.com/office/officeart/2009/3/layout/HorizontalOrganizationChart"/>
    <dgm:cxn modelId="{93108E72-DABE-428C-9D82-72CDBE26B241}" type="presOf" srcId="{7137C1A6-A071-49D3-9863-B2B1FEC79BD2}" destId="{A8F06B9D-A2A9-466C-AE2A-EE5D4A2D65DE}" srcOrd="1" destOrd="0" presId="urn:microsoft.com/office/officeart/2009/3/layout/HorizontalOrganizationChart"/>
    <dgm:cxn modelId="{E17BD8D4-DD97-4BC8-BC0E-5BCD4C8E225C}" type="presOf" srcId="{AF136378-637A-4A2C-B8D6-97AB6ADC12E2}" destId="{453AF829-CE22-432B-8DB9-67B212AA41B8}" srcOrd="0" destOrd="0" presId="urn:microsoft.com/office/officeart/2009/3/layout/HorizontalOrganizationChart"/>
    <dgm:cxn modelId="{2C984593-76E7-4795-8F55-882CE2BB722A}" srcId="{A4C4D06E-6E97-458F-9751-E115EF6AE96A}" destId="{CF14934A-701B-4257-B1DE-21D119100AF7}" srcOrd="1" destOrd="0" parTransId="{EF43A1F9-6FCF-491B-9243-07AB2D075498}" sibTransId="{FFF2C425-CFF9-4F0B-8F49-3A6CD1C3CB0C}"/>
    <dgm:cxn modelId="{D2795E21-D77D-411F-80A8-276C91975217}" type="presOf" srcId="{CF14934A-701B-4257-B1DE-21D119100AF7}" destId="{4E355039-5B43-40FA-ABD4-FB9DA19ABF06}" srcOrd="0" destOrd="0" presId="urn:microsoft.com/office/officeart/2009/3/layout/HorizontalOrganizationChart"/>
    <dgm:cxn modelId="{6E6EAC1F-2C4F-4EAE-BCD3-8C8EDAFEFFB2}" type="presOf" srcId="{F0103574-980D-44C0-B65E-607D7E252077}" destId="{49FE0FEA-56E3-484A-9845-7F0421AC4DB2}" srcOrd="0" destOrd="0" presId="urn:microsoft.com/office/officeart/2009/3/layout/HorizontalOrganizationChart"/>
    <dgm:cxn modelId="{00EFD209-5B26-42C9-A4A6-C7967337F273}" type="presOf" srcId="{A80C6F10-6E63-4E5A-A7C7-F1B1BE647AF8}" destId="{42ACE584-1E59-4AD0-9019-879F3FC41116}" srcOrd="1" destOrd="0" presId="urn:microsoft.com/office/officeart/2009/3/layout/HorizontalOrganizationChart"/>
    <dgm:cxn modelId="{1835F6A9-8BB1-4107-8D59-CFBEBAF746E2}" type="presOf" srcId="{2B30BADE-F6BB-4F31-8652-E7809B824A1A}" destId="{9B810D6C-6317-4588-94A7-9F0FA4BCF0EF}" srcOrd="1" destOrd="0" presId="urn:microsoft.com/office/officeart/2009/3/layout/HorizontalOrganizationChart"/>
    <dgm:cxn modelId="{D743960E-2FEC-420B-88B9-A78EBDC09BE3}" srcId="{A4C4D06E-6E97-458F-9751-E115EF6AE96A}" destId="{8FF4585A-BD84-4A99-A1CA-E097F8E78286}" srcOrd="9" destOrd="0" parTransId="{B2177D58-A249-4409-8346-EC237A184987}" sibTransId="{D1D37860-89D0-4A06-B35A-02AA79BECBE8}"/>
    <dgm:cxn modelId="{33994BB7-4E85-4BFE-AE90-573BECEA82B9}" srcId="{A4C4D06E-6E97-458F-9751-E115EF6AE96A}" destId="{7137C1A6-A071-49D3-9863-B2B1FEC79BD2}" srcOrd="2" destOrd="0" parTransId="{21EF1D45-1F1D-4EDB-A824-2050FCF17D64}" sibTransId="{B5C5EC82-7145-4BB9-A96A-571D43344DAC}"/>
    <dgm:cxn modelId="{0090A989-0917-4E32-9D1C-665EDD46DA7C}" type="presOf" srcId="{98F3B87E-B84C-430B-9372-EDE3AA8C45EC}" destId="{86BB4AA0-6C53-417A-9822-C0B199418F0A}" srcOrd="0" destOrd="0" presId="urn:microsoft.com/office/officeart/2009/3/layout/HorizontalOrganizationChart"/>
    <dgm:cxn modelId="{51E9426F-3955-43D9-A121-0562361A5680}" type="presOf" srcId="{AB8146DB-2DBD-4AC3-A7C6-B5C652AB9001}" destId="{3A1E14FB-5EAB-4547-B328-73F58783A8A6}" srcOrd="1" destOrd="0" presId="urn:microsoft.com/office/officeart/2009/3/layout/HorizontalOrganizationChart"/>
    <dgm:cxn modelId="{79AE4741-76AE-44B4-8912-4B351E4B7F43}" type="presOf" srcId="{A2134FC1-8864-4D88-92BB-DFA883E57F1F}" destId="{2899AACA-2A3F-4D8D-A421-E394F8CBDF5F}" srcOrd="0" destOrd="0" presId="urn:microsoft.com/office/officeart/2009/3/layout/HorizontalOrganizationChart"/>
    <dgm:cxn modelId="{5CB7E1EC-7C91-4355-825F-4FE39BEFFC07}" srcId="{A4C4D06E-6E97-458F-9751-E115EF6AE96A}" destId="{98F3B87E-B84C-430B-9372-EDE3AA8C45EC}" srcOrd="4" destOrd="0" parTransId="{FC53F778-C2B4-496F-8E18-0572A49EDB96}" sibTransId="{51E2FE10-1930-4A76-A543-2224B5A4CF1B}"/>
    <dgm:cxn modelId="{3E3B5821-29EB-41CE-BF9A-EAFB0CF9E320}" type="presOf" srcId="{3E4A8BE5-ACC3-40D1-8D4A-FB2D247DB3B0}" destId="{E6666DCB-114C-48C3-B885-92CC1562D968}" srcOrd="0" destOrd="0" presId="urn:microsoft.com/office/officeart/2009/3/layout/HorizontalOrganizationChart"/>
    <dgm:cxn modelId="{2A671A59-2931-46FD-9FC7-656798E2125F}" srcId="{A4C4D06E-6E97-458F-9751-E115EF6AE96A}" destId="{68FD6DB0-530C-4E54-A083-D0C9AB848818}" srcOrd="5" destOrd="0" parTransId="{A2134FC1-8864-4D88-92BB-DFA883E57F1F}" sibTransId="{CDFC10A6-AF5D-42A2-9514-E7508086DC3E}"/>
    <dgm:cxn modelId="{8DE680C5-09E6-4445-A201-6360475B5E73}" type="presOf" srcId="{68FD6DB0-530C-4E54-A083-D0C9AB848818}" destId="{30BFC020-8B6F-4799-A7BB-23912200B3EA}" srcOrd="1" destOrd="0" presId="urn:microsoft.com/office/officeart/2009/3/layout/HorizontalOrganizationChart"/>
    <dgm:cxn modelId="{76A6AF49-0702-4661-B166-0863E371A4F4}" type="presOf" srcId="{68FD6DB0-530C-4E54-A083-D0C9AB848818}" destId="{F2E970E3-CDAA-406B-84BE-4E4306815EC7}" srcOrd="0" destOrd="0" presId="urn:microsoft.com/office/officeart/2009/3/layout/HorizontalOrganizationChart"/>
    <dgm:cxn modelId="{D15F5C66-2109-40DF-BF03-161A321D599E}" type="presOf" srcId="{21EF1D45-1F1D-4EDB-A824-2050FCF17D64}" destId="{4E6EF348-C074-4008-8143-418741205ACF}" srcOrd="0" destOrd="0" presId="urn:microsoft.com/office/officeart/2009/3/layout/HorizontalOrganizationChart"/>
    <dgm:cxn modelId="{265E76DE-4AC7-4B1F-88CA-9A66BFA5428A}" srcId="{A4C4D06E-6E97-458F-9751-E115EF6AE96A}" destId="{F0103574-980D-44C0-B65E-607D7E252077}" srcOrd="3" destOrd="0" parTransId="{CC3C3831-5C55-46B4-B7BF-07F30996BD5A}" sibTransId="{93A7FECB-FFD6-442F-A5FC-B2F93EB590AA}"/>
    <dgm:cxn modelId="{B46A544B-CDE6-4C6B-AB11-96F96123720F}" type="presOf" srcId="{EF43A1F9-6FCF-491B-9243-07AB2D075498}" destId="{E4F34BD5-FEE2-4949-8E2A-E20D97B32F86}" srcOrd="0" destOrd="0" presId="urn:microsoft.com/office/officeart/2009/3/layout/HorizontalOrganizationChart"/>
    <dgm:cxn modelId="{92B325E2-5642-4266-AF21-70067E2501B6}" type="presOf" srcId="{6F53D91C-E693-49AF-914A-E5B0E9BB1228}" destId="{1FB11BFC-DB0D-4266-A14C-571F9C595B70}" srcOrd="0" destOrd="0" presId="urn:microsoft.com/office/officeart/2009/3/layout/HorizontalOrganizationChart"/>
    <dgm:cxn modelId="{362ECF97-C0F9-4D45-A67D-45A724DBAC7D}" srcId="{A4C4D06E-6E97-458F-9751-E115EF6AE96A}" destId="{3E4A8BE5-ACC3-40D1-8D4A-FB2D247DB3B0}" srcOrd="7" destOrd="0" parTransId="{5DA1624E-2025-4E02-9C7E-7F739CEAA773}" sibTransId="{199DCD40-6F23-4B78-8C98-0A50A6921C28}"/>
    <dgm:cxn modelId="{456B73C7-FBD6-4330-8F70-2E66DC95F05C}" type="presOf" srcId="{2B30BADE-F6BB-4F31-8652-E7809B824A1A}" destId="{5B557EFD-4F53-4FE1-A98D-1E35D5670582}" srcOrd="0" destOrd="0" presId="urn:microsoft.com/office/officeart/2009/3/layout/HorizontalOrganizationChart"/>
    <dgm:cxn modelId="{EE096079-2D52-4322-919C-16E9040BD51C}" type="presOf" srcId="{AB8146DB-2DBD-4AC3-A7C6-B5C652AB9001}" destId="{D5C8BD53-1D65-40C4-9BBF-96D57DF95030}" srcOrd="0" destOrd="0" presId="urn:microsoft.com/office/officeart/2009/3/layout/HorizontalOrganizationChart"/>
    <dgm:cxn modelId="{C69B8EEE-0A68-4549-BE6E-A0F11C12F348}" srcId="{32E9E5F0-6609-4535-AC19-4D3EE6A0B30A}" destId="{A4C4D06E-6E97-458F-9751-E115EF6AE96A}" srcOrd="0" destOrd="0" parTransId="{E8D793FF-6F83-47E2-BBD3-BE784C2E9FE3}" sibTransId="{7E726A2A-89E9-4BF3-AD76-113959CC0C5B}"/>
    <dgm:cxn modelId="{E9FA874E-DF79-48CF-A023-F54F02D69B5D}" type="presOf" srcId="{98F3B87E-B84C-430B-9372-EDE3AA8C45EC}" destId="{EA7A37C8-FACA-4A5D-B398-D0A7AB5A5260}" srcOrd="1" destOrd="0" presId="urn:microsoft.com/office/officeart/2009/3/layout/HorizontalOrganizationChart"/>
    <dgm:cxn modelId="{1ECF6635-5575-4B01-AA55-ED1D11E7C7B8}" type="presOf" srcId="{CF14934A-701B-4257-B1DE-21D119100AF7}" destId="{67BA1276-DFC3-4527-B3B4-6A77D55653EF}" srcOrd="1" destOrd="0" presId="urn:microsoft.com/office/officeart/2009/3/layout/HorizontalOrganizationChart"/>
    <dgm:cxn modelId="{A6D592EF-B4FE-4325-9EAB-0147811D9F46}" type="presOf" srcId="{AE2262F9-67D3-429E-84B9-034E0CA8E281}" destId="{C0821DFC-3ED2-4E96-B1A0-B451D7714FA9}" srcOrd="0" destOrd="0" presId="urn:microsoft.com/office/officeart/2009/3/layout/HorizontalOrganizationChart"/>
    <dgm:cxn modelId="{13BF49A2-C6EC-4F82-8A0C-028B0A80D312}" type="presOf" srcId="{7137C1A6-A071-49D3-9863-B2B1FEC79BD2}" destId="{817768AC-B585-47AE-9045-3A22EE3A484C}" srcOrd="0" destOrd="0" presId="urn:microsoft.com/office/officeart/2009/3/layout/HorizontalOrganizationChart"/>
    <dgm:cxn modelId="{111BA181-1287-4B97-90DD-141653B67092}" type="presOf" srcId="{CC3C3831-5C55-46B4-B7BF-07F30996BD5A}" destId="{7516501D-0864-41E0-B4E2-597D0D7BFF8A}" srcOrd="0" destOrd="0" presId="urn:microsoft.com/office/officeart/2009/3/layout/HorizontalOrganizationChart"/>
    <dgm:cxn modelId="{034AC7C8-6309-44FD-B28C-2A1609FCA701}" type="presOf" srcId="{F0103574-980D-44C0-B65E-607D7E252077}" destId="{1E37ED54-9A4D-4828-9325-934C363C8E35}" srcOrd="1" destOrd="0" presId="urn:microsoft.com/office/officeart/2009/3/layout/HorizontalOrganizationChart"/>
    <dgm:cxn modelId="{15C91C62-BB8C-44F2-8C17-E2D432D58593}" type="presOf" srcId="{8FF4585A-BD84-4A99-A1CA-E097F8E78286}" destId="{B376C6D9-55EA-4D36-BAC9-C093E91752FF}" srcOrd="0" destOrd="0" presId="urn:microsoft.com/office/officeart/2009/3/layout/HorizontalOrganizationChart"/>
    <dgm:cxn modelId="{998B238D-F5E0-4CC1-969E-A4D938F1FA36}" type="presParOf" srcId="{9036CB3D-933B-48BE-94E8-350578A0987D}" destId="{3AB9870F-2D0A-4C7B-A53D-BF440B46A4FF}" srcOrd="0" destOrd="0" presId="urn:microsoft.com/office/officeart/2009/3/layout/HorizontalOrganizationChart"/>
    <dgm:cxn modelId="{0AE28C4D-1519-4F81-8946-931C0609E4CA}" type="presParOf" srcId="{3AB9870F-2D0A-4C7B-A53D-BF440B46A4FF}" destId="{2BB26BA9-AD0D-4DF4-9947-FFF7C3DAA711}" srcOrd="0" destOrd="0" presId="urn:microsoft.com/office/officeart/2009/3/layout/HorizontalOrganizationChart"/>
    <dgm:cxn modelId="{FB5FF195-6296-4684-B2E1-891B45206C68}" type="presParOf" srcId="{2BB26BA9-AD0D-4DF4-9947-FFF7C3DAA711}" destId="{36AB33B3-8594-427C-921F-DE1462558C04}" srcOrd="0" destOrd="0" presId="urn:microsoft.com/office/officeart/2009/3/layout/HorizontalOrganizationChart"/>
    <dgm:cxn modelId="{87326351-0ABA-4B4D-B848-2893D42AE41A}" type="presParOf" srcId="{2BB26BA9-AD0D-4DF4-9947-FFF7C3DAA711}" destId="{91DA9255-E982-4804-B5EC-67F1947DE0A1}" srcOrd="1" destOrd="0" presId="urn:microsoft.com/office/officeart/2009/3/layout/HorizontalOrganizationChart"/>
    <dgm:cxn modelId="{2104898A-C99C-4B2E-8D26-CEB58B7D0816}" type="presParOf" srcId="{3AB9870F-2D0A-4C7B-A53D-BF440B46A4FF}" destId="{606F13D3-B135-4DE2-886B-70DFDF23E4A0}" srcOrd="1" destOrd="0" presId="urn:microsoft.com/office/officeart/2009/3/layout/HorizontalOrganizationChart"/>
    <dgm:cxn modelId="{5350410D-75AF-426D-833A-A742D631C525}" type="presParOf" srcId="{606F13D3-B135-4DE2-886B-70DFDF23E4A0}" destId="{453AF829-CE22-432B-8DB9-67B212AA41B8}" srcOrd="0" destOrd="0" presId="urn:microsoft.com/office/officeart/2009/3/layout/HorizontalOrganizationChart"/>
    <dgm:cxn modelId="{AEC4E2D5-471D-4846-9275-17DC0C209072}" type="presParOf" srcId="{606F13D3-B135-4DE2-886B-70DFDF23E4A0}" destId="{A4330784-364D-4599-AA50-74058B081B8D}" srcOrd="1" destOrd="0" presId="urn:microsoft.com/office/officeart/2009/3/layout/HorizontalOrganizationChart"/>
    <dgm:cxn modelId="{B6468312-D733-46A9-B54A-8C1B6EC11B5E}" type="presParOf" srcId="{A4330784-364D-4599-AA50-74058B081B8D}" destId="{A40C25EB-7D7D-4B59-AE87-848719A5D75C}" srcOrd="0" destOrd="0" presId="urn:microsoft.com/office/officeart/2009/3/layout/HorizontalOrganizationChart"/>
    <dgm:cxn modelId="{2AFCD2A8-B370-4A4D-89D3-A24A8081677A}" type="presParOf" srcId="{A40C25EB-7D7D-4B59-AE87-848719A5D75C}" destId="{5B557EFD-4F53-4FE1-A98D-1E35D5670582}" srcOrd="0" destOrd="0" presId="urn:microsoft.com/office/officeart/2009/3/layout/HorizontalOrganizationChart"/>
    <dgm:cxn modelId="{7B7BC6FD-926F-4576-8FBF-246CB07C4398}" type="presParOf" srcId="{A40C25EB-7D7D-4B59-AE87-848719A5D75C}" destId="{9B810D6C-6317-4588-94A7-9F0FA4BCF0EF}" srcOrd="1" destOrd="0" presId="urn:microsoft.com/office/officeart/2009/3/layout/HorizontalOrganizationChart"/>
    <dgm:cxn modelId="{4A5915D2-94D7-4FEA-B598-B287C53D778B}" type="presParOf" srcId="{A4330784-364D-4599-AA50-74058B081B8D}" destId="{99BB21FD-EEBE-4AD7-9B7C-3FAF673F6F4E}" srcOrd="1" destOrd="0" presId="urn:microsoft.com/office/officeart/2009/3/layout/HorizontalOrganizationChart"/>
    <dgm:cxn modelId="{D23D0631-6278-4136-A9BD-F403AF69CA82}" type="presParOf" srcId="{A4330784-364D-4599-AA50-74058B081B8D}" destId="{49A81C62-B4E6-4BD1-B13B-5C237B609985}" srcOrd="2" destOrd="0" presId="urn:microsoft.com/office/officeart/2009/3/layout/HorizontalOrganizationChart"/>
    <dgm:cxn modelId="{76970EBA-D3B0-48D2-87E7-CA5200C3B2B9}" type="presParOf" srcId="{606F13D3-B135-4DE2-886B-70DFDF23E4A0}" destId="{E4F34BD5-FEE2-4949-8E2A-E20D97B32F86}" srcOrd="2" destOrd="0" presId="urn:microsoft.com/office/officeart/2009/3/layout/HorizontalOrganizationChart"/>
    <dgm:cxn modelId="{79277C73-0007-463C-8D86-15D5A8E01F5B}" type="presParOf" srcId="{606F13D3-B135-4DE2-886B-70DFDF23E4A0}" destId="{A131F472-606E-42E4-9CFD-D440BEE36E8F}" srcOrd="3" destOrd="0" presId="urn:microsoft.com/office/officeart/2009/3/layout/HorizontalOrganizationChart"/>
    <dgm:cxn modelId="{49EAD8A4-E8B3-4FCF-9B21-46C08EE876DA}" type="presParOf" srcId="{A131F472-606E-42E4-9CFD-D440BEE36E8F}" destId="{06352BD0-9E45-4EC8-AE2D-521BC67611CA}" srcOrd="0" destOrd="0" presId="urn:microsoft.com/office/officeart/2009/3/layout/HorizontalOrganizationChart"/>
    <dgm:cxn modelId="{4D0FCAA3-AF89-4C21-BF2F-FE5612B3FB12}" type="presParOf" srcId="{06352BD0-9E45-4EC8-AE2D-521BC67611CA}" destId="{4E355039-5B43-40FA-ABD4-FB9DA19ABF06}" srcOrd="0" destOrd="0" presId="urn:microsoft.com/office/officeart/2009/3/layout/HorizontalOrganizationChart"/>
    <dgm:cxn modelId="{9D58E69D-0F7C-4715-AAE5-064F47584AE1}" type="presParOf" srcId="{06352BD0-9E45-4EC8-AE2D-521BC67611CA}" destId="{67BA1276-DFC3-4527-B3B4-6A77D55653EF}" srcOrd="1" destOrd="0" presId="urn:microsoft.com/office/officeart/2009/3/layout/HorizontalOrganizationChart"/>
    <dgm:cxn modelId="{F00842D8-8806-4C90-B062-53DE09E3CA4A}" type="presParOf" srcId="{A131F472-606E-42E4-9CFD-D440BEE36E8F}" destId="{75A05951-F3ED-425D-BD2D-325575694EBE}" srcOrd="1" destOrd="0" presId="urn:microsoft.com/office/officeart/2009/3/layout/HorizontalOrganizationChart"/>
    <dgm:cxn modelId="{3E2CD0C7-961F-4EEF-B340-BF432BA997E3}" type="presParOf" srcId="{A131F472-606E-42E4-9CFD-D440BEE36E8F}" destId="{F6FEA933-5ADB-441E-8AD2-C7743FAC634E}" srcOrd="2" destOrd="0" presId="urn:microsoft.com/office/officeart/2009/3/layout/HorizontalOrganizationChart"/>
    <dgm:cxn modelId="{0497514F-3860-43DB-97F8-BA904E42885D}" type="presParOf" srcId="{606F13D3-B135-4DE2-886B-70DFDF23E4A0}" destId="{4E6EF348-C074-4008-8143-418741205ACF}" srcOrd="4" destOrd="0" presId="urn:microsoft.com/office/officeart/2009/3/layout/HorizontalOrganizationChart"/>
    <dgm:cxn modelId="{1599751C-902B-4DDB-8151-9669BC9C3B8A}" type="presParOf" srcId="{606F13D3-B135-4DE2-886B-70DFDF23E4A0}" destId="{C827ED8D-02B0-43B3-91E8-C5EA51A2D47D}" srcOrd="5" destOrd="0" presId="urn:microsoft.com/office/officeart/2009/3/layout/HorizontalOrganizationChart"/>
    <dgm:cxn modelId="{291854BF-D89E-41AF-8280-8B1C82021E76}" type="presParOf" srcId="{C827ED8D-02B0-43B3-91E8-C5EA51A2D47D}" destId="{F443370F-DB1C-44EF-9D7F-781ED1AE4C16}" srcOrd="0" destOrd="0" presId="urn:microsoft.com/office/officeart/2009/3/layout/HorizontalOrganizationChart"/>
    <dgm:cxn modelId="{856E1CC5-C308-40CF-9422-76A72EA82A63}" type="presParOf" srcId="{F443370F-DB1C-44EF-9D7F-781ED1AE4C16}" destId="{817768AC-B585-47AE-9045-3A22EE3A484C}" srcOrd="0" destOrd="0" presId="urn:microsoft.com/office/officeart/2009/3/layout/HorizontalOrganizationChart"/>
    <dgm:cxn modelId="{C13F47B8-A243-4197-A35B-288214E6CF2C}" type="presParOf" srcId="{F443370F-DB1C-44EF-9D7F-781ED1AE4C16}" destId="{A8F06B9D-A2A9-466C-AE2A-EE5D4A2D65DE}" srcOrd="1" destOrd="0" presId="urn:microsoft.com/office/officeart/2009/3/layout/HorizontalOrganizationChart"/>
    <dgm:cxn modelId="{E32F0DDA-F605-4695-970A-FD00FE550C1B}" type="presParOf" srcId="{C827ED8D-02B0-43B3-91E8-C5EA51A2D47D}" destId="{9B47BC08-352C-4218-AFC0-0B4590A8AD7A}" srcOrd="1" destOrd="0" presId="urn:microsoft.com/office/officeart/2009/3/layout/HorizontalOrganizationChart"/>
    <dgm:cxn modelId="{A551C6B0-F1F6-4281-AB40-80D0376DA67C}" type="presParOf" srcId="{C827ED8D-02B0-43B3-91E8-C5EA51A2D47D}" destId="{85AB44F7-DFF1-4CF5-AE95-C3C5B7CB42EA}" srcOrd="2" destOrd="0" presId="urn:microsoft.com/office/officeart/2009/3/layout/HorizontalOrganizationChart"/>
    <dgm:cxn modelId="{44D45716-3BC3-4049-988F-5540344FB380}" type="presParOf" srcId="{606F13D3-B135-4DE2-886B-70DFDF23E4A0}" destId="{7516501D-0864-41E0-B4E2-597D0D7BFF8A}" srcOrd="6" destOrd="0" presId="urn:microsoft.com/office/officeart/2009/3/layout/HorizontalOrganizationChart"/>
    <dgm:cxn modelId="{58DD21C2-6522-4750-B414-5514E3D16C36}" type="presParOf" srcId="{606F13D3-B135-4DE2-886B-70DFDF23E4A0}" destId="{2A9FA8AC-897B-42E7-940B-46C795E2A745}" srcOrd="7" destOrd="0" presId="urn:microsoft.com/office/officeart/2009/3/layout/HorizontalOrganizationChart"/>
    <dgm:cxn modelId="{CBBF49E8-CB9D-4903-B846-F5ED92BF2281}" type="presParOf" srcId="{2A9FA8AC-897B-42E7-940B-46C795E2A745}" destId="{037B35A3-4747-4EDF-B83A-1AC4E8306142}" srcOrd="0" destOrd="0" presId="urn:microsoft.com/office/officeart/2009/3/layout/HorizontalOrganizationChart"/>
    <dgm:cxn modelId="{FE35BB9A-1928-4DFD-804E-44F1AAB280F4}" type="presParOf" srcId="{037B35A3-4747-4EDF-B83A-1AC4E8306142}" destId="{49FE0FEA-56E3-484A-9845-7F0421AC4DB2}" srcOrd="0" destOrd="0" presId="urn:microsoft.com/office/officeart/2009/3/layout/HorizontalOrganizationChart"/>
    <dgm:cxn modelId="{B86E3489-30DC-4632-9F66-31C4ABDB0327}" type="presParOf" srcId="{037B35A3-4747-4EDF-B83A-1AC4E8306142}" destId="{1E37ED54-9A4D-4828-9325-934C363C8E35}" srcOrd="1" destOrd="0" presId="urn:microsoft.com/office/officeart/2009/3/layout/HorizontalOrganizationChart"/>
    <dgm:cxn modelId="{73AA8321-CEB9-4F7F-A0D3-C18415F0A081}" type="presParOf" srcId="{2A9FA8AC-897B-42E7-940B-46C795E2A745}" destId="{82CB2263-523B-47BB-A402-FFB63A46691B}" srcOrd="1" destOrd="0" presId="urn:microsoft.com/office/officeart/2009/3/layout/HorizontalOrganizationChart"/>
    <dgm:cxn modelId="{E0D4ADFA-8973-4178-AC79-354AA450CA52}" type="presParOf" srcId="{2A9FA8AC-897B-42E7-940B-46C795E2A745}" destId="{09E46D50-A8BE-4ECD-9096-A4FAFB16C11A}" srcOrd="2" destOrd="0" presId="urn:microsoft.com/office/officeart/2009/3/layout/HorizontalOrganizationChart"/>
    <dgm:cxn modelId="{A57869AB-9617-4A80-8346-3E20F8CC40A7}" type="presParOf" srcId="{606F13D3-B135-4DE2-886B-70DFDF23E4A0}" destId="{4909C496-E1DF-4F07-95B7-63341708F457}" srcOrd="8" destOrd="0" presId="urn:microsoft.com/office/officeart/2009/3/layout/HorizontalOrganizationChart"/>
    <dgm:cxn modelId="{68130179-4810-40E2-A57F-AFDA9CFBF557}" type="presParOf" srcId="{606F13D3-B135-4DE2-886B-70DFDF23E4A0}" destId="{8952015C-9E05-430B-89AD-D3CEED51BCEC}" srcOrd="9" destOrd="0" presId="urn:microsoft.com/office/officeart/2009/3/layout/HorizontalOrganizationChart"/>
    <dgm:cxn modelId="{1AC6E3FD-AF6E-4FBC-90E8-53108EDBD997}" type="presParOf" srcId="{8952015C-9E05-430B-89AD-D3CEED51BCEC}" destId="{DA7C6B09-2CFA-43B7-9F02-BB600B6422C9}" srcOrd="0" destOrd="0" presId="urn:microsoft.com/office/officeart/2009/3/layout/HorizontalOrganizationChart"/>
    <dgm:cxn modelId="{E10805EF-F9C6-49DE-92D9-38842A643D56}" type="presParOf" srcId="{DA7C6B09-2CFA-43B7-9F02-BB600B6422C9}" destId="{86BB4AA0-6C53-417A-9822-C0B199418F0A}" srcOrd="0" destOrd="0" presId="urn:microsoft.com/office/officeart/2009/3/layout/HorizontalOrganizationChart"/>
    <dgm:cxn modelId="{3A48D668-7140-411F-8445-0D3909EB7A4E}" type="presParOf" srcId="{DA7C6B09-2CFA-43B7-9F02-BB600B6422C9}" destId="{EA7A37C8-FACA-4A5D-B398-D0A7AB5A5260}" srcOrd="1" destOrd="0" presId="urn:microsoft.com/office/officeart/2009/3/layout/HorizontalOrganizationChart"/>
    <dgm:cxn modelId="{D94608F0-1BBB-42FD-983A-98518541E286}" type="presParOf" srcId="{8952015C-9E05-430B-89AD-D3CEED51BCEC}" destId="{B23BF7DD-1124-42C1-92B3-E3F0CD171380}" srcOrd="1" destOrd="0" presId="urn:microsoft.com/office/officeart/2009/3/layout/HorizontalOrganizationChart"/>
    <dgm:cxn modelId="{4C38117E-2B8D-40B1-B58E-849C7A2D7C5D}" type="presParOf" srcId="{8952015C-9E05-430B-89AD-D3CEED51BCEC}" destId="{E2586762-32AE-4018-8FB0-ED7E6FC2685D}" srcOrd="2" destOrd="0" presId="urn:microsoft.com/office/officeart/2009/3/layout/HorizontalOrganizationChart"/>
    <dgm:cxn modelId="{6D260C1C-A6D8-4E0D-B32B-30B753374FED}" type="presParOf" srcId="{606F13D3-B135-4DE2-886B-70DFDF23E4A0}" destId="{2899AACA-2A3F-4D8D-A421-E394F8CBDF5F}" srcOrd="10" destOrd="0" presId="urn:microsoft.com/office/officeart/2009/3/layout/HorizontalOrganizationChart"/>
    <dgm:cxn modelId="{3A9CAF56-1005-40A9-97C5-77D3AAB95CC1}" type="presParOf" srcId="{606F13D3-B135-4DE2-886B-70DFDF23E4A0}" destId="{BD51BD60-B5BF-475A-B088-56E6D081A3D1}" srcOrd="11" destOrd="0" presId="urn:microsoft.com/office/officeart/2009/3/layout/HorizontalOrganizationChart"/>
    <dgm:cxn modelId="{3BAD9F61-56C6-4364-A80C-2F1C5BFFD453}" type="presParOf" srcId="{BD51BD60-B5BF-475A-B088-56E6D081A3D1}" destId="{0FE8CAD4-94E8-43B0-8647-5794D553DC49}" srcOrd="0" destOrd="0" presId="urn:microsoft.com/office/officeart/2009/3/layout/HorizontalOrganizationChart"/>
    <dgm:cxn modelId="{828CA793-9B6C-4489-9E1C-151F4013D5AF}" type="presParOf" srcId="{0FE8CAD4-94E8-43B0-8647-5794D553DC49}" destId="{F2E970E3-CDAA-406B-84BE-4E4306815EC7}" srcOrd="0" destOrd="0" presId="urn:microsoft.com/office/officeart/2009/3/layout/HorizontalOrganizationChart"/>
    <dgm:cxn modelId="{1E1CF390-E2E8-44BC-9429-1F57B216CCCB}" type="presParOf" srcId="{0FE8CAD4-94E8-43B0-8647-5794D553DC49}" destId="{30BFC020-8B6F-4799-A7BB-23912200B3EA}" srcOrd="1" destOrd="0" presId="urn:microsoft.com/office/officeart/2009/3/layout/HorizontalOrganizationChart"/>
    <dgm:cxn modelId="{1E4ABB21-87AD-4416-9164-2C77C64DB6C1}" type="presParOf" srcId="{BD51BD60-B5BF-475A-B088-56E6D081A3D1}" destId="{F2B4A97B-DBBD-446D-B701-1740F3ACE7A0}" srcOrd="1" destOrd="0" presId="urn:microsoft.com/office/officeart/2009/3/layout/HorizontalOrganizationChart"/>
    <dgm:cxn modelId="{185D4DB9-9B1C-4555-B294-BE6CCA375709}" type="presParOf" srcId="{BD51BD60-B5BF-475A-B088-56E6D081A3D1}" destId="{599A63A4-A171-4C94-8627-0B9EEE68A7D0}" srcOrd="2" destOrd="0" presId="urn:microsoft.com/office/officeart/2009/3/layout/HorizontalOrganizationChart"/>
    <dgm:cxn modelId="{19233D5C-A8DB-4D28-9940-1F8626F67EFD}" type="presParOf" srcId="{606F13D3-B135-4DE2-886B-70DFDF23E4A0}" destId="{C0821DFC-3ED2-4E96-B1A0-B451D7714FA9}" srcOrd="12" destOrd="0" presId="urn:microsoft.com/office/officeart/2009/3/layout/HorizontalOrganizationChart"/>
    <dgm:cxn modelId="{F21F37DA-3D6F-40E3-9D75-8E9617AEA336}" type="presParOf" srcId="{606F13D3-B135-4DE2-886B-70DFDF23E4A0}" destId="{4B947986-0BE9-420D-8A7A-A4EC56654934}" srcOrd="13" destOrd="0" presId="urn:microsoft.com/office/officeart/2009/3/layout/HorizontalOrganizationChart"/>
    <dgm:cxn modelId="{7983EFF5-FCB8-4393-8EE0-31E07A02BCD6}" type="presParOf" srcId="{4B947986-0BE9-420D-8A7A-A4EC56654934}" destId="{F1D9F36A-704D-451E-80AD-7F30911A6A4C}" srcOrd="0" destOrd="0" presId="urn:microsoft.com/office/officeart/2009/3/layout/HorizontalOrganizationChart"/>
    <dgm:cxn modelId="{F2051EB1-2E5F-4498-8923-333244B2C3C5}" type="presParOf" srcId="{F1D9F36A-704D-451E-80AD-7F30911A6A4C}" destId="{D5C8BD53-1D65-40C4-9BBF-96D57DF95030}" srcOrd="0" destOrd="0" presId="urn:microsoft.com/office/officeart/2009/3/layout/HorizontalOrganizationChart"/>
    <dgm:cxn modelId="{074DE48A-2CE7-4E97-A250-8E0DFDF9C5D8}" type="presParOf" srcId="{F1D9F36A-704D-451E-80AD-7F30911A6A4C}" destId="{3A1E14FB-5EAB-4547-B328-73F58783A8A6}" srcOrd="1" destOrd="0" presId="urn:microsoft.com/office/officeart/2009/3/layout/HorizontalOrganizationChart"/>
    <dgm:cxn modelId="{ED95E4ED-B7CF-41DB-8CE7-9BFD9E3F2F02}" type="presParOf" srcId="{4B947986-0BE9-420D-8A7A-A4EC56654934}" destId="{B8FBC219-DA08-47DB-8827-33437890B39D}" srcOrd="1" destOrd="0" presId="urn:microsoft.com/office/officeart/2009/3/layout/HorizontalOrganizationChart"/>
    <dgm:cxn modelId="{C27E50A2-4C04-4A3C-AB02-482CC685CD53}" type="presParOf" srcId="{4B947986-0BE9-420D-8A7A-A4EC56654934}" destId="{D2B3A53E-4F08-4380-9DC4-2940C55C200D}" srcOrd="2" destOrd="0" presId="urn:microsoft.com/office/officeart/2009/3/layout/HorizontalOrganizationChart"/>
    <dgm:cxn modelId="{D443A3D7-36FE-4828-A1E8-D30A10C070FE}" type="presParOf" srcId="{606F13D3-B135-4DE2-886B-70DFDF23E4A0}" destId="{DEFB82F6-8DA5-4AB0-924A-F24F97D7DEB5}" srcOrd="14" destOrd="0" presId="urn:microsoft.com/office/officeart/2009/3/layout/HorizontalOrganizationChart"/>
    <dgm:cxn modelId="{7EB2AAC0-AA31-471E-A0EC-A0162CAEDE50}" type="presParOf" srcId="{606F13D3-B135-4DE2-886B-70DFDF23E4A0}" destId="{452395D8-C017-4C8B-809A-28C358E92793}" srcOrd="15" destOrd="0" presId="urn:microsoft.com/office/officeart/2009/3/layout/HorizontalOrganizationChart"/>
    <dgm:cxn modelId="{3FAE7D60-5F49-4832-BA8E-97BB4574CBC6}" type="presParOf" srcId="{452395D8-C017-4C8B-809A-28C358E92793}" destId="{0B9025E8-E5CD-494D-B4B8-30DAEA49A568}" srcOrd="0" destOrd="0" presId="urn:microsoft.com/office/officeart/2009/3/layout/HorizontalOrganizationChart"/>
    <dgm:cxn modelId="{F2E77D3D-ED0F-4652-8694-8F0F10081A61}" type="presParOf" srcId="{0B9025E8-E5CD-494D-B4B8-30DAEA49A568}" destId="{E6666DCB-114C-48C3-B885-92CC1562D968}" srcOrd="0" destOrd="0" presId="urn:microsoft.com/office/officeart/2009/3/layout/HorizontalOrganizationChart"/>
    <dgm:cxn modelId="{9209C41E-A4A8-4F2C-83B0-E349709B0533}" type="presParOf" srcId="{0B9025E8-E5CD-494D-B4B8-30DAEA49A568}" destId="{91CD4484-DF98-4C9E-9F3A-06F8419A60EF}" srcOrd="1" destOrd="0" presId="urn:microsoft.com/office/officeart/2009/3/layout/HorizontalOrganizationChart"/>
    <dgm:cxn modelId="{8EF34615-4742-4D5A-AE50-4D472E743BB3}" type="presParOf" srcId="{452395D8-C017-4C8B-809A-28C358E92793}" destId="{727F4297-8E50-40A6-B504-2555D684C6C1}" srcOrd="1" destOrd="0" presId="urn:microsoft.com/office/officeart/2009/3/layout/HorizontalOrganizationChart"/>
    <dgm:cxn modelId="{873C8669-9B9C-4912-B004-0EE40193A79A}" type="presParOf" srcId="{452395D8-C017-4C8B-809A-28C358E92793}" destId="{1C61A99A-ED14-4AB5-863B-B658E8A30C32}" srcOrd="2" destOrd="0" presId="urn:microsoft.com/office/officeart/2009/3/layout/HorizontalOrganizationChart"/>
    <dgm:cxn modelId="{DA5D40AE-F562-4305-BD97-B8D4997DD913}" type="presParOf" srcId="{606F13D3-B135-4DE2-886B-70DFDF23E4A0}" destId="{1FB11BFC-DB0D-4266-A14C-571F9C595B70}" srcOrd="16" destOrd="0" presId="urn:microsoft.com/office/officeart/2009/3/layout/HorizontalOrganizationChart"/>
    <dgm:cxn modelId="{F69D3FF9-3419-465C-B0A7-2A95E729C972}" type="presParOf" srcId="{606F13D3-B135-4DE2-886B-70DFDF23E4A0}" destId="{6005FE08-3313-4956-A46E-3CBCD4716C81}" srcOrd="17" destOrd="0" presId="urn:microsoft.com/office/officeart/2009/3/layout/HorizontalOrganizationChart"/>
    <dgm:cxn modelId="{85A084CA-CA38-44E3-A90D-2F424A91BDD0}" type="presParOf" srcId="{6005FE08-3313-4956-A46E-3CBCD4716C81}" destId="{5C5A3BB8-C475-4ED6-8273-055BACEA7223}" srcOrd="0" destOrd="0" presId="urn:microsoft.com/office/officeart/2009/3/layout/HorizontalOrganizationChart"/>
    <dgm:cxn modelId="{FE95E574-F5B7-4071-99F1-EE875C0431FA}" type="presParOf" srcId="{5C5A3BB8-C475-4ED6-8273-055BACEA7223}" destId="{7B9F3A5A-5E64-4628-A39D-FA46F789E028}" srcOrd="0" destOrd="0" presId="urn:microsoft.com/office/officeart/2009/3/layout/HorizontalOrganizationChart"/>
    <dgm:cxn modelId="{1A9E29A6-57E0-492C-B87A-EC35D4BB9CC2}" type="presParOf" srcId="{5C5A3BB8-C475-4ED6-8273-055BACEA7223}" destId="{42ACE584-1E59-4AD0-9019-879F3FC41116}" srcOrd="1" destOrd="0" presId="urn:microsoft.com/office/officeart/2009/3/layout/HorizontalOrganizationChart"/>
    <dgm:cxn modelId="{AE59E6C5-5F65-4F9B-B00D-29A201DC52C9}" type="presParOf" srcId="{6005FE08-3313-4956-A46E-3CBCD4716C81}" destId="{0C8675C4-1740-467C-A32A-4561FEDCCD07}" srcOrd="1" destOrd="0" presId="urn:microsoft.com/office/officeart/2009/3/layout/HorizontalOrganizationChart"/>
    <dgm:cxn modelId="{98C9331D-B582-46BA-B69D-CAB029856018}" type="presParOf" srcId="{6005FE08-3313-4956-A46E-3CBCD4716C81}" destId="{B8665DBC-8784-44CA-B651-B847ACEAEDC4}" srcOrd="2" destOrd="0" presId="urn:microsoft.com/office/officeart/2009/3/layout/HorizontalOrganizationChart"/>
    <dgm:cxn modelId="{454BDF51-0704-46CE-9297-B600B566D965}" type="presParOf" srcId="{606F13D3-B135-4DE2-886B-70DFDF23E4A0}" destId="{581C8D9F-C323-402C-92CF-99EAD5FF21DE}" srcOrd="18" destOrd="0" presId="urn:microsoft.com/office/officeart/2009/3/layout/HorizontalOrganizationChart"/>
    <dgm:cxn modelId="{5D9BF968-C261-4BE7-9B13-2C25E4D98554}" type="presParOf" srcId="{606F13D3-B135-4DE2-886B-70DFDF23E4A0}" destId="{40CD2456-54B5-4200-A535-4BD1B39D0FC8}" srcOrd="19" destOrd="0" presId="urn:microsoft.com/office/officeart/2009/3/layout/HorizontalOrganizationChart"/>
    <dgm:cxn modelId="{9DC9AB26-18A4-4376-AC39-B6DF9D8D5C4F}" type="presParOf" srcId="{40CD2456-54B5-4200-A535-4BD1B39D0FC8}" destId="{062D101D-2DEB-4AC8-BCBF-2DAFF0E3F27D}" srcOrd="0" destOrd="0" presId="urn:microsoft.com/office/officeart/2009/3/layout/HorizontalOrganizationChart"/>
    <dgm:cxn modelId="{2F5A93BD-2028-41D9-BF31-67B4F61F6831}" type="presParOf" srcId="{062D101D-2DEB-4AC8-BCBF-2DAFF0E3F27D}" destId="{B376C6D9-55EA-4D36-BAC9-C093E91752FF}" srcOrd="0" destOrd="0" presId="urn:microsoft.com/office/officeart/2009/3/layout/HorizontalOrganizationChart"/>
    <dgm:cxn modelId="{C41ECB01-5B72-429E-9B32-E51DEA515CCB}" type="presParOf" srcId="{062D101D-2DEB-4AC8-BCBF-2DAFF0E3F27D}" destId="{E59308DD-6B7A-4C68-BEF3-5611E4B82E95}" srcOrd="1" destOrd="0" presId="urn:microsoft.com/office/officeart/2009/3/layout/HorizontalOrganizationChart"/>
    <dgm:cxn modelId="{1D157646-8B21-457D-A2DC-63D5C3AD12AC}" type="presParOf" srcId="{40CD2456-54B5-4200-A535-4BD1B39D0FC8}" destId="{81A8D194-4170-4C66-A092-25401C5791A1}" srcOrd="1" destOrd="0" presId="urn:microsoft.com/office/officeart/2009/3/layout/HorizontalOrganizationChart"/>
    <dgm:cxn modelId="{C1C513F7-F634-4F26-A28F-F8FBA67AAD18}" type="presParOf" srcId="{40CD2456-54B5-4200-A535-4BD1B39D0FC8}" destId="{AC9EF684-B1DC-4E03-85B7-C44B47F7859B}" srcOrd="2" destOrd="0" presId="urn:microsoft.com/office/officeart/2009/3/layout/HorizontalOrganizationChart"/>
    <dgm:cxn modelId="{E8620CDB-DE3F-4695-A7D1-8263D04250D6}" type="presParOf" srcId="{3AB9870F-2D0A-4C7B-A53D-BF440B46A4FF}" destId="{6BF0B1B6-00CA-4B35-B815-480726965C0C}"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8B788A-5A80-4AAA-B313-3BAFFA7EDCF7}" type="doc">
      <dgm:prSet loTypeId="urn:microsoft.com/office/officeart/2009/3/layout/HorizontalOrganizationChart" loCatId="hierarchy" qsTypeId="urn:microsoft.com/office/officeart/2005/8/quickstyle/simple3" qsCatId="simple" csTypeId="urn:microsoft.com/office/officeart/2005/8/colors/accent1_2" csCatId="accent1" phldr="1"/>
      <dgm:spPr/>
      <dgm:t>
        <a:bodyPr/>
        <a:lstStyle/>
        <a:p>
          <a:endParaRPr lang="es-ES"/>
        </a:p>
      </dgm:t>
    </dgm:pt>
    <dgm:pt modelId="{E104150C-F00D-4D06-ABEF-A46C0C7FFFFB}">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s-EC" sz="1400" smtClean="0">
              <a:latin typeface="Arial" panose="020B0604020202020204" pitchFamily="34" charset="0"/>
              <a:cs typeface="Arial" panose="020B0604020202020204" pitchFamily="34" charset="0"/>
            </a:rPr>
            <a:t>Enfoque </a:t>
          </a:r>
          <a:endParaRPr lang="en-US" sz="1400">
            <a:latin typeface="Arial" panose="020B0604020202020204" pitchFamily="34" charset="0"/>
            <a:cs typeface="Arial" panose="020B0604020202020204" pitchFamily="34" charset="0"/>
          </a:endParaRPr>
        </a:p>
      </dgm:t>
    </dgm:pt>
    <dgm:pt modelId="{D3DFCBA0-38DF-45B0-BE63-01CF37CF1431}" type="parTrans" cxnId="{3789F2CF-AB00-461B-87DB-89126588EF07}">
      <dgm:prSet/>
      <dgm:spPr/>
      <dgm:t>
        <a:bodyPr/>
        <a:lstStyle/>
        <a:p>
          <a:endParaRPr lang="es-ES" sz="1400">
            <a:latin typeface="Arial" panose="020B0604020202020204" pitchFamily="34" charset="0"/>
            <a:cs typeface="Arial" panose="020B0604020202020204" pitchFamily="34" charset="0"/>
          </a:endParaRPr>
        </a:p>
      </dgm:t>
    </dgm:pt>
    <dgm:pt modelId="{399F70E0-9021-446C-8C02-CCC35EC889BA}" type="sibTrans" cxnId="{3789F2CF-AB00-461B-87DB-89126588EF07}">
      <dgm:prSet/>
      <dgm:spPr/>
      <dgm:t>
        <a:bodyPr/>
        <a:lstStyle/>
        <a:p>
          <a:endParaRPr lang="es-ES" sz="1400">
            <a:latin typeface="Arial" panose="020B0604020202020204" pitchFamily="34" charset="0"/>
            <a:cs typeface="Arial" panose="020B0604020202020204" pitchFamily="34" charset="0"/>
          </a:endParaRPr>
        </a:p>
      </dgm:t>
    </dgm:pt>
    <dgm:pt modelId="{27AABC23-3528-43BC-86D7-C363B537208D}">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s-EC" sz="1400" dirty="0" smtClean="0">
              <a:latin typeface="Arial" panose="020B0604020202020204" pitchFamily="34" charset="0"/>
              <a:cs typeface="Arial" panose="020B0604020202020204" pitchFamily="34" charset="0"/>
            </a:rPr>
            <a:t>Auditores de la Superintendencia de Economía Popular y Solidaria (SEPS)</a:t>
          </a:r>
          <a:endParaRPr lang="en-US" sz="1400" dirty="0">
            <a:latin typeface="Arial" panose="020B0604020202020204" pitchFamily="34" charset="0"/>
            <a:cs typeface="Arial" panose="020B0604020202020204" pitchFamily="34" charset="0"/>
          </a:endParaRPr>
        </a:p>
      </dgm:t>
    </dgm:pt>
    <dgm:pt modelId="{AE57DC25-92C9-4E09-A7A5-C98B99175994}" type="parTrans" cxnId="{70EE0162-ECCA-4A03-892C-3E18B44B915A}">
      <dgm:prSet/>
      <dgm:spPr/>
      <dgm:t>
        <a:bodyPr/>
        <a:lstStyle/>
        <a:p>
          <a:endParaRPr lang="es-ES" sz="1400">
            <a:latin typeface="Arial" panose="020B0604020202020204" pitchFamily="34" charset="0"/>
            <a:cs typeface="Arial" panose="020B0604020202020204" pitchFamily="34" charset="0"/>
          </a:endParaRPr>
        </a:p>
      </dgm:t>
    </dgm:pt>
    <dgm:pt modelId="{ED18C0DF-7AA1-4AB7-97AD-5C37E38795AC}" type="sibTrans" cxnId="{70EE0162-ECCA-4A03-892C-3E18B44B915A}">
      <dgm:prSet/>
      <dgm:spPr/>
      <dgm:t>
        <a:bodyPr/>
        <a:lstStyle/>
        <a:p>
          <a:endParaRPr lang="es-ES" sz="1400">
            <a:latin typeface="Arial" panose="020B0604020202020204" pitchFamily="34" charset="0"/>
            <a:cs typeface="Arial" panose="020B0604020202020204" pitchFamily="34" charset="0"/>
          </a:endParaRPr>
        </a:p>
      </dgm:t>
    </dgm:pt>
    <dgm:pt modelId="{1145D383-7FF1-4286-A596-A16009B7A905}">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s-EC" sz="1400" dirty="0" smtClean="0">
              <a:latin typeface="Arial" panose="020B0604020202020204" pitchFamily="34" charset="0"/>
              <a:cs typeface="Arial" panose="020B0604020202020204" pitchFamily="34" charset="0"/>
            </a:rPr>
            <a:t>Auditores Internos</a:t>
          </a:r>
          <a:endParaRPr lang="en-US" sz="1400" dirty="0">
            <a:latin typeface="Arial" panose="020B0604020202020204" pitchFamily="34" charset="0"/>
            <a:cs typeface="Arial" panose="020B0604020202020204" pitchFamily="34" charset="0"/>
          </a:endParaRPr>
        </a:p>
      </dgm:t>
    </dgm:pt>
    <dgm:pt modelId="{47859008-29F3-4275-B00F-2AA29E4E3B40}" type="parTrans" cxnId="{27E17ED9-F569-4E9A-BBA5-58DE89A3D9A3}">
      <dgm:prSet/>
      <dgm:spPr/>
      <dgm:t>
        <a:bodyPr/>
        <a:lstStyle/>
        <a:p>
          <a:endParaRPr lang="es-ES" sz="1400">
            <a:latin typeface="Arial" panose="020B0604020202020204" pitchFamily="34" charset="0"/>
            <a:cs typeface="Arial" panose="020B0604020202020204" pitchFamily="34" charset="0"/>
          </a:endParaRPr>
        </a:p>
      </dgm:t>
    </dgm:pt>
    <dgm:pt modelId="{252F351E-FB99-46B5-B438-1420AB4FD76C}" type="sibTrans" cxnId="{27E17ED9-F569-4E9A-BBA5-58DE89A3D9A3}">
      <dgm:prSet/>
      <dgm:spPr/>
      <dgm:t>
        <a:bodyPr/>
        <a:lstStyle/>
        <a:p>
          <a:endParaRPr lang="es-ES" sz="1400">
            <a:latin typeface="Arial" panose="020B0604020202020204" pitchFamily="34" charset="0"/>
            <a:cs typeface="Arial" panose="020B0604020202020204" pitchFamily="34" charset="0"/>
          </a:endParaRPr>
        </a:p>
      </dgm:t>
    </dgm:pt>
    <dgm:pt modelId="{3831441B-604F-4E91-A051-3F3371CDB244}">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s-EC" sz="1400" dirty="0" smtClean="0">
              <a:latin typeface="Arial" panose="020B0604020202020204" pitchFamily="34" charset="0"/>
              <a:cs typeface="Arial" panose="020B0604020202020204" pitchFamily="34" charset="0"/>
            </a:rPr>
            <a:t>Auditores Externos</a:t>
          </a:r>
          <a:endParaRPr lang="en-US" sz="1400" dirty="0">
            <a:latin typeface="Arial" panose="020B0604020202020204" pitchFamily="34" charset="0"/>
            <a:cs typeface="Arial" panose="020B0604020202020204" pitchFamily="34" charset="0"/>
          </a:endParaRPr>
        </a:p>
      </dgm:t>
    </dgm:pt>
    <dgm:pt modelId="{BE36B5E9-B39F-4D66-8B4A-7434530CC76E}" type="parTrans" cxnId="{BA13F47B-DAB4-4299-BDFE-D4D72F4C1010}">
      <dgm:prSet/>
      <dgm:spPr/>
      <dgm:t>
        <a:bodyPr/>
        <a:lstStyle/>
        <a:p>
          <a:endParaRPr lang="es-ES" sz="1400">
            <a:latin typeface="Arial" panose="020B0604020202020204" pitchFamily="34" charset="0"/>
            <a:cs typeface="Arial" panose="020B0604020202020204" pitchFamily="34" charset="0"/>
          </a:endParaRPr>
        </a:p>
      </dgm:t>
    </dgm:pt>
    <dgm:pt modelId="{A9FBDD48-4313-4AA9-978F-57D566316CBD}" type="sibTrans" cxnId="{BA13F47B-DAB4-4299-BDFE-D4D72F4C1010}">
      <dgm:prSet/>
      <dgm:spPr/>
      <dgm:t>
        <a:bodyPr/>
        <a:lstStyle/>
        <a:p>
          <a:endParaRPr lang="es-ES" sz="1400">
            <a:latin typeface="Arial" panose="020B0604020202020204" pitchFamily="34" charset="0"/>
            <a:cs typeface="Arial" panose="020B0604020202020204" pitchFamily="34" charset="0"/>
          </a:endParaRPr>
        </a:p>
      </dgm:t>
    </dgm:pt>
    <dgm:pt modelId="{B862AA5B-0A55-44C0-85D6-BDF9BF553663}">
      <dgm:prSet custT="1">
        <dgm:style>
          <a:lnRef idx="1">
            <a:schemeClr val="accent6"/>
          </a:lnRef>
          <a:fillRef idx="2">
            <a:schemeClr val="accent6"/>
          </a:fillRef>
          <a:effectRef idx="1">
            <a:schemeClr val="accent6"/>
          </a:effectRef>
          <a:fontRef idx="minor">
            <a:schemeClr val="dk1"/>
          </a:fontRef>
        </dgm:style>
      </dgm:prSet>
      <dgm:spPr/>
      <dgm:t>
        <a:bodyPr/>
        <a:lstStyle/>
        <a:p>
          <a:r>
            <a:rPr lang="es-EC" sz="1400" dirty="0" smtClean="0">
              <a:latin typeface="Arial" panose="020B0604020202020204" pitchFamily="34" charset="0"/>
              <a:cs typeface="Arial" panose="020B0604020202020204" pitchFamily="34" charset="0"/>
            </a:rPr>
            <a:t>Primera fase del proyecto general denominado “La Auditoría en la detección de fraudes en el sector público privado del Ecuador: Metodología de Auditoría Integral”</a:t>
          </a:r>
          <a:endParaRPr lang="es-ES" sz="1400" dirty="0">
            <a:latin typeface="Arial" panose="020B0604020202020204" pitchFamily="34" charset="0"/>
            <a:cs typeface="Arial" panose="020B0604020202020204" pitchFamily="34" charset="0"/>
          </a:endParaRPr>
        </a:p>
      </dgm:t>
    </dgm:pt>
    <dgm:pt modelId="{A4C1404D-3962-48F5-BADA-DCFBAB22EB64}" type="parTrans" cxnId="{4FD9C8D9-4145-40AC-AB9D-797D36448EA8}">
      <dgm:prSet/>
      <dgm:spPr/>
      <dgm:t>
        <a:bodyPr/>
        <a:lstStyle/>
        <a:p>
          <a:endParaRPr lang="es-ES" sz="1400">
            <a:latin typeface="Arial" panose="020B0604020202020204" pitchFamily="34" charset="0"/>
            <a:cs typeface="Arial" panose="020B0604020202020204" pitchFamily="34" charset="0"/>
          </a:endParaRPr>
        </a:p>
      </dgm:t>
    </dgm:pt>
    <dgm:pt modelId="{000D717A-E0D0-4BF6-96F3-2A49F55B679E}" type="sibTrans" cxnId="{4FD9C8D9-4145-40AC-AB9D-797D36448EA8}">
      <dgm:prSet/>
      <dgm:spPr/>
      <dgm:t>
        <a:bodyPr/>
        <a:lstStyle/>
        <a:p>
          <a:endParaRPr lang="es-ES" sz="1400">
            <a:latin typeface="Arial" panose="020B0604020202020204" pitchFamily="34" charset="0"/>
            <a:cs typeface="Arial" panose="020B0604020202020204" pitchFamily="34" charset="0"/>
          </a:endParaRPr>
        </a:p>
      </dgm:t>
    </dgm:pt>
    <dgm:pt modelId="{5E6CB167-ED3D-487F-BB00-0A78C27C7A10}" type="asst">
      <dgm:prSet custT="1">
        <dgm:style>
          <a:lnRef idx="1">
            <a:schemeClr val="accent2"/>
          </a:lnRef>
          <a:fillRef idx="2">
            <a:schemeClr val="accent2"/>
          </a:fillRef>
          <a:effectRef idx="1">
            <a:schemeClr val="accent2"/>
          </a:effectRef>
          <a:fontRef idx="minor">
            <a:schemeClr val="dk1"/>
          </a:fontRef>
        </dgm:style>
      </dgm:prSet>
      <dgm:spPr/>
      <dgm:t>
        <a:bodyPr/>
        <a:lstStyle/>
        <a:p>
          <a:r>
            <a:rPr lang="es-MX" sz="1400" dirty="0" smtClean="0">
              <a:latin typeface="Arial" panose="020B0604020202020204" pitchFamily="34" charset="0"/>
              <a:cs typeface="Arial" panose="020B0604020202020204" pitchFamily="34" charset="0"/>
            </a:rPr>
            <a:t>El </a:t>
          </a:r>
          <a:r>
            <a:rPr lang="es-EC" sz="1400" dirty="0" smtClean="0">
              <a:latin typeface="Arial" panose="020B0604020202020204" pitchFamily="34" charset="0"/>
              <a:cs typeface="Arial" panose="020B0604020202020204" pitchFamily="34" charset="0"/>
            </a:rPr>
            <a:t>proceso de auditoría y las metodologías existentes</a:t>
          </a:r>
          <a:endParaRPr lang="es-ES" sz="1400" dirty="0">
            <a:latin typeface="Arial" panose="020B0604020202020204" pitchFamily="34" charset="0"/>
            <a:cs typeface="Arial" panose="020B0604020202020204" pitchFamily="34" charset="0"/>
          </a:endParaRPr>
        </a:p>
      </dgm:t>
    </dgm:pt>
    <dgm:pt modelId="{9166D3E3-3754-4F3B-ABB8-3FEB261139FC}" type="parTrans" cxnId="{FEA4C4A5-C4CB-4998-A921-87A2E9ADD793}">
      <dgm:prSet/>
      <dgm:spPr/>
      <dgm:t>
        <a:bodyPr/>
        <a:lstStyle/>
        <a:p>
          <a:endParaRPr lang="es-ES" sz="1400">
            <a:latin typeface="Arial" panose="020B0604020202020204" pitchFamily="34" charset="0"/>
            <a:cs typeface="Arial" panose="020B0604020202020204" pitchFamily="34" charset="0"/>
          </a:endParaRPr>
        </a:p>
      </dgm:t>
    </dgm:pt>
    <dgm:pt modelId="{1FA5EA80-7CD0-470A-8CB6-E89216F8A9B0}" type="sibTrans" cxnId="{FEA4C4A5-C4CB-4998-A921-87A2E9ADD793}">
      <dgm:prSet/>
      <dgm:spPr/>
      <dgm:t>
        <a:bodyPr/>
        <a:lstStyle/>
        <a:p>
          <a:endParaRPr lang="es-ES" sz="1400">
            <a:latin typeface="Arial" panose="020B0604020202020204" pitchFamily="34" charset="0"/>
            <a:cs typeface="Arial" panose="020B0604020202020204" pitchFamily="34" charset="0"/>
          </a:endParaRPr>
        </a:p>
      </dgm:t>
    </dgm:pt>
    <dgm:pt modelId="{B04C0D2E-8B8A-4DDF-9E09-304F7C086C68}" type="pres">
      <dgm:prSet presAssocID="{418B788A-5A80-4AAA-B313-3BAFFA7EDCF7}" presName="hierChild1" presStyleCnt="0">
        <dgm:presLayoutVars>
          <dgm:orgChart val="1"/>
          <dgm:chPref val="1"/>
          <dgm:dir/>
          <dgm:animOne val="branch"/>
          <dgm:animLvl val="lvl"/>
          <dgm:resizeHandles/>
        </dgm:presLayoutVars>
      </dgm:prSet>
      <dgm:spPr/>
      <dgm:t>
        <a:bodyPr/>
        <a:lstStyle/>
        <a:p>
          <a:endParaRPr lang="es-ES"/>
        </a:p>
      </dgm:t>
    </dgm:pt>
    <dgm:pt modelId="{54EC1444-4CB9-4545-A421-C680DC507B72}" type="pres">
      <dgm:prSet presAssocID="{B862AA5B-0A55-44C0-85D6-BDF9BF553663}" presName="hierRoot1" presStyleCnt="0">
        <dgm:presLayoutVars>
          <dgm:hierBranch val="init"/>
        </dgm:presLayoutVars>
      </dgm:prSet>
      <dgm:spPr/>
    </dgm:pt>
    <dgm:pt modelId="{2E693730-D03D-4134-A214-5FF255CE9BC3}" type="pres">
      <dgm:prSet presAssocID="{B862AA5B-0A55-44C0-85D6-BDF9BF553663}" presName="rootComposite1" presStyleCnt="0"/>
      <dgm:spPr/>
    </dgm:pt>
    <dgm:pt modelId="{79BE557A-E202-4F1F-9B3E-962C32A0B01E}" type="pres">
      <dgm:prSet presAssocID="{B862AA5B-0A55-44C0-85D6-BDF9BF553663}" presName="rootText1" presStyleLbl="node0" presStyleIdx="0" presStyleCnt="1" custScaleX="170207" custScaleY="199582">
        <dgm:presLayoutVars>
          <dgm:chPref val="3"/>
        </dgm:presLayoutVars>
      </dgm:prSet>
      <dgm:spPr/>
      <dgm:t>
        <a:bodyPr/>
        <a:lstStyle/>
        <a:p>
          <a:endParaRPr lang="es-ES"/>
        </a:p>
      </dgm:t>
    </dgm:pt>
    <dgm:pt modelId="{BCDFDECD-F9E3-4028-B2EF-7E5210E38C68}" type="pres">
      <dgm:prSet presAssocID="{B862AA5B-0A55-44C0-85D6-BDF9BF553663}" presName="rootConnector1" presStyleLbl="node1" presStyleIdx="0" presStyleCnt="0"/>
      <dgm:spPr/>
      <dgm:t>
        <a:bodyPr/>
        <a:lstStyle/>
        <a:p>
          <a:endParaRPr lang="es-ES"/>
        </a:p>
      </dgm:t>
    </dgm:pt>
    <dgm:pt modelId="{47D630B9-5869-4DF5-BC17-BE8234EFD256}" type="pres">
      <dgm:prSet presAssocID="{B862AA5B-0A55-44C0-85D6-BDF9BF553663}" presName="hierChild2" presStyleCnt="0"/>
      <dgm:spPr/>
    </dgm:pt>
    <dgm:pt modelId="{55E3CE1B-E351-4BB5-A42C-72479234F8E0}" type="pres">
      <dgm:prSet presAssocID="{D3DFCBA0-38DF-45B0-BE63-01CF37CF1431}" presName="Name64" presStyleLbl="parChTrans1D2" presStyleIdx="0" presStyleCnt="1"/>
      <dgm:spPr/>
      <dgm:t>
        <a:bodyPr/>
        <a:lstStyle/>
        <a:p>
          <a:endParaRPr lang="es-ES"/>
        </a:p>
      </dgm:t>
    </dgm:pt>
    <dgm:pt modelId="{5C8C1853-983A-41E5-A0C7-B73EDD970CC6}" type="pres">
      <dgm:prSet presAssocID="{E104150C-F00D-4D06-ABEF-A46C0C7FFFFB}" presName="hierRoot2" presStyleCnt="0">
        <dgm:presLayoutVars>
          <dgm:hierBranch val="init"/>
        </dgm:presLayoutVars>
      </dgm:prSet>
      <dgm:spPr/>
    </dgm:pt>
    <dgm:pt modelId="{A3647DA6-9A6F-42F2-98D6-4B5FEED484AD}" type="pres">
      <dgm:prSet presAssocID="{E104150C-F00D-4D06-ABEF-A46C0C7FFFFB}" presName="rootComposite" presStyleCnt="0"/>
      <dgm:spPr/>
    </dgm:pt>
    <dgm:pt modelId="{8C48A48D-C5A3-44E9-AB07-F56A8F24976C}" type="pres">
      <dgm:prSet presAssocID="{E104150C-F00D-4D06-ABEF-A46C0C7FFFFB}" presName="rootText" presStyleLbl="node2" presStyleIdx="0" presStyleCnt="1" custScaleX="56442">
        <dgm:presLayoutVars>
          <dgm:chPref val="3"/>
        </dgm:presLayoutVars>
      </dgm:prSet>
      <dgm:spPr/>
      <dgm:t>
        <a:bodyPr/>
        <a:lstStyle/>
        <a:p>
          <a:endParaRPr lang="es-ES"/>
        </a:p>
      </dgm:t>
    </dgm:pt>
    <dgm:pt modelId="{EBDBD94B-CC28-4DB4-9A9D-FA9845430982}" type="pres">
      <dgm:prSet presAssocID="{E104150C-F00D-4D06-ABEF-A46C0C7FFFFB}" presName="rootConnector" presStyleLbl="node2" presStyleIdx="0" presStyleCnt="1"/>
      <dgm:spPr/>
      <dgm:t>
        <a:bodyPr/>
        <a:lstStyle/>
        <a:p>
          <a:endParaRPr lang="es-ES"/>
        </a:p>
      </dgm:t>
    </dgm:pt>
    <dgm:pt modelId="{DDCBD521-09AD-418F-8580-F3F7562156A2}" type="pres">
      <dgm:prSet presAssocID="{E104150C-F00D-4D06-ABEF-A46C0C7FFFFB}" presName="hierChild4" presStyleCnt="0"/>
      <dgm:spPr/>
    </dgm:pt>
    <dgm:pt modelId="{99067C28-2ABD-45E0-BE13-C8C4F35A99D8}" type="pres">
      <dgm:prSet presAssocID="{AE57DC25-92C9-4E09-A7A5-C98B99175994}" presName="Name64" presStyleLbl="parChTrans1D3" presStyleIdx="0" presStyleCnt="3"/>
      <dgm:spPr/>
      <dgm:t>
        <a:bodyPr/>
        <a:lstStyle/>
        <a:p>
          <a:endParaRPr lang="es-ES"/>
        </a:p>
      </dgm:t>
    </dgm:pt>
    <dgm:pt modelId="{68B2F47B-8CA1-4BD9-BDBE-CDB36176B683}" type="pres">
      <dgm:prSet presAssocID="{27AABC23-3528-43BC-86D7-C363B537208D}" presName="hierRoot2" presStyleCnt="0">
        <dgm:presLayoutVars>
          <dgm:hierBranch val="init"/>
        </dgm:presLayoutVars>
      </dgm:prSet>
      <dgm:spPr/>
    </dgm:pt>
    <dgm:pt modelId="{0A53DDE6-7B3D-4928-BC21-D90723E65D67}" type="pres">
      <dgm:prSet presAssocID="{27AABC23-3528-43BC-86D7-C363B537208D}" presName="rootComposite" presStyleCnt="0"/>
      <dgm:spPr/>
    </dgm:pt>
    <dgm:pt modelId="{416FA2B2-47FE-45B5-83EE-DCC0A81A0E2F}" type="pres">
      <dgm:prSet presAssocID="{27AABC23-3528-43BC-86D7-C363B537208D}" presName="rootText" presStyleLbl="node3" presStyleIdx="0" presStyleCnt="3" custScaleY="153721">
        <dgm:presLayoutVars>
          <dgm:chPref val="3"/>
        </dgm:presLayoutVars>
      </dgm:prSet>
      <dgm:spPr/>
      <dgm:t>
        <a:bodyPr/>
        <a:lstStyle/>
        <a:p>
          <a:endParaRPr lang="es-ES"/>
        </a:p>
      </dgm:t>
    </dgm:pt>
    <dgm:pt modelId="{CCF6FB58-1A17-4C0A-A29F-A3F6295F1C23}" type="pres">
      <dgm:prSet presAssocID="{27AABC23-3528-43BC-86D7-C363B537208D}" presName="rootConnector" presStyleLbl="node3" presStyleIdx="0" presStyleCnt="3"/>
      <dgm:spPr/>
      <dgm:t>
        <a:bodyPr/>
        <a:lstStyle/>
        <a:p>
          <a:endParaRPr lang="es-ES"/>
        </a:p>
      </dgm:t>
    </dgm:pt>
    <dgm:pt modelId="{F0D696DD-9D3A-443A-8E15-F3F92A4A56DB}" type="pres">
      <dgm:prSet presAssocID="{27AABC23-3528-43BC-86D7-C363B537208D}" presName="hierChild4" presStyleCnt="0"/>
      <dgm:spPr/>
    </dgm:pt>
    <dgm:pt modelId="{1A38352E-1B06-4F40-92E6-BCA4E3213C68}" type="pres">
      <dgm:prSet presAssocID="{27AABC23-3528-43BC-86D7-C363B537208D}" presName="hierChild5" presStyleCnt="0"/>
      <dgm:spPr/>
    </dgm:pt>
    <dgm:pt modelId="{7E94CD7B-E621-4987-A7C9-9D9BF407BC67}" type="pres">
      <dgm:prSet presAssocID="{47859008-29F3-4275-B00F-2AA29E4E3B40}" presName="Name64" presStyleLbl="parChTrans1D3" presStyleIdx="1" presStyleCnt="3"/>
      <dgm:spPr/>
      <dgm:t>
        <a:bodyPr/>
        <a:lstStyle/>
        <a:p>
          <a:endParaRPr lang="es-ES"/>
        </a:p>
      </dgm:t>
    </dgm:pt>
    <dgm:pt modelId="{E566F5FC-AA91-4A5B-A2B5-C9B5BD1D6993}" type="pres">
      <dgm:prSet presAssocID="{1145D383-7FF1-4286-A596-A16009B7A905}" presName="hierRoot2" presStyleCnt="0">
        <dgm:presLayoutVars>
          <dgm:hierBranch val="init"/>
        </dgm:presLayoutVars>
      </dgm:prSet>
      <dgm:spPr/>
    </dgm:pt>
    <dgm:pt modelId="{1B0DC859-E6E2-4DB3-B52A-AC125B30A931}" type="pres">
      <dgm:prSet presAssocID="{1145D383-7FF1-4286-A596-A16009B7A905}" presName="rootComposite" presStyleCnt="0"/>
      <dgm:spPr/>
    </dgm:pt>
    <dgm:pt modelId="{6CB1F4E6-8AF8-4871-AB3B-B358E3120FC1}" type="pres">
      <dgm:prSet presAssocID="{1145D383-7FF1-4286-A596-A16009B7A905}" presName="rootText" presStyleLbl="node3" presStyleIdx="1" presStyleCnt="3" custScaleY="140810">
        <dgm:presLayoutVars>
          <dgm:chPref val="3"/>
        </dgm:presLayoutVars>
      </dgm:prSet>
      <dgm:spPr/>
      <dgm:t>
        <a:bodyPr/>
        <a:lstStyle/>
        <a:p>
          <a:endParaRPr lang="es-ES"/>
        </a:p>
      </dgm:t>
    </dgm:pt>
    <dgm:pt modelId="{4D53E884-6308-452F-A65F-05701D1D2B28}" type="pres">
      <dgm:prSet presAssocID="{1145D383-7FF1-4286-A596-A16009B7A905}" presName="rootConnector" presStyleLbl="node3" presStyleIdx="1" presStyleCnt="3"/>
      <dgm:spPr/>
      <dgm:t>
        <a:bodyPr/>
        <a:lstStyle/>
        <a:p>
          <a:endParaRPr lang="es-ES"/>
        </a:p>
      </dgm:t>
    </dgm:pt>
    <dgm:pt modelId="{F7A5242C-CC13-4164-AD0B-F159F9691BD8}" type="pres">
      <dgm:prSet presAssocID="{1145D383-7FF1-4286-A596-A16009B7A905}" presName="hierChild4" presStyleCnt="0"/>
      <dgm:spPr/>
    </dgm:pt>
    <dgm:pt modelId="{A7AF51A8-1858-4823-88D9-69FD4EC2D5EC}" type="pres">
      <dgm:prSet presAssocID="{1145D383-7FF1-4286-A596-A16009B7A905}" presName="hierChild5" presStyleCnt="0"/>
      <dgm:spPr/>
    </dgm:pt>
    <dgm:pt modelId="{299EEB8A-D70A-4453-8103-B353B081D807}" type="pres">
      <dgm:prSet presAssocID="{BE36B5E9-B39F-4D66-8B4A-7434530CC76E}" presName="Name64" presStyleLbl="parChTrans1D3" presStyleIdx="2" presStyleCnt="3"/>
      <dgm:spPr/>
      <dgm:t>
        <a:bodyPr/>
        <a:lstStyle/>
        <a:p>
          <a:endParaRPr lang="es-ES"/>
        </a:p>
      </dgm:t>
    </dgm:pt>
    <dgm:pt modelId="{35C301F2-2F94-4949-BB45-9038C274ED92}" type="pres">
      <dgm:prSet presAssocID="{3831441B-604F-4E91-A051-3F3371CDB244}" presName="hierRoot2" presStyleCnt="0">
        <dgm:presLayoutVars>
          <dgm:hierBranch val="init"/>
        </dgm:presLayoutVars>
      </dgm:prSet>
      <dgm:spPr/>
    </dgm:pt>
    <dgm:pt modelId="{BE22D93E-B22C-4384-978C-88FD6D1AD032}" type="pres">
      <dgm:prSet presAssocID="{3831441B-604F-4E91-A051-3F3371CDB244}" presName="rootComposite" presStyleCnt="0"/>
      <dgm:spPr/>
    </dgm:pt>
    <dgm:pt modelId="{663C33DA-0885-4708-8BD2-169EC7299212}" type="pres">
      <dgm:prSet presAssocID="{3831441B-604F-4E91-A051-3F3371CDB244}" presName="rootText" presStyleLbl="node3" presStyleIdx="2" presStyleCnt="3" custScaleY="129551">
        <dgm:presLayoutVars>
          <dgm:chPref val="3"/>
        </dgm:presLayoutVars>
      </dgm:prSet>
      <dgm:spPr/>
      <dgm:t>
        <a:bodyPr/>
        <a:lstStyle/>
        <a:p>
          <a:endParaRPr lang="es-ES"/>
        </a:p>
      </dgm:t>
    </dgm:pt>
    <dgm:pt modelId="{C94CA267-B249-435C-BAD9-9FB97A2BAE2A}" type="pres">
      <dgm:prSet presAssocID="{3831441B-604F-4E91-A051-3F3371CDB244}" presName="rootConnector" presStyleLbl="node3" presStyleIdx="2" presStyleCnt="3"/>
      <dgm:spPr/>
      <dgm:t>
        <a:bodyPr/>
        <a:lstStyle/>
        <a:p>
          <a:endParaRPr lang="es-ES"/>
        </a:p>
      </dgm:t>
    </dgm:pt>
    <dgm:pt modelId="{1E2A0DF1-BD3B-4774-A4E4-FDC708ED58A2}" type="pres">
      <dgm:prSet presAssocID="{3831441B-604F-4E91-A051-3F3371CDB244}" presName="hierChild4" presStyleCnt="0"/>
      <dgm:spPr/>
    </dgm:pt>
    <dgm:pt modelId="{8CDA7A20-503B-4B0B-B22E-D3D668583F7B}" type="pres">
      <dgm:prSet presAssocID="{3831441B-604F-4E91-A051-3F3371CDB244}" presName="hierChild5" presStyleCnt="0"/>
      <dgm:spPr/>
    </dgm:pt>
    <dgm:pt modelId="{0570A85E-97C4-4516-BAEE-53961D905919}" type="pres">
      <dgm:prSet presAssocID="{9166D3E3-3754-4F3B-ABB8-3FEB261139FC}" presName="Name115" presStyleLbl="parChTrans1D4" presStyleIdx="0" presStyleCnt="1"/>
      <dgm:spPr/>
      <dgm:t>
        <a:bodyPr/>
        <a:lstStyle/>
        <a:p>
          <a:endParaRPr lang="es-ES"/>
        </a:p>
      </dgm:t>
    </dgm:pt>
    <dgm:pt modelId="{5B528F16-CB18-4666-A8C4-8119172A9675}" type="pres">
      <dgm:prSet presAssocID="{5E6CB167-ED3D-487F-BB00-0A78C27C7A10}" presName="hierRoot3" presStyleCnt="0">
        <dgm:presLayoutVars>
          <dgm:hierBranch val="init"/>
        </dgm:presLayoutVars>
      </dgm:prSet>
      <dgm:spPr/>
    </dgm:pt>
    <dgm:pt modelId="{0F194AE7-E5F1-4858-B5A6-08335FA5AA14}" type="pres">
      <dgm:prSet presAssocID="{5E6CB167-ED3D-487F-BB00-0A78C27C7A10}" presName="rootComposite3" presStyleCnt="0"/>
      <dgm:spPr/>
    </dgm:pt>
    <dgm:pt modelId="{358E2B04-A504-4914-9073-077B440D2326}" type="pres">
      <dgm:prSet presAssocID="{5E6CB167-ED3D-487F-BB00-0A78C27C7A10}" presName="rootText3" presStyleLbl="asst3" presStyleIdx="0" presStyleCnt="1" custScaleX="109737" custLinFactY="-15259" custLinFactNeighborX="-4971" custLinFactNeighborY="-100000">
        <dgm:presLayoutVars>
          <dgm:chPref val="3"/>
        </dgm:presLayoutVars>
      </dgm:prSet>
      <dgm:spPr/>
      <dgm:t>
        <a:bodyPr/>
        <a:lstStyle/>
        <a:p>
          <a:endParaRPr lang="es-ES"/>
        </a:p>
      </dgm:t>
    </dgm:pt>
    <dgm:pt modelId="{067E033C-BBDC-4DCD-8492-F4F3CA405C17}" type="pres">
      <dgm:prSet presAssocID="{5E6CB167-ED3D-487F-BB00-0A78C27C7A10}" presName="rootConnector3" presStyleLbl="asst3" presStyleIdx="0" presStyleCnt="1"/>
      <dgm:spPr/>
      <dgm:t>
        <a:bodyPr/>
        <a:lstStyle/>
        <a:p>
          <a:endParaRPr lang="es-ES"/>
        </a:p>
      </dgm:t>
    </dgm:pt>
    <dgm:pt modelId="{1607CBC3-6313-415B-B5B2-D655B3C2F8FD}" type="pres">
      <dgm:prSet presAssocID="{5E6CB167-ED3D-487F-BB00-0A78C27C7A10}" presName="hierChild6" presStyleCnt="0"/>
      <dgm:spPr/>
    </dgm:pt>
    <dgm:pt modelId="{F4C05B9A-B8EE-429C-B516-961A6544FB1B}" type="pres">
      <dgm:prSet presAssocID="{5E6CB167-ED3D-487F-BB00-0A78C27C7A10}" presName="hierChild7" presStyleCnt="0"/>
      <dgm:spPr/>
    </dgm:pt>
    <dgm:pt modelId="{B6D51338-825E-4EFE-B9FC-C8E484C48B37}" type="pres">
      <dgm:prSet presAssocID="{E104150C-F00D-4D06-ABEF-A46C0C7FFFFB}" presName="hierChild5" presStyleCnt="0"/>
      <dgm:spPr/>
    </dgm:pt>
    <dgm:pt modelId="{CD3D522F-7054-4F40-97C5-35F3D0B85CC4}" type="pres">
      <dgm:prSet presAssocID="{B862AA5B-0A55-44C0-85D6-BDF9BF553663}" presName="hierChild3" presStyleCnt="0"/>
      <dgm:spPr/>
    </dgm:pt>
  </dgm:ptLst>
  <dgm:cxnLst>
    <dgm:cxn modelId="{70EE0162-ECCA-4A03-892C-3E18B44B915A}" srcId="{E104150C-F00D-4D06-ABEF-A46C0C7FFFFB}" destId="{27AABC23-3528-43BC-86D7-C363B537208D}" srcOrd="0" destOrd="0" parTransId="{AE57DC25-92C9-4E09-A7A5-C98B99175994}" sibTransId="{ED18C0DF-7AA1-4AB7-97AD-5C37E38795AC}"/>
    <dgm:cxn modelId="{5C46FA0C-89AA-4339-B6E4-BD607ECFCA04}" type="presOf" srcId="{3831441B-604F-4E91-A051-3F3371CDB244}" destId="{663C33DA-0885-4708-8BD2-169EC7299212}" srcOrd="0" destOrd="0" presId="urn:microsoft.com/office/officeart/2009/3/layout/HorizontalOrganizationChart"/>
    <dgm:cxn modelId="{3789F2CF-AB00-461B-87DB-89126588EF07}" srcId="{B862AA5B-0A55-44C0-85D6-BDF9BF553663}" destId="{E104150C-F00D-4D06-ABEF-A46C0C7FFFFB}" srcOrd="0" destOrd="0" parTransId="{D3DFCBA0-38DF-45B0-BE63-01CF37CF1431}" sibTransId="{399F70E0-9021-446C-8C02-CCC35EC889BA}"/>
    <dgm:cxn modelId="{C828D34E-7DDB-493C-BE07-3239E47A8A2F}" type="presOf" srcId="{9166D3E3-3754-4F3B-ABB8-3FEB261139FC}" destId="{0570A85E-97C4-4516-BAEE-53961D905919}" srcOrd="0" destOrd="0" presId="urn:microsoft.com/office/officeart/2009/3/layout/HorizontalOrganizationChart"/>
    <dgm:cxn modelId="{8E1BC742-D1E9-4428-A71D-2326527C7F20}" type="presOf" srcId="{BE36B5E9-B39F-4D66-8B4A-7434530CC76E}" destId="{299EEB8A-D70A-4453-8103-B353B081D807}" srcOrd="0" destOrd="0" presId="urn:microsoft.com/office/officeart/2009/3/layout/HorizontalOrganizationChart"/>
    <dgm:cxn modelId="{76B6F074-3D97-43C2-BD2D-A52FB7D61C4B}" type="presOf" srcId="{47859008-29F3-4275-B00F-2AA29E4E3B40}" destId="{7E94CD7B-E621-4987-A7C9-9D9BF407BC67}" srcOrd="0" destOrd="0" presId="urn:microsoft.com/office/officeart/2009/3/layout/HorizontalOrganizationChart"/>
    <dgm:cxn modelId="{F3B8A6BD-B0E8-4DA2-8FF1-34B3FE80A0D5}" type="presOf" srcId="{27AABC23-3528-43BC-86D7-C363B537208D}" destId="{CCF6FB58-1A17-4C0A-A29F-A3F6295F1C23}" srcOrd="1" destOrd="0" presId="urn:microsoft.com/office/officeart/2009/3/layout/HorizontalOrganizationChart"/>
    <dgm:cxn modelId="{9534A857-0BC5-4933-A8CF-6BA696573FD2}" type="presOf" srcId="{418B788A-5A80-4AAA-B313-3BAFFA7EDCF7}" destId="{B04C0D2E-8B8A-4DDF-9E09-304F7C086C68}" srcOrd="0" destOrd="0" presId="urn:microsoft.com/office/officeart/2009/3/layout/HorizontalOrganizationChart"/>
    <dgm:cxn modelId="{02C275F7-66E2-49CC-B06E-50658E331550}" type="presOf" srcId="{B862AA5B-0A55-44C0-85D6-BDF9BF553663}" destId="{BCDFDECD-F9E3-4028-B2EF-7E5210E38C68}" srcOrd="1" destOrd="0" presId="urn:microsoft.com/office/officeart/2009/3/layout/HorizontalOrganizationChart"/>
    <dgm:cxn modelId="{465274EA-D5BB-42F1-95EB-F35A1823284C}" type="presOf" srcId="{AE57DC25-92C9-4E09-A7A5-C98B99175994}" destId="{99067C28-2ABD-45E0-BE13-C8C4F35A99D8}" srcOrd="0" destOrd="0" presId="urn:microsoft.com/office/officeart/2009/3/layout/HorizontalOrganizationChart"/>
    <dgm:cxn modelId="{9245AE37-0252-488A-BADF-85B81C8A31FC}" type="presOf" srcId="{E104150C-F00D-4D06-ABEF-A46C0C7FFFFB}" destId="{EBDBD94B-CC28-4DB4-9A9D-FA9845430982}" srcOrd="1" destOrd="0" presId="urn:microsoft.com/office/officeart/2009/3/layout/HorizontalOrganizationChart"/>
    <dgm:cxn modelId="{4FD9C8D9-4145-40AC-AB9D-797D36448EA8}" srcId="{418B788A-5A80-4AAA-B313-3BAFFA7EDCF7}" destId="{B862AA5B-0A55-44C0-85D6-BDF9BF553663}" srcOrd="0" destOrd="0" parTransId="{A4C1404D-3962-48F5-BADA-DCFBAB22EB64}" sibTransId="{000D717A-E0D0-4BF6-96F3-2A49F55B679E}"/>
    <dgm:cxn modelId="{21BF086B-2CF0-48D5-98AE-83A07B3E9D7E}" type="presOf" srcId="{5E6CB167-ED3D-487F-BB00-0A78C27C7A10}" destId="{358E2B04-A504-4914-9073-077B440D2326}" srcOrd="0" destOrd="0" presId="urn:microsoft.com/office/officeart/2009/3/layout/HorizontalOrganizationChart"/>
    <dgm:cxn modelId="{343F6DBC-1407-44B4-AAC2-E9ED4547E950}" type="presOf" srcId="{27AABC23-3528-43BC-86D7-C363B537208D}" destId="{416FA2B2-47FE-45B5-83EE-DCC0A81A0E2F}" srcOrd="0" destOrd="0" presId="urn:microsoft.com/office/officeart/2009/3/layout/HorizontalOrganizationChart"/>
    <dgm:cxn modelId="{FEA4C4A5-C4CB-4998-A921-87A2E9ADD793}" srcId="{3831441B-604F-4E91-A051-3F3371CDB244}" destId="{5E6CB167-ED3D-487F-BB00-0A78C27C7A10}" srcOrd="0" destOrd="0" parTransId="{9166D3E3-3754-4F3B-ABB8-3FEB261139FC}" sibTransId="{1FA5EA80-7CD0-470A-8CB6-E89216F8A9B0}"/>
    <dgm:cxn modelId="{BA13F47B-DAB4-4299-BDFE-D4D72F4C1010}" srcId="{E104150C-F00D-4D06-ABEF-A46C0C7FFFFB}" destId="{3831441B-604F-4E91-A051-3F3371CDB244}" srcOrd="2" destOrd="0" parTransId="{BE36B5E9-B39F-4D66-8B4A-7434530CC76E}" sibTransId="{A9FBDD48-4313-4AA9-978F-57D566316CBD}"/>
    <dgm:cxn modelId="{A956DEED-CBF4-47DA-9D84-8577AB2F64F2}" type="presOf" srcId="{5E6CB167-ED3D-487F-BB00-0A78C27C7A10}" destId="{067E033C-BBDC-4DCD-8492-F4F3CA405C17}" srcOrd="1" destOrd="0" presId="urn:microsoft.com/office/officeart/2009/3/layout/HorizontalOrganizationChart"/>
    <dgm:cxn modelId="{041BC403-E4E9-44DC-A572-EA77AA581906}" type="presOf" srcId="{1145D383-7FF1-4286-A596-A16009B7A905}" destId="{4D53E884-6308-452F-A65F-05701D1D2B28}" srcOrd="1" destOrd="0" presId="urn:microsoft.com/office/officeart/2009/3/layout/HorizontalOrganizationChart"/>
    <dgm:cxn modelId="{B50E753E-E520-42CA-820B-C015B946AF31}" type="presOf" srcId="{B862AA5B-0A55-44C0-85D6-BDF9BF553663}" destId="{79BE557A-E202-4F1F-9B3E-962C32A0B01E}" srcOrd="0" destOrd="0" presId="urn:microsoft.com/office/officeart/2009/3/layout/HorizontalOrganizationChart"/>
    <dgm:cxn modelId="{174448D5-117A-4430-ADED-9B3DC9936B4D}" type="presOf" srcId="{D3DFCBA0-38DF-45B0-BE63-01CF37CF1431}" destId="{55E3CE1B-E351-4BB5-A42C-72479234F8E0}" srcOrd="0" destOrd="0" presId="urn:microsoft.com/office/officeart/2009/3/layout/HorizontalOrganizationChart"/>
    <dgm:cxn modelId="{4012C814-1356-4D8E-BE86-3EFE0FB38675}" type="presOf" srcId="{3831441B-604F-4E91-A051-3F3371CDB244}" destId="{C94CA267-B249-435C-BAD9-9FB97A2BAE2A}" srcOrd="1" destOrd="0" presId="urn:microsoft.com/office/officeart/2009/3/layout/HorizontalOrganizationChart"/>
    <dgm:cxn modelId="{9E9DCF86-93A5-4D9C-AD62-E1E220BC4F3F}" type="presOf" srcId="{E104150C-F00D-4D06-ABEF-A46C0C7FFFFB}" destId="{8C48A48D-C5A3-44E9-AB07-F56A8F24976C}" srcOrd="0" destOrd="0" presId="urn:microsoft.com/office/officeart/2009/3/layout/HorizontalOrganizationChart"/>
    <dgm:cxn modelId="{27E17ED9-F569-4E9A-BBA5-58DE89A3D9A3}" srcId="{E104150C-F00D-4D06-ABEF-A46C0C7FFFFB}" destId="{1145D383-7FF1-4286-A596-A16009B7A905}" srcOrd="1" destOrd="0" parTransId="{47859008-29F3-4275-B00F-2AA29E4E3B40}" sibTransId="{252F351E-FB99-46B5-B438-1420AB4FD76C}"/>
    <dgm:cxn modelId="{766832F5-38BB-43F8-8F57-8A3CD12913D0}" type="presOf" srcId="{1145D383-7FF1-4286-A596-A16009B7A905}" destId="{6CB1F4E6-8AF8-4871-AB3B-B358E3120FC1}" srcOrd="0" destOrd="0" presId="urn:microsoft.com/office/officeart/2009/3/layout/HorizontalOrganizationChart"/>
    <dgm:cxn modelId="{0A8561E3-5AC4-410A-BD88-1A3A6D98AB5E}" type="presParOf" srcId="{B04C0D2E-8B8A-4DDF-9E09-304F7C086C68}" destId="{54EC1444-4CB9-4545-A421-C680DC507B72}" srcOrd="0" destOrd="0" presId="urn:microsoft.com/office/officeart/2009/3/layout/HorizontalOrganizationChart"/>
    <dgm:cxn modelId="{65F9751E-3170-4EDF-A590-73CD6C082578}" type="presParOf" srcId="{54EC1444-4CB9-4545-A421-C680DC507B72}" destId="{2E693730-D03D-4134-A214-5FF255CE9BC3}" srcOrd="0" destOrd="0" presId="urn:microsoft.com/office/officeart/2009/3/layout/HorizontalOrganizationChart"/>
    <dgm:cxn modelId="{D86904A8-B34A-4AE3-8C2E-54FEBE45CC27}" type="presParOf" srcId="{2E693730-D03D-4134-A214-5FF255CE9BC3}" destId="{79BE557A-E202-4F1F-9B3E-962C32A0B01E}" srcOrd="0" destOrd="0" presId="urn:microsoft.com/office/officeart/2009/3/layout/HorizontalOrganizationChart"/>
    <dgm:cxn modelId="{7184DBC8-5FF3-4D6B-A899-722DE9E57202}" type="presParOf" srcId="{2E693730-D03D-4134-A214-5FF255CE9BC3}" destId="{BCDFDECD-F9E3-4028-B2EF-7E5210E38C68}" srcOrd="1" destOrd="0" presId="urn:microsoft.com/office/officeart/2009/3/layout/HorizontalOrganizationChart"/>
    <dgm:cxn modelId="{1F96A887-E317-4149-8AC5-8BA5F7A4881E}" type="presParOf" srcId="{54EC1444-4CB9-4545-A421-C680DC507B72}" destId="{47D630B9-5869-4DF5-BC17-BE8234EFD256}" srcOrd="1" destOrd="0" presId="urn:microsoft.com/office/officeart/2009/3/layout/HorizontalOrganizationChart"/>
    <dgm:cxn modelId="{3CE6B882-E0B7-4688-AA4D-CACE0CA8AB9D}" type="presParOf" srcId="{47D630B9-5869-4DF5-BC17-BE8234EFD256}" destId="{55E3CE1B-E351-4BB5-A42C-72479234F8E0}" srcOrd="0" destOrd="0" presId="urn:microsoft.com/office/officeart/2009/3/layout/HorizontalOrganizationChart"/>
    <dgm:cxn modelId="{30FBEED3-E439-4798-A41F-756D822FEDE0}" type="presParOf" srcId="{47D630B9-5869-4DF5-BC17-BE8234EFD256}" destId="{5C8C1853-983A-41E5-A0C7-B73EDD970CC6}" srcOrd="1" destOrd="0" presId="urn:microsoft.com/office/officeart/2009/3/layout/HorizontalOrganizationChart"/>
    <dgm:cxn modelId="{7DEBA0CD-3A85-43C6-8505-EC884F4188EF}" type="presParOf" srcId="{5C8C1853-983A-41E5-A0C7-B73EDD970CC6}" destId="{A3647DA6-9A6F-42F2-98D6-4B5FEED484AD}" srcOrd="0" destOrd="0" presId="urn:microsoft.com/office/officeart/2009/3/layout/HorizontalOrganizationChart"/>
    <dgm:cxn modelId="{7025C932-86DF-4321-9C14-9A69B71E7559}" type="presParOf" srcId="{A3647DA6-9A6F-42F2-98D6-4B5FEED484AD}" destId="{8C48A48D-C5A3-44E9-AB07-F56A8F24976C}" srcOrd="0" destOrd="0" presId="urn:microsoft.com/office/officeart/2009/3/layout/HorizontalOrganizationChart"/>
    <dgm:cxn modelId="{6CAC1EEF-8513-4E9E-AB1E-212DAFA07300}" type="presParOf" srcId="{A3647DA6-9A6F-42F2-98D6-4B5FEED484AD}" destId="{EBDBD94B-CC28-4DB4-9A9D-FA9845430982}" srcOrd="1" destOrd="0" presId="urn:microsoft.com/office/officeart/2009/3/layout/HorizontalOrganizationChart"/>
    <dgm:cxn modelId="{3B07172B-9B68-4648-A001-AB077FB17EAA}" type="presParOf" srcId="{5C8C1853-983A-41E5-A0C7-B73EDD970CC6}" destId="{DDCBD521-09AD-418F-8580-F3F7562156A2}" srcOrd="1" destOrd="0" presId="urn:microsoft.com/office/officeart/2009/3/layout/HorizontalOrganizationChart"/>
    <dgm:cxn modelId="{483FC47D-B879-4F46-A7B4-7F0224F22621}" type="presParOf" srcId="{DDCBD521-09AD-418F-8580-F3F7562156A2}" destId="{99067C28-2ABD-45E0-BE13-C8C4F35A99D8}" srcOrd="0" destOrd="0" presId="urn:microsoft.com/office/officeart/2009/3/layout/HorizontalOrganizationChart"/>
    <dgm:cxn modelId="{4D25D338-C788-4817-BB51-B679E3432852}" type="presParOf" srcId="{DDCBD521-09AD-418F-8580-F3F7562156A2}" destId="{68B2F47B-8CA1-4BD9-BDBE-CDB36176B683}" srcOrd="1" destOrd="0" presId="urn:microsoft.com/office/officeart/2009/3/layout/HorizontalOrganizationChart"/>
    <dgm:cxn modelId="{CF7D62BD-93AC-42E6-B9DD-2684BB60BE0A}" type="presParOf" srcId="{68B2F47B-8CA1-4BD9-BDBE-CDB36176B683}" destId="{0A53DDE6-7B3D-4928-BC21-D90723E65D67}" srcOrd="0" destOrd="0" presId="urn:microsoft.com/office/officeart/2009/3/layout/HorizontalOrganizationChart"/>
    <dgm:cxn modelId="{B28C474F-9DAC-4736-B571-B6D49E3B64B4}" type="presParOf" srcId="{0A53DDE6-7B3D-4928-BC21-D90723E65D67}" destId="{416FA2B2-47FE-45B5-83EE-DCC0A81A0E2F}" srcOrd="0" destOrd="0" presId="urn:microsoft.com/office/officeart/2009/3/layout/HorizontalOrganizationChart"/>
    <dgm:cxn modelId="{DDE3D80F-7CCB-4D83-B7A6-BAB0DCE1F91D}" type="presParOf" srcId="{0A53DDE6-7B3D-4928-BC21-D90723E65D67}" destId="{CCF6FB58-1A17-4C0A-A29F-A3F6295F1C23}" srcOrd="1" destOrd="0" presId="urn:microsoft.com/office/officeart/2009/3/layout/HorizontalOrganizationChart"/>
    <dgm:cxn modelId="{704AC24D-CAAA-4385-A8B1-4AC11AC29F5C}" type="presParOf" srcId="{68B2F47B-8CA1-4BD9-BDBE-CDB36176B683}" destId="{F0D696DD-9D3A-443A-8E15-F3F92A4A56DB}" srcOrd="1" destOrd="0" presId="urn:microsoft.com/office/officeart/2009/3/layout/HorizontalOrganizationChart"/>
    <dgm:cxn modelId="{A1DC22AC-9994-4A89-8C8D-AFB547FAB34F}" type="presParOf" srcId="{68B2F47B-8CA1-4BD9-BDBE-CDB36176B683}" destId="{1A38352E-1B06-4F40-92E6-BCA4E3213C68}" srcOrd="2" destOrd="0" presId="urn:microsoft.com/office/officeart/2009/3/layout/HorizontalOrganizationChart"/>
    <dgm:cxn modelId="{E2B3C42A-49B7-4D85-8CE3-9488F3C0DF59}" type="presParOf" srcId="{DDCBD521-09AD-418F-8580-F3F7562156A2}" destId="{7E94CD7B-E621-4987-A7C9-9D9BF407BC67}" srcOrd="2" destOrd="0" presId="urn:microsoft.com/office/officeart/2009/3/layout/HorizontalOrganizationChart"/>
    <dgm:cxn modelId="{EA32BDD0-2872-4DF0-B473-67EB2B980C77}" type="presParOf" srcId="{DDCBD521-09AD-418F-8580-F3F7562156A2}" destId="{E566F5FC-AA91-4A5B-A2B5-C9B5BD1D6993}" srcOrd="3" destOrd="0" presId="urn:microsoft.com/office/officeart/2009/3/layout/HorizontalOrganizationChart"/>
    <dgm:cxn modelId="{B2CED0CE-5D80-4472-868E-153930776C54}" type="presParOf" srcId="{E566F5FC-AA91-4A5B-A2B5-C9B5BD1D6993}" destId="{1B0DC859-E6E2-4DB3-B52A-AC125B30A931}" srcOrd="0" destOrd="0" presId="urn:microsoft.com/office/officeart/2009/3/layout/HorizontalOrganizationChart"/>
    <dgm:cxn modelId="{469295B7-844A-45B6-93B0-6AEE590D1624}" type="presParOf" srcId="{1B0DC859-E6E2-4DB3-B52A-AC125B30A931}" destId="{6CB1F4E6-8AF8-4871-AB3B-B358E3120FC1}" srcOrd="0" destOrd="0" presId="urn:microsoft.com/office/officeart/2009/3/layout/HorizontalOrganizationChart"/>
    <dgm:cxn modelId="{B9A48DBA-674B-4674-BB4A-7404155CAAB8}" type="presParOf" srcId="{1B0DC859-E6E2-4DB3-B52A-AC125B30A931}" destId="{4D53E884-6308-452F-A65F-05701D1D2B28}" srcOrd="1" destOrd="0" presId="urn:microsoft.com/office/officeart/2009/3/layout/HorizontalOrganizationChart"/>
    <dgm:cxn modelId="{2A7E6F14-C98A-47B9-A88C-B1BF0ED9A832}" type="presParOf" srcId="{E566F5FC-AA91-4A5B-A2B5-C9B5BD1D6993}" destId="{F7A5242C-CC13-4164-AD0B-F159F9691BD8}" srcOrd="1" destOrd="0" presId="urn:microsoft.com/office/officeart/2009/3/layout/HorizontalOrganizationChart"/>
    <dgm:cxn modelId="{68CBC169-E4FA-4BDC-9C81-871B8E44C41D}" type="presParOf" srcId="{E566F5FC-AA91-4A5B-A2B5-C9B5BD1D6993}" destId="{A7AF51A8-1858-4823-88D9-69FD4EC2D5EC}" srcOrd="2" destOrd="0" presId="urn:microsoft.com/office/officeart/2009/3/layout/HorizontalOrganizationChart"/>
    <dgm:cxn modelId="{BFF8503F-5315-4984-80F7-DE512C8F5CA7}" type="presParOf" srcId="{DDCBD521-09AD-418F-8580-F3F7562156A2}" destId="{299EEB8A-D70A-4453-8103-B353B081D807}" srcOrd="4" destOrd="0" presId="urn:microsoft.com/office/officeart/2009/3/layout/HorizontalOrganizationChart"/>
    <dgm:cxn modelId="{E253E816-DDE8-422C-B9E8-4893A4EA54D8}" type="presParOf" srcId="{DDCBD521-09AD-418F-8580-F3F7562156A2}" destId="{35C301F2-2F94-4949-BB45-9038C274ED92}" srcOrd="5" destOrd="0" presId="urn:microsoft.com/office/officeart/2009/3/layout/HorizontalOrganizationChart"/>
    <dgm:cxn modelId="{9A15DA07-38B6-4600-85C2-8450EC31ABD4}" type="presParOf" srcId="{35C301F2-2F94-4949-BB45-9038C274ED92}" destId="{BE22D93E-B22C-4384-978C-88FD6D1AD032}" srcOrd="0" destOrd="0" presId="urn:microsoft.com/office/officeart/2009/3/layout/HorizontalOrganizationChart"/>
    <dgm:cxn modelId="{D07D7F14-0D65-43C3-8F07-585897AB0C13}" type="presParOf" srcId="{BE22D93E-B22C-4384-978C-88FD6D1AD032}" destId="{663C33DA-0885-4708-8BD2-169EC7299212}" srcOrd="0" destOrd="0" presId="urn:microsoft.com/office/officeart/2009/3/layout/HorizontalOrganizationChart"/>
    <dgm:cxn modelId="{AC4A5213-3DEB-441D-820F-53E7DCA3610F}" type="presParOf" srcId="{BE22D93E-B22C-4384-978C-88FD6D1AD032}" destId="{C94CA267-B249-435C-BAD9-9FB97A2BAE2A}" srcOrd="1" destOrd="0" presId="urn:microsoft.com/office/officeart/2009/3/layout/HorizontalOrganizationChart"/>
    <dgm:cxn modelId="{0CEC6955-90DC-40F6-BF0F-C68E7999DD53}" type="presParOf" srcId="{35C301F2-2F94-4949-BB45-9038C274ED92}" destId="{1E2A0DF1-BD3B-4774-A4E4-FDC708ED58A2}" srcOrd="1" destOrd="0" presId="urn:microsoft.com/office/officeart/2009/3/layout/HorizontalOrganizationChart"/>
    <dgm:cxn modelId="{1D90A846-469A-4E12-86B5-E1868585D6FB}" type="presParOf" srcId="{35C301F2-2F94-4949-BB45-9038C274ED92}" destId="{8CDA7A20-503B-4B0B-B22E-D3D668583F7B}" srcOrd="2" destOrd="0" presId="urn:microsoft.com/office/officeart/2009/3/layout/HorizontalOrganizationChart"/>
    <dgm:cxn modelId="{9DC0AFDA-62BD-42C7-9D10-B9A8E5E5B295}" type="presParOf" srcId="{8CDA7A20-503B-4B0B-B22E-D3D668583F7B}" destId="{0570A85E-97C4-4516-BAEE-53961D905919}" srcOrd="0" destOrd="0" presId="urn:microsoft.com/office/officeart/2009/3/layout/HorizontalOrganizationChart"/>
    <dgm:cxn modelId="{E63D2A73-D929-4ABC-AB23-A322B5C778F1}" type="presParOf" srcId="{8CDA7A20-503B-4B0B-B22E-D3D668583F7B}" destId="{5B528F16-CB18-4666-A8C4-8119172A9675}" srcOrd="1" destOrd="0" presId="urn:microsoft.com/office/officeart/2009/3/layout/HorizontalOrganizationChart"/>
    <dgm:cxn modelId="{768C4F77-E06B-466C-9B02-15C734A6F559}" type="presParOf" srcId="{5B528F16-CB18-4666-A8C4-8119172A9675}" destId="{0F194AE7-E5F1-4858-B5A6-08335FA5AA14}" srcOrd="0" destOrd="0" presId="urn:microsoft.com/office/officeart/2009/3/layout/HorizontalOrganizationChart"/>
    <dgm:cxn modelId="{452FB79C-26AC-49A9-B12D-1899FC03B654}" type="presParOf" srcId="{0F194AE7-E5F1-4858-B5A6-08335FA5AA14}" destId="{358E2B04-A504-4914-9073-077B440D2326}" srcOrd="0" destOrd="0" presId="urn:microsoft.com/office/officeart/2009/3/layout/HorizontalOrganizationChart"/>
    <dgm:cxn modelId="{7BB47C90-DFFB-4C55-9EA5-0A118F710326}" type="presParOf" srcId="{0F194AE7-E5F1-4858-B5A6-08335FA5AA14}" destId="{067E033C-BBDC-4DCD-8492-F4F3CA405C17}" srcOrd="1" destOrd="0" presId="urn:microsoft.com/office/officeart/2009/3/layout/HorizontalOrganizationChart"/>
    <dgm:cxn modelId="{730A8B4E-260C-4D76-8127-B0AAD7503761}" type="presParOf" srcId="{5B528F16-CB18-4666-A8C4-8119172A9675}" destId="{1607CBC3-6313-415B-B5B2-D655B3C2F8FD}" srcOrd="1" destOrd="0" presId="urn:microsoft.com/office/officeart/2009/3/layout/HorizontalOrganizationChart"/>
    <dgm:cxn modelId="{23506EF0-2F87-4664-A458-D5B79011A4E7}" type="presParOf" srcId="{5B528F16-CB18-4666-A8C4-8119172A9675}" destId="{F4C05B9A-B8EE-429C-B516-961A6544FB1B}" srcOrd="2" destOrd="0" presId="urn:microsoft.com/office/officeart/2009/3/layout/HorizontalOrganizationChart"/>
    <dgm:cxn modelId="{648ED1E5-376E-402D-A600-74E7D74FB8C8}" type="presParOf" srcId="{5C8C1853-983A-41E5-A0C7-B73EDD970CC6}" destId="{B6D51338-825E-4EFE-B9FC-C8E484C48B37}" srcOrd="2" destOrd="0" presId="urn:microsoft.com/office/officeart/2009/3/layout/HorizontalOrganizationChart"/>
    <dgm:cxn modelId="{212DCC84-90B7-4E70-B967-88CB97084DB9}" type="presParOf" srcId="{54EC1444-4CB9-4545-A421-C680DC507B72}" destId="{CD3D522F-7054-4F40-97C5-35F3D0B85CC4}"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4FC1219-07F8-4630-AD01-F8E015829B28}" type="doc">
      <dgm:prSet loTypeId="urn:microsoft.com/office/officeart/2005/8/layout/equation1" loCatId="process" qsTypeId="urn:microsoft.com/office/officeart/2005/8/quickstyle/simple3" qsCatId="simple" csTypeId="urn:microsoft.com/office/officeart/2005/8/colors/colorful4" csCatId="colorful"/>
      <dgm:spPr/>
      <dgm:t>
        <a:bodyPr/>
        <a:lstStyle/>
        <a:p>
          <a:endParaRPr lang="es-ES"/>
        </a:p>
      </dgm:t>
    </dgm:pt>
    <dgm:pt modelId="{187CE1F5-85D8-437D-A6B6-269B62AA4815}">
      <dgm:prSet custT="1"/>
      <dgm:spPr/>
      <dgm:t>
        <a:bodyPr/>
        <a:lstStyle/>
        <a:p>
          <a:pPr rtl="0"/>
          <a:r>
            <a:rPr lang="es-EC" sz="1600" i="0" dirty="0" smtClean="0">
              <a:latin typeface="Arial" panose="020B0604020202020204" pitchFamily="34" charset="0"/>
              <a:cs typeface="Arial" panose="020B0604020202020204" pitchFamily="34" charset="0"/>
            </a:rPr>
            <a:t>Plan de trabajo se remite hasta el 15 de diciembre de cada año</a:t>
          </a:r>
          <a:endParaRPr lang="en-US" sz="1600" i="0" dirty="0">
            <a:latin typeface="Arial" panose="020B0604020202020204" pitchFamily="34" charset="0"/>
            <a:cs typeface="Arial" panose="020B0604020202020204" pitchFamily="34" charset="0"/>
          </a:endParaRPr>
        </a:p>
      </dgm:t>
    </dgm:pt>
    <dgm:pt modelId="{D09E78A1-0414-47AE-B489-268C3C4775F7}" type="parTrans" cxnId="{44E9E250-8562-4952-A5FB-B1731EBC592A}">
      <dgm:prSet/>
      <dgm:spPr/>
      <dgm:t>
        <a:bodyPr/>
        <a:lstStyle/>
        <a:p>
          <a:endParaRPr lang="es-ES" sz="1600">
            <a:latin typeface="Arial" panose="020B0604020202020204" pitchFamily="34" charset="0"/>
            <a:cs typeface="Arial" panose="020B0604020202020204" pitchFamily="34" charset="0"/>
          </a:endParaRPr>
        </a:p>
      </dgm:t>
    </dgm:pt>
    <dgm:pt modelId="{B48E998A-0A4D-4F3D-B376-922AE52864D0}" type="sibTrans" cxnId="{44E9E250-8562-4952-A5FB-B1731EBC592A}">
      <dgm:prSet/>
      <dgm:spPr/>
      <dgm:t>
        <a:bodyPr/>
        <a:lstStyle/>
        <a:p>
          <a:endParaRPr lang="es-ES" sz="1600">
            <a:latin typeface="Arial" panose="020B0604020202020204" pitchFamily="34" charset="0"/>
            <a:cs typeface="Arial" panose="020B0604020202020204" pitchFamily="34" charset="0"/>
          </a:endParaRPr>
        </a:p>
      </dgm:t>
    </dgm:pt>
    <dgm:pt modelId="{45E03F06-4753-4A16-A87D-4E2F34A70021}" type="pres">
      <dgm:prSet presAssocID="{F4FC1219-07F8-4630-AD01-F8E015829B28}" presName="linearFlow" presStyleCnt="0">
        <dgm:presLayoutVars>
          <dgm:dir/>
          <dgm:resizeHandles val="exact"/>
        </dgm:presLayoutVars>
      </dgm:prSet>
      <dgm:spPr/>
      <dgm:t>
        <a:bodyPr/>
        <a:lstStyle/>
        <a:p>
          <a:endParaRPr lang="es-ES"/>
        </a:p>
      </dgm:t>
    </dgm:pt>
    <dgm:pt modelId="{C9A527F4-63FA-4310-87A0-7116570BDD61}" type="pres">
      <dgm:prSet presAssocID="{187CE1F5-85D8-437D-A6B6-269B62AA4815}" presName="node" presStyleLbl="node1" presStyleIdx="0" presStyleCnt="1">
        <dgm:presLayoutVars>
          <dgm:bulletEnabled val="1"/>
        </dgm:presLayoutVars>
      </dgm:prSet>
      <dgm:spPr/>
      <dgm:t>
        <a:bodyPr/>
        <a:lstStyle/>
        <a:p>
          <a:endParaRPr lang="es-ES"/>
        </a:p>
      </dgm:t>
    </dgm:pt>
  </dgm:ptLst>
  <dgm:cxnLst>
    <dgm:cxn modelId="{DF0C4106-3262-4CDB-8FFE-352836782A0F}" type="presOf" srcId="{187CE1F5-85D8-437D-A6B6-269B62AA4815}" destId="{C9A527F4-63FA-4310-87A0-7116570BDD61}" srcOrd="0" destOrd="0" presId="urn:microsoft.com/office/officeart/2005/8/layout/equation1"/>
    <dgm:cxn modelId="{060749A8-7135-471A-A43F-DD653EF2EE95}" type="presOf" srcId="{F4FC1219-07F8-4630-AD01-F8E015829B28}" destId="{45E03F06-4753-4A16-A87D-4E2F34A70021}" srcOrd="0" destOrd="0" presId="urn:microsoft.com/office/officeart/2005/8/layout/equation1"/>
    <dgm:cxn modelId="{44E9E250-8562-4952-A5FB-B1731EBC592A}" srcId="{F4FC1219-07F8-4630-AD01-F8E015829B28}" destId="{187CE1F5-85D8-437D-A6B6-269B62AA4815}" srcOrd="0" destOrd="0" parTransId="{D09E78A1-0414-47AE-B489-268C3C4775F7}" sibTransId="{B48E998A-0A4D-4F3D-B376-922AE52864D0}"/>
    <dgm:cxn modelId="{E4CF4990-301D-45C0-981A-71FCF47809DE}" type="presParOf" srcId="{45E03F06-4753-4A16-A87D-4E2F34A70021}" destId="{C9A527F4-63FA-4310-87A0-7116570BDD61}" srcOrd="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58DE65E-155B-48FB-AA37-4A4FC0DA7593}" type="doc">
      <dgm:prSet loTypeId="urn:microsoft.com/office/officeart/2005/8/layout/StepDownProcess" loCatId="process" qsTypeId="urn:microsoft.com/office/officeart/2005/8/quickstyle/simple3" qsCatId="simple" csTypeId="urn:microsoft.com/office/officeart/2005/8/colors/colorful4" csCatId="colorful" phldr="1"/>
      <dgm:spPr/>
      <dgm:t>
        <a:bodyPr/>
        <a:lstStyle/>
        <a:p>
          <a:endParaRPr lang="es-ES"/>
        </a:p>
      </dgm:t>
    </dgm:pt>
    <dgm:pt modelId="{569B8A80-DA4A-4767-BF21-0FA91688BA2D}">
      <dgm:prSet phldrT="[Texto]" custT="1"/>
      <dgm:spPr/>
      <dgm:t>
        <a:bodyPr/>
        <a:lstStyle/>
        <a:p>
          <a:r>
            <a:rPr lang="es-ES" sz="1400" b="0" dirty="0" smtClean="0">
              <a:latin typeface="Arial" panose="020B0604020202020204" pitchFamily="34" charset="0"/>
              <a:cs typeface="Arial" panose="020B0604020202020204" pitchFamily="34" charset="0"/>
            </a:rPr>
            <a:t>Revisión Plan</a:t>
          </a:r>
          <a:endParaRPr lang="es-ES" sz="1400" b="0" dirty="0">
            <a:latin typeface="Arial" panose="020B0604020202020204" pitchFamily="34" charset="0"/>
            <a:cs typeface="Arial" panose="020B0604020202020204" pitchFamily="34" charset="0"/>
          </a:endParaRPr>
        </a:p>
      </dgm:t>
    </dgm:pt>
    <dgm:pt modelId="{3A32F694-4A38-45EB-A112-FEC5A05F5BB9}" type="parTrans" cxnId="{F4CF81AB-EEB7-44F6-BB79-C7FAEB141CEB}">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C1FCF447-3B8D-47CC-9488-CE1C6DDF4C6B}" type="sibTrans" cxnId="{F4CF81AB-EEB7-44F6-BB79-C7FAEB141CEB}">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A0F99CC9-6D1E-4BB2-AB08-04EDED8683DF}">
      <dgm:prSet phldrT="[Texto]" custT="1"/>
      <dgm:spPr/>
      <dgm:t>
        <a:bodyPr/>
        <a:lstStyle/>
        <a:p>
          <a:r>
            <a:rPr lang="es-ES" sz="1400" b="0" dirty="0" smtClean="0">
              <a:latin typeface="Arial" panose="020B0604020202020204" pitchFamily="34" charset="0"/>
              <a:cs typeface="Arial" panose="020B0604020202020204" pitchFamily="34" charset="0"/>
            </a:rPr>
            <a:t>Consejo de Vigilancia</a:t>
          </a:r>
          <a:endParaRPr lang="es-ES" sz="1400" b="0" dirty="0">
            <a:latin typeface="Arial" panose="020B0604020202020204" pitchFamily="34" charset="0"/>
            <a:cs typeface="Arial" panose="020B0604020202020204" pitchFamily="34" charset="0"/>
          </a:endParaRPr>
        </a:p>
      </dgm:t>
    </dgm:pt>
    <dgm:pt modelId="{37BBDACC-A902-4AD9-9277-C26E47D3903D}" type="parTrans" cxnId="{B00EAB58-9A32-4C72-A54F-76BC89EBA222}">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C9E3CD43-FDCD-4B86-A5A2-0C68CFF0CC51}" type="sibTrans" cxnId="{B00EAB58-9A32-4C72-A54F-76BC89EBA222}">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7C9E9DEF-8A5C-4850-B72D-37FC0CD2D675}">
      <dgm:prSet phldrT="[Texto]" custT="1"/>
      <dgm:spPr/>
      <dgm:t>
        <a:bodyPr/>
        <a:lstStyle/>
        <a:p>
          <a:r>
            <a:rPr lang="es-ES" sz="1400" b="0" dirty="0" smtClean="0">
              <a:latin typeface="Arial" panose="020B0604020202020204" pitchFamily="34" charset="0"/>
              <a:cs typeface="Arial" panose="020B0604020202020204" pitchFamily="34" charset="0"/>
            </a:rPr>
            <a:t>Aprobación del Plan </a:t>
          </a:r>
          <a:endParaRPr lang="es-ES" sz="1400" b="0" dirty="0">
            <a:latin typeface="Arial" panose="020B0604020202020204" pitchFamily="34" charset="0"/>
            <a:cs typeface="Arial" panose="020B0604020202020204" pitchFamily="34" charset="0"/>
          </a:endParaRPr>
        </a:p>
      </dgm:t>
    </dgm:pt>
    <dgm:pt modelId="{EAEC6787-A7D7-4ED3-A709-DAD830FE993A}" type="parTrans" cxnId="{D66178C2-CC62-4C8B-8B28-6442BBF9435E}">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32371F26-1BA7-45F5-9AE7-FA028965CD1A}" type="sibTrans" cxnId="{D66178C2-CC62-4C8B-8B28-6442BBF9435E}">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87EA03D5-8D18-4496-9E5E-B7043E1DFF5F}">
      <dgm:prSet phldrT="[Texto]" custT="1"/>
      <dgm:spPr/>
      <dgm:t>
        <a:bodyPr/>
        <a:lstStyle/>
        <a:p>
          <a:r>
            <a:rPr lang="es-ES" sz="1400" b="0" dirty="0" smtClean="0">
              <a:latin typeface="Arial" panose="020B0604020202020204" pitchFamily="34" charset="0"/>
              <a:cs typeface="Arial" panose="020B0604020202020204" pitchFamily="34" charset="0"/>
            </a:rPr>
            <a:t>Envío del Plan </a:t>
          </a:r>
          <a:endParaRPr lang="es-ES" sz="1400" b="0" dirty="0">
            <a:latin typeface="Arial" panose="020B0604020202020204" pitchFamily="34" charset="0"/>
            <a:cs typeface="Arial" panose="020B0604020202020204" pitchFamily="34" charset="0"/>
          </a:endParaRPr>
        </a:p>
      </dgm:t>
    </dgm:pt>
    <dgm:pt modelId="{E08494D3-FF46-463A-94C4-1809E4D47CC9}" type="parTrans" cxnId="{114E49AE-B2CE-4F77-86BF-01529806AC4F}">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AFC6EC6D-BBF7-481C-B84E-8957896CA4E5}" type="sibTrans" cxnId="{114E49AE-B2CE-4F77-86BF-01529806AC4F}">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091AE046-EAB3-4851-82AF-DB76BC02665D}">
      <dgm:prSet phldrT="[Texto]" custT="1"/>
      <dgm:spPr/>
      <dgm:t>
        <a:bodyPr/>
        <a:lstStyle/>
        <a:p>
          <a:r>
            <a:rPr lang="es-ES" sz="1400" b="0" dirty="0" smtClean="0">
              <a:latin typeface="Arial" panose="020B0604020202020204" pitchFamily="34" charset="0"/>
              <a:cs typeface="Arial" panose="020B0604020202020204" pitchFamily="34" charset="0"/>
            </a:rPr>
            <a:t>Consejo de Administración</a:t>
          </a:r>
          <a:endParaRPr lang="es-ES" sz="1400" b="0" dirty="0">
            <a:latin typeface="Arial" panose="020B0604020202020204" pitchFamily="34" charset="0"/>
            <a:cs typeface="Arial" panose="020B0604020202020204" pitchFamily="34" charset="0"/>
          </a:endParaRPr>
        </a:p>
      </dgm:t>
    </dgm:pt>
    <dgm:pt modelId="{A2E82E41-FC72-4A4F-BDB3-631CB3D5B3DA}" type="parTrans" cxnId="{A9200FAA-66C2-4043-9514-3576889D07C2}">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F620F98D-793E-4CB5-B436-4A8CB28638E2}" type="sibTrans" cxnId="{A9200FAA-66C2-4043-9514-3576889D07C2}">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F1CB1B4A-2B55-4E2F-8FBB-52E32970D1BB}">
      <dgm:prSet phldrT="[Texto]" custT="1"/>
      <dgm:spPr/>
      <dgm:t>
        <a:bodyPr/>
        <a:lstStyle/>
        <a:p>
          <a:r>
            <a:rPr lang="es-ES" sz="1400" b="0" dirty="0" smtClean="0">
              <a:latin typeface="Arial" panose="020B0604020202020204" pitchFamily="34" charset="0"/>
              <a:cs typeface="Arial" panose="020B0604020202020204" pitchFamily="34" charset="0"/>
            </a:rPr>
            <a:t>Validación del Plan</a:t>
          </a:r>
          <a:endParaRPr lang="es-ES" sz="1400" b="0" dirty="0">
            <a:latin typeface="Arial" panose="020B0604020202020204" pitchFamily="34" charset="0"/>
            <a:cs typeface="Arial" panose="020B0604020202020204" pitchFamily="34" charset="0"/>
          </a:endParaRPr>
        </a:p>
      </dgm:t>
    </dgm:pt>
    <dgm:pt modelId="{487F1146-4EF7-42CD-9443-E8B04AA1481E}" type="parTrans" cxnId="{D41CC8AA-77A3-4CEA-8780-266FFB014D2C}">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F518E7F7-CBAC-4898-A7A9-A9C72A8C135F}" type="sibTrans" cxnId="{D41CC8AA-77A3-4CEA-8780-266FFB014D2C}">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B0BCF974-9A35-442F-8569-54607FCB74BA}">
      <dgm:prSet phldrT="[Texto]" custT="1"/>
      <dgm:spPr/>
      <dgm:t>
        <a:bodyPr/>
        <a:lstStyle/>
        <a:p>
          <a:r>
            <a:rPr lang="es-ES" sz="1400" b="0" dirty="0" smtClean="0">
              <a:latin typeface="Arial" panose="020B0604020202020204" pitchFamily="34" charset="0"/>
              <a:cs typeface="Arial" panose="020B0604020202020204" pitchFamily="34" charset="0"/>
            </a:rPr>
            <a:t>SEPS</a:t>
          </a:r>
          <a:endParaRPr lang="es-ES" sz="1400" b="0" dirty="0">
            <a:latin typeface="Arial" panose="020B0604020202020204" pitchFamily="34" charset="0"/>
            <a:cs typeface="Arial" panose="020B0604020202020204" pitchFamily="34" charset="0"/>
          </a:endParaRPr>
        </a:p>
      </dgm:t>
    </dgm:pt>
    <dgm:pt modelId="{19C19AE7-BD44-49EF-AD07-2AB4E0F24F40}" type="parTrans" cxnId="{6464681A-7FBF-4296-AFC0-0088638FDFD1}">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B41B3C80-3090-4C4F-9894-53852D42E182}" type="sibTrans" cxnId="{6464681A-7FBF-4296-AFC0-0088638FDFD1}">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176E7DD3-9855-48E6-B507-833552E1DC76}">
      <dgm:prSet phldrT="[Texto]" custT="1"/>
      <dgm:spPr/>
      <dgm:t>
        <a:bodyPr/>
        <a:lstStyle/>
        <a:p>
          <a:r>
            <a:rPr lang="es-ES" sz="1400" b="0" dirty="0" smtClean="0">
              <a:latin typeface="Arial" panose="020B0604020202020204" pitchFamily="34" charset="0"/>
              <a:cs typeface="Arial" panose="020B0604020202020204" pitchFamily="34" charset="0"/>
            </a:rPr>
            <a:t>Auditor Interno</a:t>
          </a:r>
          <a:endParaRPr lang="es-ES" sz="1400" b="0" dirty="0">
            <a:latin typeface="Arial" panose="020B0604020202020204" pitchFamily="34" charset="0"/>
            <a:cs typeface="Arial" panose="020B0604020202020204" pitchFamily="34" charset="0"/>
          </a:endParaRPr>
        </a:p>
      </dgm:t>
    </dgm:pt>
    <dgm:pt modelId="{66A99B8F-5303-474A-A6EF-FEED0CCB531D}" type="parTrans" cxnId="{14E72CC4-478E-4234-B21A-A45E85D8F49F}">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00CB403B-C52E-42A0-8D2C-6C1328F0395E}" type="sibTrans" cxnId="{14E72CC4-478E-4234-B21A-A45E85D8F49F}">
      <dgm:prSet/>
      <dgm:spPr/>
      <dgm:t>
        <a:bodyPr/>
        <a:lstStyle/>
        <a:p>
          <a:endParaRPr lang="es-ES" sz="1400" b="0">
            <a:solidFill>
              <a:schemeClr val="tx1"/>
            </a:solidFill>
            <a:latin typeface="Arial" panose="020B0604020202020204" pitchFamily="34" charset="0"/>
            <a:cs typeface="Arial" panose="020B0604020202020204" pitchFamily="34" charset="0"/>
          </a:endParaRPr>
        </a:p>
      </dgm:t>
    </dgm:pt>
    <dgm:pt modelId="{96506D9D-E25E-45FA-A870-0CF67DA3B0C1}" type="pres">
      <dgm:prSet presAssocID="{E58DE65E-155B-48FB-AA37-4A4FC0DA7593}" presName="rootnode" presStyleCnt="0">
        <dgm:presLayoutVars>
          <dgm:chMax/>
          <dgm:chPref/>
          <dgm:dir/>
          <dgm:animLvl val="lvl"/>
        </dgm:presLayoutVars>
      </dgm:prSet>
      <dgm:spPr/>
      <dgm:t>
        <a:bodyPr/>
        <a:lstStyle/>
        <a:p>
          <a:endParaRPr lang="es-EC"/>
        </a:p>
      </dgm:t>
    </dgm:pt>
    <dgm:pt modelId="{51BDE805-0930-4F2B-AC82-5B898E9AD2F2}" type="pres">
      <dgm:prSet presAssocID="{569B8A80-DA4A-4767-BF21-0FA91688BA2D}" presName="composite" presStyleCnt="0"/>
      <dgm:spPr/>
      <dgm:t>
        <a:bodyPr/>
        <a:lstStyle/>
        <a:p>
          <a:endParaRPr lang="es-ES"/>
        </a:p>
      </dgm:t>
    </dgm:pt>
    <dgm:pt modelId="{149DF92E-8262-48F6-8926-C250BFF8A9CD}" type="pres">
      <dgm:prSet presAssocID="{569B8A80-DA4A-4767-BF21-0FA91688BA2D}" presName="bentUpArrow1" presStyleLbl="alignImgPlace1" presStyleIdx="0" presStyleCnt="3"/>
      <dgm:spPr/>
      <dgm:t>
        <a:bodyPr/>
        <a:lstStyle/>
        <a:p>
          <a:endParaRPr lang="es-ES"/>
        </a:p>
      </dgm:t>
    </dgm:pt>
    <dgm:pt modelId="{DFFEBD37-8126-4234-8497-5CCE65A8CCE6}" type="pres">
      <dgm:prSet presAssocID="{569B8A80-DA4A-4767-BF21-0FA91688BA2D}" presName="ParentText" presStyleLbl="node1" presStyleIdx="0" presStyleCnt="4">
        <dgm:presLayoutVars>
          <dgm:chMax val="1"/>
          <dgm:chPref val="1"/>
          <dgm:bulletEnabled val="1"/>
        </dgm:presLayoutVars>
      </dgm:prSet>
      <dgm:spPr/>
      <dgm:t>
        <a:bodyPr/>
        <a:lstStyle/>
        <a:p>
          <a:endParaRPr lang="es-ES"/>
        </a:p>
      </dgm:t>
    </dgm:pt>
    <dgm:pt modelId="{AB4ED1FF-7662-4DAE-BF23-09F1CF600A79}" type="pres">
      <dgm:prSet presAssocID="{569B8A80-DA4A-4767-BF21-0FA91688BA2D}" presName="ChildText" presStyleLbl="revTx" presStyleIdx="0" presStyleCnt="4" custScaleX="350744" custLinFactX="36790" custLinFactNeighborX="100000" custLinFactNeighborY="-1759">
        <dgm:presLayoutVars>
          <dgm:chMax val="0"/>
          <dgm:chPref val="0"/>
          <dgm:bulletEnabled val="1"/>
        </dgm:presLayoutVars>
      </dgm:prSet>
      <dgm:spPr/>
      <dgm:t>
        <a:bodyPr/>
        <a:lstStyle/>
        <a:p>
          <a:endParaRPr lang="es-ES"/>
        </a:p>
      </dgm:t>
    </dgm:pt>
    <dgm:pt modelId="{10E3EEDA-AFCB-4D42-9516-0C6BF0A67E47}" type="pres">
      <dgm:prSet presAssocID="{C1FCF447-3B8D-47CC-9488-CE1C6DDF4C6B}" presName="sibTrans" presStyleCnt="0"/>
      <dgm:spPr/>
      <dgm:t>
        <a:bodyPr/>
        <a:lstStyle/>
        <a:p>
          <a:endParaRPr lang="es-ES"/>
        </a:p>
      </dgm:t>
    </dgm:pt>
    <dgm:pt modelId="{4C215092-474C-4DA4-98DF-760629ECD7A3}" type="pres">
      <dgm:prSet presAssocID="{7C9E9DEF-8A5C-4850-B72D-37FC0CD2D675}" presName="composite" presStyleCnt="0"/>
      <dgm:spPr/>
      <dgm:t>
        <a:bodyPr/>
        <a:lstStyle/>
        <a:p>
          <a:endParaRPr lang="es-ES"/>
        </a:p>
      </dgm:t>
    </dgm:pt>
    <dgm:pt modelId="{F407DD1D-84E7-41BB-9A9F-F2E0C5EBDC89}" type="pres">
      <dgm:prSet presAssocID="{7C9E9DEF-8A5C-4850-B72D-37FC0CD2D675}" presName="bentUpArrow1" presStyleLbl="alignImgPlace1" presStyleIdx="1" presStyleCnt="3"/>
      <dgm:spPr/>
      <dgm:t>
        <a:bodyPr/>
        <a:lstStyle/>
        <a:p>
          <a:endParaRPr lang="es-ES"/>
        </a:p>
      </dgm:t>
    </dgm:pt>
    <dgm:pt modelId="{CE791822-22B7-4FB9-B32F-F93B92532C2E}" type="pres">
      <dgm:prSet presAssocID="{7C9E9DEF-8A5C-4850-B72D-37FC0CD2D675}" presName="ParentText" presStyleLbl="node1" presStyleIdx="1" presStyleCnt="4">
        <dgm:presLayoutVars>
          <dgm:chMax val="1"/>
          <dgm:chPref val="1"/>
          <dgm:bulletEnabled val="1"/>
        </dgm:presLayoutVars>
      </dgm:prSet>
      <dgm:spPr/>
      <dgm:t>
        <a:bodyPr/>
        <a:lstStyle/>
        <a:p>
          <a:endParaRPr lang="es-ES"/>
        </a:p>
      </dgm:t>
    </dgm:pt>
    <dgm:pt modelId="{68C50195-F155-4F2C-9FDE-C1E01E2E6FE2}" type="pres">
      <dgm:prSet presAssocID="{7C9E9DEF-8A5C-4850-B72D-37FC0CD2D675}" presName="ChildText" presStyleLbl="revTx" presStyleIdx="1" presStyleCnt="4" custScaleX="344351" custLinFactX="29779" custLinFactNeighborX="100000" custLinFactNeighborY="-1759">
        <dgm:presLayoutVars>
          <dgm:chMax val="0"/>
          <dgm:chPref val="0"/>
          <dgm:bulletEnabled val="1"/>
        </dgm:presLayoutVars>
      </dgm:prSet>
      <dgm:spPr/>
      <dgm:t>
        <a:bodyPr/>
        <a:lstStyle/>
        <a:p>
          <a:endParaRPr lang="es-ES"/>
        </a:p>
      </dgm:t>
    </dgm:pt>
    <dgm:pt modelId="{44E92882-9DC3-4845-A1FB-DCBC4940FE8E}" type="pres">
      <dgm:prSet presAssocID="{32371F26-1BA7-45F5-9AE7-FA028965CD1A}" presName="sibTrans" presStyleCnt="0"/>
      <dgm:spPr/>
      <dgm:t>
        <a:bodyPr/>
        <a:lstStyle/>
        <a:p>
          <a:endParaRPr lang="es-ES"/>
        </a:p>
      </dgm:t>
    </dgm:pt>
    <dgm:pt modelId="{AF8724D2-B899-4FC8-80DF-6C5AA2B4CC4D}" type="pres">
      <dgm:prSet presAssocID="{87EA03D5-8D18-4496-9E5E-B7043E1DFF5F}" presName="composite" presStyleCnt="0"/>
      <dgm:spPr/>
      <dgm:t>
        <a:bodyPr/>
        <a:lstStyle/>
        <a:p>
          <a:endParaRPr lang="es-ES"/>
        </a:p>
      </dgm:t>
    </dgm:pt>
    <dgm:pt modelId="{81B31CBA-1AE3-4EF3-B709-C95EB66E2D62}" type="pres">
      <dgm:prSet presAssocID="{87EA03D5-8D18-4496-9E5E-B7043E1DFF5F}" presName="bentUpArrow1" presStyleLbl="alignImgPlace1" presStyleIdx="2" presStyleCnt="3"/>
      <dgm:spPr/>
      <dgm:t>
        <a:bodyPr/>
        <a:lstStyle/>
        <a:p>
          <a:endParaRPr lang="es-ES"/>
        </a:p>
      </dgm:t>
    </dgm:pt>
    <dgm:pt modelId="{D2AD8CBA-5B83-4EE4-B516-5ED0632651D9}" type="pres">
      <dgm:prSet presAssocID="{87EA03D5-8D18-4496-9E5E-B7043E1DFF5F}" presName="ParentText" presStyleLbl="node1" presStyleIdx="2" presStyleCnt="4">
        <dgm:presLayoutVars>
          <dgm:chMax val="1"/>
          <dgm:chPref val="1"/>
          <dgm:bulletEnabled val="1"/>
        </dgm:presLayoutVars>
      </dgm:prSet>
      <dgm:spPr/>
      <dgm:t>
        <a:bodyPr/>
        <a:lstStyle/>
        <a:p>
          <a:endParaRPr lang="es-ES"/>
        </a:p>
      </dgm:t>
    </dgm:pt>
    <dgm:pt modelId="{565F72A7-F5BD-4000-92B3-BA8DBBBE8F08}" type="pres">
      <dgm:prSet presAssocID="{87EA03D5-8D18-4496-9E5E-B7043E1DFF5F}" presName="ChildText" presStyleLbl="revTx" presStyleIdx="2" presStyleCnt="4" custScaleX="217581" custLinFactNeighborX="62924" custLinFactNeighborY="1605">
        <dgm:presLayoutVars>
          <dgm:chMax val="0"/>
          <dgm:chPref val="0"/>
          <dgm:bulletEnabled val="1"/>
        </dgm:presLayoutVars>
      </dgm:prSet>
      <dgm:spPr/>
      <dgm:t>
        <a:bodyPr/>
        <a:lstStyle/>
        <a:p>
          <a:endParaRPr lang="es-EC"/>
        </a:p>
      </dgm:t>
    </dgm:pt>
    <dgm:pt modelId="{D2AE77E7-6C19-4FED-B3AB-EB2068BFF71B}" type="pres">
      <dgm:prSet presAssocID="{AFC6EC6D-BBF7-481C-B84E-8957896CA4E5}" presName="sibTrans" presStyleCnt="0"/>
      <dgm:spPr/>
      <dgm:t>
        <a:bodyPr/>
        <a:lstStyle/>
        <a:p>
          <a:endParaRPr lang="es-ES"/>
        </a:p>
      </dgm:t>
    </dgm:pt>
    <dgm:pt modelId="{B5465A6A-76DF-49C3-A2AE-35343042D12C}" type="pres">
      <dgm:prSet presAssocID="{F1CB1B4A-2B55-4E2F-8FBB-52E32970D1BB}" presName="composite" presStyleCnt="0"/>
      <dgm:spPr/>
      <dgm:t>
        <a:bodyPr/>
        <a:lstStyle/>
        <a:p>
          <a:endParaRPr lang="es-ES"/>
        </a:p>
      </dgm:t>
    </dgm:pt>
    <dgm:pt modelId="{514F46A5-BE96-4707-91B2-5EA364424F99}" type="pres">
      <dgm:prSet presAssocID="{F1CB1B4A-2B55-4E2F-8FBB-52E32970D1BB}" presName="ParentText" presStyleLbl="node1" presStyleIdx="3" presStyleCnt="4">
        <dgm:presLayoutVars>
          <dgm:chMax val="1"/>
          <dgm:chPref val="1"/>
          <dgm:bulletEnabled val="1"/>
        </dgm:presLayoutVars>
      </dgm:prSet>
      <dgm:spPr/>
      <dgm:t>
        <a:bodyPr/>
        <a:lstStyle/>
        <a:p>
          <a:endParaRPr lang="es-ES"/>
        </a:p>
      </dgm:t>
    </dgm:pt>
    <dgm:pt modelId="{6EFC4013-7CC1-4A4A-9719-F0F10BDAFAEA}" type="pres">
      <dgm:prSet presAssocID="{F1CB1B4A-2B55-4E2F-8FBB-52E32970D1BB}" presName="FinalChildText" presStyleLbl="revTx" presStyleIdx="3" presStyleCnt="4">
        <dgm:presLayoutVars>
          <dgm:chMax val="0"/>
          <dgm:chPref val="0"/>
          <dgm:bulletEnabled val="1"/>
        </dgm:presLayoutVars>
      </dgm:prSet>
      <dgm:spPr/>
      <dgm:t>
        <a:bodyPr/>
        <a:lstStyle/>
        <a:p>
          <a:endParaRPr lang="es-ES"/>
        </a:p>
      </dgm:t>
    </dgm:pt>
  </dgm:ptLst>
  <dgm:cxnLst>
    <dgm:cxn modelId="{55BFA44A-6C91-497C-9780-E2A6F4A27AF0}" type="presOf" srcId="{091AE046-EAB3-4851-82AF-DB76BC02665D}" destId="{68C50195-F155-4F2C-9FDE-C1E01E2E6FE2}" srcOrd="0" destOrd="0" presId="urn:microsoft.com/office/officeart/2005/8/layout/StepDownProcess"/>
    <dgm:cxn modelId="{D1367438-C871-4634-B176-D8E99A8FF57B}" type="presOf" srcId="{87EA03D5-8D18-4496-9E5E-B7043E1DFF5F}" destId="{D2AD8CBA-5B83-4EE4-B516-5ED0632651D9}" srcOrd="0" destOrd="0" presId="urn:microsoft.com/office/officeart/2005/8/layout/StepDownProcess"/>
    <dgm:cxn modelId="{CC0401F7-22E3-4DB9-8B1C-C246D5F671A5}" type="presOf" srcId="{E58DE65E-155B-48FB-AA37-4A4FC0DA7593}" destId="{96506D9D-E25E-45FA-A870-0CF67DA3B0C1}" srcOrd="0" destOrd="0" presId="urn:microsoft.com/office/officeart/2005/8/layout/StepDownProcess"/>
    <dgm:cxn modelId="{D66178C2-CC62-4C8B-8B28-6442BBF9435E}" srcId="{E58DE65E-155B-48FB-AA37-4A4FC0DA7593}" destId="{7C9E9DEF-8A5C-4850-B72D-37FC0CD2D675}" srcOrd="1" destOrd="0" parTransId="{EAEC6787-A7D7-4ED3-A709-DAD830FE993A}" sibTransId="{32371F26-1BA7-45F5-9AE7-FA028965CD1A}"/>
    <dgm:cxn modelId="{3154C244-69A8-499D-8933-79F47C9AAE0A}" type="presOf" srcId="{7C9E9DEF-8A5C-4850-B72D-37FC0CD2D675}" destId="{CE791822-22B7-4FB9-B32F-F93B92532C2E}" srcOrd="0" destOrd="0" presId="urn:microsoft.com/office/officeart/2005/8/layout/StepDownProcess"/>
    <dgm:cxn modelId="{14E72CC4-478E-4234-B21A-A45E85D8F49F}" srcId="{87EA03D5-8D18-4496-9E5E-B7043E1DFF5F}" destId="{176E7DD3-9855-48E6-B507-833552E1DC76}" srcOrd="0" destOrd="0" parTransId="{66A99B8F-5303-474A-A6EF-FEED0CCB531D}" sibTransId="{00CB403B-C52E-42A0-8D2C-6C1328F0395E}"/>
    <dgm:cxn modelId="{5705C70C-57C5-43DB-AB01-89A7800A1E0D}" type="presOf" srcId="{176E7DD3-9855-48E6-B507-833552E1DC76}" destId="{565F72A7-F5BD-4000-92B3-BA8DBBBE8F08}" srcOrd="0" destOrd="0" presId="urn:microsoft.com/office/officeart/2005/8/layout/StepDownProcess"/>
    <dgm:cxn modelId="{C0DE1844-1AA7-41D1-9476-30C5851F38DF}" type="presOf" srcId="{A0F99CC9-6D1E-4BB2-AB08-04EDED8683DF}" destId="{AB4ED1FF-7662-4DAE-BF23-09F1CF600A79}" srcOrd="0" destOrd="0" presId="urn:microsoft.com/office/officeart/2005/8/layout/StepDownProcess"/>
    <dgm:cxn modelId="{6464681A-7FBF-4296-AFC0-0088638FDFD1}" srcId="{F1CB1B4A-2B55-4E2F-8FBB-52E32970D1BB}" destId="{B0BCF974-9A35-442F-8569-54607FCB74BA}" srcOrd="0" destOrd="0" parTransId="{19C19AE7-BD44-49EF-AD07-2AB4E0F24F40}" sibTransId="{B41B3C80-3090-4C4F-9894-53852D42E182}"/>
    <dgm:cxn modelId="{0617F8B2-FBA2-4903-BBF6-ABEB1A830E4A}" type="presOf" srcId="{569B8A80-DA4A-4767-BF21-0FA91688BA2D}" destId="{DFFEBD37-8126-4234-8497-5CCE65A8CCE6}" srcOrd="0" destOrd="0" presId="urn:microsoft.com/office/officeart/2005/8/layout/StepDownProcess"/>
    <dgm:cxn modelId="{B00EAB58-9A32-4C72-A54F-76BC89EBA222}" srcId="{569B8A80-DA4A-4767-BF21-0FA91688BA2D}" destId="{A0F99CC9-6D1E-4BB2-AB08-04EDED8683DF}" srcOrd="0" destOrd="0" parTransId="{37BBDACC-A902-4AD9-9277-C26E47D3903D}" sibTransId="{C9E3CD43-FDCD-4B86-A5A2-0C68CFF0CC51}"/>
    <dgm:cxn modelId="{114E49AE-B2CE-4F77-86BF-01529806AC4F}" srcId="{E58DE65E-155B-48FB-AA37-4A4FC0DA7593}" destId="{87EA03D5-8D18-4496-9E5E-B7043E1DFF5F}" srcOrd="2" destOrd="0" parTransId="{E08494D3-FF46-463A-94C4-1809E4D47CC9}" sibTransId="{AFC6EC6D-BBF7-481C-B84E-8957896CA4E5}"/>
    <dgm:cxn modelId="{794F7769-F77B-4117-A7E0-83621FC57A00}" type="presOf" srcId="{F1CB1B4A-2B55-4E2F-8FBB-52E32970D1BB}" destId="{514F46A5-BE96-4707-91B2-5EA364424F99}" srcOrd="0" destOrd="0" presId="urn:microsoft.com/office/officeart/2005/8/layout/StepDownProcess"/>
    <dgm:cxn modelId="{A9200FAA-66C2-4043-9514-3576889D07C2}" srcId="{7C9E9DEF-8A5C-4850-B72D-37FC0CD2D675}" destId="{091AE046-EAB3-4851-82AF-DB76BC02665D}" srcOrd="0" destOrd="0" parTransId="{A2E82E41-FC72-4A4F-BDB3-631CB3D5B3DA}" sibTransId="{F620F98D-793E-4CB5-B436-4A8CB28638E2}"/>
    <dgm:cxn modelId="{D41CC8AA-77A3-4CEA-8780-266FFB014D2C}" srcId="{E58DE65E-155B-48FB-AA37-4A4FC0DA7593}" destId="{F1CB1B4A-2B55-4E2F-8FBB-52E32970D1BB}" srcOrd="3" destOrd="0" parTransId="{487F1146-4EF7-42CD-9443-E8B04AA1481E}" sibTransId="{F518E7F7-CBAC-4898-A7A9-A9C72A8C135F}"/>
    <dgm:cxn modelId="{F4CF81AB-EEB7-44F6-BB79-C7FAEB141CEB}" srcId="{E58DE65E-155B-48FB-AA37-4A4FC0DA7593}" destId="{569B8A80-DA4A-4767-BF21-0FA91688BA2D}" srcOrd="0" destOrd="0" parTransId="{3A32F694-4A38-45EB-A112-FEC5A05F5BB9}" sibTransId="{C1FCF447-3B8D-47CC-9488-CE1C6DDF4C6B}"/>
    <dgm:cxn modelId="{7853D310-1FCB-453C-B58F-B89CE47408DC}" type="presOf" srcId="{B0BCF974-9A35-442F-8569-54607FCB74BA}" destId="{6EFC4013-7CC1-4A4A-9719-F0F10BDAFAEA}" srcOrd="0" destOrd="0" presId="urn:microsoft.com/office/officeart/2005/8/layout/StepDownProcess"/>
    <dgm:cxn modelId="{81B0FDC4-9CC1-41CB-9C2A-4FC1672FF380}" type="presParOf" srcId="{96506D9D-E25E-45FA-A870-0CF67DA3B0C1}" destId="{51BDE805-0930-4F2B-AC82-5B898E9AD2F2}" srcOrd="0" destOrd="0" presId="urn:microsoft.com/office/officeart/2005/8/layout/StepDownProcess"/>
    <dgm:cxn modelId="{A3E0E5E5-659D-4208-B56B-A39E547A4F60}" type="presParOf" srcId="{51BDE805-0930-4F2B-AC82-5B898E9AD2F2}" destId="{149DF92E-8262-48F6-8926-C250BFF8A9CD}" srcOrd="0" destOrd="0" presId="urn:microsoft.com/office/officeart/2005/8/layout/StepDownProcess"/>
    <dgm:cxn modelId="{9DB3A583-087E-49E7-B273-6AD2ECF51282}" type="presParOf" srcId="{51BDE805-0930-4F2B-AC82-5B898E9AD2F2}" destId="{DFFEBD37-8126-4234-8497-5CCE65A8CCE6}" srcOrd="1" destOrd="0" presId="urn:microsoft.com/office/officeart/2005/8/layout/StepDownProcess"/>
    <dgm:cxn modelId="{9719651E-7084-4167-81B5-1E2B6057DC6E}" type="presParOf" srcId="{51BDE805-0930-4F2B-AC82-5B898E9AD2F2}" destId="{AB4ED1FF-7662-4DAE-BF23-09F1CF600A79}" srcOrd="2" destOrd="0" presId="urn:microsoft.com/office/officeart/2005/8/layout/StepDownProcess"/>
    <dgm:cxn modelId="{EB22F0EC-A70E-4CC2-A656-154E2474BFE7}" type="presParOf" srcId="{96506D9D-E25E-45FA-A870-0CF67DA3B0C1}" destId="{10E3EEDA-AFCB-4D42-9516-0C6BF0A67E47}" srcOrd="1" destOrd="0" presId="urn:microsoft.com/office/officeart/2005/8/layout/StepDownProcess"/>
    <dgm:cxn modelId="{72C0CD94-D0BE-4B0F-85BE-77B1EA01A563}" type="presParOf" srcId="{96506D9D-E25E-45FA-A870-0CF67DA3B0C1}" destId="{4C215092-474C-4DA4-98DF-760629ECD7A3}" srcOrd="2" destOrd="0" presId="urn:microsoft.com/office/officeart/2005/8/layout/StepDownProcess"/>
    <dgm:cxn modelId="{8FB3E890-880E-4CF1-8E80-D3281A0F7E7E}" type="presParOf" srcId="{4C215092-474C-4DA4-98DF-760629ECD7A3}" destId="{F407DD1D-84E7-41BB-9A9F-F2E0C5EBDC89}" srcOrd="0" destOrd="0" presId="urn:microsoft.com/office/officeart/2005/8/layout/StepDownProcess"/>
    <dgm:cxn modelId="{363FB5F5-E212-48BB-ABE1-875D4A453694}" type="presParOf" srcId="{4C215092-474C-4DA4-98DF-760629ECD7A3}" destId="{CE791822-22B7-4FB9-B32F-F93B92532C2E}" srcOrd="1" destOrd="0" presId="urn:microsoft.com/office/officeart/2005/8/layout/StepDownProcess"/>
    <dgm:cxn modelId="{E6241FE4-7074-451F-B469-7D5D087E88AD}" type="presParOf" srcId="{4C215092-474C-4DA4-98DF-760629ECD7A3}" destId="{68C50195-F155-4F2C-9FDE-C1E01E2E6FE2}" srcOrd="2" destOrd="0" presId="urn:microsoft.com/office/officeart/2005/8/layout/StepDownProcess"/>
    <dgm:cxn modelId="{32CEA40D-8998-4350-BF97-0BCC2B03C186}" type="presParOf" srcId="{96506D9D-E25E-45FA-A870-0CF67DA3B0C1}" destId="{44E92882-9DC3-4845-A1FB-DCBC4940FE8E}" srcOrd="3" destOrd="0" presId="urn:microsoft.com/office/officeart/2005/8/layout/StepDownProcess"/>
    <dgm:cxn modelId="{70CE39AF-2E4F-429E-93B9-D629377B627B}" type="presParOf" srcId="{96506D9D-E25E-45FA-A870-0CF67DA3B0C1}" destId="{AF8724D2-B899-4FC8-80DF-6C5AA2B4CC4D}" srcOrd="4" destOrd="0" presId="urn:microsoft.com/office/officeart/2005/8/layout/StepDownProcess"/>
    <dgm:cxn modelId="{7E89E405-06AF-451F-8760-1E2896B3D3BD}" type="presParOf" srcId="{AF8724D2-B899-4FC8-80DF-6C5AA2B4CC4D}" destId="{81B31CBA-1AE3-4EF3-B709-C95EB66E2D62}" srcOrd="0" destOrd="0" presId="urn:microsoft.com/office/officeart/2005/8/layout/StepDownProcess"/>
    <dgm:cxn modelId="{E5B4FB63-9156-48EF-8A85-848969C0A395}" type="presParOf" srcId="{AF8724D2-B899-4FC8-80DF-6C5AA2B4CC4D}" destId="{D2AD8CBA-5B83-4EE4-B516-5ED0632651D9}" srcOrd="1" destOrd="0" presId="urn:microsoft.com/office/officeart/2005/8/layout/StepDownProcess"/>
    <dgm:cxn modelId="{6D9DE594-D05C-41D1-904D-4832C31884CC}" type="presParOf" srcId="{AF8724D2-B899-4FC8-80DF-6C5AA2B4CC4D}" destId="{565F72A7-F5BD-4000-92B3-BA8DBBBE8F08}" srcOrd="2" destOrd="0" presId="urn:microsoft.com/office/officeart/2005/8/layout/StepDownProcess"/>
    <dgm:cxn modelId="{B610C552-E1DC-49CC-B183-09C6378E8035}" type="presParOf" srcId="{96506D9D-E25E-45FA-A870-0CF67DA3B0C1}" destId="{D2AE77E7-6C19-4FED-B3AB-EB2068BFF71B}" srcOrd="5" destOrd="0" presId="urn:microsoft.com/office/officeart/2005/8/layout/StepDownProcess"/>
    <dgm:cxn modelId="{69DFFB8F-DD7F-4A16-BED0-CA89E5CD9DA5}" type="presParOf" srcId="{96506D9D-E25E-45FA-A870-0CF67DA3B0C1}" destId="{B5465A6A-76DF-49C3-A2AE-35343042D12C}" srcOrd="6" destOrd="0" presId="urn:microsoft.com/office/officeart/2005/8/layout/StepDownProcess"/>
    <dgm:cxn modelId="{CCDDDF7C-4FE1-4D0C-BEBB-1699D557E737}" type="presParOf" srcId="{B5465A6A-76DF-49C3-A2AE-35343042D12C}" destId="{514F46A5-BE96-4707-91B2-5EA364424F99}" srcOrd="0" destOrd="0" presId="urn:microsoft.com/office/officeart/2005/8/layout/StepDownProcess"/>
    <dgm:cxn modelId="{B0D5C0E5-E7C6-4E86-AC4B-51B9C62E8C63}" type="presParOf" srcId="{B5465A6A-76DF-49C3-A2AE-35343042D12C}" destId="{6EFC4013-7CC1-4A4A-9719-F0F10BDAFAEA}" srcOrd="1" destOrd="0" presId="urn:microsoft.com/office/officeart/2005/8/layout/StepDown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3D31B40-DF29-4136-B1E4-A5AE918A4C3F}" type="doc">
      <dgm:prSet loTypeId="urn:microsoft.com/office/officeart/2005/8/layout/cycle3" loCatId="cycle" qsTypeId="urn:microsoft.com/office/officeart/2005/8/quickstyle/simple3" qsCatId="simple" csTypeId="urn:microsoft.com/office/officeart/2005/8/colors/accent3_5" csCatId="accent3" phldr="1"/>
      <dgm:spPr/>
      <dgm:t>
        <a:bodyPr/>
        <a:lstStyle/>
        <a:p>
          <a:endParaRPr lang="es-ES"/>
        </a:p>
      </dgm:t>
    </dgm:pt>
    <dgm:pt modelId="{0AA3146D-BE79-4A03-AD87-891F6F0C96C3}">
      <dgm:prSet custT="1"/>
      <dgm:spPr/>
      <dgm:t>
        <a:bodyPr/>
        <a:lstStyle/>
        <a:p>
          <a:pPr rtl="0"/>
          <a:r>
            <a:rPr lang="es-MX" sz="1400" b="1" smtClean="0">
              <a:latin typeface="Arial" panose="020B0604020202020204" pitchFamily="34" charset="0"/>
              <a:cs typeface="Arial" panose="020B0604020202020204" pitchFamily="34" charset="0"/>
            </a:rPr>
            <a:t>Planificación</a:t>
          </a:r>
          <a:endParaRPr lang="en-US" sz="1400">
            <a:latin typeface="Arial" panose="020B0604020202020204" pitchFamily="34" charset="0"/>
            <a:cs typeface="Arial" panose="020B0604020202020204" pitchFamily="34" charset="0"/>
          </a:endParaRPr>
        </a:p>
      </dgm:t>
    </dgm:pt>
    <dgm:pt modelId="{2636C704-F746-4B2D-8F60-2A85DF9A7730}" type="parTrans" cxnId="{738CB55A-7C89-4B84-9B4E-43695E38F0E6}">
      <dgm:prSet/>
      <dgm:spPr/>
      <dgm:t>
        <a:bodyPr/>
        <a:lstStyle/>
        <a:p>
          <a:endParaRPr lang="es-ES" sz="1400">
            <a:latin typeface="Arial" panose="020B0604020202020204" pitchFamily="34" charset="0"/>
            <a:cs typeface="Arial" panose="020B0604020202020204" pitchFamily="34" charset="0"/>
          </a:endParaRPr>
        </a:p>
      </dgm:t>
    </dgm:pt>
    <dgm:pt modelId="{E68099F2-B385-411B-B658-1ED434A467C9}" type="sibTrans" cxnId="{738CB55A-7C89-4B84-9B4E-43695E38F0E6}">
      <dgm:prSet/>
      <dgm:spPr/>
      <dgm:t>
        <a:bodyPr/>
        <a:lstStyle/>
        <a:p>
          <a:endParaRPr lang="es-ES" sz="1400">
            <a:latin typeface="Arial" panose="020B0604020202020204" pitchFamily="34" charset="0"/>
            <a:cs typeface="Arial" panose="020B0604020202020204" pitchFamily="34" charset="0"/>
          </a:endParaRPr>
        </a:p>
      </dgm:t>
    </dgm:pt>
    <dgm:pt modelId="{36419F8A-58E2-4ECD-ACFB-1FCE78ABB3C9}">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es-MX" sz="1400" b="1" smtClean="0">
              <a:latin typeface="Arial" panose="020B0604020202020204" pitchFamily="34" charset="0"/>
              <a:cs typeface="Arial" panose="020B0604020202020204" pitchFamily="34" charset="0"/>
            </a:rPr>
            <a:t>Ejecución</a:t>
          </a:r>
          <a:endParaRPr lang="en-US" sz="1400">
            <a:latin typeface="Arial" panose="020B0604020202020204" pitchFamily="34" charset="0"/>
            <a:cs typeface="Arial" panose="020B0604020202020204" pitchFamily="34" charset="0"/>
          </a:endParaRPr>
        </a:p>
      </dgm:t>
    </dgm:pt>
    <dgm:pt modelId="{E27AA177-E38D-44ED-B4B5-77FC046B04C7}" type="parTrans" cxnId="{36167940-D941-4D95-8CE2-1011BCD334CF}">
      <dgm:prSet/>
      <dgm:spPr/>
      <dgm:t>
        <a:bodyPr/>
        <a:lstStyle/>
        <a:p>
          <a:endParaRPr lang="es-ES" sz="1400">
            <a:latin typeface="Arial" panose="020B0604020202020204" pitchFamily="34" charset="0"/>
            <a:cs typeface="Arial" panose="020B0604020202020204" pitchFamily="34" charset="0"/>
          </a:endParaRPr>
        </a:p>
      </dgm:t>
    </dgm:pt>
    <dgm:pt modelId="{A3169C0A-6442-41FE-9304-0449F0A3D6F4}" type="sibTrans" cxnId="{36167940-D941-4D95-8CE2-1011BCD334CF}">
      <dgm:prSet/>
      <dgm:spPr/>
      <dgm:t>
        <a:bodyPr/>
        <a:lstStyle/>
        <a:p>
          <a:endParaRPr lang="es-ES" sz="1400">
            <a:latin typeface="Arial" panose="020B0604020202020204" pitchFamily="34" charset="0"/>
            <a:cs typeface="Arial" panose="020B0604020202020204" pitchFamily="34" charset="0"/>
          </a:endParaRPr>
        </a:p>
      </dgm:t>
    </dgm:pt>
    <dgm:pt modelId="{B1A84F20-FF77-4287-92D6-0B4370AFC437}">
      <dgm:prSet custT="1"/>
      <dgm:spPr/>
      <dgm:t>
        <a:bodyPr/>
        <a:lstStyle/>
        <a:p>
          <a:pPr rtl="0"/>
          <a:r>
            <a:rPr lang="es-MX" sz="1400" b="1" smtClean="0">
              <a:latin typeface="Arial" panose="020B0604020202020204" pitchFamily="34" charset="0"/>
              <a:cs typeface="Arial" panose="020B0604020202020204" pitchFamily="34" charset="0"/>
            </a:rPr>
            <a:t>Comunicación de resultados</a:t>
          </a:r>
          <a:endParaRPr lang="en-US" sz="1400">
            <a:latin typeface="Arial" panose="020B0604020202020204" pitchFamily="34" charset="0"/>
            <a:cs typeface="Arial" panose="020B0604020202020204" pitchFamily="34" charset="0"/>
          </a:endParaRPr>
        </a:p>
      </dgm:t>
    </dgm:pt>
    <dgm:pt modelId="{4CF9BD82-48D1-4694-899E-D0B9D47FF1AF}" type="parTrans" cxnId="{B54735D5-B5A5-42EB-9151-CD3FDD1A11BD}">
      <dgm:prSet/>
      <dgm:spPr/>
      <dgm:t>
        <a:bodyPr/>
        <a:lstStyle/>
        <a:p>
          <a:endParaRPr lang="es-ES" sz="1400">
            <a:latin typeface="Arial" panose="020B0604020202020204" pitchFamily="34" charset="0"/>
            <a:cs typeface="Arial" panose="020B0604020202020204" pitchFamily="34" charset="0"/>
          </a:endParaRPr>
        </a:p>
      </dgm:t>
    </dgm:pt>
    <dgm:pt modelId="{FEB4DBA5-AED3-4BC8-A27D-43956715A547}" type="sibTrans" cxnId="{B54735D5-B5A5-42EB-9151-CD3FDD1A11BD}">
      <dgm:prSet/>
      <dgm:spPr/>
      <dgm:t>
        <a:bodyPr/>
        <a:lstStyle/>
        <a:p>
          <a:endParaRPr lang="es-ES" sz="1400">
            <a:latin typeface="Arial" panose="020B0604020202020204" pitchFamily="34" charset="0"/>
            <a:cs typeface="Arial" panose="020B0604020202020204" pitchFamily="34" charset="0"/>
          </a:endParaRPr>
        </a:p>
      </dgm:t>
    </dgm:pt>
    <dgm:pt modelId="{A4344A0A-F64D-47C9-AE3D-A222B6261A1E}">
      <dgm:prSet custT="1"/>
      <dgm:spPr/>
      <dgm:t>
        <a:bodyPr/>
        <a:lstStyle/>
        <a:p>
          <a:pPr rtl="0"/>
          <a:r>
            <a:rPr lang="es-MX" sz="1400" b="1" smtClean="0">
              <a:latin typeface="Arial" panose="020B0604020202020204" pitchFamily="34" charset="0"/>
              <a:cs typeface="Arial" panose="020B0604020202020204" pitchFamily="34" charset="0"/>
            </a:rPr>
            <a:t>Seguimiento y Control</a:t>
          </a:r>
          <a:endParaRPr lang="en-US" sz="1400">
            <a:latin typeface="Arial" panose="020B0604020202020204" pitchFamily="34" charset="0"/>
            <a:cs typeface="Arial" panose="020B0604020202020204" pitchFamily="34" charset="0"/>
          </a:endParaRPr>
        </a:p>
      </dgm:t>
    </dgm:pt>
    <dgm:pt modelId="{B1358685-7919-4219-BF1C-BEAB81472CF2}" type="parTrans" cxnId="{41F698EF-162F-4E8D-89F4-DE961294FFEB}">
      <dgm:prSet/>
      <dgm:spPr/>
      <dgm:t>
        <a:bodyPr/>
        <a:lstStyle/>
        <a:p>
          <a:endParaRPr lang="es-ES" sz="1400">
            <a:latin typeface="Arial" panose="020B0604020202020204" pitchFamily="34" charset="0"/>
            <a:cs typeface="Arial" panose="020B0604020202020204" pitchFamily="34" charset="0"/>
          </a:endParaRPr>
        </a:p>
      </dgm:t>
    </dgm:pt>
    <dgm:pt modelId="{E8FE89FD-61F4-406F-A7AB-9B41A06990B7}" type="sibTrans" cxnId="{41F698EF-162F-4E8D-89F4-DE961294FFEB}">
      <dgm:prSet/>
      <dgm:spPr/>
      <dgm:t>
        <a:bodyPr/>
        <a:lstStyle/>
        <a:p>
          <a:endParaRPr lang="es-ES" sz="1400">
            <a:latin typeface="Arial" panose="020B0604020202020204" pitchFamily="34" charset="0"/>
            <a:cs typeface="Arial" panose="020B0604020202020204" pitchFamily="34" charset="0"/>
          </a:endParaRPr>
        </a:p>
      </dgm:t>
    </dgm:pt>
    <dgm:pt modelId="{72380D87-8F5E-4151-BD64-672A05B76038}" type="pres">
      <dgm:prSet presAssocID="{C3D31B40-DF29-4136-B1E4-A5AE918A4C3F}" presName="Name0" presStyleCnt="0">
        <dgm:presLayoutVars>
          <dgm:dir/>
          <dgm:resizeHandles val="exact"/>
        </dgm:presLayoutVars>
      </dgm:prSet>
      <dgm:spPr/>
      <dgm:t>
        <a:bodyPr/>
        <a:lstStyle/>
        <a:p>
          <a:endParaRPr lang="es-ES"/>
        </a:p>
      </dgm:t>
    </dgm:pt>
    <dgm:pt modelId="{C06CAC1B-CC85-443C-8927-7ED2CC165E29}" type="pres">
      <dgm:prSet presAssocID="{C3D31B40-DF29-4136-B1E4-A5AE918A4C3F}" presName="cycle" presStyleCnt="0"/>
      <dgm:spPr/>
    </dgm:pt>
    <dgm:pt modelId="{F8EF7477-83C3-4A39-8E67-A3DAF4E84177}" type="pres">
      <dgm:prSet presAssocID="{0AA3146D-BE79-4A03-AD87-891F6F0C96C3}" presName="nodeFirstNode" presStyleLbl="node1" presStyleIdx="0" presStyleCnt="4" custScaleX="88443" custScaleY="51001">
        <dgm:presLayoutVars>
          <dgm:bulletEnabled val="1"/>
        </dgm:presLayoutVars>
      </dgm:prSet>
      <dgm:spPr/>
      <dgm:t>
        <a:bodyPr/>
        <a:lstStyle/>
        <a:p>
          <a:endParaRPr lang="es-ES"/>
        </a:p>
      </dgm:t>
    </dgm:pt>
    <dgm:pt modelId="{83336427-AF15-464F-ADB9-944B70D16FE7}" type="pres">
      <dgm:prSet presAssocID="{E68099F2-B385-411B-B658-1ED434A467C9}" presName="sibTransFirstNode" presStyleLbl="bgShp" presStyleIdx="0" presStyleCnt="1"/>
      <dgm:spPr/>
      <dgm:t>
        <a:bodyPr/>
        <a:lstStyle/>
        <a:p>
          <a:endParaRPr lang="es-ES"/>
        </a:p>
      </dgm:t>
    </dgm:pt>
    <dgm:pt modelId="{04FF7ABD-D38F-414B-A600-4A4EC9ACC5F6}" type="pres">
      <dgm:prSet presAssocID="{36419F8A-58E2-4ECD-ACFB-1FCE78ABB3C9}" presName="nodeFollowingNodes" presStyleLbl="node1" presStyleIdx="1" presStyleCnt="4" custScaleX="88443" custScaleY="51001">
        <dgm:presLayoutVars>
          <dgm:bulletEnabled val="1"/>
        </dgm:presLayoutVars>
      </dgm:prSet>
      <dgm:spPr/>
      <dgm:t>
        <a:bodyPr/>
        <a:lstStyle/>
        <a:p>
          <a:endParaRPr lang="es-ES"/>
        </a:p>
      </dgm:t>
    </dgm:pt>
    <dgm:pt modelId="{48D2D650-4C12-4761-BAD4-20AE4D9B8C86}" type="pres">
      <dgm:prSet presAssocID="{B1A84F20-FF77-4287-92D6-0B4370AFC437}" presName="nodeFollowingNodes" presStyleLbl="node1" presStyleIdx="2" presStyleCnt="4" custScaleX="88443" custScaleY="51001">
        <dgm:presLayoutVars>
          <dgm:bulletEnabled val="1"/>
        </dgm:presLayoutVars>
      </dgm:prSet>
      <dgm:spPr/>
      <dgm:t>
        <a:bodyPr/>
        <a:lstStyle/>
        <a:p>
          <a:endParaRPr lang="es-ES"/>
        </a:p>
      </dgm:t>
    </dgm:pt>
    <dgm:pt modelId="{DB8AC12A-2885-4F46-BB70-D6466D018F67}" type="pres">
      <dgm:prSet presAssocID="{A4344A0A-F64D-47C9-AE3D-A222B6261A1E}" presName="nodeFollowingNodes" presStyleLbl="node1" presStyleIdx="3" presStyleCnt="4" custScaleX="88443" custScaleY="51001">
        <dgm:presLayoutVars>
          <dgm:bulletEnabled val="1"/>
        </dgm:presLayoutVars>
      </dgm:prSet>
      <dgm:spPr/>
      <dgm:t>
        <a:bodyPr/>
        <a:lstStyle/>
        <a:p>
          <a:endParaRPr lang="es-ES"/>
        </a:p>
      </dgm:t>
    </dgm:pt>
  </dgm:ptLst>
  <dgm:cxnLst>
    <dgm:cxn modelId="{841B7659-B481-402F-98AC-34FFA505BDC8}" type="presOf" srcId="{0AA3146D-BE79-4A03-AD87-891F6F0C96C3}" destId="{F8EF7477-83C3-4A39-8E67-A3DAF4E84177}" srcOrd="0" destOrd="0" presId="urn:microsoft.com/office/officeart/2005/8/layout/cycle3"/>
    <dgm:cxn modelId="{B54735D5-B5A5-42EB-9151-CD3FDD1A11BD}" srcId="{C3D31B40-DF29-4136-B1E4-A5AE918A4C3F}" destId="{B1A84F20-FF77-4287-92D6-0B4370AFC437}" srcOrd="2" destOrd="0" parTransId="{4CF9BD82-48D1-4694-899E-D0B9D47FF1AF}" sibTransId="{FEB4DBA5-AED3-4BC8-A27D-43956715A547}"/>
    <dgm:cxn modelId="{0E7403CF-499D-449A-8FF3-7285B187670E}" type="presOf" srcId="{36419F8A-58E2-4ECD-ACFB-1FCE78ABB3C9}" destId="{04FF7ABD-D38F-414B-A600-4A4EC9ACC5F6}" srcOrd="0" destOrd="0" presId="urn:microsoft.com/office/officeart/2005/8/layout/cycle3"/>
    <dgm:cxn modelId="{36167940-D941-4D95-8CE2-1011BCD334CF}" srcId="{C3D31B40-DF29-4136-B1E4-A5AE918A4C3F}" destId="{36419F8A-58E2-4ECD-ACFB-1FCE78ABB3C9}" srcOrd="1" destOrd="0" parTransId="{E27AA177-E38D-44ED-B4B5-77FC046B04C7}" sibTransId="{A3169C0A-6442-41FE-9304-0449F0A3D6F4}"/>
    <dgm:cxn modelId="{884C8B7C-5BBA-4774-AAD5-F8B0F25FB1F1}" type="presOf" srcId="{B1A84F20-FF77-4287-92D6-0B4370AFC437}" destId="{48D2D650-4C12-4761-BAD4-20AE4D9B8C86}" srcOrd="0" destOrd="0" presId="urn:microsoft.com/office/officeart/2005/8/layout/cycle3"/>
    <dgm:cxn modelId="{0326AC10-1352-49FF-B152-1EDAEA59C8B0}" type="presOf" srcId="{A4344A0A-F64D-47C9-AE3D-A222B6261A1E}" destId="{DB8AC12A-2885-4F46-BB70-D6466D018F67}" srcOrd="0" destOrd="0" presId="urn:microsoft.com/office/officeart/2005/8/layout/cycle3"/>
    <dgm:cxn modelId="{6FD9ACAB-5503-4703-8E86-46342AD4BB77}" type="presOf" srcId="{E68099F2-B385-411B-B658-1ED434A467C9}" destId="{83336427-AF15-464F-ADB9-944B70D16FE7}" srcOrd="0" destOrd="0" presId="urn:microsoft.com/office/officeart/2005/8/layout/cycle3"/>
    <dgm:cxn modelId="{4B6DB872-7F6B-434B-B63E-98886A94A40D}" type="presOf" srcId="{C3D31B40-DF29-4136-B1E4-A5AE918A4C3F}" destId="{72380D87-8F5E-4151-BD64-672A05B76038}" srcOrd="0" destOrd="0" presId="urn:microsoft.com/office/officeart/2005/8/layout/cycle3"/>
    <dgm:cxn modelId="{738CB55A-7C89-4B84-9B4E-43695E38F0E6}" srcId="{C3D31B40-DF29-4136-B1E4-A5AE918A4C3F}" destId="{0AA3146D-BE79-4A03-AD87-891F6F0C96C3}" srcOrd="0" destOrd="0" parTransId="{2636C704-F746-4B2D-8F60-2A85DF9A7730}" sibTransId="{E68099F2-B385-411B-B658-1ED434A467C9}"/>
    <dgm:cxn modelId="{41F698EF-162F-4E8D-89F4-DE961294FFEB}" srcId="{C3D31B40-DF29-4136-B1E4-A5AE918A4C3F}" destId="{A4344A0A-F64D-47C9-AE3D-A222B6261A1E}" srcOrd="3" destOrd="0" parTransId="{B1358685-7919-4219-BF1C-BEAB81472CF2}" sibTransId="{E8FE89FD-61F4-406F-A7AB-9B41A06990B7}"/>
    <dgm:cxn modelId="{4A1AA38C-786C-4F13-A02E-F90669219669}" type="presParOf" srcId="{72380D87-8F5E-4151-BD64-672A05B76038}" destId="{C06CAC1B-CC85-443C-8927-7ED2CC165E29}" srcOrd="0" destOrd="0" presId="urn:microsoft.com/office/officeart/2005/8/layout/cycle3"/>
    <dgm:cxn modelId="{C319D612-543B-4535-A0EE-AEF68AD5A1B1}" type="presParOf" srcId="{C06CAC1B-CC85-443C-8927-7ED2CC165E29}" destId="{F8EF7477-83C3-4A39-8E67-A3DAF4E84177}" srcOrd="0" destOrd="0" presId="urn:microsoft.com/office/officeart/2005/8/layout/cycle3"/>
    <dgm:cxn modelId="{3093A158-0047-4157-95E5-BE1BBBC41099}" type="presParOf" srcId="{C06CAC1B-CC85-443C-8927-7ED2CC165E29}" destId="{83336427-AF15-464F-ADB9-944B70D16FE7}" srcOrd="1" destOrd="0" presId="urn:microsoft.com/office/officeart/2005/8/layout/cycle3"/>
    <dgm:cxn modelId="{1EDE52F9-9D5A-4843-BF4D-BCA414DCC150}" type="presParOf" srcId="{C06CAC1B-CC85-443C-8927-7ED2CC165E29}" destId="{04FF7ABD-D38F-414B-A600-4A4EC9ACC5F6}" srcOrd="2" destOrd="0" presId="urn:microsoft.com/office/officeart/2005/8/layout/cycle3"/>
    <dgm:cxn modelId="{B433504C-2DF5-4550-B7ED-4A65BEF74E0F}" type="presParOf" srcId="{C06CAC1B-CC85-443C-8927-7ED2CC165E29}" destId="{48D2D650-4C12-4761-BAD4-20AE4D9B8C86}" srcOrd="3" destOrd="0" presId="urn:microsoft.com/office/officeart/2005/8/layout/cycle3"/>
    <dgm:cxn modelId="{21CAA0A1-5110-493A-9DE3-703B5B002F2A}" type="presParOf" srcId="{C06CAC1B-CC85-443C-8927-7ED2CC165E29}" destId="{DB8AC12A-2885-4F46-BB70-D6466D018F67}"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DBF3F2F-EAA4-4C1A-8C2F-669AE9F98757}" type="doc">
      <dgm:prSet loTypeId="urn:microsoft.com/office/officeart/2005/8/layout/process2" loCatId="process" qsTypeId="urn:microsoft.com/office/officeart/2005/8/quickstyle/simple3" qsCatId="simple" csTypeId="urn:microsoft.com/office/officeart/2005/8/colors/colorful4" csCatId="colorful"/>
      <dgm:spPr/>
      <dgm:t>
        <a:bodyPr/>
        <a:lstStyle/>
        <a:p>
          <a:endParaRPr lang="es-ES"/>
        </a:p>
      </dgm:t>
    </dgm:pt>
    <dgm:pt modelId="{9C2A5DED-EE21-416E-8CA4-5EE0809CD30C}">
      <dgm:prSet custT="1"/>
      <dgm:spPr/>
      <dgm:t>
        <a:bodyPr/>
        <a:lstStyle/>
        <a:p>
          <a:pPr rtl="0"/>
          <a:r>
            <a:rPr lang="es-EC" sz="1400" smtClean="0">
              <a:latin typeface="Arial" panose="020B0604020202020204" pitchFamily="34" charset="0"/>
              <a:cs typeface="Arial" panose="020B0604020202020204" pitchFamily="34" charset="0"/>
            </a:rPr>
            <a:t>Revisiones de procedimientos en función de sustento documental.</a:t>
          </a:r>
          <a:endParaRPr lang="en-US" sz="1400">
            <a:latin typeface="Arial" panose="020B0604020202020204" pitchFamily="34" charset="0"/>
            <a:cs typeface="Arial" panose="020B0604020202020204" pitchFamily="34" charset="0"/>
          </a:endParaRPr>
        </a:p>
      </dgm:t>
    </dgm:pt>
    <dgm:pt modelId="{092895C2-2498-4F97-A717-A86BB0F2D7DC}" type="parTrans" cxnId="{C2DFB00D-3B2D-4F4C-92CC-03C7711B74EB}">
      <dgm:prSet/>
      <dgm:spPr/>
      <dgm:t>
        <a:bodyPr/>
        <a:lstStyle/>
        <a:p>
          <a:endParaRPr lang="es-ES" sz="1400">
            <a:latin typeface="Arial" panose="020B0604020202020204" pitchFamily="34" charset="0"/>
            <a:cs typeface="Arial" panose="020B0604020202020204" pitchFamily="34" charset="0"/>
          </a:endParaRPr>
        </a:p>
      </dgm:t>
    </dgm:pt>
    <dgm:pt modelId="{D46F2C55-59DC-437C-8861-A2C22B187CA9}" type="sibTrans" cxnId="{C2DFB00D-3B2D-4F4C-92CC-03C7711B74EB}">
      <dgm:prSet custT="1"/>
      <dgm:spPr/>
      <dgm:t>
        <a:bodyPr/>
        <a:lstStyle/>
        <a:p>
          <a:endParaRPr lang="es-ES" sz="1400">
            <a:latin typeface="Arial" panose="020B0604020202020204" pitchFamily="34" charset="0"/>
            <a:cs typeface="Arial" panose="020B0604020202020204" pitchFamily="34" charset="0"/>
          </a:endParaRPr>
        </a:p>
      </dgm:t>
    </dgm:pt>
    <dgm:pt modelId="{84DB7A36-D2E4-4559-B8DE-DD4EBC66F2A5}">
      <dgm:prSet custT="1"/>
      <dgm:spPr/>
      <dgm:t>
        <a:bodyPr/>
        <a:lstStyle/>
        <a:p>
          <a:pPr rtl="0"/>
          <a:r>
            <a:rPr lang="es-EC" sz="1400" smtClean="0">
              <a:latin typeface="Arial" panose="020B0604020202020204" pitchFamily="34" charset="0"/>
              <a:cs typeface="Arial" panose="020B0604020202020204" pitchFamily="34" charset="0"/>
            </a:rPr>
            <a:t>Utilización de técnicas de revisión.</a:t>
          </a:r>
          <a:endParaRPr lang="en-US" sz="1400">
            <a:latin typeface="Arial" panose="020B0604020202020204" pitchFamily="34" charset="0"/>
            <a:cs typeface="Arial" panose="020B0604020202020204" pitchFamily="34" charset="0"/>
          </a:endParaRPr>
        </a:p>
      </dgm:t>
    </dgm:pt>
    <dgm:pt modelId="{9944C37F-A48C-47F4-8D1B-8469028DC21D}" type="parTrans" cxnId="{6FA77ABA-31CB-4FC3-A289-28420AD9F469}">
      <dgm:prSet/>
      <dgm:spPr/>
      <dgm:t>
        <a:bodyPr/>
        <a:lstStyle/>
        <a:p>
          <a:endParaRPr lang="es-ES" sz="1400">
            <a:latin typeface="Arial" panose="020B0604020202020204" pitchFamily="34" charset="0"/>
            <a:cs typeface="Arial" panose="020B0604020202020204" pitchFamily="34" charset="0"/>
          </a:endParaRPr>
        </a:p>
      </dgm:t>
    </dgm:pt>
    <dgm:pt modelId="{22B09848-F72B-4C36-B965-9C7EC78563A7}" type="sibTrans" cxnId="{6FA77ABA-31CB-4FC3-A289-28420AD9F469}">
      <dgm:prSet custT="1"/>
      <dgm:spPr/>
      <dgm:t>
        <a:bodyPr/>
        <a:lstStyle/>
        <a:p>
          <a:endParaRPr lang="es-ES" sz="1400">
            <a:latin typeface="Arial" panose="020B0604020202020204" pitchFamily="34" charset="0"/>
            <a:cs typeface="Arial" panose="020B0604020202020204" pitchFamily="34" charset="0"/>
          </a:endParaRPr>
        </a:p>
      </dgm:t>
    </dgm:pt>
    <dgm:pt modelId="{E6263684-20DC-46FE-8993-88B5ABC831D7}">
      <dgm:prSet custT="1"/>
      <dgm:spPr/>
      <dgm:t>
        <a:bodyPr/>
        <a:lstStyle/>
        <a:p>
          <a:pPr rtl="0"/>
          <a:r>
            <a:rPr lang="es-EC" sz="1400" smtClean="0">
              <a:latin typeface="Arial" panose="020B0604020202020204" pitchFamily="34" charset="0"/>
              <a:cs typeface="Arial" panose="020B0604020202020204" pitchFamily="34" charset="0"/>
            </a:rPr>
            <a:t>Respaldos de revisiones efectuadas, debidamente calificadas y archivadas.</a:t>
          </a:r>
          <a:endParaRPr lang="en-US" sz="1400">
            <a:latin typeface="Arial" panose="020B0604020202020204" pitchFamily="34" charset="0"/>
            <a:cs typeface="Arial" panose="020B0604020202020204" pitchFamily="34" charset="0"/>
          </a:endParaRPr>
        </a:p>
      </dgm:t>
    </dgm:pt>
    <dgm:pt modelId="{1331B6CA-CFB1-4E83-B528-06941DAA1633}" type="parTrans" cxnId="{F4A75117-993C-479B-A6A9-CD11F4F9C4B3}">
      <dgm:prSet/>
      <dgm:spPr/>
      <dgm:t>
        <a:bodyPr/>
        <a:lstStyle/>
        <a:p>
          <a:endParaRPr lang="es-ES" sz="1400">
            <a:latin typeface="Arial" panose="020B0604020202020204" pitchFamily="34" charset="0"/>
            <a:cs typeface="Arial" panose="020B0604020202020204" pitchFamily="34" charset="0"/>
          </a:endParaRPr>
        </a:p>
      </dgm:t>
    </dgm:pt>
    <dgm:pt modelId="{FFC6E5AC-52A3-45C4-850B-8C2A79FB466F}" type="sibTrans" cxnId="{F4A75117-993C-479B-A6A9-CD11F4F9C4B3}">
      <dgm:prSet/>
      <dgm:spPr/>
      <dgm:t>
        <a:bodyPr/>
        <a:lstStyle/>
        <a:p>
          <a:endParaRPr lang="es-ES" sz="1400">
            <a:latin typeface="Arial" panose="020B0604020202020204" pitchFamily="34" charset="0"/>
            <a:cs typeface="Arial" panose="020B0604020202020204" pitchFamily="34" charset="0"/>
          </a:endParaRPr>
        </a:p>
      </dgm:t>
    </dgm:pt>
    <dgm:pt modelId="{B044944C-0DCE-44AC-A22F-20244E06A22F}" type="pres">
      <dgm:prSet presAssocID="{BDBF3F2F-EAA4-4C1A-8C2F-669AE9F98757}" presName="linearFlow" presStyleCnt="0">
        <dgm:presLayoutVars>
          <dgm:resizeHandles val="exact"/>
        </dgm:presLayoutVars>
      </dgm:prSet>
      <dgm:spPr/>
      <dgm:t>
        <a:bodyPr/>
        <a:lstStyle/>
        <a:p>
          <a:endParaRPr lang="es-ES"/>
        </a:p>
      </dgm:t>
    </dgm:pt>
    <dgm:pt modelId="{4C454BF1-DA91-4352-BB42-1C26686CAD3E}" type="pres">
      <dgm:prSet presAssocID="{9C2A5DED-EE21-416E-8CA4-5EE0809CD30C}" presName="node" presStyleLbl="node1" presStyleIdx="0" presStyleCnt="3">
        <dgm:presLayoutVars>
          <dgm:bulletEnabled val="1"/>
        </dgm:presLayoutVars>
      </dgm:prSet>
      <dgm:spPr/>
      <dgm:t>
        <a:bodyPr/>
        <a:lstStyle/>
        <a:p>
          <a:endParaRPr lang="es-ES"/>
        </a:p>
      </dgm:t>
    </dgm:pt>
    <dgm:pt modelId="{89EB920E-D519-4A4C-8BE5-F6037D4747D1}" type="pres">
      <dgm:prSet presAssocID="{D46F2C55-59DC-437C-8861-A2C22B187CA9}" presName="sibTrans" presStyleLbl="sibTrans2D1" presStyleIdx="0" presStyleCnt="2"/>
      <dgm:spPr/>
      <dgm:t>
        <a:bodyPr/>
        <a:lstStyle/>
        <a:p>
          <a:endParaRPr lang="es-ES"/>
        </a:p>
      </dgm:t>
    </dgm:pt>
    <dgm:pt modelId="{5A1A27F8-F86A-4CFC-BF4D-4C94468644F2}" type="pres">
      <dgm:prSet presAssocID="{D46F2C55-59DC-437C-8861-A2C22B187CA9}" presName="connectorText" presStyleLbl="sibTrans2D1" presStyleIdx="0" presStyleCnt="2"/>
      <dgm:spPr/>
      <dgm:t>
        <a:bodyPr/>
        <a:lstStyle/>
        <a:p>
          <a:endParaRPr lang="es-ES"/>
        </a:p>
      </dgm:t>
    </dgm:pt>
    <dgm:pt modelId="{0B97E66D-1940-42F6-B0A4-5B90AAADF525}" type="pres">
      <dgm:prSet presAssocID="{84DB7A36-D2E4-4559-B8DE-DD4EBC66F2A5}" presName="node" presStyleLbl="node1" presStyleIdx="1" presStyleCnt="3">
        <dgm:presLayoutVars>
          <dgm:bulletEnabled val="1"/>
        </dgm:presLayoutVars>
      </dgm:prSet>
      <dgm:spPr/>
      <dgm:t>
        <a:bodyPr/>
        <a:lstStyle/>
        <a:p>
          <a:endParaRPr lang="es-ES"/>
        </a:p>
      </dgm:t>
    </dgm:pt>
    <dgm:pt modelId="{040F5FFA-A979-46AB-A63A-61F4CBDD43B9}" type="pres">
      <dgm:prSet presAssocID="{22B09848-F72B-4C36-B965-9C7EC78563A7}" presName="sibTrans" presStyleLbl="sibTrans2D1" presStyleIdx="1" presStyleCnt="2"/>
      <dgm:spPr/>
      <dgm:t>
        <a:bodyPr/>
        <a:lstStyle/>
        <a:p>
          <a:endParaRPr lang="es-ES"/>
        </a:p>
      </dgm:t>
    </dgm:pt>
    <dgm:pt modelId="{647B1BC9-B5BB-4F59-A7A2-582549DC87B0}" type="pres">
      <dgm:prSet presAssocID="{22B09848-F72B-4C36-B965-9C7EC78563A7}" presName="connectorText" presStyleLbl="sibTrans2D1" presStyleIdx="1" presStyleCnt="2"/>
      <dgm:spPr/>
      <dgm:t>
        <a:bodyPr/>
        <a:lstStyle/>
        <a:p>
          <a:endParaRPr lang="es-ES"/>
        </a:p>
      </dgm:t>
    </dgm:pt>
    <dgm:pt modelId="{522E7720-04C1-4DB7-8078-2F3FA7ABC0A8}" type="pres">
      <dgm:prSet presAssocID="{E6263684-20DC-46FE-8993-88B5ABC831D7}" presName="node" presStyleLbl="node1" presStyleIdx="2" presStyleCnt="3">
        <dgm:presLayoutVars>
          <dgm:bulletEnabled val="1"/>
        </dgm:presLayoutVars>
      </dgm:prSet>
      <dgm:spPr/>
      <dgm:t>
        <a:bodyPr/>
        <a:lstStyle/>
        <a:p>
          <a:endParaRPr lang="es-ES"/>
        </a:p>
      </dgm:t>
    </dgm:pt>
  </dgm:ptLst>
  <dgm:cxnLst>
    <dgm:cxn modelId="{00EB5209-0829-4675-956A-2D7873791901}" type="presOf" srcId="{D46F2C55-59DC-437C-8861-A2C22B187CA9}" destId="{5A1A27F8-F86A-4CFC-BF4D-4C94468644F2}" srcOrd="1" destOrd="0" presId="urn:microsoft.com/office/officeart/2005/8/layout/process2"/>
    <dgm:cxn modelId="{8A2DEDA7-0DA3-4C29-BDE9-2E821C479CCA}" type="presOf" srcId="{84DB7A36-D2E4-4559-B8DE-DD4EBC66F2A5}" destId="{0B97E66D-1940-42F6-B0A4-5B90AAADF525}" srcOrd="0" destOrd="0" presId="urn:microsoft.com/office/officeart/2005/8/layout/process2"/>
    <dgm:cxn modelId="{9B9579D8-697F-418A-AEA5-E95727B5C4E4}" type="presOf" srcId="{9C2A5DED-EE21-416E-8CA4-5EE0809CD30C}" destId="{4C454BF1-DA91-4352-BB42-1C26686CAD3E}" srcOrd="0" destOrd="0" presId="urn:microsoft.com/office/officeart/2005/8/layout/process2"/>
    <dgm:cxn modelId="{4B025561-0207-46AF-AA9A-FB59274E950C}" type="presOf" srcId="{E6263684-20DC-46FE-8993-88B5ABC831D7}" destId="{522E7720-04C1-4DB7-8078-2F3FA7ABC0A8}" srcOrd="0" destOrd="0" presId="urn:microsoft.com/office/officeart/2005/8/layout/process2"/>
    <dgm:cxn modelId="{6FA77ABA-31CB-4FC3-A289-28420AD9F469}" srcId="{BDBF3F2F-EAA4-4C1A-8C2F-669AE9F98757}" destId="{84DB7A36-D2E4-4559-B8DE-DD4EBC66F2A5}" srcOrd="1" destOrd="0" parTransId="{9944C37F-A48C-47F4-8D1B-8469028DC21D}" sibTransId="{22B09848-F72B-4C36-B965-9C7EC78563A7}"/>
    <dgm:cxn modelId="{20392C63-21CE-4EF3-9D2F-F13AE2BC09CE}" type="presOf" srcId="{BDBF3F2F-EAA4-4C1A-8C2F-669AE9F98757}" destId="{B044944C-0DCE-44AC-A22F-20244E06A22F}" srcOrd="0" destOrd="0" presId="urn:microsoft.com/office/officeart/2005/8/layout/process2"/>
    <dgm:cxn modelId="{66FBAD68-5C7A-4AE3-8B30-E008AD4EB1CD}" type="presOf" srcId="{22B09848-F72B-4C36-B965-9C7EC78563A7}" destId="{647B1BC9-B5BB-4F59-A7A2-582549DC87B0}" srcOrd="1" destOrd="0" presId="urn:microsoft.com/office/officeart/2005/8/layout/process2"/>
    <dgm:cxn modelId="{C2DFB00D-3B2D-4F4C-92CC-03C7711B74EB}" srcId="{BDBF3F2F-EAA4-4C1A-8C2F-669AE9F98757}" destId="{9C2A5DED-EE21-416E-8CA4-5EE0809CD30C}" srcOrd="0" destOrd="0" parTransId="{092895C2-2498-4F97-A717-A86BB0F2D7DC}" sibTransId="{D46F2C55-59DC-437C-8861-A2C22B187CA9}"/>
    <dgm:cxn modelId="{13DE3836-9E4F-4CF7-82FB-CB13D7BF6546}" type="presOf" srcId="{22B09848-F72B-4C36-B965-9C7EC78563A7}" destId="{040F5FFA-A979-46AB-A63A-61F4CBDD43B9}" srcOrd="0" destOrd="0" presId="urn:microsoft.com/office/officeart/2005/8/layout/process2"/>
    <dgm:cxn modelId="{88793A17-DC26-4C31-B5C0-CADE7C56678E}" type="presOf" srcId="{D46F2C55-59DC-437C-8861-A2C22B187CA9}" destId="{89EB920E-D519-4A4C-8BE5-F6037D4747D1}" srcOrd="0" destOrd="0" presId="urn:microsoft.com/office/officeart/2005/8/layout/process2"/>
    <dgm:cxn modelId="{F4A75117-993C-479B-A6A9-CD11F4F9C4B3}" srcId="{BDBF3F2F-EAA4-4C1A-8C2F-669AE9F98757}" destId="{E6263684-20DC-46FE-8993-88B5ABC831D7}" srcOrd="2" destOrd="0" parTransId="{1331B6CA-CFB1-4E83-B528-06941DAA1633}" sibTransId="{FFC6E5AC-52A3-45C4-850B-8C2A79FB466F}"/>
    <dgm:cxn modelId="{98E60E71-E625-4B15-9540-573FD45DD2DA}" type="presParOf" srcId="{B044944C-0DCE-44AC-A22F-20244E06A22F}" destId="{4C454BF1-DA91-4352-BB42-1C26686CAD3E}" srcOrd="0" destOrd="0" presId="urn:microsoft.com/office/officeart/2005/8/layout/process2"/>
    <dgm:cxn modelId="{439DF271-A4E0-4768-B884-53AF99F7D096}" type="presParOf" srcId="{B044944C-0DCE-44AC-A22F-20244E06A22F}" destId="{89EB920E-D519-4A4C-8BE5-F6037D4747D1}" srcOrd="1" destOrd="0" presId="urn:microsoft.com/office/officeart/2005/8/layout/process2"/>
    <dgm:cxn modelId="{FA3FDD14-1B85-4158-974B-C0AEDC28767F}" type="presParOf" srcId="{89EB920E-D519-4A4C-8BE5-F6037D4747D1}" destId="{5A1A27F8-F86A-4CFC-BF4D-4C94468644F2}" srcOrd="0" destOrd="0" presId="urn:microsoft.com/office/officeart/2005/8/layout/process2"/>
    <dgm:cxn modelId="{CA2E49ED-B6F8-460D-B7FA-0493B7C41BC5}" type="presParOf" srcId="{B044944C-0DCE-44AC-A22F-20244E06A22F}" destId="{0B97E66D-1940-42F6-B0A4-5B90AAADF525}" srcOrd="2" destOrd="0" presId="urn:microsoft.com/office/officeart/2005/8/layout/process2"/>
    <dgm:cxn modelId="{4B602248-7BF0-40F3-B9E3-E30776BBBC41}" type="presParOf" srcId="{B044944C-0DCE-44AC-A22F-20244E06A22F}" destId="{040F5FFA-A979-46AB-A63A-61F4CBDD43B9}" srcOrd="3" destOrd="0" presId="urn:microsoft.com/office/officeart/2005/8/layout/process2"/>
    <dgm:cxn modelId="{0A934803-9891-4143-B50C-08A818C487E6}" type="presParOf" srcId="{040F5FFA-A979-46AB-A63A-61F4CBDD43B9}" destId="{647B1BC9-B5BB-4F59-A7A2-582549DC87B0}" srcOrd="0" destOrd="0" presId="urn:microsoft.com/office/officeart/2005/8/layout/process2"/>
    <dgm:cxn modelId="{B4DEC533-0137-4E07-BC16-E55DF86DD9FD}" type="presParOf" srcId="{B044944C-0DCE-44AC-A22F-20244E06A22F}" destId="{522E7720-04C1-4DB7-8078-2F3FA7ABC0A8}"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3D31B40-DF29-4136-B1E4-A5AE918A4C3F}" type="doc">
      <dgm:prSet loTypeId="urn:microsoft.com/office/officeart/2005/8/layout/cycle3" loCatId="cycle" qsTypeId="urn:microsoft.com/office/officeart/2005/8/quickstyle/simple3" qsCatId="simple" csTypeId="urn:microsoft.com/office/officeart/2005/8/colors/accent3_5" csCatId="accent3" phldr="1"/>
      <dgm:spPr/>
      <dgm:t>
        <a:bodyPr/>
        <a:lstStyle/>
        <a:p>
          <a:endParaRPr lang="es-ES"/>
        </a:p>
      </dgm:t>
    </dgm:pt>
    <dgm:pt modelId="{0AA3146D-BE79-4A03-AD87-891F6F0C96C3}">
      <dgm:prSet custT="1"/>
      <dgm:spPr/>
      <dgm:t>
        <a:bodyPr/>
        <a:lstStyle/>
        <a:p>
          <a:pPr rtl="0"/>
          <a:r>
            <a:rPr lang="es-MX" sz="1400" b="1" smtClean="0">
              <a:latin typeface="Arial" panose="020B0604020202020204" pitchFamily="34" charset="0"/>
              <a:cs typeface="Arial" panose="020B0604020202020204" pitchFamily="34" charset="0"/>
            </a:rPr>
            <a:t>Planificación</a:t>
          </a:r>
          <a:endParaRPr lang="en-US" sz="1400">
            <a:latin typeface="Arial" panose="020B0604020202020204" pitchFamily="34" charset="0"/>
            <a:cs typeface="Arial" panose="020B0604020202020204" pitchFamily="34" charset="0"/>
          </a:endParaRPr>
        </a:p>
      </dgm:t>
    </dgm:pt>
    <dgm:pt modelId="{2636C704-F746-4B2D-8F60-2A85DF9A7730}" type="parTrans" cxnId="{738CB55A-7C89-4B84-9B4E-43695E38F0E6}">
      <dgm:prSet/>
      <dgm:spPr/>
      <dgm:t>
        <a:bodyPr/>
        <a:lstStyle/>
        <a:p>
          <a:endParaRPr lang="es-ES" sz="1400">
            <a:latin typeface="Arial" panose="020B0604020202020204" pitchFamily="34" charset="0"/>
            <a:cs typeface="Arial" panose="020B0604020202020204" pitchFamily="34" charset="0"/>
          </a:endParaRPr>
        </a:p>
      </dgm:t>
    </dgm:pt>
    <dgm:pt modelId="{E68099F2-B385-411B-B658-1ED434A467C9}" type="sibTrans" cxnId="{738CB55A-7C89-4B84-9B4E-43695E38F0E6}">
      <dgm:prSet/>
      <dgm:spPr/>
      <dgm:t>
        <a:bodyPr/>
        <a:lstStyle/>
        <a:p>
          <a:endParaRPr lang="es-ES" sz="1400">
            <a:latin typeface="Arial" panose="020B0604020202020204" pitchFamily="34" charset="0"/>
            <a:cs typeface="Arial" panose="020B0604020202020204" pitchFamily="34" charset="0"/>
          </a:endParaRPr>
        </a:p>
      </dgm:t>
    </dgm:pt>
    <dgm:pt modelId="{36419F8A-58E2-4ECD-ACFB-1FCE78ABB3C9}">
      <dgm:prSet custT="1"/>
      <dgm:spPr/>
      <dgm:t>
        <a:bodyPr/>
        <a:lstStyle/>
        <a:p>
          <a:pPr rtl="0"/>
          <a:r>
            <a:rPr lang="es-MX" sz="1400" b="1" smtClean="0">
              <a:latin typeface="Arial" panose="020B0604020202020204" pitchFamily="34" charset="0"/>
              <a:cs typeface="Arial" panose="020B0604020202020204" pitchFamily="34" charset="0"/>
            </a:rPr>
            <a:t>Ejecución</a:t>
          </a:r>
          <a:endParaRPr lang="en-US" sz="1400">
            <a:latin typeface="Arial" panose="020B0604020202020204" pitchFamily="34" charset="0"/>
            <a:cs typeface="Arial" panose="020B0604020202020204" pitchFamily="34" charset="0"/>
          </a:endParaRPr>
        </a:p>
      </dgm:t>
    </dgm:pt>
    <dgm:pt modelId="{E27AA177-E38D-44ED-B4B5-77FC046B04C7}" type="parTrans" cxnId="{36167940-D941-4D95-8CE2-1011BCD334CF}">
      <dgm:prSet/>
      <dgm:spPr/>
      <dgm:t>
        <a:bodyPr/>
        <a:lstStyle/>
        <a:p>
          <a:endParaRPr lang="es-ES" sz="1400">
            <a:latin typeface="Arial" panose="020B0604020202020204" pitchFamily="34" charset="0"/>
            <a:cs typeface="Arial" panose="020B0604020202020204" pitchFamily="34" charset="0"/>
          </a:endParaRPr>
        </a:p>
      </dgm:t>
    </dgm:pt>
    <dgm:pt modelId="{A3169C0A-6442-41FE-9304-0449F0A3D6F4}" type="sibTrans" cxnId="{36167940-D941-4D95-8CE2-1011BCD334CF}">
      <dgm:prSet/>
      <dgm:spPr/>
      <dgm:t>
        <a:bodyPr/>
        <a:lstStyle/>
        <a:p>
          <a:endParaRPr lang="es-ES" sz="1400">
            <a:latin typeface="Arial" panose="020B0604020202020204" pitchFamily="34" charset="0"/>
            <a:cs typeface="Arial" panose="020B0604020202020204" pitchFamily="34" charset="0"/>
          </a:endParaRPr>
        </a:p>
      </dgm:t>
    </dgm:pt>
    <dgm:pt modelId="{B1A84F20-FF77-4287-92D6-0B4370AFC437}">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es-MX" sz="1400" b="1" smtClean="0">
              <a:latin typeface="Arial" panose="020B0604020202020204" pitchFamily="34" charset="0"/>
              <a:cs typeface="Arial" panose="020B0604020202020204" pitchFamily="34" charset="0"/>
            </a:rPr>
            <a:t>Comunicación de resultados</a:t>
          </a:r>
          <a:endParaRPr lang="en-US" sz="1400">
            <a:latin typeface="Arial" panose="020B0604020202020204" pitchFamily="34" charset="0"/>
            <a:cs typeface="Arial" panose="020B0604020202020204" pitchFamily="34" charset="0"/>
          </a:endParaRPr>
        </a:p>
      </dgm:t>
    </dgm:pt>
    <dgm:pt modelId="{4CF9BD82-48D1-4694-899E-D0B9D47FF1AF}" type="parTrans" cxnId="{B54735D5-B5A5-42EB-9151-CD3FDD1A11BD}">
      <dgm:prSet/>
      <dgm:spPr/>
      <dgm:t>
        <a:bodyPr/>
        <a:lstStyle/>
        <a:p>
          <a:endParaRPr lang="es-ES" sz="1400">
            <a:latin typeface="Arial" panose="020B0604020202020204" pitchFamily="34" charset="0"/>
            <a:cs typeface="Arial" panose="020B0604020202020204" pitchFamily="34" charset="0"/>
          </a:endParaRPr>
        </a:p>
      </dgm:t>
    </dgm:pt>
    <dgm:pt modelId="{FEB4DBA5-AED3-4BC8-A27D-43956715A547}" type="sibTrans" cxnId="{B54735D5-B5A5-42EB-9151-CD3FDD1A11BD}">
      <dgm:prSet/>
      <dgm:spPr/>
      <dgm:t>
        <a:bodyPr/>
        <a:lstStyle/>
        <a:p>
          <a:endParaRPr lang="es-ES" sz="1400">
            <a:latin typeface="Arial" panose="020B0604020202020204" pitchFamily="34" charset="0"/>
            <a:cs typeface="Arial" panose="020B0604020202020204" pitchFamily="34" charset="0"/>
          </a:endParaRPr>
        </a:p>
      </dgm:t>
    </dgm:pt>
    <dgm:pt modelId="{A4344A0A-F64D-47C9-AE3D-A222B6261A1E}">
      <dgm:prSet custT="1"/>
      <dgm:spPr/>
      <dgm:t>
        <a:bodyPr/>
        <a:lstStyle/>
        <a:p>
          <a:pPr rtl="0"/>
          <a:r>
            <a:rPr lang="es-MX" sz="1400" b="1" smtClean="0">
              <a:latin typeface="Arial" panose="020B0604020202020204" pitchFamily="34" charset="0"/>
              <a:cs typeface="Arial" panose="020B0604020202020204" pitchFamily="34" charset="0"/>
            </a:rPr>
            <a:t>Seguimiento y Control</a:t>
          </a:r>
          <a:endParaRPr lang="en-US" sz="1400">
            <a:latin typeface="Arial" panose="020B0604020202020204" pitchFamily="34" charset="0"/>
            <a:cs typeface="Arial" panose="020B0604020202020204" pitchFamily="34" charset="0"/>
          </a:endParaRPr>
        </a:p>
      </dgm:t>
    </dgm:pt>
    <dgm:pt modelId="{B1358685-7919-4219-BF1C-BEAB81472CF2}" type="parTrans" cxnId="{41F698EF-162F-4E8D-89F4-DE961294FFEB}">
      <dgm:prSet/>
      <dgm:spPr/>
      <dgm:t>
        <a:bodyPr/>
        <a:lstStyle/>
        <a:p>
          <a:endParaRPr lang="es-ES" sz="1400">
            <a:latin typeface="Arial" panose="020B0604020202020204" pitchFamily="34" charset="0"/>
            <a:cs typeface="Arial" panose="020B0604020202020204" pitchFamily="34" charset="0"/>
          </a:endParaRPr>
        </a:p>
      </dgm:t>
    </dgm:pt>
    <dgm:pt modelId="{E8FE89FD-61F4-406F-A7AB-9B41A06990B7}" type="sibTrans" cxnId="{41F698EF-162F-4E8D-89F4-DE961294FFEB}">
      <dgm:prSet/>
      <dgm:spPr/>
      <dgm:t>
        <a:bodyPr/>
        <a:lstStyle/>
        <a:p>
          <a:endParaRPr lang="es-ES" sz="1400">
            <a:latin typeface="Arial" panose="020B0604020202020204" pitchFamily="34" charset="0"/>
            <a:cs typeface="Arial" panose="020B0604020202020204" pitchFamily="34" charset="0"/>
          </a:endParaRPr>
        </a:p>
      </dgm:t>
    </dgm:pt>
    <dgm:pt modelId="{72380D87-8F5E-4151-BD64-672A05B76038}" type="pres">
      <dgm:prSet presAssocID="{C3D31B40-DF29-4136-B1E4-A5AE918A4C3F}" presName="Name0" presStyleCnt="0">
        <dgm:presLayoutVars>
          <dgm:dir/>
          <dgm:resizeHandles val="exact"/>
        </dgm:presLayoutVars>
      </dgm:prSet>
      <dgm:spPr/>
      <dgm:t>
        <a:bodyPr/>
        <a:lstStyle/>
        <a:p>
          <a:endParaRPr lang="es-ES"/>
        </a:p>
      </dgm:t>
    </dgm:pt>
    <dgm:pt modelId="{C06CAC1B-CC85-443C-8927-7ED2CC165E29}" type="pres">
      <dgm:prSet presAssocID="{C3D31B40-DF29-4136-B1E4-A5AE918A4C3F}" presName="cycle" presStyleCnt="0"/>
      <dgm:spPr/>
    </dgm:pt>
    <dgm:pt modelId="{F8EF7477-83C3-4A39-8E67-A3DAF4E84177}" type="pres">
      <dgm:prSet presAssocID="{0AA3146D-BE79-4A03-AD87-891F6F0C96C3}" presName="nodeFirstNode" presStyleLbl="node1" presStyleIdx="0" presStyleCnt="4" custScaleX="88443" custScaleY="51001">
        <dgm:presLayoutVars>
          <dgm:bulletEnabled val="1"/>
        </dgm:presLayoutVars>
      </dgm:prSet>
      <dgm:spPr/>
      <dgm:t>
        <a:bodyPr/>
        <a:lstStyle/>
        <a:p>
          <a:endParaRPr lang="es-ES"/>
        </a:p>
      </dgm:t>
    </dgm:pt>
    <dgm:pt modelId="{83336427-AF15-464F-ADB9-944B70D16FE7}" type="pres">
      <dgm:prSet presAssocID="{E68099F2-B385-411B-B658-1ED434A467C9}" presName="sibTransFirstNode" presStyleLbl="bgShp" presStyleIdx="0" presStyleCnt="1"/>
      <dgm:spPr/>
      <dgm:t>
        <a:bodyPr/>
        <a:lstStyle/>
        <a:p>
          <a:endParaRPr lang="es-ES"/>
        </a:p>
      </dgm:t>
    </dgm:pt>
    <dgm:pt modelId="{04FF7ABD-D38F-414B-A600-4A4EC9ACC5F6}" type="pres">
      <dgm:prSet presAssocID="{36419F8A-58E2-4ECD-ACFB-1FCE78ABB3C9}" presName="nodeFollowingNodes" presStyleLbl="node1" presStyleIdx="1" presStyleCnt="4" custScaleX="88443" custScaleY="51001">
        <dgm:presLayoutVars>
          <dgm:bulletEnabled val="1"/>
        </dgm:presLayoutVars>
      </dgm:prSet>
      <dgm:spPr/>
      <dgm:t>
        <a:bodyPr/>
        <a:lstStyle/>
        <a:p>
          <a:endParaRPr lang="es-ES"/>
        </a:p>
      </dgm:t>
    </dgm:pt>
    <dgm:pt modelId="{48D2D650-4C12-4761-BAD4-20AE4D9B8C86}" type="pres">
      <dgm:prSet presAssocID="{B1A84F20-FF77-4287-92D6-0B4370AFC437}" presName="nodeFollowingNodes" presStyleLbl="node1" presStyleIdx="2" presStyleCnt="4" custScaleX="88443" custScaleY="51001">
        <dgm:presLayoutVars>
          <dgm:bulletEnabled val="1"/>
        </dgm:presLayoutVars>
      </dgm:prSet>
      <dgm:spPr/>
      <dgm:t>
        <a:bodyPr/>
        <a:lstStyle/>
        <a:p>
          <a:endParaRPr lang="es-ES"/>
        </a:p>
      </dgm:t>
    </dgm:pt>
    <dgm:pt modelId="{DB8AC12A-2885-4F46-BB70-D6466D018F67}" type="pres">
      <dgm:prSet presAssocID="{A4344A0A-F64D-47C9-AE3D-A222B6261A1E}" presName="nodeFollowingNodes" presStyleLbl="node1" presStyleIdx="3" presStyleCnt="4" custScaleX="88443" custScaleY="51001">
        <dgm:presLayoutVars>
          <dgm:bulletEnabled val="1"/>
        </dgm:presLayoutVars>
      </dgm:prSet>
      <dgm:spPr/>
      <dgm:t>
        <a:bodyPr/>
        <a:lstStyle/>
        <a:p>
          <a:endParaRPr lang="es-ES"/>
        </a:p>
      </dgm:t>
    </dgm:pt>
  </dgm:ptLst>
  <dgm:cxnLst>
    <dgm:cxn modelId="{841B7659-B481-402F-98AC-34FFA505BDC8}" type="presOf" srcId="{0AA3146D-BE79-4A03-AD87-891F6F0C96C3}" destId="{F8EF7477-83C3-4A39-8E67-A3DAF4E84177}" srcOrd="0" destOrd="0" presId="urn:microsoft.com/office/officeart/2005/8/layout/cycle3"/>
    <dgm:cxn modelId="{B54735D5-B5A5-42EB-9151-CD3FDD1A11BD}" srcId="{C3D31B40-DF29-4136-B1E4-A5AE918A4C3F}" destId="{B1A84F20-FF77-4287-92D6-0B4370AFC437}" srcOrd="2" destOrd="0" parTransId="{4CF9BD82-48D1-4694-899E-D0B9D47FF1AF}" sibTransId="{FEB4DBA5-AED3-4BC8-A27D-43956715A547}"/>
    <dgm:cxn modelId="{0E7403CF-499D-449A-8FF3-7285B187670E}" type="presOf" srcId="{36419F8A-58E2-4ECD-ACFB-1FCE78ABB3C9}" destId="{04FF7ABD-D38F-414B-A600-4A4EC9ACC5F6}" srcOrd="0" destOrd="0" presId="urn:microsoft.com/office/officeart/2005/8/layout/cycle3"/>
    <dgm:cxn modelId="{36167940-D941-4D95-8CE2-1011BCD334CF}" srcId="{C3D31B40-DF29-4136-B1E4-A5AE918A4C3F}" destId="{36419F8A-58E2-4ECD-ACFB-1FCE78ABB3C9}" srcOrd="1" destOrd="0" parTransId="{E27AA177-E38D-44ED-B4B5-77FC046B04C7}" sibTransId="{A3169C0A-6442-41FE-9304-0449F0A3D6F4}"/>
    <dgm:cxn modelId="{884C8B7C-5BBA-4774-AAD5-F8B0F25FB1F1}" type="presOf" srcId="{B1A84F20-FF77-4287-92D6-0B4370AFC437}" destId="{48D2D650-4C12-4761-BAD4-20AE4D9B8C86}" srcOrd="0" destOrd="0" presId="urn:microsoft.com/office/officeart/2005/8/layout/cycle3"/>
    <dgm:cxn modelId="{0326AC10-1352-49FF-B152-1EDAEA59C8B0}" type="presOf" srcId="{A4344A0A-F64D-47C9-AE3D-A222B6261A1E}" destId="{DB8AC12A-2885-4F46-BB70-D6466D018F67}" srcOrd="0" destOrd="0" presId="urn:microsoft.com/office/officeart/2005/8/layout/cycle3"/>
    <dgm:cxn modelId="{6FD9ACAB-5503-4703-8E86-46342AD4BB77}" type="presOf" srcId="{E68099F2-B385-411B-B658-1ED434A467C9}" destId="{83336427-AF15-464F-ADB9-944B70D16FE7}" srcOrd="0" destOrd="0" presId="urn:microsoft.com/office/officeart/2005/8/layout/cycle3"/>
    <dgm:cxn modelId="{4B6DB872-7F6B-434B-B63E-98886A94A40D}" type="presOf" srcId="{C3D31B40-DF29-4136-B1E4-A5AE918A4C3F}" destId="{72380D87-8F5E-4151-BD64-672A05B76038}" srcOrd="0" destOrd="0" presId="urn:microsoft.com/office/officeart/2005/8/layout/cycle3"/>
    <dgm:cxn modelId="{738CB55A-7C89-4B84-9B4E-43695E38F0E6}" srcId="{C3D31B40-DF29-4136-B1E4-A5AE918A4C3F}" destId="{0AA3146D-BE79-4A03-AD87-891F6F0C96C3}" srcOrd="0" destOrd="0" parTransId="{2636C704-F746-4B2D-8F60-2A85DF9A7730}" sibTransId="{E68099F2-B385-411B-B658-1ED434A467C9}"/>
    <dgm:cxn modelId="{41F698EF-162F-4E8D-89F4-DE961294FFEB}" srcId="{C3D31B40-DF29-4136-B1E4-A5AE918A4C3F}" destId="{A4344A0A-F64D-47C9-AE3D-A222B6261A1E}" srcOrd="3" destOrd="0" parTransId="{B1358685-7919-4219-BF1C-BEAB81472CF2}" sibTransId="{E8FE89FD-61F4-406F-A7AB-9B41A06990B7}"/>
    <dgm:cxn modelId="{4A1AA38C-786C-4F13-A02E-F90669219669}" type="presParOf" srcId="{72380D87-8F5E-4151-BD64-672A05B76038}" destId="{C06CAC1B-CC85-443C-8927-7ED2CC165E29}" srcOrd="0" destOrd="0" presId="urn:microsoft.com/office/officeart/2005/8/layout/cycle3"/>
    <dgm:cxn modelId="{C319D612-543B-4535-A0EE-AEF68AD5A1B1}" type="presParOf" srcId="{C06CAC1B-CC85-443C-8927-7ED2CC165E29}" destId="{F8EF7477-83C3-4A39-8E67-A3DAF4E84177}" srcOrd="0" destOrd="0" presId="urn:microsoft.com/office/officeart/2005/8/layout/cycle3"/>
    <dgm:cxn modelId="{3093A158-0047-4157-95E5-BE1BBBC41099}" type="presParOf" srcId="{C06CAC1B-CC85-443C-8927-7ED2CC165E29}" destId="{83336427-AF15-464F-ADB9-944B70D16FE7}" srcOrd="1" destOrd="0" presId="urn:microsoft.com/office/officeart/2005/8/layout/cycle3"/>
    <dgm:cxn modelId="{1EDE52F9-9D5A-4843-BF4D-BCA414DCC150}" type="presParOf" srcId="{C06CAC1B-CC85-443C-8927-7ED2CC165E29}" destId="{04FF7ABD-D38F-414B-A600-4A4EC9ACC5F6}" srcOrd="2" destOrd="0" presId="urn:microsoft.com/office/officeart/2005/8/layout/cycle3"/>
    <dgm:cxn modelId="{B433504C-2DF5-4550-B7ED-4A65BEF74E0F}" type="presParOf" srcId="{C06CAC1B-CC85-443C-8927-7ED2CC165E29}" destId="{48D2D650-4C12-4761-BAD4-20AE4D9B8C86}" srcOrd="3" destOrd="0" presId="urn:microsoft.com/office/officeart/2005/8/layout/cycle3"/>
    <dgm:cxn modelId="{21CAA0A1-5110-493A-9DE3-703B5B002F2A}" type="presParOf" srcId="{C06CAC1B-CC85-443C-8927-7ED2CC165E29}" destId="{DB8AC12A-2885-4F46-BB70-D6466D018F67}"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2E9E5F0-6609-4535-AC19-4D3EE6A0B30A}" type="doc">
      <dgm:prSet loTypeId="urn:microsoft.com/office/officeart/2009/3/layout/HorizontalOrganizationChart" loCatId="hierarchy" qsTypeId="urn:microsoft.com/office/officeart/2005/8/quickstyle/simple1" qsCatId="simple" csTypeId="urn:microsoft.com/office/officeart/2005/8/colors/accent2_1" csCatId="accent2" phldr="1"/>
      <dgm:spPr/>
      <dgm:t>
        <a:bodyPr/>
        <a:lstStyle/>
        <a:p>
          <a:endParaRPr lang="es-ES"/>
        </a:p>
      </dgm:t>
    </dgm:pt>
    <dgm:pt modelId="{A4C4D06E-6E97-458F-9751-E115EF6AE96A}">
      <dgm:prSet phldrT="[Texto]" custT="1"/>
      <dgm:spPr/>
      <dgm:t>
        <a:bodyPr/>
        <a:lstStyle/>
        <a:p>
          <a:r>
            <a:rPr lang="es-ES" sz="1400" b="1" dirty="0" smtClean="0">
              <a:latin typeface="Arial" panose="020B0604020202020204" pitchFamily="34" charset="0"/>
              <a:cs typeface="Arial" panose="020B0604020202020204" pitchFamily="34" charset="0"/>
            </a:rPr>
            <a:t>Comunicación de resultados</a:t>
          </a:r>
          <a:endParaRPr lang="es-ES" sz="1400" b="1" dirty="0">
            <a:latin typeface="Arial" panose="020B0604020202020204" pitchFamily="34" charset="0"/>
            <a:cs typeface="Arial" panose="020B0604020202020204" pitchFamily="34" charset="0"/>
          </a:endParaRPr>
        </a:p>
      </dgm:t>
    </dgm:pt>
    <dgm:pt modelId="{E8D793FF-6F83-47E2-BBD3-BE784C2E9FE3}" type="parTrans" cxnId="{C69B8EEE-0A68-4549-BE6E-A0F11C12F348}">
      <dgm:prSet/>
      <dgm:spPr/>
      <dgm:t>
        <a:bodyPr/>
        <a:lstStyle/>
        <a:p>
          <a:endParaRPr lang="es-ES" sz="1400" b="0">
            <a:latin typeface="Arial" panose="020B0604020202020204" pitchFamily="34" charset="0"/>
            <a:cs typeface="Arial" panose="020B0604020202020204" pitchFamily="34" charset="0"/>
          </a:endParaRPr>
        </a:p>
      </dgm:t>
    </dgm:pt>
    <dgm:pt modelId="{7E726A2A-89E9-4BF3-AD76-113959CC0C5B}" type="sibTrans" cxnId="{C69B8EEE-0A68-4549-BE6E-A0F11C12F348}">
      <dgm:prSet/>
      <dgm:spPr/>
      <dgm:t>
        <a:bodyPr/>
        <a:lstStyle/>
        <a:p>
          <a:endParaRPr lang="es-ES" sz="1400" b="0">
            <a:latin typeface="Arial" panose="020B0604020202020204" pitchFamily="34" charset="0"/>
            <a:cs typeface="Arial" panose="020B0604020202020204" pitchFamily="34" charset="0"/>
          </a:endParaRPr>
        </a:p>
      </dgm:t>
    </dgm:pt>
    <dgm:pt modelId="{2B30BADE-F6BB-4F31-8652-E7809B824A1A}">
      <dgm:prSet phldrT="[Texto]" custT="1"/>
      <dgm:spPr>
        <a:noFill/>
      </dgm:spPr>
      <dgm:t>
        <a:bodyPr/>
        <a:lstStyle/>
        <a:p>
          <a:r>
            <a:rPr lang="es-ES" sz="1400" b="0" dirty="0" smtClean="0">
              <a:solidFill>
                <a:schemeClr val="tx1">
                  <a:lumMod val="95000"/>
                  <a:lumOff val="5000"/>
                </a:schemeClr>
              </a:solidFill>
              <a:latin typeface="Arial" panose="020B0604020202020204" pitchFamily="34" charset="0"/>
              <a:cs typeface="Arial" panose="020B0604020202020204" pitchFamily="34" charset="0"/>
            </a:rPr>
            <a:t>Determinar hallazgos</a:t>
          </a:r>
          <a:endParaRPr lang="es-ES" sz="1400" b="0" dirty="0">
            <a:solidFill>
              <a:schemeClr val="tx1">
                <a:lumMod val="95000"/>
                <a:lumOff val="5000"/>
              </a:schemeClr>
            </a:solidFill>
            <a:latin typeface="Arial" panose="020B0604020202020204" pitchFamily="34" charset="0"/>
            <a:cs typeface="Arial" panose="020B0604020202020204" pitchFamily="34" charset="0"/>
          </a:endParaRPr>
        </a:p>
      </dgm:t>
    </dgm:pt>
    <dgm:pt modelId="{AF136378-637A-4A2C-B8D6-97AB6ADC12E2}" type="parTrans" cxnId="{3BF3DDA8-994F-4409-807F-6DA2AC5A50C8}">
      <dgm:prSet/>
      <dgm:spPr/>
      <dgm:t>
        <a:bodyPr/>
        <a:lstStyle/>
        <a:p>
          <a:endParaRPr lang="es-ES" sz="1400" b="0">
            <a:latin typeface="Arial" panose="020B0604020202020204" pitchFamily="34" charset="0"/>
            <a:cs typeface="Arial" panose="020B0604020202020204" pitchFamily="34" charset="0"/>
          </a:endParaRPr>
        </a:p>
      </dgm:t>
    </dgm:pt>
    <dgm:pt modelId="{F27F40C6-D61E-4758-8EB7-40664E880CC7}" type="sibTrans" cxnId="{3BF3DDA8-994F-4409-807F-6DA2AC5A50C8}">
      <dgm:prSet/>
      <dgm:spPr/>
      <dgm:t>
        <a:bodyPr/>
        <a:lstStyle/>
        <a:p>
          <a:endParaRPr lang="es-ES" sz="1400" b="0">
            <a:latin typeface="Arial" panose="020B0604020202020204" pitchFamily="34" charset="0"/>
            <a:cs typeface="Arial" panose="020B0604020202020204" pitchFamily="34" charset="0"/>
          </a:endParaRPr>
        </a:p>
      </dgm:t>
    </dgm:pt>
    <dgm:pt modelId="{CF14934A-701B-4257-B1DE-21D119100AF7}">
      <dgm:prSet phldrT="[Texto]" custT="1"/>
      <dgm:spPr/>
      <dgm:t>
        <a:bodyPr/>
        <a:lstStyle/>
        <a:p>
          <a:r>
            <a:rPr lang="es-ES" sz="1400" b="0" dirty="0" smtClean="0">
              <a:latin typeface="Arial" panose="020B0604020202020204" pitchFamily="34" charset="0"/>
              <a:cs typeface="Arial" panose="020B0604020202020204" pitchFamily="34" charset="0"/>
            </a:rPr>
            <a:t>Validar descargos</a:t>
          </a:r>
          <a:endParaRPr lang="es-ES" sz="1400" b="0" dirty="0">
            <a:latin typeface="Arial" panose="020B0604020202020204" pitchFamily="34" charset="0"/>
            <a:cs typeface="Arial" panose="020B0604020202020204" pitchFamily="34" charset="0"/>
          </a:endParaRPr>
        </a:p>
      </dgm:t>
    </dgm:pt>
    <dgm:pt modelId="{EF43A1F9-6FCF-491B-9243-07AB2D075498}" type="parTrans" cxnId="{2C984593-76E7-4795-8F55-882CE2BB722A}">
      <dgm:prSet/>
      <dgm:spPr/>
      <dgm:t>
        <a:bodyPr/>
        <a:lstStyle/>
        <a:p>
          <a:endParaRPr lang="es-ES" sz="1400" b="0">
            <a:latin typeface="Arial" panose="020B0604020202020204" pitchFamily="34" charset="0"/>
            <a:cs typeface="Arial" panose="020B0604020202020204" pitchFamily="34" charset="0"/>
          </a:endParaRPr>
        </a:p>
      </dgm:t>
    </dgm:pt>
    <dgm:pt modelId="{FFF2C425-CFF9-4F0B-8F49-3A6CD1C3CB0C}" type="sibTrans" cxnId="{2C984593-76E7-4795-8F55-882CE2BB722A}">
      <dgm:prSet/>
      <dgm:spPr/>
      <dgm:t>
        <a:bodyPr/>
        <a:lstStyle/>
        <a:p>
          <a:endParaRPr lang="es-ES" sz="1400" b="0">
            <a:latin typeface="Arial" panose="020B0604020202020204" pitchFamily="34" charset="0"/>
            <a:cs typeface="Arial" panose="020B0604020202020204" pitchFamily="34" charset="0"/>
          </a:endParaRPr>
        </a:p>
      </dgm:t>
    </dgm:pt>
    <dgm:pt modelId="{7137C1A6-A071-49D3-9863-B2B1FEC79BD2}">
      <dgm:prSet phldrT="[Texto]" custT="1"/>
      <dgm:spPr/>
      <dgm:t>
        <a:bodyPr/>
        <a:lstStyle/>
        <a:p>
          <a:r>
            <a:rPr lang="es-ES" sz="1400" b="0" dirty="0" smtClean="0">
              <a:latin typeface="Arial" panose="020B0604020202020204" pitchFamily="34" charset="0"/>
              <a:cs typeface="Arial" panose="020B0604020202020204" pitchFamily="34" charset="0"/>
            </a:rPr>
            <a:t>Elaborar informe</a:t>
          </a:r>
          <a:endParaRPr lang="es-ES" sz="1400" b="0" dirty="0">
            <a:latin typeface="Arial" panose="020B0604020202020204" pitchFamily="34" charset="0"/>
            <a:cs typeface="Arial" panose="020B0604020202020204" pitchFamily="34" charset="0"/>
          </a:endParaRPr>
        </a:p>
      </dgm:t>
    </dgm:pt>
    <dgm:pt modelId="{21EF1D45-1F1D-4EDB-A824-2050FCF17D64}" type="parTrans" cxnId="{33994BB7-4E85-4BFE-AE90-573BECEA82B9}">
      <dgm:prSet/>
      <dgm:spPr/>
      <dgm:t>
        <a:bodyPr/>
        <a:lstStyle/>
        <a:p>
          <a:endParaRPr lang="es-ES" sz="1400" b="0">
            <a:latin typeface="Arial" panose="020B0604020202020204" pitchFamily="34" charset="0"/>
            <a:cs typeface="Arial" panose="020B0604020202020204" pitchFamily="34" charset="0"/>
          </a:endParaRPr>
        </a:p>
      </dgm:t>
    </dgm:pt>
    <dgm:pt modelId="{B5C5EC82-7145-4BB9-A96A-571D43344DAC}" type="sibTrans" cxnId="{33994BB7-4E85-4BFE-AE90-573BECEA82B9}">
      <dgm:prSet/>
      <dgm:spPr/>
      <dgm:t>
        <a:bodyPr/>
        <a:lstStyle/>
        <a:p>
          <a:endParaRPr lang="es-ES" sz="1400" b="0">
            <a:latin typeface="Arial" panose="020B0604020202020204" pitchFamily="34" charset="0"/>
            <a:cs typeface="Arial" panose="020B0604020202020204" pitchFamily="34" charset="0"/>
          </a:endParaRPr>
        </a:p>
      </dgm:t>
    </dgm:pt>
    <dgm:pt modelId="{F0103574-980D-44C0-B65E-607D7E252077}">
      <dgm:prSet phldrT="[Texto]" custT="1"/>
      <dgm:spPr/>
      <dgm:t>
        <a:bodyPr/>
        <a:lstStyle/>
        <a:p>
          <a:r>
            <a:rPr lang="es-ES" sz="1400" b="0" dirty="0" smtClean="0">
              <a:latin typeface="Arial" panose="020B0604020202020204" pitchFamily="34" charset="0"/>
              <a:cs typeface="Arial" panose="020B0604020202020204" pitchFamily="34" charset="0"/>
            </a:rPr>
            <a:t>Comunicación de resultados</a:t>
          </a:r>
          <a:endParaRPr lang="es-ES" sz="1400" b="0" dirty="0">
            <a:latin typeface="Arial" panose="020B0604020202020204" pitchFamily="34" charset="0"/>
            <a:cs typeface="Arial" panose="020B0604020202020204" pitchFamily="34" charset="0"/>
          </a:endParaRPr>
        </a:p>
      </dgm:t>
    </dgm:pt>
    <dgm:pt modelId="{CC3C3831-5C55-46B4-B7BF-07F30996BD5A}" type="parTrans" cxnId="{265E76DE-4AC7-4B1F-88CA-9A66BFA5428A}">
      <dgm:prSet/>
      <dgm:spPr/>
      <dgm:t>
        <a:bodyPr/>
        <a:lstStyle/>
        <a:p>
          <a:endParaRPr lang="es-ES" sz="1400" b="0">
            <a:latin typeface="Arial" panose="020B0604020202020204" pitchFamily="34" charset="0"/>
            <a:cs typeface="Arial" panose="020B0604020202020204" pitchFamily="34" charset="0"/>
          </a:endParaRPr>
        </a:p>
      </dgm:t>
    </dgm:pt>
    <dgm:pt modelId="{93A7FECB-FFD6-442F-A5FC-B2F93EB590AA}" type="sibTrans" cxnId="{265E76DE-4AC7-4B1F-88CA-9A66BFA5428A}">
      <dgm:prSet/>
      <dgm:spPr/>
      <dgm:t>
        <a:bodyPr/>
        <a:lstStyle/>
        <a:p>
          <a:endParaRPr lang="es-ES" sz="1400" b="0">
            <a:latin typeface="Arial" panose="020B0604020202020204" pitchFamily="34" charset="0"/>
            <a:cs typeface="Arial" panose="020B0604020202020204" pitchFamily="34" charset="0"/>
          </a:endParaRPr>
        </a:p>
      </dgm:t>
    </dgm:pt>
    <dgm:pt modelId="{98F3B87E-B84C-430B-9372-EDE3AA8C45EC}">
      <dgm:prSet phldrT="[Texto]" custT="1"/>
      <dgm:spPr/>
      <dgm:t>
        <a:bodyPr/>
        <a:lstStyle/>
        <a:p>
          <a:r>
            <a:rPr lang="es-ES" sz="1400" b="0" dirty="0" smtClean="0">
              <a:latin typeface="Arial" panose="020B0604020202020204" pitchFamily="34" charset="0"/>
              <a:cs typeface="Arial" panose="020B0604020202020204" pitchFamily="34" charset="0"/>
            </a:rPr>
            <a:t>Cargar en el Sistema de Seguimiento Integral los hallazgos y recomendaciones</a:t>
          </a:r>
          <a:endParaRPr lang="es-ES" sz="1400" b="0" dirty="0">
            <a:latin typeface="Arial" panose="020B0604020202020204" pitchFamily="34" charset="0"/>
            <a:cs typeface="Arial" panose="020B0604020202020204" pitchFamily="34" charset="0"/>
          </a:endParaRPr>
        </a:p>
      </dgm:t>
    </dgm:pt>
    <dgm:pt modelId="{FC53F778-C2B4-496F-8E18-0572A49EDB96}" type="parTrans" cxnId="{5CB7E1EC-7C91-4355-825F-4FE39BEFFC07}">
      <dgm:prSet/>
      <dgm:spPr/>
      <dgm:t>
        <a:bodyPr/>
        <a:lstStyle/>
        <a:p>
          <a:endParaRPr lang="es-ES" sz="1400" b="0">
            <a:latin typeface="Arial" panose="020B0604020202020204" pitchFamily="34" charset="0"/>
            <a:cs typeface="Arial" panose="020B0604020202020204" pitchFamily="34" charset="0"/>
          </a:endParaRPr>
        </a:p>
      </dgm:t>
    </dgm:pt>
    <dgm:pt modelId="{51E2FE10-1930-4A76-A543-2224B5A4CF1B}" type="sibTrans" cxnId="{5CB7E1EC-7C91-4355-825F-4FE39BEFFC07}">
      <dgm:prSet/>
      <dgm:spPr/>
      <dgm:t>
        <a:bodyPr/>
        <a:lstStyle/>
        <a:p>
          <a:endParaRPr lang="es-ES" sz="1400" b="0">
            <a:latin typeface="Arial" panose="020B0604020202020204" pitchFamily="34" charset="0"/>
            <a:cs typeface="Arial" panose="020B0604020202020204" pitchFamily="34" charset="0"/>
          </a:endParaRPr>
        </a:p>
      </dgm:t>
    </dgm:pt>
    <dgm:pt modelId="{9036CB3D-933B-48BE-94E8-350578A0987D}" type="pres">
      <dgm:prSet presAssocID="{32E9E5F0-6609-4535-AC19-4D3EE6A0B30A}" presName="hierChild1" presStyleCnt="0">
        <dgm:presLayoutVars>
          <dgm:orgChart val="1"/>
          <dgm:chPref val="1"/>
          <dgm:dir/>
          <dgm:animOne val="branch"/>
          <dgm:animLvl val="lvl"/>
          <dgm:resizeHandles/>
        </dgm:presLayoutVars>
      </dgm:prSet>
      <dgm:spPr/>
      <dgm:t>
        <a:bodyPr/>
        <a:lstStyle/>
        <a:p>
          <a:endParaRPr lang="es-EC"/>
        </a:p>
      </dgm:t>
    </dgm:pt>
    <dgm:pt modelId="{3AB9870F-2D0A-4C7B-A53D-BF440B46A4FF}" type="pres">
      <dgm:prSet presAssocID="{A4C4D06E-6E97-458F-9751-E115EF6AE96A}" presName="hierRoot1" presStyleCnt="0">
        <dgm:presLayoutVars>
          <dgm:hierBranch val="init"/>
        </dgm:presLayoutVars>
      </dgm:prSet>
      <dgm:spPr/>
    </dgm:pt>
    <dgm:pt modelId="{2BB26BA9-AD0D-4DF4-9947-FFF7C3DAA711}" type="pres">
      <dgm:prSet presAssocID="{A4C4D06E-6E97-458F-9751-E115EF6AE96A}" presName="rootComposite1" presStyleCnt="0"/>
      <dgm:spPr/>
    </dgm:pt>
    <dgm:pt modelId="{36AB33B3-8594-427C-921F-DE1462558C04}" type="pres">
      <dgm:prSet presAssocID="{A4C4D06E-6E97-458F-9751-E115EF6AE96A}" presName="rootText1" presStyleLbl="node0" presStyleIdx="0" presStyleCnt="1" custScaleX="138264" custLinFactY="-89876" custLinFactNeighborX="-3861" custLinFactNeighborY="-100000">
        <dgm:presLayoutVars>
          <dgm:chPref val="3"/>
        </dgm:presLayoutVars>
      </dgm:prSet>
      <dgm:spPr/>
      <dgm:t>
        <a:bodyPr/>
        <a:lstStyle/>
        <a:p>
          <a:endParaRPr lang="es-ES"/>
        </a:p>
      </dgm:t>
    </dgm:pt>
    <dgm:pt modelId="{91DA9255-E982-4804-B5EC-67F1947DE0A1}" type="pres">
      <dgm:prSet presAssocID="{A4C4D06E-6E97-458F-9751-E115EF6AE96A}" presName="rootConnector1" presStyleLbl="node1" presStyleIdx="0" presStyleCnt="0"/>
      <dgm:spPr/>
      <dgm:t>
        <a:bodyPr/>
        <a:lstStyle/>
        <a:p>
          <a:endParaRPr lang="es-EC"/>
        </a:p>
      </dgm:t>
    </dgm:pt>
    <dgm:pt modelId="{606F13D3-B135-4DE2-886B-70DFDF23E4A0}" type="pres">
      <dgm:prSet presAssocID="{A4C4D06E-6E97-458F-9751-E115EF6AE96A}" presName="hierChild2" presStyleCnt="0"/>
      <dgm:spPr/>
    </dgm:pt>
    <dgm:pt modelId="{453AF829-CE22-432B-8DB9-67B212AA41B8}" type="pres">
      <dgm:prSet presAssocID="{AF136378-637A-4A2C-B8D6-97AB6ADC12E2}" presName="Name64" presStyleLbl="parChTrans1D2" presStyleIdx="0" presStyleCnt="5"/>
      <dgm:spPr/>
      <dgm:t>
        <a:bodyPr/>
        <a:lstStyle/>
        <a:p>
          <a:endParaRPr lang="es-EC"/>
        </a:p>
      </dgm:t>
    </dgm:pt>
    <dgm:pt modelId="{A4330784-364D-4599-AA50-74058B081B8D}" type="pres">
      <dgm:prSet presAssocID="{2B30BADE-F6BB-4F31-8652-E7809B824A1A}" presName="hierRoot2" presStyleCnt="0">
        <dgm:presLayoutVars>
          <dgm:hierBranch val="init"/>
        </dgm:presLayoutVars>
      </dgm:prSet>
      <dgm:spPr/>
    </dgm:pt>
    <dgm:pt modelId="{A40C25EB-7D7D-4B59-AE87-848719A5D75C}" type="pres">
      <dgm:prSet presAssocID="{2B30BADE-F6BB-4F31-8652-E7809B824A1A}" presName="rootComposite" presStyleCnt="0"/>
      <dgm:spPr/>
    </dgm:pt>
    <dgm:pt modelId="{5B557EFD-4F53-4FE1-A98D-1E35D5670582}" type="pres">
      <dgm:prSet presAssocID="{2B30BADE-F6BB-4F31-8652-E7809B824A1A}" presName="rootText" presStyleLbl="node2" presStyleIdx="0" presStyleCnt="5" custScaleX="161314">
        <dgm:presLayoutVars>
          <dgm:chPref val="3"/>
        </dgm:presLayoutVars>
      </dgm:prSet>
      <dgm:spPr/>
      <dgm:t>
        <a:bodyPr/>
        <a:lstStyle/>
        <a:p>
          <a:endParaRPr lang="es-ES"/>
        </a:p>
      </dgm:t>
    </dgm:pt>
    <dgm:pt modelId="{9B810D6C-6317-4588-94A7-9F0FA4BCF0EF}" type="pres">
      <dgm:prSet presAssocID="{2B30BADE-F6BB-4F31-8652-E7809B824A1A}" presName="rootConnector" presStyleLbl="node2" presStyleIdx="0" presStyleCnt="5"/>
      <dgm:spPr/>
      <dgm:t>
        <a:bodyPr/>
        <a:lstStyle/>
        <a:p>
          <a:endParaRPr lang="es-EC"/>
        </a:p>
      </dgm:t>
    </dgm:pt>
    <dgm:pt modelId="{99BB21FD-EEBE-4AD7-9B7C-3FAF673F6F4E}" type="pres">
      <dgm:prSet presAssocID="{2B30BADE-F6BB-4F31-8652-E7809B824A1A}" presName="hierChild4" presStyleCnt="0"/>
      <dgm:spPr/>
    </dgm:pt>
    <dgm:pt modelId="{49A81C62-B4E6-4BD1-B13B-5C237B609985}" type="pres">
      <dgm:prSet presAssocID="{2B30BADE-F6BB-4F31-8652-E7809B824A1A}" presName="hierChild5" presStyleCnt="0"/>
      <dgm:spPr/>
    </dgm:pt>
    <dgm:pt modelId="{E4F34BD5-FEE2-4949-8E2A-E20D97B32F86}" type="pres">
      <dgm:prSet presAssocID="{EF43A1F9-6FCF-491B-9243-07AB2D075498}" presName="Name64" presStyleLbl="parChTrans1D2" presStyleIdx="1" presStyleCnt="5"/>
      <dgm:spPr/>
      <dgm:t>
        <a:bodyPr/>
        <a:lstStyle/>
        <a:p>
          <a:endParaRPr lang="es-EC"/>
        </a:p>
      </dgm:t>
    </dgm:pt>
    <dgm:pt modelId="{A131F472-606E-42E4-9CFD-D440BEE36E8F}" type="pres">
      <dgm:prSet presAssocID="{CF14934A-701B-4257-B1DE-21D119100AF7}" presName="hierRoot2" presStyleCnt="0">
        <dgm:presLayoutVars>
          <dgm:hierBranch val="init"/>
        </dgm:presLayoutVars>
      </dgm:prSet>
      <dgm:spPr/>
    </dgm:pt>
    <dgm:pt modelId="{06352BD0-9E45-4EC8-AE2D-521BC67611CA}" type="pres">
      <dgm:prSet presAssocID="{CF14934A-701B-4257-B1DE-21D119100AF7}" presName="rootComposite" presStyleCnt="0"/>
      <dgm:spPr/>
    </dgm:pt>
    <dgm:pt modelId="{4E355039-5B43-40FA-ABD4-FB9DA19ABF06}" type="pres">
      <dgm:prSet presAssocID="{CF14934A-701B-4257-B1DE-21D119100AF7}" presName="rootText" presStyleLbl="node2" presStyleIdx="1" presStyleCnt="5" custScaleX="161314">
        <dgm:presLayoutVars>
          <dgm:chPref val="3"/>
        </dgm:presLayoutVars>
      </dgm:prSet>
      <dgm:spPr/>
      <dgm:t>
        <a:bodyPr/>
        <a:lstStyle/>
        <a:p>
          <a:endParaRPr lang="es-EC"/>
        </a:p>
      </dgm:t>
    </dgm:pt>
    <dgm:pt modelId="{67BA1276-DFC3-4527-B3B4-6A77D55653EF}" type="pres">
      <dgm:prSet presAssocID="{CF14934A-701B-4257-B1DE-21D119100AF7}" presName="rootConnector" presStyleLbl="node2" presStyleIdx="1" presStyleCnt="5"/>
      <dgm:spPr/>
      <dgm:t>
        <a:bodyPr/>
        <a:lstStyle/>
        <a:p>
          <a:endParaRPr lang="es-EC"/>
        </a:p>
      </dgm:t>
    </dgm:pt>
    <dgm:pt modelId="{75A05951-F3ED-425D-BD2D-325575694EBE}" type="pres">
      <dgm:prSet presAssocID="{CF14934A-701B-4257-B1DE-21D119100AF7}" presName="hierChild4" presStyleCnt="0"/>
      <dgm:spPr/>
    </dgm:pt>
    <dgm:pt modelId="{F6FEA933-5ADB-441E-8AD2-C7743FAC634E}" type="pres">
      <dgm:prSet presAssocID="{CF14934A-701B-4257-B1DE-21D119100AF7}" presName="hierChild5" presStyleCnt="0"/>
      <dgm:spPr/>
    </dgm:pt>
    <dgm:pt modelId="{4E6EF348-C074-4008-8143-418741205ACF}" type="pres">
      <dgm:prSet presAssocID="{21EF1D45-1F1D-4EDB-A824-2050FCF17D64}" presName="Name64" presStyleLbl="parChTrans1D2" presStyleIdx="2" presStyleCnt="5"/>
      <dgm:spPr/>
      <dgm:t>
        <a:bodyPr/>
        <a:lstStyle/>
        <a:p>
          <a:endParaRPr lang="es-EC"/>
        </a:p>
      </dgm:t>
    </dgm:pt>
    <dgm:pt modelId="{C827ED8D-02B0-43B3-91E8-C5EA51A2D47D}" type="pres">
      <dgm:prSet presAssocID="{7137C1A6-A071-49D3-9863-B2B1FEC79BD2}" presName="hierRoot2" presStyleCnt="0">
        <dgm:presLayoutVars>
          <dgm:hierBranch val="init"/>
        </dgm:presLayoutVars>
      </dgm:prSet>
      <dgm:spPr/>
    </dgm:pt>
    <dgm:pt modelId="{F443370F-DB1C-44EF-9D7F-781ED1AE4C16}" type="pres">
      <dgm:prSet presAssocID="{7137C1A6-A071-49D3-9863-B2B1FEC79BD2}" presName="rootComposite" presStyleCnt="0"/>
      <dgm:spPr/>
    </dgm:pt>
    <dgm:pt modelId="{817768AC-B585-47AE-9045-3A22EE3A484C}" type="pres">
      <dgm:prSet presAssocID="{7137C1A6-A071-49D3-9863-B2B1FEC79BD2}" presName="rootText" presStyleLbl="node2" presStyleIdx="2" presStyleCnt="5" custScaleX="161314">
        <dgm:presLayoutVars>
          <dgm:chPref val="3"/>
        </dgm:presLayoutVars>
      </dgm:prSet>
      <dgm:spPr/>
      <dgm:t>
        <a:bodyPr/>
        <a:lstStyle/>
        <a:p>
          <a:endParaRPr lang="es-ES"/>
        </a:p>
      </dgm:t>
    </dgm:pt>
    <dgm:pt modelId="{A8F06B9D-A2A9-466C-AE2A-EE5D4A2D65DE}" type="pres">
      <dgm:prSet presAssocID="{7137C1A6-A071-49D3-9863-B2B1FEC79BD2}" presName="rootConnector" presStyleLbl="node2" presStyleIdx="2" presStyleCnt="5"/>
      <dgm:spPr/>
      <dgm:t>
        <a:bodyPr/>
        <a:lstStyle/>
        <a:p>
          <a:endParaRPr lang="es-EC"/>
        </a:p>
      </dgm:t>
    </dgm:pt>
    <dgm:pt modelId="{9B47BC08-352C-4218-AFC0-0B4590A8AD7A}" type="pres">
      <dgm:prSet presAssocID="{7137C1A6-A071-49D3-9863-B2B1FEC79BD2}" presName="hierChild4" presStyleCnt="0"/>
      <dgm:spPr/>
    </dgm:pt>
    <dgm:pt modelId="{85AB44F7-DFF1-4CF5-AE95-C3C5B7CB42EA}" type="pres">
      <dgm:prSet presAssocID="{7137C1A6-A071-49D3-9863-B2B1FEC79BD2}" presName="hierChild5" presStyleCnt="0"/>
      <dgm:spPr/>
    </dgm:pt>
    <dgm:pt modelId="{7516501D-0864-41E0-B4E2-597D0D7BFF8A}" type="pres">
      <dgm:prSet presAssocID="{CC3C3831-5C55-46B4-B7BF-07F30996BD5A}" presName="Name64" presStyleLbl="parChTrans1D2" presStyleIdx="3" presStyleCnt="5"/>
      <dgm:spPr/>
      <dgm:t>
        <a:bodyPr/>
        <a:lstStyle/>
        <a:p>
          <a:endParaRPr lang="es-EC"/>
        </a:p>
      </dgm:t>
    </dgm:pt>
    <dgm:pt modelId="{2A9FA8AC-897B-42E7-940B-46C795E2A745}" type="pres">
      <dgm:prSet presAssocID="{F0103574-980D-44C0-B65E-607D7E252077}" presName="hierRoot2" presStyleCnt="0">
        <dgm:presLayoutVars>
          <dgm:hierBranch val="init"/>
        </dgm:presLayoutVars>
      </dgm:prSet>
      <dgm:spPr/>
    </dgm:pt>
    <dgm:pt modelId="{037B35A3-4747-4EDF-B83A-1AC4E8306142}" type="pres">
      <dgm:prSet presAssocID="{F0103574-980D-44C0-B65E-607D7E252077}" presName="rootComposite" presStyleCnt="0"/>
      <dgm:spPr/>
    </dgm:pt>
    <dgm:pt modelId="{49FE0FEA-56E3-484A-9845-7F0421AC4DB2}" type="pres">
      <dgm:prSet presAssocID="{F0103574-980D-44C0-B65E-607D7E252077}" presName="rootText" presStyleLbl="node2" presStyleIdx="3" presStyleCnt="5" custScaleX="161314">
        <dgm:presLayoutVars>
          <dgm:chPref val="3"/>
        </dgm:presLayoutVars>
      </dgm:prSet>
      <dgm:spPr/>
      <dgm:t>
        <a:bodyPr/>
        <a:lstStyle/>
        <a:p>
          <a:endParaRPr lang="es-EC"/>
        </a:p>
      </dgm:t>
    </dgm:pt>
    <dgm:pt modelId="{1E37ED54-9A4D-4828-9325-934C363C8E35}" type="pres">
      <dgm:prSet presAssocID="{F0103574-980D-44C0-B65E-607D7E252077}" presName="rootConnector" presStyleLbl="node2" presStyleIdx="3" presStyleCnt="5"/>
      <dgm:spPr/>
      <dgm:t>
        <a:bodyPr/>
        <a:lstStyle/>
        <a:p>
          <a:endParaRPr lang="es-EC"/>
        </a:p>
      </dgm:t>
    </dgm:pt>
    <dgm:pt modelId="{82CB2263-523B-47BB-A402-FFB63A46691B}" type="pres">
      <dgm:prSet presAssocID="{F0103574-980D-44C0-B65E-607D7E252077}" presName="hierChild4" presStyleCnt="0"/>
      <dgm:spPr/>
    </dgm:pt>
    <dgm:pt modelId="{09E46D50-A8BE-4ECD-9096-A4FAFB16C11A}" type="pres">
      <dgm:prSet presAssocID="{F0103574-980D-44C0-B65E-607D7E252077}" presName="hierChild5" presStyleCnt="0"/>
      <dgm:spPr/>
    </dgm:pt>
    <dgm:pt modelId="{4909C496-E1DF-4F07-95B7-63341708F457}" type="pres">
      <dgm:prSet presAssocID="{FC53F778-C2B4-496F-8E18-0572A49EDB96}" presName="Name64" presStyleLbl="parChTrans1D2" presStyleIdx="4" presStyleCnt="5"/>
      <dgm:spPr/>
      <dgm:t>
        <a:bodyPr/>
        <a:lstStyle/>
        <a:p>
          <a:endParaRPr lang="es-EC"/>
        </a:p>
      </dgm:t>
    </dgm:pt>
    <dgm:pt modelId="{8952015C-9E05-430B-89AD-D3CEED51BCEC}" type="pres">
      <dgm:prSet presAssocID="{98F3B87E-B84C-430B-9372-EDE3AA8C45EC}" presName="hierRoot2" presStyleCnt="0">
        <dgm:presLayoutVars>
          <dgm:hierBranch val="init"/>
        </dgm:presLayoutVars>
      </dgm:prSet>
      <dgm:spPr/>
    </dgm:pt>
    <dgm:pt modelId="{DA7C6B09-2CFA-43B7-9F02-BB600B6422C9}" type="pres">
      <dgm:prSet presAssocID="{98F3B87E-B84C-430B-9372-EDE3AA8C45EC}" presName="rootComposite" presStyleCnt="0"/>
      <dgm:spPr/>
    </dgm:pt>
    <dgm:pt modelId="{86BB4AA0-6C53-417A-9822-C0B199418F0A}" type="pres">
      <dgm:prSet presAssocID="{98F3B87E-B84C-430B-9372-EDE3AA8C45EC}" presName="rootText" presStyleLbl="node2" presStyleIdx="4" presStyleCnt="5" custScaleX="161314" custScaleY="170942">
        <dgm:presLayoutVars>
          <dgm:chPref val="3"/>
        </dgm:presLayoutVars>
      </dgm:prSet>
      <dgm:spPr/>
      <dgm:t>
        <a:bodyPr/>
        <a:lstStyle/>
        <a:p>
          <a:endParaRPr lang="es-ES"/>
        </a:p>
      </dgm:t>
    </dgm:pt>
    <dgm:pt modelId="{EA7A37C8-FACA-4A5D-B398-D0A7AB5A5260}" type="pres">
      <dgm:prSet presAssocID="{98F3B87E-B84C-430B-9372-EDE3AA8C45EC}" presName="rootConnector" presStyleLbl="node2" presStyleIdx="4" presStyleCnt="5"/>
      <dgm:spPr/>
      <dgm:t>
        <a:bodyPr/>
        <a:lstStyle/>
        <a:p>
          <a:endParaRPr lang="es-EC"/>
        </a:p>
      </dgm:t>
    </dgm:pt>
    <dgm:pt modelId="{B23BF7DD-1124-42C1-92B3-E3F0CD171380}" type="pres">
      <dgm:prSet presAssocID="{98F3B87E-B84C-430B-9372-EDE3AA8C45EC}" presName="hierChild4" presStyleCnt="0"/>
      <dgm:spPr/>
    </dgm:pt>
    <dgm:pt modelId="{E2586762-32AE-4018-8FB0-ED7E6FC2685D}" type="pres">
      <dgm:prSet presAssocID="{98F3B87E-B84C-430B-9372-EDE3AA8C45EC}" presName="hierChild5" presStyleCnt="0"/>
      <dgm:spPr/>
    </dgm:pt>
    <dgm:pt modelId="{6BF0B1B6-00CA-4B35-B815-480726965C0C}" type="pres">
      <dgm:prSet presAssocID="{A4C4D06E-6E97-458F-9751-E115EF6AE96A}" presName="hierChild3" presStyleCnt="0"/>
      <dgm:spPr/>
    </dgm:pt>
  </dgm:ptLst>
  <dgm:cxnLst>
    <dgm:cxn modelId="{265E76DE-4AC7-4B1F-88CA-9A66BFA5428A}" srcId="{A4C4D06E-6E97-458F-9751-E115EF6AE96A}" destId="{F0103574-980D-44C0-B65E-607D7E252077}" srcOrd="3" destOrd="0" parTransId="{CC3C3831-5C55-46B4-B7BF-07F30996BD5A}" sibTransId="{93A7FECB-FFD6-442F-A5FC-B2F93EB590AA}"/>
    <dgm:cxn modelId="{034AC7C8-6309-44FD-B28C-2A1609FCA701}" type="presOf" srcId="{F0103574-980D-44C0-B65E-607D7E252077}" destId="{1E37ED54-9A4D-4828-9325-934C363C8E35}" srcOrd="1" destOrd="0" presId="urn:microsoft.com/office/officeart/2009/3/layout/HorizontalOrganizationChart"/>
    <dgm:cxn modelId="{13BF49A2-C6EC-4F82-8A0C-028B0A80D312}" type="presOf" srcId="{7137C1A6-A071-49D3-9863-B2B1FEC79BD2}" destId="{817768AC-B585-47AE-9045-3A22EE3A484C}" srcOrd="0" destOrd="0" presId="urn:microsoft.com/office/officeart/2009/3/layout/HorizontalOrganizationChart"/>
    <dgm:cxn modelId="{5CB7E1EC-7C91-4355-825F-4FE39BEFFC07}" srcId="{A4C4D06E-6E97-458F-9751-E115EF6AE96A}" destId="{98F3B87E-B84C-430B-9372-EDE3AA8C45EC}" srcOrd="4" destOrd="0" parTransId="{FC53F778-C2B4-496F-8E18-0572A49EDB96}" sibTransId="{51E2FE10-1930-4A76-A543-2224B5A4CF1B}"/>
    <dgm:cxn modelId="{C84A3E7A-13DC-48C9-880C-4EB6827E8E30}" type="presOf" srcId="{A4C4D06E-6E97-458F-9751-E115EF6AE96A}" destId="{91DA9255-E982-4804-B5EC-67F1947DE0A1}" srcOrd="1" destOrd="0" presId="urn:microsoft.com/office/officeart/2009/3/layout/HorizontalOrganizationChart"/>
    <dgm:cxn modelId="{A233167E-C616-4323-BD1A-2A4D43D1DDF6}" type="presOf" srcId="{FC53F778-C2B4-496F-8E18-0572A49EDB96}" destId="{4909C496-E1DF-4F07-95B7-63341708F457}" srcOrd="0" destOrd="0" presId="urn:microsoft.com/office/officeart/2009/3/layout/HorizontalOrganizationChart"/>
    <dgm:cxn modelId="{2C984593-76E7-4795-8F55-882CE2BB722A}" srcId="{A4C4D06E-6E97-458F-9751-E115EF6AE96A}" destId="{CF14934A-701B-4257-B1DE-21D119100AF7}" srcOrd="1" destOrd="0" parTransId="{EF43A1F9-6FCF-491B-9243-07AB2D075498}" sibTransId="{FFF2C425-CFF9-4F0B-8F49-3A6CD1C3CB0C}"/>
    <dgm:cxn modelId="{3BF3DDA8-994F-4409-807F-6DA2AC5A50C8}" srcId="{A4C4D06E-6E97-458F-9751-E115EF6AE96A}" destId="{2B30BADE-F6BB-4F31-8652-E7809B824A1A}" srcOrd="0" destOrd="0" parTransId="{AF136378-637A-4A2C-B8D6-97AB6ADC12E2}" sibTransId="{F27F40C6-D61E-4758-8EB7-40664E880CC7}"/>
    <dgm:cxn modelId="{1835F6A9-8BB1-4107-8D59-CFBEBAF746E2}" type="presOf" srcId="{2B30BADE-F6BB-4F31-8652-E7809B824A1A}" destId="{9B810D6C-6317-4588-94A7-9F0FA4BCF0EF}" srcOrd="1" destOrd="0" presId="urn:microsoft.com/office/officeart/2009/3/layout/HorizontalOrganizationChart"/>
    <dgm:cxn modelId="{A4A57386-3ACE-414B-BD0D-CB1BDD5BC0BB}" type="presOf" srcId="{32E9E5F0-6609-4535-AC19-4D3EE6A0B30A}" destId="{9036CB3D-933B-48BE-94E8-350578A0987D}" srcOrd="0" destOrd="0" presId="urn:microsoft.com/office/officeart/2009/3/layout/HorizontalOrganizationChart"/>
    <dgm:cxn modelId="{C69B8EEE-0A68-4549-BE6E-A0F11C12F348}" srcId="{32E9E5F0-6609-4535-AC19-4D3EE6A0B30A}" destId="{A4C4D06E-6E97-458F-9751-E115EF6AE96A}" srcOrd="0" destOrd="0" parTransId="{E8D793FF-6F83-47E2-BBD3-BE784C2E9FE3}" sibTransId="{7E726A2A-89E9-4BF3-AD76-113959CC0C5B}"/>
    <dgm:cxn modelId="{FD6AFC61-AB9B-4F3F-947D-297A90A66E37}" type="presOf" srcId="{A4C4D06E-6E97-458F-9751-E115EF6AE96A}" destId="{36AB33B3-8594-427C-921F-DE1462558C04}" srcOrd="0" destOrd="0" presId="urn:microsoft.com/office/officeart/2009/3/layout/HorizontalOrganizationChart"/>
    <dgm:cxn modelId="{0090A989-0917-4E32-9D1C-665EDD46DA7C}" type="presOf" srcId="{98F3B87E-B84C-430B-9372-EDE3AA8C45EC}" destId="{86BB4AA0-6C53-417A-9822-C0B199418F0A}" srcOrd="0" destOrd="0" presId="urn:microsoft.com/office/officeart/2009/3/layout/HorizontalOrganizationChart"/>
    <dgm:cxn modelId="{33994BB7-4E85-4BFE-AE90-573BECEA82B9}" srcId="{A4C4D06E-6E97-458F-9751-E115EF6AE96A}" destId="{7137C1A6-A071-49D3-9863-B2B1FEC79BD2}" srcOrd="2" destOrd="0" parTransId="{21EF1D45-1F1D-4EDB-A824-2050FCF17D64}" sibTransId="{B5C5EC82-7145-4BB9-A96A-571D43344DAC}"/>
    <dgm:cxn modelId="{D15F5C66-2109-40DF-BF03-161A321D599E}" type="presOf" srcId="{21EF1D45-1F1D-4EDB-A824-2050FCF17D64}" destId="{4E6EF348-C074-4008-8143-418741205ACF}" srcOrd="0" destOrd="0" presId="urn:microsoft.com/office/officeart/2009/3/layout/HorizontalOrganizationChart"/>
    <dgm:cxn modelId="{E9FA874E-DF79-48CF-A023-F54F02D69B5D}" type="presOf" srcId="{98F3B87E-B84C-430B-9372-EDE3AA8C45EC}" destId="{EA7A37C8-FACA-4A5D-B398-D0A7AB5A5260}" srcOrd="1" destOrd="0" presId="urn:microsoft.com/office/officeart/2009/3/layout/HorizontalOrganizationChart"/>
    <dgm:cxn modelId="{B46A544B-CDE6-4C6B-AB11-96F96123720F}" type="presOf" srcId="{EF43A1F9-6FCF-491B-9243-07AB2D075498}" destId="{E4F34BD5-FEE2-4949-8E2A-E20D97B32F86}" srcOrd="0" destOrd="0" presId="urn:microsoft.com/office/officeart/2009/3/layout/HorizontalOrganizationChart"/>
    <dgm:cxn modelId="{93108E72-DABE-428C-9D82-72CDBE26B241}" type="presOf" srcId="{7137C1A6-A071-49D3-9863-B2B1FEC79BD2}" destId="{A8F06B9D-A2A9-466C-AE2A-EE5D4A2D65DE}" srcOrd="1" destOrd="0" presId="urn:microsoft.com/office/officeart/2009/3/layout/HorizontalOrganizationChart"/>
    <dgm:cxn modelId="{111BA181-1287-4B97-90DD-141653B67092}" type="presOf" srcId="{CC3C3831-5C55-46B4-B7BF-07F30996BD5A}" destId="{7516501D-0864-41E0-B4E2-597D0D7BFF8A}" srcOrd="0" destOrd="0" presId="urn:microsoft.com/office/officeart/2009/3/layout/HorizontalOrganizationChart"/>
    <dgm:cxn modelId="{D2795E21-D77D-411F-80A8-276C91975217}" type="presOf" srcId="{CF14934A-701B-4257-B1DE-21D119100AF7}" destId="{4E355039-5B43-40FA-ABD4-FB9DA19ABF06}" srcOrd="0" destOrd="0" presId="urn:microsoft.com/office/officeart/2009/3/layout/HorizontalOrganizationChart"/>
    <dgm:cxn modelId="{1ECF6635-5575-4B01-AA55-ED1D11E7C7B8}" type="presOf" srcId="{CF14934A-701B-4257-B1DE-21D119100AF7}" destId="{67BA1276-DFC3-4527-B3B4-6A77D55653EF}" srcOrd="1" destOrd="0" presId="urn:microsoft.com/office/officeart/2009/3/layout/HorizontalOrganizationChart"/>
    <dgm:cxn modelId="{E17BD8D4-DD97-4BC8-BC0E-5BCD4C8E225C}" type="presOf" srcId="{AF136378-637A-4A2C-B8D6-97AB6ADC12E2}" destId="{453AF829-CE22-432B-8DB9-67B212AA41B8}" srcOrd="0" destOrd="0" presId="urn:microsoft.com/office/officeart/2009/3/layout/HorizontalOrganizationChart"/>
    <dgm:cxn modelId="{456B73C7-FBD6-4330-8F70-2E66DC95F05C}" type="presOf" srcId="{2B30BADE-F6BB-4F31-8652-E7809B824A1A}" destId="{5B557EFD-4F53-4FE1-A98D-1E35D5670582}" srcOrd="0" destOrd="0" presId="urn:microsoft.com/office/officeart/2009/3/layout/HorizontalOrganizationChart"/>
    <dgm:cxn modelId="{6E6EAC1F-2C4F-4EAE-BCD3-8C8EDAFEFFB2}" type="presOf" srcId="{F0103574-980D-44C0-B65E-607D7E252077}" destId="{49FE0FEA-56E3-484A-9845-7F0421AC4DB2}" srcOrd="0" destOrd="0" presId="urn:microsoft.com/office/officeart/2009/3/layout/HorizontalOrganizationChart"/>
    <dgm:cxn modelId="{998B238D-F5E0-4CC1-969E-A4D938F1FA36}" type="presParOf" srcId="{9036CB3D-933B-48BE-94E8-350578A0987D}" destId="{3AB9870F-2D0A-4C7B-A53D-BF440B46A4FF}" srcOrd="0" destOrd="0" presId="urn:microsoft.com/office/officeart/2009/3/layout/HorizontalOrganizationChart"/>
    <dgm:cxn modelId="{0AE28C4D-1519-4F81-8946-931C0609E4CA}" type="presParOf" srcId="{3AB9870F-2D0A-4C7B-A53D-BF440B46A4FF}" destId="{2BB26BA9-AD0D-4DF4-9947-FFF7C3DAA711}" srcOrd="0" destOrd="0" presId="urn:microsoft.com/office/officeart/2009/3/layout/HorizontalOrganizationChart"/>
    <dgm:cxn modelId="{FB5FF195-6296-4684-B2E1-891B45206C68}" type="presParOf" srcId="{2BB26BA9-AD0D-4DF4-9947-FFF7C3DAA711}" destId="{36AB33B3-8594-427C-921F-DE1462558C04}" srcOrd="0" destOrd="0" presId="urn:microsoft.com/office/officeart/2009/3/layout/HorizontalOrganizationChart"/>
    <dgm:cxn modelId="{87326351-0ABA-4B4D-B848-2893D42AE41A}" type="presParOf" srcId="{2BB26BA9-AD0D-4DF4-9947-FFF7C3DAA711}" destId="{91DA9255-E982-4804-B5EC-67F1947DE0A1}" srcOrd="1" destOrd="0" presId="urn:microsoft.com/office/officeart/2009/3/layout/HorizontalOrganizationChart"/>
    <dgm:cxn modelId="{2104898A-C99C-4B2E-8D26-CEB58B7D0816}" type="presParOf" srcId="{3AB9870F-2D0A-4C7B-A53D-BF440B46A4FF}" destId="{606F13D3-B135-4DE2-886B-70DFDF23E4A0}" srcOrd="1" destOrd="0" presId="urn:microsoft.com/office/officeart/2009/3/layout/HorizontalOrganizationChart"/>
    <dgm:cxn modelId="{5350410D-75AF-426D-833A-A742D631C525}" type="presParOf" srcId="{606F13D3-B135-4DE2-886B-70DFDF23E4A0}" destId="{453AF829-CE22-432B-8DB9-67B212AA41B8}" srcOrd="0" destOrd="0" presId="urn:microsoft.com/office/officeart/2009/3/layout/HorizontalOrganizationChart"/>
    <dgm:cxn modelId="{AEC4E2D5-471D-4846-9275-17DC0C209072}" type="presParOf" srcId="{606F13D3-B135-4DE2-886B-70DFDF23E4A0}" destId="{A4330784-364D-4599-AA50-74058B081B8D}" srcOrd="1" destOrd="0" presId="urn:microsoft.com/office/officeart/2009/3/layout/HorizontalOrganizationChart"/>
    <dgm:cxn modelId="{B6468312-D733-46A9-B54A-8C1B6EC11B5E}" type="presParOf" srcId="{A4330784-364D-4599-AA50-74058B081B8D}" destId="{A40C25EB-7D7D-4B59-AE87-848719A5D75C}" srcOrd="0" destOrd="0" presId="urn:microsoft.com/office/officeart/2009/3/layout/HorizontalOrganizationChart"/>
    <dgm:cxn modelId="{2AFCD2A8-B370-4A4D-89D3-A24A8081677A}" type="presParOf" srcId="{A40C25EB-7D7D-4B59-AE87-848719A5D75C}" destId="{5B557EFD-4F53-4FE1-A98D-1E35D5670582}" srcOrd="0" destOrd="0" presId="urn:microsoft.com/office/officeart/2009/3/layout/HorizontalOrganizationChart"/>
    <dgm:cxn modelId="{7B7BC6FD-926F-4576-8FBF-246CB07C4398}" type="presParOf" srcId="{A40C25EB-7D7D-4B59-AE87-848719A5D75C}" destId="{9B810D6C-6317-4588-94A7-9F0FA4BCF0EF}" srcOrd="1" destOrd="0" presId="urn:microsoft.com/office/officeart/2009/3/layout/HorizontalOrganizationChart"/>
    <dgm:cxn modelId="{4A5915D2-94D7-4FEA-B598-B287C53D778B}" type="presParOf" srcId="{A4330784-364D-4599-AA50-74058B081B8D}" destId="{99BB21FD-EEBE-4AD7-9B7C-3FAF673F6F4E}" srcOrd="1" destOrd="0" presId="urn:microsoft.com/office/officeart/2009/3/layout/HorizontalOrganizationChart"/>
    <dgm:cxn modelId="{D23D0631-6278-4136-A9BD-F403AF69CA82}" type="presParOf" srcId="{A4330784-364D-4599-AA50-74058B081B8D}" destId="{49A81C62-B4E6-4BD1-B13B-5C237B609985}" srcOrd="2" destOrd="0" presId="urn:microsoft.com/office/officeart/2009/3/layout/HorizontalOrganizationChart"/>
    <dgm:cxn modelId="{76970EBA-D3B0-48D2-87E7-CA5200C3B2B9}" type="presParOf" srcId="{606F13D3-B135-4DE2-886B-70DFDF23E4A0}" destId="{E4F34BD5-FEE2-4949-8E2A-E20D97B32F86}" srcOrd="2" destOrd="0" presId="urn:microsoft.com/office/officeart/2009/3/layout/HorizontalOrganizationChart"/>
    <dgm:cxn modelId="{79277C73-0007-463C-8D86-15D5A8E01F5B}" type="presParOf" srcId="{606F13D3-B135-4DE2-886B-70DFDF23E4A0}" destId="{A131F472-606E-42E4-9CFD-D440BEE36E8F}" srcOrd="3" destOrd="0" presId="urn:microsoft.com/office/officeart/2009/3/layout/HorizontalOrganizationChart"/>
    <dgm:cxn modelId="{49EAD8A4-E8B3-4FCF-9B21-46C08EE876DA}" type="presParOf" srcId="{A131F472-606E-42E4-9CFD-D440BEE36E8F}" destId="{06352BD0-9E45-4EC8-AE2D-521BC67611CA}" srcOrd="0" destOrd="0" presId="urn:microsoft.com/office/officeart/2009/3/layout/HorizontalOrganizationChart"/>
    <dgm:cxn modelId="{4D0FCAA3-AF89-4C21-BF2F-FE5612B3FB12}" type="presParOf" srcId="{06352BD0-9E45-4EC8-AE2D-521BC67611CA}" destId="{4E355039-5B43-40FA-ABD4-FB9DA19ABF06}" srcOrd="0" destOrd="0" presId="urn:microsoft.com/office/officeart/2009/3/layout/HorizontalOrganizationChart"/>
    <dgm:cxn modelId="{9D58E69D-0F7C-4715-AAE5-064F47584AE1}" type="presParOf" srcId="{06352BD0-9E45-4EC8-AE2D-521BC67611CA}" destId="{67BA1276-DFC3-4527-B3B4-6A77D55653EF}" srcOrd="1" destOrd="0" presId="urn:microsoft.com/office/officeart/2009/3/layout/HorizontalOrganizationChart"/>
    <dgm:cxn modelId="{F00842D8-8806-4C90-B062-53DE09E3CA4A}" type="presParOf" srcId="{A131F472-606E-42E4-9CFD-D440BEE36E8F}" destId="{75A05951-F3ED-425D-BD2D-325575694EBE}" srcOrd="1" destOrd="0" presId="urn:microsoft.com/office/officeart/2009/3/layout/HorizontalOrganizationChart"/>
    <dgm:cxn modelId="{3E2CD0C7-961F-4EEF-B340-BF432BA997E3}" type="presParOf" srcId="{A131F472-606E-42E4-9CFD-D440BEE36E8F}" destId="{F6FEA933-5ADB-441E-8AD2-C7743FAC634E}" srcOrd="2" destOrd="0" presId="urn:microsoft.com/office/officeart/2009/3/layout/HorizontalOrganizationChart"/>
    <dgm:cxn modelId="{0497514F-3860-43DB-97F8-BA904E42885D}" type="presParOf" srcId="{606F13D3-B135-4DE2-886B-70DFDF23E4A0}" destId="{4E6EF348-C074-4008-8143-418741205ACF}" srcOrd="4" destOrd="0" presId="urn:microsoft.com/office/officeart/2009/3/layout/HorizontalOrganizationChart"/>
    <dgm:cxn modelId="{1599751C-902B-4DDB-8151-9669BC9C3B8A}" type="presParOf" srcId="{606F13D3-B135-4DE2-886B-70DFDF23E4A0}" destId="{C827ED8D-02B0-43B3-91E8-C5EA51A2D47D}" srcOrd="5" destOrd="0" presId="urn:microsoft.com/office/officeart/2009/3/layout/HorizontalOrganizationChart"/>
    <dgm:cxn modelId="{291854BF-D89E-41AF-8280-8B1C82021E76}" type="presParOf" srcId="{C827ED8D-02B0-43B3-91E8-C5EA51A2D47D}" destId="{F443370F-DB1C-44EF-9D7F-781ED1AE4C16}" srcOrd="0" destOrd="0" presId="urn:microsoft.com/office/officeart/2009/3/layout/HorizontalOrganizationChart"/>
    <dgm:cxn modelId="{856E1CC5-C308-40CF-9422-76A72EA82A63}" type="presParOf" srcId="{F443370F-DB1C-44EF-9D7F-781ED1AE4C16}" destId="{817768AC-B585-47AE-9045-3A22EE3A484C}" srcOrd="0" destOrd="0" presId="urn:microsoft.com/office/officeart/2009/3/layout/HorizontalOrganizationChart"/>
    <dgm:cxn modelId="{C13F47B8-A243-4197-A35B-288214E6CF2C}" type="presParOf" srcId="{F443370F-DB1C-44EF-9D7F-781ED1AE4C16}" destId="{A8F06B9D-A2A9-466C-AE2A-EE5D4A2D65DE}" srcOrd="1" destOrd="0" presId="urn:microsoft.com/office/officeart/2009/3/layout/HorizontalOrganizationChart"/>
    <dgm:cxn modelId="{E32F0DDA-F605-4695-970A-FD00FE550C1B}" type="presParOf" srcId="{C827ED8D-02B0-43B3-91E8-C5EA51A2D47D}" destId="{9B47BC08-352C-4218-AFC0-0B4590A8AD7A}" srcOrd="1" destOrd="0" presId="urn:microsoft.com/office/officeart/2009/3/layout/HorizontalOrganizationChart"/>
    <dgm:cxn modelId="{A551C6B0-F1F6-4281-AB40-80D0376DA67C}" type="presParOf" srcId="{C827ED8D-02B0-43B3-91E8-C5EA51A2D47D}" destId="{85AB44F7-DFF1-4CF5-AE95-C3C5B7CB42EA}" srcOrd="2" destOrd="0" presId="urn:microsoft.com/office/officeart/2009/3/layout/HorizontalOrganizationChart"/>
    <dgm:cxn modelId="{44D45716-3BC3-4049-988F-5540344FB380}" type="presParOf" srcId="{606F13D3-B135-4DE2-886B-70DFDF23E4A0}" destId="{7516501D-0864-41E0-B4E2-597D0D7BFF8A}" srcOrd="6" destOrd="0" presId="urn:microsoft.com/office/officeart/2009/3/layout/HorizontalOrganizationChart"/>
    <dgm:cxn modelId="{58DD21C2-6522-4750-B414-5514E3D16C36}" type="presParOf" srcId="{606F13D3-B135-4DE2-886B-70DFDF23E4A0}" destId="{2A9FA8AC-897B-42E7-940B-46C795E2A745}" srcOrd="7" destOrd="0" presId="urn:microsoft.com/office/officeart/2009/3/layout/HorizontalOrganizationChart"/>
    <dgm:cxn modelId="{CBBF49E8-CB9D-4903-B846-F5ED92BF2281}" type="presParOf" srcId="{2A9FA8AC-897B-42E7-940B-46C795E2A745}" destId="{037B35A3-4747-4EDF-B83A-1AC4E8306142}" srcOrd="0" destOrd="0" presId="urn:microsoft.com/office/officeart/2009/3/layout/HorizontalOrganizationChart"/>
    <dgm:cxn modelId="{FE35BB9A-1928-4DFD-804E-44F1AAB280F4}" type="presParOf" srcId="{037B35A3-4747-4EDF-B83A-1AC4E8306142}" destId="{49FE0FEA-56E3-484A-9845-7F0421AC4DB2}" srcOrd="0" destOrd="0" presId="urn:microsoft.com/office/officeart/2009/3/layout/HorizontalOrganizationChart"/>
    <dgm:cxn modelId="{B86E3489-30DC-4632-9F66-31C4ABDB0327}" type="presParOf" srcId="{037B35A3-4747-4EDF-B83A-1AC4E8306142}" destId="{1E37ED54-9A4D-4828-9325-934C363C8E35}" srcOrd="1" destOrd="0" presId="urn:microsoft.com/office/officeart/2009/3/layout/HorizontalOrganizationChart"/>
    <dgm:cxn modelId="{73AA8321-CEB9-4F7F-A0D3-C18415F0A081}" type="presParOf" srcId="{2A9FA8AC-897B-42E7-940B-46C795E2A745}" destId="{82CB2263-523B-47BB-A402-FFB63A46691B}" srcOrd="1" destOrd="0" presId="urn:microsoft.com/office/officeart/2009/3/layout/HorizontalOrganizationChart"/>
    <dgm:cxn modelId="{E0D4ADFA-8973-4178-AC79-354AA450CA52}" type="presParOf" srcId="{2A9FA8AC-897B-42E7-940B-46C795E2A745}" destId="{09E46D50-A8BE-4ECD-9096-A4FAFB16C11A}" srcOrd="2" destOrd="0" presId="urn:microsoft.com/office/officeart/2009/3/layout/HorizontalOrganizationChart"/>
    <dgm:cxn modelId="{A57869AB-9617-4A80-8346-3E20F8CC40A7}" type="presParOf" srcId="{606F13D3-B135-4DE2-886B-70DFDF23E4A0}" destId="{4909C496-E1DF-4F07-95B7-63341708F457}" srcOrd="8" destOrd="0" presId="urn:microsoft.com/office/officeart/2009/3/layout/HorizontalOrganizationChart"/>
    <dgm:cxn modelId="{68130179-4810-40E2-A57F-AFDA9CFBF557}" type="presParOf" srcId="{606F13D3-B135-4DE2-886B-70DFDF23E4A0}" destId="{8952015C-9E05-430B-89AD-D3CEED51BCEC}" srcOrd="9" destOrd="0" presId="urn:microsoft.com/office/officeart/2009/3/layout/HorizontalOrganizationChart"/>
    <dgm:cxn modelId="{1AC6E3FD-AF6E-4FBC-90E8-53108EDBD997}" type="presParOf" srcId="{8952015C-9E05-430B-89AD-D3CEED51BCEC}" destId="{DA7C6B09-2CFA-43B7-9F02-BB600B6422C9}" srcOrd="0" destOrd="0" presId="urn:microsoft.com/office/officeart/2009/3/layout/HorizontalOrganizationChart"/>
    <dgm:cxn modelId="{E10805EF-F9C6-49DE-92D9-38842A643D56}" type="presParOf" srcId="{DA7C6B09-2CFA-43B7-9F02-BB600B6422C9}" destId="{86BB4AA0-6C53-417A-9822-C0B199418F0A}" srcOrd="0" destOrd="0" presId="urn:microsoft.com/office/officeart/2009/3/layout/HorizontalOrganizationChart"/>
    <dgm:cxn modelId="{3A48D668-7140-411F-8445-0D3909EB7A4E}" type="presParOf" srcId="{DA7C6B09-2CFA-43B7-9F02-BB600B6422C9}" destId="{EA7A37C8-FACA-4A5D-B398-D0A7AB5A5260}" srcOrd="1" destOrd="0" presId="urn:microsoft.com/office/officeart/2009/3/layout/HorizontalOrganizationChart"/>
    <dgm:cxn modelId="{D94608F0-1BBB-42FD-983A-98518541E286}" type="presParOf" srcId="{8952015C-9E05-430B-89AD-D3CEED51BCEC}" destId="{B23BF7DD-1124-42C1-92B3-E3F0CD171380}" srcOrd="1" destOrd="0" presId="urn:microsoft.com/office/officeart/2009/3/layout/HorizontalOrganizationChart"/>
    <dgm:cxn modelId="{4C38117E-2B8D-40B1-B58E-849C7A2D7C5D}" type="presParOf" srcId="{8952015C-9E05-430B-89AD-D3CEED51BCEC}" destId="{E2586762-32AE-4018-8FB0-ED7E6FC2685D}" srcOrd="2" destOrd="0" presId="urn:microsoft.com/office/officeart/2009/3/layout/HorizontalOrganizationChart"/>
    <dgm:cxn modelId="{E8620CDB-DE3F-4695-A7D1-8263D04250D6}" type="presParOf" srcId="{3AB9870F-2D0A-4C7B-A53D-BF440B46A4FF}" destId="{6BF0B1B6-00CA-4B35-B815-480726965C0C}"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D95C9F3-18F5-4E26-981F-72401504AA3F}" type="doc">
      <dgm:prSet loTypeId="urn:microsoft.com/office/officeart/2005/8/layout/hierarchy3" loCatId="hierarchy" qsTypeId="urn:microsoft.com/office/officeart/2005/8/quickstyle/simple3" qsCatId="simple" csTypeId="urn:microsoft.com/office/officeart/2005/8/colors/colorful5" csCatId="colorful" phldr="1"/>
      <dgm:spPr/>
      <dgm:t>
        <a:bodyPr/>
        <a:lstStyle/>
        <a:p>
          <a:endParaRPr lang="es-ES"/>
        </a:p>
      </dgm:t>
    </dgm:pt>
    <dgm:pt modelId="{969014EF-D59E-4043-92E1-4DDE72D2D86F}">
      <dgm:prSet custT="1"/>
      <dgm:spPr/>
      <dgm:t>
        <a:bodyPr/>
        <a:lstStyle/>
        <a:p>
          <a:pPr rtl="0"/>
          <a:r>
            <a:rPr lang="es-EC" sz="1400" b="1" dirty="0" smtClean="0">
              <a:latin typeface="Arial" panose="020B0604020202020204" pitchFamily="34" charset="0"/>
              <a:cs typeface="Arial" panose="020B0604020202020204" pitchFamily="34" charset="0"/>
            </a:rPr>
            <a:t>Auditor Externo</a:t>
          </a:r>
          <a:endParaRPr lang="en-US" sz="1400" b="1" dirty="0">
            <a:latin typeface="Arial" panose="020B0604020202020204" pitchFamily="34" charset="0"/>
            <a:cs typeface="Arial" panose="020B0604020202020204" pitchFamily="34" charset="0"/>
          </a:endParaRPr>
        </a:p>
      </dgm:t>
    </dgm:pt>
    <dgm:pt modelId="{889EFC93-727B-4C10-8028-E58166C3E62B}" type="parTrans" cxnId="{96D5F23C-998F-4264-B1DC-CA42C349EAD0}">
      <dgm:prSet/>
      <dgm:spPr/>
      <dgm:t>
        <a:bodyPr/>
        <a:lstStyle/>
        <a:p>
          <a:endParaRPr lang="es-ES" sz="1400">
            <a:latin typeface="Arial" panose="020B0604020202020204" pitchFamily="34" charset="0"/>
            <a:cs typeface="Arial" panose="020B0604020202020204" pitchFamily="34" charset="0"/>
          </a:endParaRPr>
        </a:p>
      </dgm:t>
    </dgm:pt>
    <dgm:pt modelId="{0FEF6A04-2A93-4179-880A-B1C3CBBD1F11}" type="sibTrans" cxnId="{96D5F23C-998F-4264-B1DC-CA42C349EAD0}">
      <dgm:prSet/>
      <dgm:spPr/>
      <dgm:t>
        <a:bodyPr/>
        <a:lstStyle/>
        <a:p>
          <a:endParaRPr lang="es-ES" sz="1400">
            <a:latin typeface="Arial" panose="020B0604020202020204" pitchFamily="34" charset="0"/>
            <a:cs typeface="Arial" panose="020B0604020202020204" pitchFamily="34" charset="0"/>
          </a:endParaRPr>
        </a:p>
      </dgm:t>
    </dgm:pt>
    <dgm:pt modelId="{86550611-6EB5-4A17-84D5-C452A03F70A2}">
      <dgm:prSet custT="1"/>
      <dgm:spPr/>
      <dgm:t>
        <a:bodyPr/>
        <a:lstStyle/>
        <a:p>
          <a:pPr rtl="0"/>
          <a:r>
            <a:rPr lang="es-EC" sz="1400" smtClean="0">
              <a:latin typeface="Arial" panose="020B0604020202020204" pitchFamily="34" charset="0"/>
              <a:cs typeface="Arial" panose="020B0604020202020204" pitchFamily="34" charset="0"/>
            </a:rPr>
            <a:t>Informe preliminar: Representante Legal y Órganos de Dirección y Control.</a:t>
          </a:r>
          <a:endParaRPr lang="en-US" sz="1400">
            <a:latin typeface="Arial" panose="020B0604020202020204" pitchFamily="34" charset="0"/>
            <a:cs typeface="Arial" panose="020B0604020202020204" pitchFamily="34" charset="0"/>
          </a:endParaRPr>
        </a:p>
      </dgm:t>
    </dgm:pt>
    <dgm:pt modelId="{8605DE9B-EF68-47A8-A1C4-AB83B2D643EE}" type="parTrans" cxnId="{1A67247B-ED77-468A-B91A-37182F39CE84}">
      <dgm:prSet/>
      <dgm:spPr/>
      <dgm:t>
        <a:bodyPr/>
        <a:lstStyle/>
        <a:p>
          <a:endParaRPr lang="es-ES" sz="1400">
            <a:latin typeface="Arial" panose="020B0604020202020204" pitchFamily="34" charset="0"/>
            <a:cs typeface="Arial" panose="020B0604020202020204" pitchFamily="34" charset="0"/>
          </a:endParaRPr>
        </a:p>
      </dgm:t>
    </dgm:pt>
    <dgm:pt modelId="{9EE9E6FD-D089-453E-99C7-19550B87FC43}" type="sibTrans" cxnId="{1A67247B-ED77-468A-B91A-37182F39CE84}">
      <dgm:prSet/>
      <dgm:spPr/>
      <dgm:t>
        <a:bodyPr/>
        <a:lstStyle/>
        <a:p>
          <a:endParaRPr lang="es-ES" sz="1400">
            <a:latin typeface="Arial" panose="020B0604020202020204" pitchFamily="34" charset="0"/>
            <a:cs typeface="Arial" panose="020B0604020202020204" pitchFamily="34" charset="0"/>
          </a:endParaRPr>
        </a:p>
      </dgm:t>
    </dgm:pt>
    <dgm:pt modelId="{BF97E80E-1A83-42BB-8782-AF5F1AB01864}">
      <dgm:prSet custT="1"/>
      <dgm:spPr/>
      <dgm:t>
        <a:bodyPr/>
        <a:lstStyle/>
        <a:p>
          <a:pPr rtl="0"/>
          <a:r>
            <a:rPr lang="es-EC" sz="1400" smtClean="0">
              <a:latin typeface="Arial" panose="020B0604020202020204" pitchFamily="34" charset="0"/>
              <a:cs typeface="Arial" panose="020B0604020202020204" pitchFamily="34" charset="0"/>
            </a:rPr>
            <a:t>Plazo de 10 días para remitir descargos.</a:t>
          </a:r>
          <a:endParaRPr lang="en-US" sz="1400">
            <a:latin typeface="Arial" panose="020B0604020202020204" pitchFamily="34" charset="0"/>
            <a:cs typeface="Arial" panose="020B0604020202020204" pitchFamily="34" charset="0"/>
          </a:endParaRPr>
        </a:p>
      </dgm:t>
    </dgm:pt>
    <dgm:pt modelId="{0AB59CDD-2885-4B1F-8BA1-5F1F4A5145A5}" type="parTrans" cxnId="{0228B6CA-B543-4E03-88EC-0DFCECF257F3}">
      <dgm:prSet/>
      <dgm:spPr/>
      <dgm:t>
        <a:bodyPr/>
        <a:lstStyle/>
        <a:p>
          <a:endParaRPr lang="es-ES" sz="1400">
            <a:latin typeface="Arial" panose="020B0604020202020204" pitchFamily="34" charset="0"/>
            <a:cs typeface="Arial" panose="020B0604020202020204" pitchFamily="34" charset="0"/>
          </a:endParaRPr>
        </a:p>
      </dgm:t>
    </dgm:pt>
    <dgm:pt modelId="{B730105C-2CF4-4B83-B3B5-8F89B334AE90}" type="sibTrans" cxnId="{0228B6CA-B543-4E03-88EC-0DFCECF257F3}">
      <dgm:prSet/>
      <dgm:spPr/>
      <dgm:t>
        <a:bodyPr/>
        <a:lstStyle/>
        <a:p>
          <a:endParaRPr lang="es-ES" sz="1400">
            <a:latin typeface="Arial" panose="020B0604020202020204" pitchFamily="34" charset="0"/>
            <a:cs typeface="Arial" panose="020B0604020202020204" pitchFamily="34" charset="0"/>
          </a:endParaRPr>
        </a:p>
      </dgm:t>
    </dgm:pt>
    <dgm:pt modelId="{8886A603-6FFE-4E9E-81B0-022A1B66045F}">
      <dgm:prSet custT="1"/>
      <dgm:spPr/>
      <dgm:t>
        <a:bodyPr/>
        <a:lstStyle/>
        <a:p>
          <a:pPr rtl="0"/>
          <a:r>
            <a:rPr lang="es-EC" sz="1400" smtClean="0">
              <a:latin typeface="Arial" panose="020B0604020202020204" pitchFamily="34" charset="0"/>
              <a:cs typeface="Arial" panose="020B0604020202020204" pitchFamily="34" charset="0"/>
            </a:rPr>
            <a:t>Informe final: primer cuatrimestre del año siguiente al ejercicio económico auditado.</a:t>
          </a:r>
          <a:endParaRPr lang="en-US" sz="1400">
            <a:latin typeface="Arial" panose="020B0604020202020204" pitchFamily="34" charset="0"/>
            <a:cs typeface="Arial" panose="020B0604020202020204" pitchFamily="34" charset="0"/>
          </a:endParaRPr>
        </a:p>
      </dgm:t>
    </dgm:pt>
    <dgm:pt modelId="{6287F70F-7B3A-4301-A632-CD8F32FBE285}" type="parTrans" cxnId="{15602324-7D07-4E6A-AD57-9986C90A0D10}">
      <dgm:prSet/>
      <dgm:spPr/>
      <dgm:t>
        <a:bodyPr/>
        <a:lstStyle/>
        <a:p>
          <a:endParaRPr lang="es-ES" sz="1400">
            <a:latin typeface="Arial" panose="020B0604020202020204" pitchFamily="34" charset="0"/>
            <a:cs typeface="Arial" panose="020B0604020202020204" pitchFamily="34" charset="0"/>
          </a:endParaRPr>
        </a:p>
      </dgm:t>
    </dgm:pt>
    <dgm:pt modelId="{FE1D6786-A2D1-4EF1-ACD2-D7B467014695}" type="sibTrans" cxnId="{15602324-7D07-4E6A-AD57-9986C90A0D10}">
      <dgm:prSet/>
      <dgm:spPr/>
      <dgm:t>
        <a:bodyPr/>
        <a:lstStyle/>
        <a:p>
          <a:endParaRPr lang="es-ES" sz="1400">
            <a:latin typeface="Arial" panose="020B0604020202020204" pitchFamily="34" charset="0"/>
            <a:cs typeface="Arial" panose="020B0604020202020204" pitchFamily="34" charset="0"/>
          </a:endParaRPr>
        </a:p>
      </dgm:t>
    </dgm:pt>
    <dgm:pt modelId="{E41A4D51-C85B-4E51-BD19-835E4A1300BF}" type="pres">
      <dgm:prSet presAssocID="{3D95C9F3-18F5-4E26-981F-72401504AA3F}" presName="diagram" presStyleCnt="0">
        <dgm:presLayoutVars>
          <dgm:chPref val="1"/>
          <dgm:dir/>
          <dgm:animOne val="branch"/>
          <dgm:animLvl val="lvl"/>
          <dgm:resizeHandles/>
        </dgm:presLayoutVars>
      </dgm:prSet>
      <dgm:spPr/>
      <dgm:t>
        <a:bodyPr/>
        <a:lstStyle/>
        <a:p>
          <a:endParaRPr lang="es-ES"/>
        </a:p>
      </dgm:t>
    </dgm:pt>
    <dgm:pt modelId="{06A36E1E-8B7E-4953-9CC4-C64FCBDB6899}" type="pres">
      <dgm:prSet presAssocID="{969014EF-D59E-4043-92E1-4DDE72D2D86F}" presName="root" presStyleCnt="0"/>
      <dgm:spPr/>
    </dgm:pt>
    <dgm:pt modelId="{A3727DB4-C663-4469-B534-36B416682282}" type="pres">
      <dgm:prSet presAssocID="{969014EF-D59E-4043-92E1-4DDE72D2D86F}" presName="rootComposite" presStyleCnt="0"/>
      <dgm:spPr/>
    </dgm:pt>
    <dgm:pt modelId="{5C544826-9BE2-440B-9C3F-312BA144A4BA}" type="pres">
      <dgm:prSet presAssocID="{969014EF-D59E-4043-92E1-4DDE72D2D86F}" presName="rootText" presStyleLbl="node1" presStyleIdx="0" presStyleCnt="1" custScaleY="64180"/>
      <dgm:spPr/>
      <dgm:t>
        <a:bodyPr/>
        <a:lstStyle/>
        <a:p>
          <a:endParaRPr lang="es-ES"/>
        </a:p>
      </dgm:t>
    </dgm:pt>
    <dgm:pt modelId="{6DD498B1-5019-41C3-AE52-B566B05DECEA}" type="pres">
      <dgm:prSet presAssocID="{969014EF-D59E-4043-92E1-4DDE72D2D86F}" presName="rootConnector" presStyleLbl="node1" presStyleIdx="0" presStyleCnt="1"/>
      <dgm:spPr/>
      <dgm:t>
        <a:bodyPr/>
        <a:lstStyle/>
        <a:p>
          <a:endParaRPr lang="es-ES"/>
        </a:p>
      </dgm:t>
    </dgm:pt>
    <dgm:pt modelId="{812BD5FC-7790-433D-A227-D0D8A7599146}" type="pres">
      <dgm:prSet presAssocID="{969014EF-D59E-4043-92E1-4DDE72D2D86F}" presName="childShape" presStyleCnt="0"/>
      <dgm:spPr/>
    </dgm:pt>
    <dgm:pt modelId="{09B90474-6E6E-4F77-9717-26644091C697}" type="pres">
      <dgm:prSet presAssocID="{8605DE9B-EF68-47A8-A1C4-AB83B2D643EE}" presName="Name13" presStyleLbl="parChTrans1D2" presStyleIdx="0" presStyleCnt="3"/>
      <dgm:spPr/>
      <dgm:t>
        <a:bodyPr/>
        <a:lstStyle/>
        <a:p>
          <a:endParaRPr lang="es-ES"/>
        </a:p>
      </dgm:t>
    </dgm:pt>
    <dgm:pt modelId="{1E84F267-C20D-4225-BC9A-A94247077698}" type="pres">
      <dgm:prSet presAssocID="{86550611-6EB5-4A17-84D5-C452A03F70A2}" presName="childText" presStyleLbl="bgAcc1" presStyleIdx="0" presStyleCnt="3" custScaleX="322244">
        <dgm:presLayoutVars>
          <dgm:bulletEnabled val="1"/>
        </dgm:presLayoutVars>
      </dgm:prSet>
      <dgm:spPr/>
      <dgm:t>
        <a:bodyPr/>
        <a:lstStyle/>
        <a:p>
          <a:endParaRPr lang="es-ES"/>
        </a:p>
      </dgm:t>
    </dgm:pt>
    <dgm:pt modelId="{09FD3DF0-A6DA-4568-97EC-5E710805B782}" type="pres">
      <dgm:prSet presAssocID="{0AB59CDD-2885-4B1F-8BA1-5F1F4A5145A5}" presName="Name13" presStyleLbl="parChTrans1D2" presStyleIdx="1" presStyleCnt="3"/>
      <dgm:spPr/>
      <dgm:t>
        <a:bodyPr/>
        <a:lstStyle/>
        <a:p>
          <a:endParaRPr lang="es-ES"/>
        </a:p>
      </dgm:t>
    </dgm:pt>
    <dgm:pt modelId="{072CD439-E57F-4EE1-B6E6-07C72C30FF01}" type="pres">
      <dgm:prSet presAssocID="{BF97E80E-1A83-42BB-8782-AF5F1AB01864}" presName="childText" presStyleLbl="bgAcc1" presStyleIdx="1" presStyleCnt="3" custScaleX="322244">
        <dgm:presLayoutVars>
          <dgm:bulletEnabled val="1"/>
        </dgm:presLayoutVars>
      </dgm:prSet>
      <dgm:spPr/>
      <dgm:t>
        <a:bodyPr/>
        <a:lstStyle/>
        <a:p>
          <a:endParaRPr lang="es-ES"/>
        </a:p>
      </dgm:t>
    </dgm:pt>
    <dgm:pt modelId="{53B99108-55BD-497D-A736-56A7FD23851F}" type="pres">
      <dgm:prSet presAssocID="{6287F70F-7B3A-4301-A632-CD8F32FBE285}" presName="Name13" presStyleLbl="parChTrans1D2" presStyleIdx="2" presStyleCnt="3"/>
      <dgm:spPr/>
      <dgm:t>
        <a:bodyPr/>
        <a:lstStyle/>
        <a:p>
          <a:endParaRPr lang="es-ES"/>
        </a:p>
      </dgm:t>
    </dgm:pt>
    <dgm:pt modelId="{963C5C1D-5A17-4FC6-85EE-0E5C0231A594}" type="pres">
      <dgm:prSet presAssocID="{8886A603-6FFE-4E9E-81B0-022A1B66045F}" presName="childText" presStyleLbl="bgAcc1" presStyleIdx="2" presStyleCnt="3" custScaleX="322244">
        <dgm:presLayoutVars>
          <dgm:bulletEnabled val="1"/>
        </dgm:presLayoutVars>
      </dgm:prSet>
      <dgm:spPr/>
      <dgm:t>
        <a:bodyPr/>
        <a:lstStyle/>
        <a:p>
          <a:endParaRPr lang="es-ES"/>
        </a:p>
      </dgm:t>
    </dgm:pt>
  </dgm:ptLst>
  <dgm:cxnLst>
    <dgm:cxn modelId="{96D5F23C-998F-4264-B1DC-CA42C349EAD0}" srcId="{3D95C9F3-18F5-4E26-981F-72401504AA3F}" destId="{969014EF-D59E-4043-92E1-4DDE72D2D86F}" srcOrd="0" destOrd="0" parTransId="{889EFC93-727B-4C10-8028-E58166C3E62B}" sibTransId="{0FEF6A04-2A93-4179-880A-B1C3CBBD1F11}"/>
    <dgm:cxn modelId="{4B4B1933-7551-4901-9EAE-F4311A13E23B}" type="presOf" srcId="{3D95C9F3-18F5-4E26-981F-72401504AA3F}" destId="{E41A4D51-C85B-4E51-BD19-835E4A1300BF}" srcOrd="0" destOrd="0" presId="urn:microsoft.com/office/officeart/2005/8/layout/hierarchy3"/>
    <dgm:cxn modelId="{F8D69F1E-4CD5-438D-BE75-FCD6A084ABAE}" type="presOf" srcId="{BF97E80E-1A83-42BB-8782-AF5F1AB01864}" destId="{072CD439-E57F-4EE1-B6E6-07C72C30FF01}" srcOrd="0" destOrd="0" presId="urn:microsoft.com/office/officeart/2005/8/layout/hierarchy3"/>
    <dgm:cxn modelId="{CCA0C40B-FB87-4066-9236-6F2D08BA37FB}" type="presOf" srcId="{969014EF-D59E-4043-92E1-4DDE72D2D86F}" destId="{5C544826-9BE2-440B-9C3F-312BA144A4BA}" srcOrd="0" destOrd="0" presId="urn:microsoft.com/office/officeart/2005/8/layout/hierarchy3"/>
    <dgm:cxn modelId="{A553D255-7416-4E84-850C-BD5312766A4F}" type="presOf" srcId="{969014EF-D59E-4043-92E1-4DDE72D2D86F}" destId="{6DD498B1-5019-41C3-AE52-B566B05DECEA}" srcOrd="1" destOrd="0" presId="urn:microsoft.com/office/officeart/2005/8/layout/hierarchy3"/>
    <dgm:cxn modelId="{15602324-7D07-4E6A-AD57-9986C90A0D10}" srcId="{969014EF-D59E-4043-92E1-4DDE72D2D86F}" destId="{8886A603-6FFE-4E9E-81B0-022A1B66045F}" srcOrd="2" destOrd="0" parTransId="{6287F70F-7B3A-4301-A632-CD8F32FBE285}" sibTransId="{FE1D6786-A2D1-4EF1-ACD2-D7B467014695}"/>
    <dgm:cxn modelId="{1F972A2B-EF65-4064-8AEF-1285A68852AB}" type="presOf" srcId="{6287F70F-7B3A-4301-A632-CD8F32FBE285}" destId="{53B99108-55BD-497D-A736-56A7FD23851F}" srcOrd="0" destOrd="0" presId="urn:microsoft.com/office/officeart/2005/8/layout/hierarchy3"/>
    <dgm:cxn modelId="{64EFBD42-7691-4F25-A425-D12256B001EC}" type="presOf" srcId="{8605DE9B-EF68-47A8-A1C4-AB83B2D643EE}" destId="{09B90474-6E6E-4F77-9717-26644091C697}" srcOrd="0" destOrd="0" presId="urn:microsoft.com/office/officeart/2005/8/layout/hierarchy3"/>
    <dgm:cxn modelId="{89C4C277-DA79-4071-A9E9-52097D03E915}" type="presOf" srcId="{8886A603-6FFE-4E9E-81B0-022A1B66045F}" destId="{963C5C1D-5A17-4FC6-85EE-0E5C0231A594}" srcOrd="0" destOrd="0" presId="urn:microsoft.com/office/officeart/2005/8/layout/hierarchy3"/>
    <dgm:cxn modelId="{697EC2BB-6848-413C-B347-AC498D6DC4A2}" type="presOf" srcId="{86550611-6EB5-4A17-84D5-C452A03F70A2}" destId="{1E84F267-C20D-4225-BC9A-A94247077698}" srcOrd="0" destOrd="0" presId="urn:microsoft.com/office/officeart/2005/8/layout/hierarchy3"/>
    <dgm:cxn modelId="{0228B6CA-B543-4E03-88EC-0DFCECF257F3}" srcId="{969014EF-D59E-4043-92E1-4DDE72D2D86F}" destId="{BF97E80E-1A83-42BB-8782-AF5F1AB01864}" srcOrd="1" destOrd="0" parTransId="{0AB59CDD-2885-4B1F-8BA1-5F1F4A5145A5}" sibTransId="{B730105C-2CF4-4B83-B3B5-8F89B334AE90}"/>
    <dgm:cxn modelId="{575E9993-E601-41B1-9488-F35FBA58EACB}" type="presOf" srcId="{0AB59CDD-2885-4B1F-8BA1-5F1F4A5145A5}" destId="{09FD3DF0-A6DA-4568-97EC-5E710805B782}" srcOrd="0" destOrd="0" presId="urn:microsoft.com/office/officeart/2005/8/layout/hierarchy3"/>
    <dgm:cxn modelId="{1A67247B-ED77-468A-B91A-37182F39CE84}" srcId="{969014EF-D59E-4043-92E1-4DDE72D2D86F}" destId="{86550611-6EB5-4A17-84D5-C452A03F70A2}" srcOrd="0" destOrd="0" parTransId="{8605DE9B-EF68-47A8-A1C4-AB83B2D643EE}" sibTransId="{9EE9E6FD-D089-453E-99C7-19550B87FC43}"/>
    <dgm:cxn modelId="{3BD4E2FE-F3CF-4B58-AD75-ECB07BF22694}" type="presParOf" srcId="{E41A4D51-C85B-4E51-BD19-835E4A1300BF}" destId="{06A36E1E-8B7E-4953-9CC4-C64FCBDB6899}" srcOrd="0" destOrd="0" presId="urn:microsoft.com/office/officeart/2005/8/layout/hierarchy3"/>
    <dgm:cxn modelId="{C962A311-D850-457D-8481-DD12A17D4511}" type="presParOf" srcId="{06A36E1E-8B7E-4953-9CC4-C64FCBDB6899}" destId="{A3727DB4-C663-4469-B534-36B416682282}" srcOrd="0" destOrd="0" presId="urn:microsoft.com/office/officeart/2005/8/layout/hierarchy3"/>
    <dgm:cxn modelId="{50DAFD40-2FD5-4ACE-A518-DBC54692A54E}" type="presParOf" srcId="{A3727DB4-C663-4469-B534-36B416682282}" destId="{5C544826-9BE2-440B-9C3F-312BA144A4BA}" srcOrd="0" destOrd="0" presId="urn:microsoft.com/office/officeart/2005/8/layout/hierarchy3"/>
    <dgm:cxn modelId="{2AD17C80-2F85-411D-B595-D33891D7922B}" type="presParOf" srcId="{A3727DB4-C663-4469-B534-36B416682282}" destId="{6DD498B1-5019-41C3-AE52-B566B05DECEA}" srcOrd="1" destOrd="0" presId="urn:microsoft.com/office/officeart/2005/8/layout/hierarchy3"/>
    <dgm:cxn modelId="{F82E1F65-E13D-41EC-AD08-A9E057F1DAAF}" type="presParOf" srcId="{06A36E1E-8B7E-4953-9CC4-C64FCBDB6899}" destId="{812BD5FC-7790-433D-A227-D0D8A7599146}" srcOrd="1" destOrd="0" presId="urn:microsoft.com/office/officeart/2005/8/layout/hierarchy3"/>
    <dgm:cxn modelId="{2A9D0832-E7EE-4C25-9C6D-5AB4B92B540C}" type="presParOf" srcId="{812BD5FC-7790-433D-A227-D0D8A7599146}" destId="{09B90474-6E6E-4F77-9717-26644091C697}" srcOrd="0" destOrd="0" presId="urn:microsoft.com/office/officeart/2005/8/layout/hierarchy3"/>
    <dgm:cxn modelId="{219B9A08-2754-429F-B807-DAB458661F6C}" type="presParOf" srcId="{812BD5FC-7790-433D-A227-D0D8A7599146}" destId="{1E84F267-C20D-4225-BC9A-A94247077698}" srcOrd="1" destOrd="0" presId="urn:microsoft.com/office/officeart/2005/8/layout/hierarchy3"/>
    <dgm:cxn modelId="{183073A6-7464-4A84-839C-BAF22450360A}" type="presParOf" srcId="{812BD5FC-7790-433D-A227-D0D8A7599146}" destId="{09FD3DF0-A6DA-4568-97EC-5E710805B782}" srcOrd="2" destOrd="0" presId="urn:microsoft.com/office/officeart/2005/8/layout/hierarchy3"/>
    <dgm:cxn modelId="{78165EF8-0CB6-422B-A3E5-FF4FFD0D6B42}" type="presParOf" srcId="{812BD5FC-7790-433D-A227-D0D8A7599146}" destId="{072CD439-E57F-4EE1-B6E6-07C72C30FF01}" srcOrd="3" destOrd="0" presId="urn:microsoft.com/office/officeart/2005/8/layout/hierarchy3"/>
    <dgm:cxn modelId="{3F87E111-443E-4464-97FA-389690D9373E}" type="presParOf" srcId="{812BD5FC-7790-433D-A227-D0D8A7599146}" destId="{53B99108-55BD-497D-A736-56A7FD23851F}" srcOrd="4" destOrd="0" presId="urn:microsoft.com/office/officeart/2005/8/layout/hierarchy3"/>
    <dgm:cxn modelId="{CAC5073C-B63D-4248-BA08-C48435043039}" type="presParOf" srcId="{812BD5FC-7790-433D-A227-D0D8A7599146}" destId="{963C5C1D-5A17-4FC6-85EE-0E5C0231A594}"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F9ACD6F-2BBA-4328-949C-CEB68AD73351}" type="doc">
      <dgm:prSet loTypeId="urn:microsoft.com/office/officeart/2005/8/layout/hierarchy3" loCatId="hierarchy" qsTypeId="urn:microsoft.com/office/officeart/2005/8/quickstyle/simple3" qsCatId="simple" csTypeId="urn:microsoft.com/office/officeart/2005/8/colors/colorful4" csCatId="colorful" phldr="1"/>
      <dgm:spPr/>
      <dgm:t>
        <a:bodyPr/>
        <a:lstStyle/>
        <a:p>
          <a:endParaRPr lang="es-ES"/>
        </a:p>
      </dgm:t>
    </dgm:pt>
    <dgm:pt modelId="{119782EB-A13A-4A4D-87B2-20C1C6F67BDC}">
      <dgm:prSet custT="1"/>
      <dgm:spPr/>
      <dgm:t>
        <a:bodyPr/>
        <a:lstStyle/>
        <a:p>
          <a:pPr rtl="0"/>
          <a:r>
            <a:rPr lang="es-EC" sz="1400" b="1" dirty="0" smtClean="0">
              <a:latin typeface="Arial" panose="020B0604020202020204" pitchFamily="34" charset="0"/>
              <a:cs typeface="Arial" panose="020B0604020202020204" pitchFamily="34" charset="0"/>
            </a:rPr>
            <a:t>Auditor Interno</a:t>
          </a:r>
          <a:endParaRPr lang="en-US" sz="1400" b="1" dirty="0">
            <a:latin typeface="Arial" panose="020B0604020202020204" pitchFamily="34" charset="0"/>
            <a:cs typeface="Arial" panose="020B0604020202020204" pitchFamily="34" charset="0"/>
          </a:endParaRPr>
        </a:p>
      </dgm:t>
    </dgm:pt>
    <dgm:pt modelId="{FEA24676-37CA-4BB8-81D0-031E7B080BA6}" type="parTrans" cxnId="{14D1E261-C6A8-46EB-8C0A-9C98913E24AE}">
      <dgm:prSet/>
      <dgm:spPr/>
      <dgm:t>
        <a:bodyPr/>
        <a:lstStyle/>
        <a:p>
          <a:endParaRPr lang="es-ES" sz="1400">
            <a:latin typeface="Arial" panose="020B0604020202020204" pitchFamily="34" charset="0"/>
            <a:cs typeface="Arial" panose="020B0604020202020204" pitchFamily="34" charset="0"/>
          </a:endParaRPr>
        </a:p>
      </dgm:t>
    </dgm:pt>
    <dgm:pt modelId="{FFE6F438-9760-43A5-BDF5-94460487BDB4}" type="sibTrans" cxnId="{14D1E261-C6A8-46EB-8C0A-9C98913E24AE}">
      <dgm:prSet/>
      <dgm:spPr/>
      <dgm:t>
        <a:bodyPr/>
        <a:lstStyle/>
        <a:p>
          <a:endParaRPr lang="es-ES" sz="1400">
            <a:latin typeface="Arial" panose="020B0604020202020204" pitchFamily="34" charset="0"/>
            <a:cs typeface="Arial" panose="020B0604020202020204" pitchFamily="34" charset="0"/>
          </a:endParaRPr>
        </a:p>
      </dgm:t>
    </dgm:pt>
    <dgm:pt modelId="{7F7CA839-EF26-4A5A-910F-23F02DE314A0}">
      <dgm:prSet custT="1"/>
      <dgm:spPr/>
      <dgm:t>
        <a:bodyPr/>
        <a:lstStyle/>
        <a:p>
          <a:pPr rtl="0"/>
          <a:r>
            <a:rPr lang="es-EC" sz="1400" dirty="0" smtClean="0">
              <a:latin typeface="Arial" panose="020B0604020202020204" pitchFamily="34" charset="0"/>
              <a:cs typeface="Arial" panose="020B0604020202020204" pitchFamily="34" charset="0"/>
            </a:rPr>
            <a:t>Informe preliminar: Representante Legal y Órganos de Dirección y  Control.</a:t>
          </a:r>
          <a:endParaRPr lang="en-US" sz="1400" dirty="0">
            <a:latin typeface="Arial" panose="020B0604020202020204" pitchFamily="34" charset="0"/>
            <a:cs typeface="Arial" panose="020B0604020202020204" pitchFamily="34" charset="0"/>
          </a:endParaRPr>
        </a:p>
      </dgm:t>
    </dgm:pt>
    <dgm:pt modelId="{572A6B24-BDA2-4008-81C6-83DFFE7DD96D}" type="parTrans" cxnId="{B0CCD880-BFE7-470E-A5D6-A3C8F06B2B37}">
      <dgm:prSet/>
      <dgm:spPr/>
      <dgm:t>
        <a:bodyPr/>
        <a:lstStyle/>
        <a:p>
          <a:endParaRPr lang="es-ES" sz="1400">
            <a:latin typeface="Arial" panose="020B0604020202020204" pitchFamily="34" charset="0"/>
            <a:cs typeface="Arial" panose="020B0604020202020204" pitchFamily="34" charset="0"/>
          </a:endParaRPr>
        </a:p>
      </dgm:t>
    </dgm:pt>
    <dgm:pt modelId="{6D8DACE6-2390-4F10-AD9D-3E05B9BBFCE3}" type="sibTrans" cxnId="{B0CCD880-BFE7-470E-A5D6-A3C8F06B2B37}">
      <dgm:prSet/>
      <dgm:spPr/>
      <dgm:t>
        <a:bodyPr/>
        <a:lstStyle/>
        <a:p>
          <a:endParaRPr lang="es-ES" sz="1400">
            <a:latin typeface="Arial" panose="020B0604020202020204" pitchFamily="34" charset="0"/>
            <a:cs typeface="Arial" panose="020B0604020202020204" pitchFamily="34" charset="0"/>
          </a:endParaRPr>
        </a:p>
      </dgm:t>
    </dgm:pt>
    <dgm:pt modelId="{3D06E7B7-6326-40D6-A0D6-F1842BA10650}">
      <dgm:prSet custT="1"/>
      <dgm:spPr/>
      <dgm:t>
        <a:bodyPr/>
        <a:lstStyle/>
        <a:p>
          <a:pPr rtl="0"/>
          <a:r>
            <a:rPr lang="es-EC" sz="1400" smtClean="0">
              <a:latin typeface="Arial" panose="020B0604020202020204" pitchFamily="34" charset="0"/>
              <a:cs typeface="Arial" panose="020B0604020202020204" pitchFamily="34" charset="0"/>
            </a:rPr>
            <a:t>Plazo de 15 días justificación de hallazgos.</a:t>
          </a:r>
          <a:endParaRPr lang="en-US" sz="1400">
            <a:latin typeface="Arial" panose="020B0604020202020204" pitchFamily="34" charset="0"/>
            <a:cs typeface="Arial" panose="020B0604020202020204" pitchFamily="34" charset="0"/>
          </a:endParaRPr>
        </a:p>
      </dgm:t>
    </dgm:pt>
    <dgm:pt modelId="{F350D328-D9FA-4204-AC56-20DAA109245E}" type="parTrans" cxnId="{C37667E1-822A-4A08-B93E-8070CC90E7C0}">
      <dgm:prSet/>
      <dgm:spPr/>
      <dgm:t>
        <a:bodyPr/>
        <a:lstStyle/>
        <a:p>
          <a:endParaRPr lang="es-ES" sz="1400">
            <a:latin typeface="Arial" panose="020B0604020202020204" pitchFamily="34" charset="0"/>
            <a:cs typeface="Arial" panose="020B0604020202020204" pitchFamily="34" charset="0"/>
          </a:endParaRPr>
        </a:p>
      </dgm:t>
    </dgm:pt>
    <dgm:pt modelId="{76551F53-8B67-4CE2-85F2-E41406903125}" type="sibTrans" cxnId="{C37667E1-822A-4A08-B93E-8070CC90E7C0}">
      <dgm:prSet/>
      <dgm:spPr/>
      <dgm:t>
        <a:bodyPr/>
        <a:lstStyle/>
        <a:p>
          <a:endParaRPr lang="es-ES" sz="1400">
            <a:latin typeface="Arial" panose="020B0604020202020204" pitchFamily="34" charset="0"/>
            <a:cs typeface="Arial" panose="020B0604020202020204" pitchFamily="34" charset="0"/>
          </a:endParaRPr>
        </a:p>
      </dgm:t>
    </dgm:pt>
    <dgm:pt modelId="{747A4DCD-FD64-499F-A558-DEC5A3F81E18}">
      <dgm:prSet custT="1"/>
      <dgm:spPr/>
      <dgm:t>
        <a:bodyPr/>
        <a:lstStyle/>
        <a:p>
          <a:pPr rtl="0"/>
          <a:r>
            <a:rPr lang="es-EC" sz="1400" smtClean="0">
              <a:latin typeface="Arial" panose="020B0604020202020204" pitchFamily="34" charset="0"/>
              <a:cs typeface="Arial" panose="020B0604020202020204" pitchFamily="34" charset="0"/>
            </a:rPr>
            <a:t>Informe final: Presidente de la Organización, Asamblea General de Socios o Representantes.</a:t>
          </a:r>
          <a:endParaRPr lang="en-US" sz="1400">
            <a:latin typeface="Arial" panose="020B0604020202020204" pitchFamily="34" charset="0"/>
            <a:cs typeface="Arial" panose="020B0604020202020204" pitchFamily="34" charset="0"/>
          </a:endParaRPr>
        </a:p>
      </dgm:t>
    </dgm:pt>
    <dgm:pt modelId="{E7471EB2-8579-4623-BCA9-A0B4DF795321}" type="parTrans" cxnId="{64AE8D85-1AEE-4136-BC4A-1F428959F431}">
      <dgm:prSet/>
      <dgm:spPr/>
      <dgm:t>
        <a:bodyPr/>
        <a:lstStyle/>
        <a:p>
          <a:endParaRPr lang="es-ES" sz="1400">
            <a:latin typeface="Arial" panose="020B0604020202020204" pitchFamily="34" charset="0"/>
            <a:cs typeface="Arial" panose="020B0604020202020204" pitchFamily="34" charset="0"/>
          </a:endParaRPr>
        </a:p>
      </dgm:t>
    </dgm:pt>
    <dgm:pt modelId="{6C1E8C5F-7AA2-425D-A654-83FD8A754302}" type="sibTrans" cxnId="{64AE8D85-1AEE-4136-BC4A-1F428959F431}">
      <dgm:prSet/>
      <dgm:spPr/>
      <dgm:t>
        <a:bodyPr/>
        <a:lstStyle/>
        <a:p>
          <a:endParaRPr lang="es-ES" sz="1400">
            <a:latin typeface="Arial" panose="020B0604020202020204" pitchFamily="34" charset="0"/>
            <a:cs typeface="Arial" panose="020B0604020202020204" pitchFamily="34" charset="0"/>
          </a:endParaRPr>
        </a:p>
      </dgm:t>
    </dgm:pt>
    <dgm:pt modelId="{C064854C-8017-44A5-8A5A-534926635AE0}" type="pres">
      <dgm:prSet presAssocID="{1F9ACD6F-2BBA-4328-949C-CEB68AD73351}" presName="diagram" presStyleCnt="0">
        <dgm:presLayoutVars>
          <dgm:chPref val="1"/>
          <dgm:dir/>
          <dgm:animOne val="branch"/>
          <dgm:animLvl val="lvl"/>
          <dgm:resizeHandles/>
        </dgm:presLayoutVars>
      </dgm:prSet>
      <dgm:spPr/>
      <dgm:t>
        <a:bodyPr/>
        <a:lstStyle/>
        <a:p>
          <a:endParaRPr lang="es-ES"/>
        </a:p>
      </dgm:t>
    </dgm:pt>
    <dgm:pt modelId="{800CA273-398E-45FA-B3F5-67384F318DA5}" type="pres">
      <dgm:prSet presAssocID="{119782EB-A13A-4A4D-87B2-20C1C6F67BDC}" presName="root" presStyleCnt="0"/>
      <dgm:spPr/>
    </dgm:pt>
    <dgm:pt modelId="{0614A3C1-264C-4170-AC73-ADF29F795B89}" type="pres">
      <dgm:prSet presAssocID="{119782EB-A13A-4A4D-87B2-20C1C6F67BDC}" presName="rootComposite" presStyleCnt="0"/>
      <dgm:spPr/>
    </dgm:pt>
    <dgm:pt modelId="{33CBD1BA-D44E-4073-91ED-2B1E8BEC0D64}" type="pres">
      <dgm:prSet presAssocID="{119782EB-A13A-4A4D-87B2-20C1C6F67BDC}" presName="rootText" presStyleLbl="node1" presStyleIdx="0" presStyleCnt="1" custScaleY="57201"/>
      <dgm:spPr/>
      <dgm:t>
        <a:bodyPr/>
        <a:lstStyle/>
        <a:p>
          <a:endParaRPr lang="es-ES"/>
        </a:p>
      </dgm:t>
    </dgm:pt>
    <dgm:pt modelId="{0042C2DD-73AB-4978-9E52-1F17CEA49898}" type="pres">
      <dgm:prSet presAssocID="{119782EB-A13A-4A4D-87B2-20C1C6F67BDC}" presName="rootConnector" presStyleLbl="node1" presStyleIdx="0" presStyleCnt="1"/>
      <dgm:spPr/>
      <dgm:t>
        <a:bodyPr/>
        <a:lstStyle/>
        <a:p>
          <a:endParaRPr lang="es-ES"/>
        </a:p>
      </dgm:t>
    </dgm:pt>
    <dgm:pt modelId="{DD83198A-00B9-49E9-959C-DF3D907CF530}" type="pres">
      <dgm:prSet presAssocID="{119782EB-A13A-4A4D-87B2-20C1C6F67BDC}" presName="childShape" presStyleCnt="0"/>
      <dgm:spPr/>
    </dgm:pt>
    <dgm:pt modelId="{24F0B506-1247-422A-9EF6-382207B1BD07}" type="pres">
      <dgm:prSet presAssocID="{572A6B24-BDA2-4008-81C6-83DFFE7DD96D}" presName="Name13" presStyleLbl="parChTrans1D2" presStyleIdx="0" presStyleCnt="3"/>
      <dgm:spPr/>
      <dgm:t>
        <a:bodyPr/>
        <a:lstStyle/>
        <a:p>
          <a:endParaRPr lang="es-ES"/>
        </a:p>
      </dgm:t>
    </dgm:pt>
    <dgm:pt modelId="{2D29BBB7-EBE0-4B0E-AD82-E814D6BE67EA}" type="pres">
      <dgm:prSet presAssocID="{7F7CA839-EF26-4A5A-910F-23F02DE314A0}" presName="childText" presStyleLbl="bgAcc1" presStyleIdx="0" presStyleCnt="3" custScaleX="258236">
        <dgm:presLayoutVars>
          <dgm:bulletEnabled val="1"/>
        </dgm:presLayoutVars>
      </dgm:prSet>
      <dgm:spPr/>
      <dgm:t>
        <a:bodyPr/>
        <a:lstStyle/>
        <a:p>
          <a:endParaRPr lang="es-ES"/>
        </a:p>
      </dgm:t>
    </dgm:pt>
    <dgm:pt modelId="{DCCC3369-B577-42FD-B636-0424D4046B3D}" type="pres">
      <dgm:prSet presAssocID="{F350D328-D9FA-4204-AC56-20DAA109245E}" presName="Name13" presStyleLbl="parChTrans1D2" presStyleIdx="1" presStyleCnt="3"/>
      <dgm:spPr/>
      <dgm:t>
        <a:bodyPr/>
        <a:lstStyle/>
        <a:p>
          <a:endParaRPr lang="es-ES"/>
        </a:p>
      </dgm:t>
    </dgm:pt>
    <dgm:pt modelId="{A3C98D23-EF92-49F4-81D9-99F7A80F2A38}" type="pres">
      <dgm:prSet presAssocID="{3D06E7B7-6326-40D6-A0D6-F1842BA10650}" presName="childText" presStyleLbl="bgAcc1" presStyleIdx="1" presStyleCnt="3" custScaleX="258236">
        <dgm:presLayoutVars>
          <dgm:bulletEnabled val="1"/>
        </dgm:presLayoutVars>
      </dgm:prSet>
      <dgm:spPr/>
      <dgm:t>
        <a:bodyPr/>
        <a:lstStyle/>
        <a:p>
          <a:endParaRPr lang="es-ES"/>
        </a:p>
      </dgm:t>
    </dgm:pt>
    <dgm:pt modelId="{76BEF9FD-952F-4F79-9424-20272CCD1CBA}" type="pres">
      <dgm:prSet presAssocID="{E7471EB2-8579-4623-BCA9-A0B4DF795321}" presName="Name13" presStyleLbl="parChTrans1D2" presStyleIdx="2" presStyleCnt="3"/>
      <dgm:spPr/>
      <dgm:t>
        <a:bodyPr/>
        <a:lstStyle/>
        <a:p>
          <a:endParaRPr lang="es-ES"/>
        </a:p>
      </dgm:t>
    </dgm:pt>
    <dgm:pt modelId="{ADB0A550-513C-4D8B-918E-60E73E3FC44F}" type="pres">
      <dgm:prSet presAssocID="{747A4DCD-FD64-499F-A558-DEC5A3F81E18}" presName="childText" presStyleLbl="bgAcc1" presStyleIdx="2" presStyleCnt="3" custScaleX="258236">
        <dgm:presLayoutVars>
          <dgm:bulletEnabled val="1"/>
        </dgm:presLayoutVars>
      </dgm:prSet>
      <dgm:spPr/>
      <dgm:t>
        <a:bodyPr/>
        <a:lstStyle/>
        <a:p>
          <a:endParaRPr lang="es-ES"/>
        </a:p>
      </dgm:t>
    </dgm:pt>
  </dgm:ptLst>
  <dgm:cxnLst>
    <dgm:cxn modelId="{A9174462-0A3B-4DB9-9357-D93AE2DB312D}" type="presOf" srcId="{F350D328-D9FA-4204-AC56-20DAA109245E}" destId="{DCCC3369-B577-42FD-B636-0424D4046B3D}" srcOrd="0" destOrd="0" presId="urn:microsoft.com/office/officeart/2005/8/layout/hierarchy3"/>
    <dgm:cxn modelId="{C37667E1-822A-4A08-B93E-8070CC90E7C0}" srcId="{119782EB-A13A-4A4D-87B2-20C1C6F67BDC}" destId="{3D06E7B7-6326-40D6-A0D6-F1842BA10650}" srcOrd="1" destOrd="0" parTransId="{F350D328-D9FA-4204-AC56-20DAA109245E}" sibTransId="{76551F53-8B67-4CE2-85F2-E41406903125}"/>
    <dgm:cxn modelId="{64AE8D85-1AEE-4136-BC4A-1F428959F431}" srcId="{119782EB-A13A-4A4D-87B2-20C1C6F67BDC}" destId="{747A4DCD-FD64-499F-A558-DEC5A3F81E18}" srcOrd="2" destOrd="0" parTransId="{E7471EB2-8579-4623-BCA9-A0B4DF795321}" sibTransId="{6C1E8C5F-7AA2-425D-A654-83FD8A754302}"/>
    <dgm:cxn modelId="{43756324-ADC9-4B75-99E3-179FC4BB1EB0}" type="presOf" srcId="{7F7CA839-EF26-4A5A-910F-23F02DE314A0}" destId="{2D29BBB7-EBE0-4B0E-AD82-E814D6BE67EA}" srcOrd="0" destOrd="0" presId="urn:microsoft.com/office/officeart/2005/8/layout/hierarchy3"/>
    <dgm:cxn modelId="{D08A32F5-C11C-493F-B111-0B65C6A3EDB0}" type="presOf" srcId="{119782EB-A13A-4A4D-87B2-20C1C6F67BDC}" destId="{33CBD1BA-D44E-4073-91ED-2B1E8BEC0D64}" srcOrd="0" destOrd="0" presId="urn:microsoft.com/office/officeart/2005/8/layout/hierarchy3"/>
    <dgm:cxn modelId="{14D1E261-C6A8-46EB-8C0A-9C98913E24AE}" srcId="{1F9ACD6F-2BBA-4328-949C-CEB68AD73351}" destId="{119782EB-A13A-4A4D-87B2-20C1C6F67BDC}" srcOrd="0" destOrd="0" parTransId="{FEA24676-37CA-4BB8-81D0-031E7B080BA6}" sibTransId="{FFE6F438-9760-43A5-BDF5-94460487BDB4}"/>
    <dgm:cxn modelId="{B0CCD880-BFE7-470E-A5D6-A3C8F06B2B37}" srcId="{119782EB-A13A-4A4D-87B2-20C1C6F67BDC}" destId="{7F7CA839-EF26-4A5A-910F-23F02DE314A0}" srcOrd="0" destOrd="0" parTransId="{572A6B24-BDA2-4008-81C6-83DFFE7DD96D}" sibTransId="{6D8DACE6-2390-4F10-AD9D-3E05B9BBFCE3}"/>
    <dgm:cxn modelId="{69D5D3C4-B05A-4650-A032-02FC1F34035B}" type="presOf" srcId="{3D06E7B7-6326-40D6-A0D6-F1842BA10650}" destId="{A3C98D23-EF92-49F4-81D9-99F7A80F2A38}" srcOrd="0" destOrd="0" presId="urn:microsoft.com/office/officeart/2005/8/layout/hierarchy3"/>
    <dgm:cxn modelId="{5D5A44BB-8B08-45F6-90E5-C5D06B7E4B25}" type="presOf" srcId="{E7471EB2-8579-4623-BCA9-A0B4DF795321}" destId="{76BEF9FD-952F-4F79-9424-20272CCD1CBA}" srcOrd="0" destOrd="0" presId="urn:microsoft.com/office/officeart/2005/8/layout/hierarchy3"/>
    <dgm:cxn modelId="{777EA7FB-A6AF-4B9B-A198-5CC0A52C6F0C}" type="presOf" srcId="{119782EB-A13A-4A4D-87B2-20C1C6F67BDC}" destId="{0042C2DD-73AB-4978-9E52-1F17CEA49898}" srcOrd="1" destOrd="0" presId="urn:microsoft.com/office/officeart/2005/8/layout/hierarchy3"/>
    <dgm:cxn modelId="{A25B1040-1DF5-4FD4-BBF5-95C688C9838D}" type="presOf" srcId="{572A6B24-BDA2-4008-81C6-83DFFE7DD96D}" destId="{24F0B506-1247-422A-9EF6-382207B1BD07}" srcOrd="0" destOrd="0" presId="urn:microsoft.com/office/officeart/2005/8/layout/hierarchy3"/>
    <dgm:cxn modelId="{CECFC608-1BCE-4A32-82CD-A35C7BFAC86A}" type="presOf" srcId="{1F9ACD6F-2BBA-4328-949C-CEB68AD73351}" destId="{C064854C-8017-44A5-8A5A-534926635AE0}" srcOrd="0" destOrd="0" presId="urn:microsoft.com/office/officeart/2005/8/layout/hierarchy3"/>
    <dgm:cxn modelId="{08E8E27F-66A9-4D7B-84A7-9829D3CBDFC6}" type="presOf" srcId="{747A4DCD-FD64-499F-A558-DEC5A3F81E18}" destId="{ADB0A550-513C-4D8B-918E-60E73E3FC44F}" srcOrd="0" destOrd="0" presId="urn:microsoft.com/office/officeart/2005/8/layout/hierarchy3"/>
    <dgm:cxn modelId="{DCC5FEDF-D665-4408-BCE2-841E0D388CBA}" type="presParOf" srcId="{C064854C-8017-44A5-8A5A-534926635AE0}" destId="{800CA273-398E-45FA-B3F5-67384F318DA5}" srcOrd="0" destOrd="0" presId="urn:microsoft.com/office/officeart/2005/8/layout/hierarchy3"/>
    <dgm:cxn modelId="{2A0F067A-C966-4510-A951-754F0A9D389D}" type="presParOf" srcId="{800CA273-398E-45FA-B3F5-67384F318DA5}" destId="{0614A3C1-264C-4170-AC73-ADF29F795B89}" srcOrd="0" destOrd="0" presId="urn:microsoft.com/office/officeart/2005/8/layout/hierarchy3"/>
    <dgm:cxn modelId="{34599C3C-C516-400C-B3EF-B4810B4773F1}" type="presParOf" srcId="{0614A3C1-264C-4170-AC73-ADF29F795B89}" destId="{33CBD1BA-D44E-4073-91ED-2B1E8BEC0D64}" srcOrd="0" destOrd="0" presId="urn:microsoft.com/office/officeart/2005/8/layout/hierarchy3"/>
    <dgm:cxn modelId="{132C315D-A90B-48B8-B61B-CEB81AC29460}" type="presParOf" srcId="{0614A3C1-264C-4170-AC73-ADF29F795B89}" destId="{0042C2DD-73AB-4978-9E52-1F17CEA49898}" srcOrd="1" destOrd="0" presId="urn:microsoft.com/office/officeart/2005/8/layout/hierarchy3"/>
    <dgm:cxn modelId="{8C6E8D79-7242-43B1-B49B-ECB0F06CBECD}" type="presParOf" srcId="{800CA273-398E-45FA-B3F5-67384F318DA5}" destId="{DD83198A-00B9-49E9-959C-DF3D907CF530}" srcOrd="1" destOrd="0" presId="urn:microsoft.com/office/officeart/2005/8/layout/hierarchy3"/>
    <dgm:cxn modelId="{05DD7F69-C7BC-4279-A917-8FF6BFF928B0}" type="presParOf" srcId="{DD83198A-00B9-49E9-959C-DF3D907CF530}" destId="{24F0B506-1247-422A-9EF6-382207B1BD07}" srcOrd="0" destOrd="0" presId="urn:microsoft.com/office/officeart/2005/8/layout/hierarchy3"/>
    <dgm:cxn modelId="{281FBB88-682D-4DA2-B623-75EE667AB367}" type="presParOf" srcId="{DD83198A-00B9-49E9-959C-DF3D907CF530}" destId="{2D29BBB7-EBE0-4B0E-AD82-E814D6BE67EA}" srcOrd="1" destOrd="0" presId="urn:microsoft.com/office/officeart/2005/8/layout/hierarchy3"/>
    <dgm:cxn modelId="{342BECB8-7933-4F57-B48A-C4E10016F831}" type="presParOf" srcId="{DD83198A-00B9-49E9-959C-DF3D907CF530}" destId="{DCCC3369-B577-42FD-B636-0424D4046B3D}" srcOrd="2" destOrd="0" presId="urn:microsoft.com/office/officeart/2005/8/layout/hierarchy3"/>
    <dgm:cxn modelId="{BA9F90CB-8F6A-40C8-B5FA-3385D3D3B514}" type="presParOf" srcId="{DD83198A-00B9-49E9-959C-DF3D907CF530}" destId="{A3C98D23-EF92-49F4-81D9-99F7A80F2A38}" srcOrd="3" destOrd="0" presId="urn:microsoft.com/office/officeart/2005/8/layout/hierarchy3"/>
    <dgm:cxn modelId="{D7924CDF-DE88-45D2-B78E-14E84CED8445}" type="presParOf" srcId="{DD83198A-00B9-49E9-959C-DF3D907CF530}" destId="{76BEF9FD-952F-4F79-9424-20272CCD1CBA}" srcOrd="4" destOrd="0" presId="urn:microsoft.com/office/officeart/2005/8/layout/hierarchy3"/>
    <dgm:cxn modelId="{83C685B2-7DD6-482D-9B9B-755FEA03D794}" type="presParOf" srcId="{DD83198A-00B9-49E9-959C-DF3D907CF530}" destId="{ADB0A550-513C-4D8B-918E-60E73E3FC44F}"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3D31B40-DF29-4136-B1E4-A5AE918A4C3F}" type="doc">
      <dgm:prSet loTypeId="urn:microsoft.com/office/officeart/2005/8/layout/cycle3" loCatId="cycle" qsTypeId="urn:microsoft.com/office/officeart/2005/8/quickstyle/simple3" qsCatId="simple" csTypeId="urn:microsoft.com/office/officeart/2005/8/colors/accent3_5" csCatId="accent3" phldr="1"/>
      <dgm:spPr/>
      <dgm:t>
        <a:bodyPr/>
        <a:lstStyle/>
        <a:p>
          <a:endParaRPr lang="es-ES"/>
        </a:p>
      </dgm:t>
    </dgm:pt>
    <dgm:pt modelId="{0AA3146D-BE79-4A03-AD87-891F6F0C96C3}">
      <dgm:prSet custT="1"/>
      <dgm:spPr/>
      <dgm:t>
        <a:bodyPr/>
        <a:lstStyle/>
        <a:p>
          <a:pPr rtl="0"/>
          <a:r>
            <a:rPr lang="es-MX" sz="1400" b="1" smtClean="0">
              <a:latin typeface="Arial" panose="020B0604020202020204" pitchFamily="34" charset="0"/>
              <a:cs typeface="Arial" panose="020B0604020202020204" pitchFamily="34" charset="0"/>
            </a:rPr>
            <a:t>Planificación</a:t>
          </a:r>
          <a:endParaRPr lang="en-US" sz="1400">
            <a:latin typeface="Arial" panose="020B0604020202020204" pitchFamily="34" charset="0"/>
            <a:cs typeface="Arial" panose="020B0604020202020204" pitchFamily="34" charset="0"/>
          </a:endParaRPr>
        </a:p>
      </dgm:t>
    </dgm:pt>
    <dgm:pt modelId="{2636C704-F746-4B2D-8F60-2A85DF9A7730}" type="parTrans" cxnId="{738CB55A-7C89-4B84-9B4E-43695E38F0E6}">
      <dgm:prSet/>
      <dgm:spPr/>
      <dgm:t>
        <a:bodyPr/>
        <a:lstStyle/>
        <a:p>
          <a:endParaRPr lang="es-ES" sz="1400">
            <a:latin typeface="Arial" panose="020B0604020202020204" pitchFamily="34" charset="0"/>
            <a:cs typeface="Arial" panose="020B0604020202020204" pitchFamily="34" charset="0"/>
          </a:endParaRPr>
        </a:p>
      </dgm:t>
    </dgm:pt>
    <dgm:pt modelId="{E68099F2-B385-411B-B658-1ED434A467C9}" type="sibTrans" cxnId="{738CB55A-7C89-4B84-9B4E-43695E38F0E6}">
      <dgm:prSet/>
      <dgm:spPr/>
      <dgm:t>
        <a:bodyPr/>
        <a:lstStyle/>
        <a:p>
          <a:endParaRPr lang="es-ES" sz="1400">
            <a:latin typeface="Arial" panose="020B0604020202020204" pitchFamily="34" charset="0"/>
            <a:cs typeface="Arial" panose="020B0604020202020204" pitchFamily="34" charset="0"/>
          </a:endParaRPr>
        </a:p>
      </dgm:t>
    </dgm:pt>
    <dgm:pt modelId="{36419F8A-58E2-4ECD-ACFB-1FCE78ABB3C9}">
      <dgm:prSet custT="1"/>
      <dgm:spPr/>
      <dgm:t>
        <a:bodyPr/>
        <a:lstStyle/>
        <a:p>
          <a:pPr rtl="0"/>
          <a:r>
            <a:rPr lang="es-MX" sz="1400" b="1" smtClean="0">
              <a:latin typeface="Arial" panose="020B0604020202020204" pitchFamily="34" charset="0"/>
              <a:cs typeface="Arial" panose="020B0604020202020204" pitchFamily="34" charset="0"/>
            </a:rPr>
            <a:t>Ejecución</a:t>
          </a:r>
          <a:endParaRPr lang="en-US" sz="1400">
            <a:latin typeface="Arial" panose="020B0604020202020204" pitchFamily="34" charset="0"/>
            <a:cs typeface="Arial" panose="020B0604020202020204" pitchFamily="34" charset="0"/>
          </a:endParaRPr>
        </a:p>
      </dgm:t>
    </dgm:pt>
    <dgm:pt modelId="{E27AA177-E38D-44ED-B4B5-77FC046B04C7}" type="parTrans" cxnId="{36167940-D941-4D95-8CE2-1011BCD334CF}">
      <dgm:prSet/>
      <dgm:spPr/>
      <dgm:t>
        <a:bodyPr/>
        <a:lstStyle/>
        <a:p>
          <a:endParaRPr lang="es-ES" sz="1400">
            <a:latin typeface="Arial" panose="020B0604020202020204" pitchFamily="34" charset="0"/>
            <a:cs typeface="Arial" panose="020B0604020202020204" pitchFamily="34" charset="0"/>
          </a:endParaRPr>
        </a:p>
      </dgm:t>
    </dgm:pt>
    <dgm:pt modelId="{A3169C0A-6442-41FE-9304-0449F0A3D6F4}" type="sibTrans" cxnId="{36167940-D941-4D95-8CE2-1011BCD334CF}">
      <dgm:prSet/>
      <dgm:spPr/>
      <dgm:t>
        <a:bodyPr/>
        <a:lstStyle/>
        <a:p>
          <a:endParaRPr lang="es-ES" sz="1400">
            <a:latin typeface="Arial" panose="020B0604020202020204" pitchFamily="34" charset="0"/>
            <a:cs typeface="Arial" panose="020B0604020202020204" pitchFamily="34" charset="0"/>
          </a:endParaRPr>
        </a:p>
      </dgm:t>
    </dgm:pt>
    <dgm:pt modelId="{B1A84F20-FF77-4287-92D6-0B4370AFC437}">
      <dgm:prSet custT="1"/>
      <dgm:spPr/>
      <dgm:t>
        <a:bodyPr/>
        <a:lstStyle/>
        <a:p>
          <a:pPr rtl="0"/>
          <a:r>
            <a:rPr lang="es-MX" sz="1400" b="1" smtClean="0">
              <a:latin typeface="Arial" panose="020B0604020202020204" pitchFamily="34" charset="0"/>
              <a:cs typeface="Arial" panose="020B0604020202020204" pitchFamily="34" charset="0"/>
            </a:rPr>
            <a:t>Comunicación de resultados</a:t>
          </a:r>
          <a:endParaRPr lang="en-US" sz="1400">
            <a:latin typeface="Arial" panose="020B0604020202020204" pitchFamily="34" charset="0"/>
            <a:cs typeface="Arial" panose="020B0604020202020204" pitchFamily="34" charset="0"/>
          </a:endParaRPr>
        </a:p>
      </dgm:t>
    </dgm:pt>
    <dgm:pt modelId="{4CF9BD82-48D1-4694-899E-D0B9D47FF1AF}" type="parTrans" cxnId="{B54735D5-B5A5-42EB-9151-CD3FDD1A11BD}">
      <dgm:prSet/>
      <dgm:spPr/>
      <dgm:t>
        <a:bodyPr/>
        <a:lstStyle/>
        <a:p>
          <a:endParaRPr lang="es-ES" sz="1400">
            <a:latin typeface="Arial" panose="020B0604020202020204" pitchFamily="34" charset="0"/>
            <a:cs typeface="Arial" panose="020B0604020202020204" pitchFamily="34" charset="0"/>
          </a:endParaRPr>
        </a:p>
      </dgm:t>
    </dgm:pt>
    <dgm:pt modelId="{FEB4DBA5-AED3-4BC8-A27D-43956715A547}" type="sibTrans" cxnId="{B54735D5-B5A5-42EB-9151-CD3FDD1A11BD}">
      <dgm:prSet/>
      <dgm:spPr/>
      <dgm:t>
        <a:bodyPr/>
        <a:lstStyle/>
        <a:p>
          <a:endParaRPr lang="es-ES" sz="1400">
            <a:latin typeface="Arial" panose="020B0604020202020204" pitchFamily="34" charset="0"/>
            <a:cs typeface="Arial" panose="020B0604020202020204" pitchFamily="34" charset="0"/>
          </a:endParaRPr>
        </a:p>
      </dgm:t>
    </dgm:pt>
    <dgm:pt modelId="{A4344A0A-F64D-47C9-AE3D-A222B6261A1E}">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es-MX" sz="1400" b="1" dirty="0" smtClean="0">
              <a:latin typeface="Arial" panose="020B0604020202020204" pitchFamily="34" charset="0"/>
              <a:cs typeface="Arial" panose="020B0604020202020204" pitchFamily="34" charset="0"/>
            </a:rPr>
            <a:t>Seguimiento y Control</a:t>
          </a:r>
          <a:endParaRPr lang="en-US" sz="1400" dirty="0">
            <a:latin typeface="Arial" panose="020B0604020202020204" pitchFamily="34" charset="0"/>
            <a:cs typeface="Arial" panose="020B0604020202020204" pitchFamily="34" charset="0"/>
          </a:endParaRPr>
        </a:p>
      </dgm:t>
    </dgm:pt>
    <dgm:pt modelId="{B1358685-7919-4219-BF1C-BEAB81472CF2}" type="parTrans" cxnId="{41F698EF-162F-4E8D-89F4-DE961294FFEB}">
      <dgm:prSet/>
      <dgm:spPr/>
      <dgm:t>
        <a:bodyPr/>
        <a:lstStyle/>
        <a:p>
          <a:endParaRPr lang="es-ES" sz="1400">
            <a:latin typeface="Arial" panose="020B0604020202020204" pitchFamily="34" charset="0"/>
            <a:cs typeface="Arial" panose="020B0604020202020204" pitchFamily="34" charset="0"/>
          </a:endParaRPr>
        </a:p>
      </dgm:t>
    </dgm:pt>
    <dgm:pt modelId="{E8FE89FD-61F4-406F-A7AB-9B41A06990B7}" type="sibTrans" cxnId="{41F698EF-162F-4E8D-89F4-DE961294FFEB}">
      <dgm:prSet/>
      <dgm:spPr/>
      <dgm:t>
        <a:bodyPr/>
        <a:lstStyle/>
        <a:p>
          <a:endParaRPr lang="es-ES" sz="1400">
            <a:latin typeface="Arial" panose="020B0604020202020204" pitchFamily="34" charset="0"/>
            <a:cs typeface="Arial" panose="020B0604020202020204" pitchFamily="34" charset="0"/>
          </a:endParaRPr>
        </a:p>
      </dgm:t>
    </dgm:pt>
    <dgm:pt modelId="{72380D87-8F5E-4151-BD64-672A05B76038}" type="pres">
      <dgm:prSet presAssocID="{C3D31B40-DF29-4136-B1E4-A5AE918A4C3F}" presName="Name0" presStyleCnt="0">
        <dgm:presLayoutVars>
          <dgm:dir/>
          <dgm:resizeHandles val="exact"/>
        </dgm:presLayoutVars>
      </dgm:prSet>
      <dgm:spPr/>
      <dgm:t>
        <a:bodyPr/>
        <a:lstStyle/>
        <a:p>
          <a:endParaRPr lang="es-ES"/>
        </a:p>
      </dgm:t>
    </dgm:pt>
    <dgm:pt modelId="{C06CAC1B-CC85-443C-8927-7ED2CC165E29}" type="pres">
      <dgm:prSet presAssocID="{C3D31B40-DF29-4136-B1E4-A5AE918A4C3F}" presName="cycle" presStyleCnt="0"/>
      <dgm:spPr/>
    </dgm:pt>
    <dgm:pt modelId="{F8EF7477-83C3-4A39-8E67-A3DAF4E84177}" type="pres">
      <dgm:prSet presAssocID="{0AA3146D-BE79-4A03-AD87-891F6F0C96C3}" presName="nodeFirstNode" presStyleLbl="node1" presStyleIdx="0" presStyleCnt="4" custScaleX="88443" custScaleY="51001">
        <dgm:presLayoutVars>
          <dgm:bulletEnabled val="1"/>
        </dgm:presLayoutVars>
      </dgm:prSet>
      <dgm:spPr/>
      <dgm:t>
        <a:bodyPr/>
        <a:lstStyle/>
        <a:p>
          <a:endParaRPr lang="es-ES"/>
        </a:p>
      </dgm:t>
    </dgm:pt>
    <dgm:pt modelId="{83336427-AF15-464F-ADB9-944B70D16FE7}" type="pres">
      <dgm:prSet presAssocID="{E68099F2-B385-411B-B658-1ED434A467C9}" presName="sibTransFirstNode" presStyleLbl="bgShp" presStyleIdx="0" presStyleCnt="1"/>
      <dgm:spPr/>
      <dgm:t>
        <a:bodyPr/>
        <a:lstStyle/>
        <a:p>
          <a:endParaRPr lang="es-ES"/>
        </a:p>
      </dgm:t>
    </dgm:pt>
    <dgm:pt modelId="{04FF7ABD-D38F-414B-A600-4A4EC9ACC5F6}" type="pres">
      <dgm:prSet presAssocID="{36419F8A-58E2-4ECD-ACFB-1FCE78ABB3C9}" presName="nodeFollowingNodes" presStyleLbl="node1" presStyleIdx="1" presStyleCnt="4" custScaleX="88443" custScaleY="51001">
        <dgm:presLayoutVars>
          <dgm:bulletEnabled val="1"/>
        </dgm:presLayoutVars>
      </dgm:prSet>
      <dgm:spPr/>
      <dgm:t>
        <a:bodyPr/>
        <a:lstStyle/>
        <a:p>
          <a:endParaRPr lang="es-ES"/>
        </a:p>
      </dgm:t>
    </dgm:pt>
    <dgm:pt modelId="{48D2D650-4C12-4761-BAD4-20AE4D9B8C86}" type="pres">
      <dgm:prSet presAssocID="{B1A84F20-FF77-4287-92D6-0B4370AFC437}" presName="nodeFollowingNodes" presStyleLbl="node1" presStyleIdx="2" presStyleCnt="4" custScaleX="88443" custScaleY="51001">
        <dgm:presLayoutVars>
          <dgm:bulletEnabled val="1"/>
        </dgm:presLayoutVars>
      </dgm:prSet>
      <dgm:spPr/>
      <dgm:t>
        <a:bodyPr/>
        <a:lstStyle/>
        <a:p>
          <a:endParaRPr lang="es-ES"/>
        </a:p>
      </dgm:t>
    </dgm:pt>
    <dgm:pt modelId="{DB8AC12A-2885-4F46-BB70-D6466D018F67}" type="pres">
      <dgm:prSet presAssocID="{A4344A0A-F64D-47C9-AE3D-A222B6261A1E}" presName="nodeFollowingNodes" presStyleLbl="node1" presStyleIdx="3" presStyleCnt="4" custScaleX="88443" custScaleY="51001">
        <dgm:presLayoutVars>
          <dgm:bulletEnabled val="1"/>
        </dgm:presLayoutVars>
      </dgm:prSet>
      <dgm:spPr/>
      <dgm:t>
        <a:bodyPr/>
        <a:lstStyle/>
        <a:p>
          <a:endParaRPr lang="es-ES"/>
        </a:p>
      </dgm:t>
    </dgm:pt>
  </dgm:ptLst>
  <dgm:cxnLst>
    <dgm:cxn modelId="{841B7659-B481-402F-98AC-34FFA505BDC8}" type="presOf" srcId="{0AA3146D-BE79-4A03-AD87-891F6F0C96C3}" destId="{F8EF7477-83C3-4A39-8E67-A3DAF4E84177}" srcOrd="0" destOrd="0" presId="urn:microsoft.com/office/officeart/2005/8/layout/cycle3"/>
    <dgm:cxn modelId="{B54735D5-B5A5-42EB-9151-CD3FDD1A11BD}" srcId="{C3D31B40-DF29-4136-B1E4-A5AE918A4C3F}" destId="{B1A84F20-FF77-4287-92D6-0B4370AFC437}" srcOrd="2" destOrd="0" parTransId="{4CF9BD82-48D1-4694-899E-D0B9D47FF1AF}" sibTransId="{FEB4DBA5-AED3-4BC8-A27D-43956715A547}"/>
    <dgm:cxn modelId="{0E7403CF-499D-449A-8FF3-7285B187670E}" type="presOf" srcId="{36419F8A-58E2-4ECD-ACFB-1FCE78ABB3C9}" destId="{04FF7ABD-D38F-414B-A600-4A4EC9ACC5F6}" srcOrd="0" destOrd="0" presId="urn:microsoft.com/office/officeart/2005/8/layout/cycle3"/>
    <dgm:cxn modelId="{36167940-D941-4D95-8CE2-1011BCD334CF}" srcId="{C3D31B40-DF29-4136-B1E4-A5AE918A4C3F}" destId="{36419F8A-58E2-4ECD-ACFB-1FCE78ABB3C9}" srcOrd="1" destOrd="0" parTransId="{E27AA177-E38D-44ED-B4B5-77FC046B04C7}" sibTransId="{A3169C0A-6442-41FE-9304-0449F0A3D6F4}"/>
    <dgm:cxn modelId="{884C8B7C-5BBA-4774-AAD5-F8B0F25FB1F1}" type="presOf" srcId="{B1A84F20-FF77-4287-92D6-0B4370AFC437}" destId="{48D2D650-4C12-4761-BAD4-20AE4D9B8C86}" srcOrd="0" destOrd="0" presId="urn:microsoft.com/office/officeart/2005/8/layout/cycle3"/>
    <dgm:cxn modelId="{0326AC10-1352-49FF-B152-1EDAEA59C8B0}" type="presOf" srcId="{A4344A0A-F64D-47C9-AE3D-A222B6261A1E}" destId="{DB8AC12A-2885-4F46-BB70-D6466D018F67}" srcOrd="0" destOrd="0" presId="urn:microsoft.com/office/officeart/2005/8/layout/cycle3"/>
    <dgm:cxn modelId="{6FD9ACAB-5503-4703-8E86-46342AD4BB77}" type="presOf" srcId="{E68099F2-B385-411B-B658-1ED434A467C9}" destId="{83336427-AF15-464F-ADB9-944B70D16FE7}" srcOrd="0" destOrd="0" presId="urn:microsoft.com/office/officeart/2005/8/layout/cycle3"/>
    <dgm:cxn modelId="{4B6DB872-7F6B-434B-B63E-98886A94A40D}" type="presOf" srcId="{C3D31B40-DF29-4136-B1E4-A5AE918A4C3F}" destId="{72380D87-8F5E-4151-BD64-672A05B76038}" srcOrd="0" destOrd="0" presId="urn:microsoft.com/office/officeart/2005/8/layout/cycle3"/>
    <dgm:cxn modelId="{738CB55A-7C89-4B84-9B4E-43695E38F0E6}" srcId="{C3D31B40-DF29-4136-B1E4-A5AE918A4C3F}" destId="{0AA3146D-BE79-4A03-AD87-891F6F0C96C3}" srcOrd="0" destOrd="0" parTransId="{2636C704-F746-4B2D-8F60-2A85DF9A7730}" sibTransId="{E68099F2-B385-411B-B658-1ED434A467C9}"/>
    <dgm:cxn modelId="{41F698EF-162F-4E8D-89F4-DE961294FFEB}" srcId="{C3D31B40-DF29-4136-B1E4-A5AE918A4C3F}" destId="{A4344A0A-F64D-47C9-AE3D-A222B6261A1E}" srcOrd="3" destOrd="0" parTransId="{B1358685-7919-4219-BF1C-BEAB81472CF2}" sibTransId="{E8FE89FD-61F4-406F-A7AB-9B41A06990B7}"/>
    <dgm:cxn modelId="{4A1AA38C-786C-4F13-A02E-F90669219669}" type="presParOf" srcId="{72380D87-8F5E-4151-BD64-672A05B76038}" destId="{C06CAC1B-CC85-443C-8927-7ED2CC165E29}" srcOrd="0" destOrd="0" presId="urn:microsoft.com/office/officeart/2005/8/layout/cycle3"/>
    <dgm:cxn modelId="{C319D612-543B-4535-A0EE-AEF68AD5A1B1}" type="presParOf" srcId="{C06CAC1B-CC85-443C-8927-7ED2CC165E29}" destId="{F8EF7477-83C3-4A39-8E67-A3DAF4E84177}" srcOrd="0" destOrd="0" presId="urn:microsoft.com/office/officeart/2005/8/layout/cycle3"/>
    <dgm:cxn modelId="{3093A158-0047-4157-95E5-BE1BBBC41099}" type="presParOf" srcId="{C06CAC1B-CC85-443C-8927-7ED2CC165E29}" destId="{83336427-AF15-464F-ADB9-944B70D16FE7}" srcOrd="1" destOrd="0" presId="urn:microsoft.com/office/officeart/2005/8/layout/cycle3"/>
    <dgm:cxn modelId="{1EDE52F9-9D5A-4843-BF4D-BCA414DCC150}" type="presParOf" srcId="{C06CAC1B-CC85-443C-8927-7ED2CC165E29}" destId="{04FF7ABD-D38F-414B-A600-4A4EC9ACC5F6}" srcOrd="2" destOrd="0" presId="urn:microsoft.com/office/officeart/2005/8/layout/cycle3"/>
    <dgm:cxn modelId="{B433504C-2DF5-4550-B7ED-4A65BEF74E0F}" type="presParOf" srcId="{C06CAC1B-CC85-443C-8927-7ED2CC165E29}" destId="{48D2D650-4C12-4761-BAD4-20AE4D9B8C86}" srcOrd="3" destOrd="0" presId="urn:microsoft.com/office/officeart/2005/8/layout/cycle3"/>
    <dgm:cxn modelId="{21CAA0A1-5110-493A-9DE3-703B5B002F2A}" type="presParOf" srcId="{C06CAC1B-CC85-443C-8927-7ED2CC165E29}" destId="{DB8AC12A-2885-4F46-BB70-D6466D018F67}"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F9ACD6F-2BBA-4328-949C-CEB68AD73351}" type="doc">
      <dgm:prSet loTypeId="urn:microsoft.com/office/officeart/2005/8/layout/hList3" loCatId="list" qsTypeId="urn:microsoft.com/office/officeart/2005/8/quickstyle/simple3" qsCatId="simple" csTypeId="urn:microsoft.com/office/officeart/2005/8/colors/colorful5" csCatId="colorful" phldr="1"/>
      <dgm:spPr/>
      <dgm:t>
        <a:bodyPr/>
        <a:lstStyle/>
        <a:p>
          <a:endParaRPr lang="es-ES"/>
        </a:p>
      </dgm:t>
    </dgm:pt>
    <dgm:pt modelId="{119782EB-A13A-4A4D-87B2-20C1C6F67BDC}">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s-EC" sz="1400" b="1" dirty="0" smtClean="0">
              <a:solidFill>
                <a:schemeClr val="tx1">
                  <a:lumMod val="95000"/>
                  <a:lumOff val="5000"/>
                </a:schemeClr>
              </a:solidFill>
              <a:latin typeface="Arial" panose="020B0604020202020204" pitchFamily="34" charset="0"/>
              <a:cs typeface="Arial" panose="020B0604020202020204" pitchFamily="34" charset="0"/>
            </a:rPr>
            <a:t>Auditor Interno</a:t>
          </a:r>
          <a:endParaRPr lang="en-US" sz="1400" b="1" dirty="0">
            <a:solidFill>
              <a:schemeClr val="tx1">
                <a:lumMod val="95000"/>
                <a:lumOff val="5000"/>
              </a:schemeClr>
            </a:solidFill>
            <a:latin typeface="Arial" panose="020B0604020202020204" pitchFamily="34" charset="0"/>
            <a:cs typeface="Arial" panose="020B0604020202020204" pitchFamily="34" charset="0"/>
          </a:endParaRPr>
        </a:p>
      </dgm:t>
    </dgm:pt>
    <dgm:pt modelId="{FEA24676-37CA-4BB8-81D0-031E7B080BA6}" type="parTrans" cxnId="{14D1E261-C6A8-46EB-8C0A-9C98913E24AE}">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FFE6F438-9760-43A5-BDF5-94460487BDB4}" type="sibTrans" cxnId="{14D1E261-C6A8-46EB-8C0A-9C98913E24AE}">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7F7CA839-EF26-4A5A-910F-23F02DE314A0}">
      <dgm:prSet custT="1">
        <dgm:style>
          <a:lnRef idx="2">
            <a:schemeClr val="accent5"/>
          </a:lnRef>
          <a:fillRef idx="1">
            <a:schemeClr val="lt1"/>
          </a:fillRef>
          <a:effectRef idx="0">
            <a:schemeClr val="accent5"/>
          </a:effectRef>
          <a:fontRef idx="minor">
            <a:schemeClr val="dk1"/>
          </a:fontRef>
        </dgm:style>
      </dgm:prSet>
      <dgm:spPr/>
      <dgm:t>
        <a:bodyPr/>
        <a:lstStyle/>
        <a:p>
          <a:pPr rtl="0"/>
          <a:r>
            <a:rPr lang="es-EC" sz="1400" dirty="0" smtClean="0">
              <a:solidFill>
                <a:schemeClr val="tx1">
                  <a:lumMod val="95000"/>
                  <a:lumOff val="5000"/>
                </a:schemeClr>
              </a:solidFill>
              <a:latin typeface="Arial" panose="020B0604020202020204" pitchFamily="34" charset="0"/>
              <a:cs typeface="Arial" panose="020B0604020202020204" pitchFamily="34" charset="0"/>
            </a:rPr>
            <a:t>Se remite el plan de cumplimiento de recomendaciones.</a:t>
          </a:r>
          <a:endParaRPr lang="en-US" sz="1400" dirty="0">
            <a:solidFill>
              <a:schemeClr val="tx1">
                <a:lumMod val="95000"/>
                <a:lumOff val="5000"/>
              </a:schemeClr>
            </a:solidFill>
            <a:latin typeface="Arial" panose="020B0604020202020204" pitchFamily="34" charset="0"/>
            <a:cs typeface="Arial" panose="020B0604020202020204" pitchFamily="34" charset="0"/>
          </a:endParaRPr>
        </a:p>
      </dgm:t>
    </dgm:pt>
    <dgm:pt modelId="{572A6B24-BDA2-4008-81C6-83DFFE7DD96D}" type="parTrans" cxnId="{B0CCD880-BFE7-470E-A5D6-A3C8F06B2B37}">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6D8DACE6-2390-4F10-AD9D-3E05B9BBFCE3}" type="sibTrans" cxnId="{B0CCD880-BFE7-470E-A5D6-A3C8F06B2B37}">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3D06E7B7-6326-40D6-A0D6-F1842BA10650}">
      <dgm:prSet custT="1">
        <dgm:style>
          <a:lnRef idx="2">
            <a:schemeClr val="accent5"/>
          </a:lnRef>
          <a:fillRef idx="1">
            <a:schemeClr val="lt1"/>
          </a:fillRef>
          <a:effectRef idx="0">
            <a:schemeClr val="accent5"/>
          </a:effectRef>
          <a:fontRef idx="minor">
            <a:schemeClr val="dk1"/>
          </a:fontRef>
        </dgm:style>
      </dgm:prSet>
      <dgm:spPr/>
      <dgm:t>
        <a:bodyPr/>
        <a:lstStyle/>
        <a:p>
          <a:pPr algn="l" rtl="0"/>
          <a:r>
            <a:rPr lang="es-EC" sz="1400" dirty="0" smtClean="0">
              <a:solidFill>
                <a:schemeClr val="tx1">
                  <a:lumMod val="95000"/>
                  <a:lumOff val="5000"/>
                </a:schemeClr>
              </a:solidFill>
              <a:latin typeface="Arial" panose="020B0604020202020204" pitchFamily="34" charset="0"/>
              <a:cs typeface="Arial" panose="020B0604020202020204" pitchFamily="34" charset="0"/>
            </a:rPr>
            <a:t>-Hallazgos y hechos subsecuentes</a:t>
          </a:r>
        </a:p>
        <a:p>
          <a:pPr algn="l" rtl="0"/>
          <a:r>
            <a:rPr lang="es-EC" sz="1400" dirty="0" smtClean="0">
              <a:solidFill>
                <a:schemeClr val="tx1">
                  <a:lumMod val="95000"/>
                  <a:lumOff val="5000"/>
                </a:schemeClr>
              </a:solidFill>
              <a:latin typeface="Arial" panose="020B0604020202020204" pitchFamily="34" charset="0"/>
              <a:cs typeface="Arial" panose="020B0604020202020204" pitchFamily="34" charset="0"/>
            </a:rPr>
            <a:t>-Recomendaciones por hallazgo</a:t>
          </a:r>
        </a:p>
        <a:p>
          <a:pPr algn="l" rtl="0"/>
          <a:r>
            <a:rPr lang="es-EC" sz="1400" dirty="0" smtClean="0">
              <a:solidFill>
                <a:schemeClr val="tx1">
                  <a:lumMod val="95000"/>
                  <a:lumOff val="5000"/>
                </a:schemeClr>
              </a:solidFill>
              <a:latin typeface="Arial" panose="020B0604020202020204" pitchFamily="34" charset="0"/>
              <a:cs typeface="Arial" panose="020B0604020202020204" pitchFamily="34" charset="0"/>
            </a:rPr>
            <a:t>-Actividades y entregables</a:t>
          </a:r>
        </a:p>
        <a:p>
          <a:pPr algn="l" rtl="0"/>
          <a:r>
            <a:rPr lang="es-EC" sz="1400" dirty="0" smtClean="0">
              <a:solidFill>
                <a:schemeClr val="tx1">
                  <a:lumMod val="95000"/>
                  <a:lumOff val="5000"/>
                </a:schemeClr>
              </a:solidFill>
              <a:latin typeface="Arial" panose="020B0604020202020204" pitchFamily="34" charset="0"/>
              <a:cs typeface="Arial" panose="020B0604020202020204" pitchFamily="34" charset="0"/>
            </a:rPr>
            <a:t>-Fecha de inicio y fin de cada actividad</a:t>
          </a:r>
        </a:p>
        <a:p>
          <a:pPr algn="l" rtl="0"/>
          <a:r>
            <a:rPr lang="es-EC" sz="1400" dirty="0" smtClean="0">
              <a:solidFill>
                <a:schemeClr val="tx1">
                  <a:lumMod val="95000"/>
                  <a:lumOff val="5000"/>
                </a:schemeClr>
              </a:solidFill>
              <a:latin typeface="Arial" panose="020B0604020202020204" pitchFamily="34" charset="0"/>
              <a:cs typeface="Arial" panose="020B0604020202020204" pitchFamily="34" charset="0"/>
            </a:rPr>
            <a:t>-Responsables</a:t>
          </a:r>
        </a:p>
        <a:p>
          <a:pPr algn="l" rtl="0"/>
          <a:r>
            <a:rPr lang="es-EC" sz="1400" dirty="0" smtClean="0">
              <a:solidFill>
                <a:schemeClr val="tx1">
                  <a:lumMod val="95000"/>
                  <a:lumOff val="5000"/>
                </a:schemeClr>
              </a:solidFill>
              <a:latin typeface="Arial" panose="020B0604020202020204" pitchFamily="34" charset="0"/>
              <a:cs typeface="Arial" panose="020B0604020202020204" pitchFamily="34" charset="0"/>
            </a:rPr>
            <a:t>-Documentos habilitantes de entregables</a:t>
          </a:r>
        </a:p>
      </dgm:t>
    </dgm:pt>
    <dgm:pt modelId="{F350D328-D9FA-4204-AC56-20DAA109245E}" type="parTrans" cxnId="{C37667E1-822A-4A08-B93E-8070CC90E7C0}">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76551F53-8B67-4CE2-85F2-E41406903125}" type="sibTrans" cxnId="{C37667E1-822A-4A08-B93E-8070CC90E7C0}">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747A4DCD-FD64-499F-A558-DEC5A3F81E18}">
      <dgm:prSet custT="1">
        <dgm:style>
          <a:lnRef idx="2">
            <a:schemeClr val="accent5"/>
          </a:lnRef>
          <a:fillRef idx="1">
            <a:schemeClr val="lt1"/>
          </a:fillRef>
          <a:effectRef idx="0">
            <a:schemeClr val="accent5"/>
          </a:effectRef>
          <a:fontRef idx="minor">
            <a:schemeClr val="dk1"/>
          </a:fontRef>
        </dgm:style>
      </dgm:prSet>
      <dgm:spPr/>
      <dgm:t>
        <a:bodyPr/>
        <a:lstStyle/>
        <a:p>
          <a:pPr rtl="0"/>
          <a:r>
            <a:rPr lang="es-EC" sz="1400" dirty="0" smtClean="0">
              <a:solidFill>
                <a:schemeClr val="tx1">
                  <a:lumMod val="95000"/>
                  <a:lumOff val="5000"/>
                </a:schemeClr>
              </a:solidFill>
              <a:latin typeface="Arial" panose="020B0604020202020204" pitchFamily="34" charset="0"/>
              <a:cs typeface="Arial" panose="020B0604020202020204" pitchFamily="34" charset="0"/>
            </a:rPr>
            <a:t>Se entregará al gerente y órganos de vigilancia.</a:t>
          </a:r>
          <a:endParaRPr lang="en-US" sz="1400" dirty="0">
            <a:solidFill>
              <a:schemeClr val="tx1">
                <a:lumMod val="95000"/>
                <a:lumOff val="5000"/>
              </a:schemeClr>
            </a:solidFill>
            <a:latin typeface="Arial" panose="020B0604020202020204" pitchFamily="34" charset="0"/>
            <a:cs typeface="Arial" panose="020B0604020202020204" pitchFamily="34" charset="0"/>
          </a:endParaRPr>
        </a:p>
      </dgm:t>
    </dgm:pt>
    <dgm:pt modelId="{E7471EB2-8579-4623-BCA9-A0B4DF795321}" type="parTrans" cxnId="{64AE8D85-1AEE-4136-BC4A-1F428959F431}">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6C1E8C5F-7AA2-425D-A654-83FD8A754302}" type="sibTrans" cxnId="{64AE8D85-1AEE-4136-BC4A-1F428959F431}">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FDCB0846-17AB-4629-AFA5-28FF8656D21B}" type="pres">
      <dgm:prSet presAssocID="{1F9ACD6F-2BBA-4328-949C-CEB68AD73351}" presName="composite" presStyleCnt="0">
        <dgm:presLayoutVars>
          <dgm:chMax val="1"/>
          <dgm:dir/>
          <dgm:resizeHandles val="exact"/>
        </dgm:presLayoutVars>
      </dgm:prSet>
      <dgm:spPr/>
      <dgm:t>
        <a:bodyPr/>
        <a:lstStyle/>
        <a:p>
          <a:endParaRPr lang="es-ES"/>
        </a:p>
      </dgm:t>
    </dgm:pt>
    <dgm:pt modelId="{F3C8A376-5BA6-42EE-A6DE-211EC5C5A654}" type="pres">
      <dgm:prSet presAssocID="{119782EB-A13A-4A4D-87B2-20C1C6F67BDC}" presName="roof" presStyleLbl="dkBgShp" presStyleIdx="0" presStyleCnt="2"/>
      <dgm:spPr/>
      <dgm:t>
        <a:bodyPr/>
        <a:lstStyle/>
        <a:p>
          <a:endParaRPr lang="es-ES"/>
        </a:p>
      </dgm:t>
    </dgm:pt>
    <dgm:pt modelId="{F39427EA-7722-4415-A6B9-284AEB97F0F4}" type="pres">
      <dgm:prSet presAssocID="{119782EB-A13A-4A4D-87B2-20C1C6F67BDC}" presName="pillars" presStyleCnt="0"/>
      <dgm:spPr/>
    </dgm:pt>
    <dgm:pt modelId="{83BB7A68-50C7-4602-8B95-9F1FABC2BB53}" type="pres">
      <dgm:prSet presAssocID="{119782EB-A13A-4A4D-87B2-20C1C6F67BDC}" presName="pillar1" presStyleLbl="node1" presStyleIdx="0" presStyleCnt="3">
        <dgm:presLayoutVars>
          <dgm:bulletEnabled val="1"/>
        </dgm:presLayoutVars>
      </dgm:prSet>
      <dgm:spPr/>
      <dgm:t>
        <a:bodyPr/>
        <a:lstStyle/>
        <a:p>
          <a:endParaRPr lang="es-ES"/>
        </a:p>
      </dgm:t>
    </dgm:pt>
    <dgm:pt modelId="{425D50B4-9ED4-4EF8-80BF-D4CD1ACC38CD}" type="pres">
      <dgm:prSet presAssocID="{3D06E7B7-6326-40D6-A0D6-F1842BA10650}" presName="pillarX" presStyleLbl="node1" presStyleIdx="1" presStyleCnt="3">
        <dgm:presLayoutVars>
          <dgm:bulletEnabled val="1"/>
        </dgm:presLayoutVars>
      </dgm:prSet>
      <dgm:spPr/>
      <dgm:t>
        <a:bodyPr/>
        <a:lstStyle/>
        <a:p>
          <a:endParaRPr lang="es-ES"/>
        </a:p>
      </dgm:t>
    </dgm:pt>
    <dgm:pt modelId="{3E964C9C-33E1-416D-BABA-4F3BABCF5DDF}" type="pres">
      <dgm:prSet presAssocID="{747A4DCD-FD64-499F-A558-DEC5A3F81E18}" presName="pillarX" presStyleLbl="node1" presStyleIdx="2" presStyleCnt="3">
        <dgm:presLayoutVars>
          <dgm:bulletEnabled val="1"/>
        </dgm:presLayoutVars>
      </dgm:prSet>
      <dgm:spPr/>
      <dgm:t>
        <a:bodyPr/>
        <a:lstStyle/>
        <a:p>
          <a:endParaRPr lang="es-ES"/>
        </a:p>
      </dgm:t>
    </dgm:pt>
    <dgm:pt modelId="{08968669-CA8B-4DC9-AFE9-81B5F6A70802}" type="pres">
      <dgm:prSet presAssocID="{119782EB-A13A-4A4D-87B2-20C1C6F67BDC}" presName="base" presStyleLbl="dkBgShp" presStyleIdx="1" presStyleCnt="2">
        <dgm:style>
          <a:lnRef idx="1">
            <a:schemeClr val="accent5"/>
          </a:lnRef>
          <a:fillRef idx="2">
            <a:schemeClr val="accent5"/>
          </a:fillRef>
          <a:effectRef idx="1">
            <a:schemeClr val="accent5"/>
          </a:effectRef>
          <a:fontRef idx="minor">
            <a:schemeClr val="dk1"/>
          </a:fontRef>
        </dgm:style>
      </dgm:prSet>
      <dgm:spPr/>
    </dgm:pt>
  </dgm:ptLst>
  <dgm:cxnLst>
    <dgm:cxn modelId="{C37667E1-822A-4A08-B93E-8070CC90E7C0}" srcId="{119782EB-A13A-4A4D-87B2-20C1C6F67BDC}" destId="{3D06E7B7-6326-40D6-A0D6-F1842BA10650}" srcOrd="1" destOrd="0" parTransId="{F350D328-D9FA-4204-AC56-20DAA109245E}" sibTransId="{76551F53-8B67-4CE2-85F2-E41406903125}"/>
    <dgm:cxn modelId="{64AE8D85-1AEE-4136-BC4A-1F428959F431}" srcId="{119782EB-A13A-4A4D-87B2-20C1C6F67BDC}" destId="{747A4DCD-FD64-499F-A558-DEC5A3F81E18}" srcOrd="2" destOrd="0" parTransId="{E7471EB2-8579-4623-BCA9-A0B4DF795321}" sibTransId="{6C1E8C5F-7AA2-425D-A654-83FD8A754302}"/>
    <dgm:cxn modelId="{14D1E261-C6A8-46EB-8C0A-9C98913E24AE}" srcId="{1F9ACD6F-2BBA-4328-949C-CEB68AD73351}" destId="{119782EB-A13A-4A4D-87B2-20C1C6F67BDC}" srcOrd="0" destOrd="0" parTransId="{FEA24676-37CA-4BB8-81D0-031E7B080BA6}" sibTransId="{FFE6F438-9760-43A5-BDF5-94460487BDB4}"/>
    <dgm:cxn modelId="{8385E61E-7D66-48C7-81E4-1D5C96B3D0F9}" type="presOf" srcId="{1F9ACD6F-2BBA-4328-949C-CEB68AD73351}" destId="{FDCB0846-17AB-4629-AFA5-28FF8656D21B}" srcOrd="0" destOrd="0" presId="urn:microsoft.com/office/officeart/2005/8/layout/hList3"/>
    <dgm:cxn modelId="{29A60AE1-244D-448D-AB47-C01812D64606}" type="presOf" srcId="{3D06E7B7-6326-40D6-A0D6-F1842BA10650}" destId="{425D50B4-9ED4-4EF8-80BF-D4CD1ACC38CD}" srcOrd="0" destOrd="0" presId="urn:microsoft.com/office/officeart/2005/8/layout/hList3"/>
    <dgm:cxn modelId="{B0CCD880-BFE7-470E-A5D6-A3C8F06B2B37}" srcId="{119782EB-A13A-4A4D-87B2-20C1C6F67BDC}" destId="{7F7CA839-EF26-4A5A-910F-23F02DE314A0}" srcOrd="0" destOrd="0" parTransId="{572A6B24-BDA2-4008-81C6-83DFFE7DD96D}" sibTransId="{6D8DACE6-2390-4F10-AD9D-3E05B9BBFCE3}"/>
    <dgm:cxn modelId="{C9284688-BC9B-4C71-868C-169F389FC3C5}" type="presOf" srcId="{7F7CA839-EF26-4A5A-910F-23F02DE314A0}" destId="{83BB7A68-50C7-4602-8B95-9F1FABC2BB53}" srcOrd="0" destOrd="0" presId="urn:microsoft.com/office/officeart/2005/8/layout/hList3"/>
    <dgm:cxn modelId="{62CA5EB8-49C2-4F1B-A5F2-A0F0B234EE4F}" type="presOf" srcId="{747A4DCD-FD64-499F-A558-DEC5A3F81E18}" destId="{3E964C9C-33E1-416D-BABA-4F3BABCF5DDF}" srcOrd="0" destOrd="0" presId="urn:microsoft.com/office/officeart/2005/8/layout/hList3"/>
    <dgm:cxn modelId="{4F586930-9389-4F88-8FB5-E7F2DE3EAFFE}" type="presOf" srcId="{119782EB-A13A-4A4D-87B2-20C1C6F67BDC}" destId="{F3C8A376-5BA6-42EE-A6DE-211EC5C5A654}" srcOrd="0" destOrd="0" presId="urn:microsoft.com/office/officeart/2005/8/layout/hList3"/>
    <dgm:cxn modelId="{1E69AF6F-E71F-4D3B-9214-6ECD03E07866}" type="presParOf" srcId="{FDCB0846-17AB-4629-AFA5-28FF8656D21B}" destId="{F3C8A376-5BA6-42EE-A6DE-211EC5C5A654}" srcOrd="0" destOrd="0" presId="urn:microsoft.com/office/officeart/2005/8/layout/hList3"/>
    <dgm:cxn modelId="{AFC888EE-F82F-46DC-A5A4-2C6C7C1A399E}" type="presParOf" srcId="{FDCB0846-17AB-4629-AFA5-28FF8656D21B}" destId="{F39427EA-7722-4415-A6B9-284AEB97F0F4}" srcOrd="1" destOrd="0" presId="urn:microsoft.com/office/officeart/2005/8/layout/hList3"/>
    <dgm:cxn modelId="{E3D70F76-110E-4157-87FF-E13ABE553B6F}" type="presParOf" srcId="{F39427EA-7722-4415-A6B9-284AEB97F0F4}" destId="{83BB7A68-50C7-4602-8B95-9F1FABC2BB53}" srcOrd="0" destOrd="0" presId="urn:microsoft.com/office/officeart/2005/8/layout/hList3"/>
    <dgm:cxn modelId="{43FCBEFE-DC79-4591-A12F-4904AF34255E}" type="presParOf" srcId="{F39427EA-7722-4415-A6B9-284AEB97F0F4}" destId="{425D50B4-9ED4-4EF8-80BF-D4CD1ACC38CD}" srcOrd="1" destOrd="0" presId="urn:microsoft.com/office/officeart/2005/8/layout/hList3"/>
    <dgm:cxn modelId="{418BDB82-5FFC-4807-9BC5-80849395DFAA}" type="presParOf" srcId="{F39427EA-7722-4415-A6B9-284AEB97F0F4}" destId="{3E964C9C-33E1-416D-BABA-4F3BABCF5DDF}" srcOrd="2" destOrd="0" presId="urn:microsoft.com/office/officeart/2005/8/layout/hList3"/>
    <dgm:cxn modelId="{84001CA7-4C11-4E66-B9EA-00122A2B6804}" type="presParOf" srcId="{FDCB0846-17AB-4629-AFA5-28FF8656D21B}" destId="{08968669-CA8B-4DC9-AFE9-81B5F6A70802}"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3E1281-63E6-4BDF-BA47-03FD40AE77C2}" type="doc">
      <dgm:prSet loTypeId="urn:microsoft.com/office/officeart/2005/8/layout/lProcess3" loCatId="process" qsTypeId="urn:microsoft.com/office/officeart/2005/8/quickstyle/simple3" qsCatId="simple" csTypeId="urn:microsoft.com/office/officeart/2005/8/colors/colorful4" csCatId="colorful" phldr="1"/>
      <dgm:spPr/>
      <dgm:t>
        <a:bodyPr/>
        <a:lstStyle/>
        <a:p>
          <a:endParaRPr lang="es-ES"/>
        </a:p>
      </dgm:t>
    </dgm:pt>
    <dgm:pt modelId="{7ECF92AA-B11A-40B5-8CD5-A6091FE59745}">
      <dgm:prSet custT="1"/>
      <dgm:spPr/>
      <dgm:t>
        <a:bodyPr/>
        <a:lstStyle/>
        <a:p>
          <a:pPr rtl="0"/>
          <a:r>
            <a:rPr lang="es-EC" sz="1400" smtClean="0">
              <a:latin typeface="Arial" panose="020B0604020202020204" pitchFamily="34" charset="0"/>
              <a:cs typeface="Arial" panose="020B0604020202020204" pitchFamily="34" charset="0"/>
            </a:rPr>
            <a:t>Buen vivir y bien común</a:t>
          </a:r>
          <a:endParaRPr lang="en-US" sz="1400">
            <a:latin typeface="Arial" panose="020B0604020202020204" pitchFamily="34" charset="0"/>
            <a:cs typeface="Arial" panose="020B0604020202020204" pitchFamily="34" charset="0"/>
          </a:endParaRPr>
        </a:p>
      </dgm:t>
    </dgm:pt>
    <dgm:pt modelId="{42A25939-6328-453F-B0D6-8577CF700E1F}" type="parTrans" cxnId="{C249D624-E045-4CC1-A350-113A9EB5F46A}">
      <dgm:prSet/>
      <dgm:spPr/>
      <dgm:t>
        <a:bodyPr/>
        <a:lstStyle/>
        <a:p>
          <a:endParaRPr lang="es-ES" sz="1400">
            <a:latin typeface="Arial" panose="020B0604020202020204" pitchFamily="34" charset="0"/>
            <a:cs typeface="Arial" panose="020B0604020202020204" pitchFamily="34" charset="0"/>
          </a:endParaRPr>
        </a:p>
      </dgm:t>
    </dgm:pt>
    <dgm:pt modelId="{A84693A2-DB9C-4016-80BB-80ED6A3ADC0D}" type="sibTrans" cxnId="{C249D624-E045-4CC1-A350-113A9EB5F46A}">
      <dgm:prSet/>
      <dgm:spPr/>
      <dgm:t>
        <a:bodyPr/>
        <a:lstStyle/>
        <a:p>
          <a:endParaRPr lang="es-ES" sz="1400">
            <a:latin typeface="Arial" panose="020B0604020202020204" pitchFamily="34" charset="0"/>
            <a:cs typeface="Arial" panose="020B0604020202020204" pitchFamily="34" charset="0"/>
          </a:endParaRPr>
        </a:p>
      </dgm:t>
    </dgm:pt>
    <dgm:pt modelId="{D6858822-5352-48FD-A32B-5F3FC400EDBF}">
      <dgm:prSet custT="1"/>
      <dgm:spPr/>
      <dgm:t>
        <a:bodyPr/>
        <a:lstStyle/>
        <a:p>
          <a:pPr rtl="0"/>
          <a:r>
            <a:rPr lang="es-MX" sz="1400" dirty="0" smtClean="0">
              <a:latin typeface="Arial" panose="020B0604020202020204" pitchFamily="34" charset="0"/>
              <a:cs typeface="Arial" panose="020B0604020202020204" pitchFamily="34" charset="0"/>
            </a:rPr>
            <a:t>P</a:t>
          </a:r>
          <a:r>
            <a:rPr lang="es-EC" sz="1400" dirty="0" smtClean="0">
              <a:latin typeface="Arial" panose="020B0604020202020204" pitchFamily="34" charset="0"/>
              <a:cs typeface="Arial" panose="020B0604020202020204" pitchFamily="34" charset="0"/>
            </a:rPr>
            <a:t>relación del trabajo sobre el capital e intereses colectivos sobre los individuales</a:t>
          </a:r>
          <a:endParaRPr lang="en-US" sz="1400" dirty="0">
            <a:latin typeface="Arial" panose="020B0604020202020204" pitchFamily="34" charset="0"/>
            <a:cs typeface="Arial" panose="020B0604020202020204" pitchFamily="34" charset="0"/>
          </a:endParaRPr>
        </a:p>
      </dgm:t>
    </dgm:pt>
    <dgm:pt modelId="{F3D10104-BB7D-443A-B30F-BE1F2E801A21}" type="parTrans" cxnId="{A8FEE54D-FD1A-4DE3-BAC4-F0B1E01A26A9}">
      <dgm:prSet/>
      <dgm:spPr/>
      <dgm:t>
        <a:bodyPr/>
        <a:lstStyle/>
        <a:p>
          <a:endParaRPr lang="es-ES" sz="1400">
            <a:latin typeface="Arial" panose="020B0604020202020204" pitchFamily="34" charset="0"/>
            <a:cs typeface="Arial" panose="020B0604020202020204" pitchFamily="34" charset="0"/>
          </a:endParaRPr>
        </a:p>
      </dgm:t>
    </dgm:pt>
    <dgm:pt modelId="{876CF2C8-3652-45B7-8CE6-5A6E159F4DCE}" type="sibTrans" cxnId="{A8FEE54D-FD1A-4DE3-BAC4-F0B1E01A26A9}">
      <dgm:prSet/>
      <dgm:spPr/>
      <dgm:t>
        <a:bodyPr/>
        <a:lstStyle/>
        <a:p>
          <a:endParaRPr lang="es-ES" sz="1400">
            <a:latin typeface="Arial" panose="020B0604020202020204" pitchFamily="34" charset="0"/>
            <a:cs typeface="Arial" panose="020B0604020202020204" pitchFamily="34" charset="0"/>
          </a:endParaRPr>
        </a:p>
      </dgm:t>
    </dgm:pt>
    <dgm:pt modelId="{47466B75-1D41-49A4-9ED9-D5C8DD123F20}">
      <dgm:prSet custT="1"/>
      <dgm:spPr/>
      <dgm:t>
        <a:bodyPr/>
        <a:lstStyle/>
        <a:p>
          <a:pPr rtl="0"/>
          <a:r>
            <a:rPr lang="es-EC" sz="1400" smtClean="0">
              <a:latin typeface="Arial" panose="020B0604020202020204" pitchFamily="34" charset="0"/>
              <a:cs typeface="Arial" panose="020B0604020202020204" pitchFamily="34" charset="0"/>
            </a:rPr>
            <a:t>Distribución equitativa y solidaria de excedentes</a:t>
          </a:r>
          <a:endParaRPr lang="en-US" sz="1400">
            <a:latin typeface="Arial" panose="020B0604020202020204" pitchFamily="34" charset="0"/>
            <a:cs typeface="Arial" panose="020B0604020202020204" pitchFamily="34" charset="0"/>
          </a:endParaRPr>
        </a:p>
      </dgm:t>
    </dgm:pt>
    <dgm:pt modelId="{F57B8D1A-B037-445A-8FB9-27BD949B2A21}" type="parTrans" cxnId="{DC3FEB2D-12F3-4EC3-9394-0353E0A16AAC}">
      <dgm:prSet/>
      <dgm:spPr/>
      <dgm:t>
        <a:bodyPr/>
        <a:lstStyle/>
        <a:p>
          <a:endParaRPr lang="es-ES" sz="1400">
            <a:latin typeface="Arial" panose="020B0604020202020204" pitchFamily="34" charset="0"/>
            <a:cs typeface="Arial" panose="020B0604020202020204" pitchFamily="34" charset="0"/>
          </a:endParaRPr>
        </a:p>
      </dgm:t>
    </dgm:pt>
    <dgm:pt modelId="{BA033892-B64D-4198-A0D8-707A0F601A71}" type="sibTrans" cxnId="{DC3FEB2D-12F3-4EC3-9394-0353E0A16AAC}">
      <dgm:prSet/>
      <dgm:spPr/>
      <dgm:t>
        <a:bodyPr/>
        <a:lstStyle/>
        <a:p>
          <a:endParaRPr lang="es-ES" sz="1400">
            <a:latin typeface="Arial" panose="020B0604020202020204" pitchFamily="34" charset="0"/>
            <a:cs typeface="Arial" panose="020B0604020202020204" pitchFamily="34" charset="0"/>
          </a:endParaRPr>
        </a:p>
      </dgm:t>
    </dgm:pt>
    <dgm:pt modelId="{B78BE67F-1F85-4E38-86A0-5B0056A57246}" type="pres">
      <dgm:prSet presAssocID="{0A3E1281-63E6-4BDF-BA47-03FD40AE77C2}" presName="Name0" presStyleCnt="0">
        <dgm:presLayoutVars>
          <dgm:chPref val="3"/>
          <dgm:dir/>
          <dgm:animLvl val="lvl"/>
          <dgm:resizeHandles/>
        </dgm:presLayoutVars>
      </dgm:prSet>
      <dgm:spPr/>
      <dgm:t>
        <a:bodyPr/>
        <a:lstStyle/>
        <a:p>
          <a:endParaRPr lang="es-ES"/>
        </a:p>
      </dgm:t>
    </dgm:pt>
    <dgm:pt modelId="{CDB2357A-83C3-4536-808D-99D0CA65B74D}" type="pres">
      <dgm:prSet presAssocID="{7ECF92AA-B11A-40B5-8CD5-A6091FE59745}" presName="horFlow" presStyleCnt="0"/>
      <dgm:spPr/>
    </dgm:pt>
    <dgm:pt modelId="{D837E178-B2DF-453C-883B-370E40AB8511}" type="pres">
      <dgm:prSet presAssocID="{7ECF92AA-B11A-40B5-8CD5-A6091FE59745}" presName="bigChev" presStyleLbl="node1" presStyleIdx="0" presStyleCnt="3" custScaleX="317631"/>
      <dgm:spPr/>
      <dgm:t>
        <a:bodyPr/>
        <a:lstStyle/>
        <a:p>
          <a:endParaRPr lang="es-ES"/>
        </a:p>
      </dgm:t>
    </dgm:pt>
    <dgm:pt modelId="{EF5077C2-758C-4A39-8B5C-7621DBC91CCA}" type="pres">
      <dgm:prSet presAssocID="{7ECF92AA-B11A-40B5-8CD5-A6091FE59745}" presName="vSp" presStyleCnt="0"/>
      <dgm:spPr/>
    </dgm:pt>
    <dgm:pt modelId="{A6CE33F1-F3D2-48D4-8BEA-7B333F562F5A}" type="pres">
      <dgm:prSet presAssocID="{D6858822-5352-48FD-A32B-5F3FC400EDBF}" presName="horFlow" presStyleCnt="0"/>
      <dgm:spPr/>
    </dgm:pt>
    <dgm:pt modelId="{82B97D8F-0029-4977-804F-F33E56BF5B6D}" type="pres">
      <dgm:prSet presAssocID="{D6858822-5352-48FD-A32B-5F3FC400EDBF}" presName="bigChev" presStyleLbl="node1" presStyleIdx="1" presStyleCnt="3" custScaleX="317631"/>
      <dgm:spPr/>
      <dgm:t>
        <a:bodyPr/>
        <a:lstStyle/>
        <a:p>
          <a:endParaRPr lang="es-ES"/>
        </a:p>
      </dgm:t>
    </dgm:pt>
    <dgm:pt modelId="{21B00C35-3240-4F1A-BABC-73CBF2E4DBE3}" type="pres">
      <dgm:prSet presAssocID="{D6858822-5352-48FD-A32B-5F3FC400EDBF}" presName="vSp" presStyleCnt="0"/>
      <dgm:spPr/>
    </dgm:pt>
    <dgm:pt modelId="{40F1740A-B759-4E0A-AD6A-6282530E33F5}" type="pres">
      <dgm:prSet presAssocID="{47466B75-1D41-49A4-9ED9-D5C8DD123F20}" presName="horFlow" presStyleCnt="0"/>
      <dgm:spPr/>
    </dgm:pt>
    <dgm:pt modelId="{B1E01A37-5705-4D2D-BD36-56A75FCDE9BC}" type="pres">
      <dgm:prSet presAssocID="{47466B75-1D41-49A4-9ED9-D5C8DD123F20}" presName="bigChev" presStyleLbl="node1" presStyleIdx="2" presStyleCnt="3" custScaleX="317631"/>
      <dgm:spPr/>
      <dgm:t>
        <a:bodyPr/>
        <a:lstStyle/>
        <a:p>
          <a:endParaRPr lang="es-ES"/>
        </a:p>
      </dgm:t>
    </dgm:pt>
  </dgm:ptLst>
  <dgm:cxnLst>
    <dgm:cxn modelId="{A8FEE54D-FD1A-4DE3-BAC4-F0B1E01A26A9}" srcId="{0A3E1281-63E6-4BDF-BA47-03FD40AE77C2}" destId="{D6858822-5352-48FD-A32B-5F3FC400EDBF}" srcOrd="1" destOrd="0" parTransId="{F3D10104-BB7D-443A-B30F-BE1F2E801A21}" sibTransId="{876CF2C8-3652-45B7-8CE6-5A6E159F4DCE}"/>
    <dgm:cxn modelId="{C249D624-E045-4CC1-A350-113A9EB5F46A}" srcId="{0A3E1281-63E6-4BDF-BA47-03FD40AE77C2}" destId="{7ECF92AA-B11A-40B5-8CD5-A6091FE59745}" srcOrd="0" destOrd="0" parTransId="{42A25939-6328-453F-B0D6-8577CF700E1F}" sibTransId="{A84693A2-DB9C-4016-80BB-80ED6A3ADC0D}"/>
    <dgm:cxn modelId="{DC3FEB2D-12F3-4EC3-9394-0353E0A16AAC}" srcId="{0A3E1281-63E6-4BDF-BA47-03FD40AE77C2}" destId="{47466B75-1D41-49A4-9ED9-D5C8DD123F20}" srcOrd="2" destOrd="0" parTransId="{F57B8D1A-B037-445A-8FB9-27BD949B2A21}" sibTransId="{BA033892-B64D-4198-A0D8-707A0F601A71}"/>
    <dgm:cxn modelId="{348585DD-E1B9-4083-B3E1-AEE453BA93BC}" type="presOf" srcId="{47466B75-1D41-49A4-9ED9-D5C8DD123F20}" destId="{B1E01A37-5705-4D2D-BD36-56A75FCDE9BC}" srcOrd="0" destOrd="0" presId="urn:microsoft.com/office/officeart/2005/8/layout/lProcess3"/>
    <dgm:cxn modelId="{5F3A1751-19F2-44D0-831C-580C064B54D7}" type="presOf" srcId="{7ECF92AA-B11A-40B5-8CD5-A6091FE59745}" destId="{D837E178-B2DF-453C-883B-370E40AB8511}" srcOrd="0" destOrd="0" presId="urn:microsoft.com/office/officeart/2005/8/layout/lProcess3"/>
    <dgm:cxn modelId="{9E511E98-2C04-45E5-93B9-18DEF2297967}" type="presOf" srcId="{0A3E1281-63E6-4BDF-BA47-03FD40AE77C2}" destId="{B78BE67F-1F85-4E38-86A0-5B0056A57246}" srcOrd="0" destOrd="0" presId="urn:microsoft.com/office/officeart/2005/8/layout/lProcess3"/>
    <dgm:cxn modelId="{401B5C45-FB11-4E85-816C-43368B6D50BA}" type="presOf" srcId="{D6858822-5352-48FD-A32B-5F3FC400EDBF}" destId="{82B97D8F-0029-4977-804F-F33E56BF5B6D}" srcOrd="0" destOrd="0" presId="urn:microsoft.com/office/officeart/2005/8/layout/lProcess3"/>
    <dgm:cxn modelId="{3EA9E49D-46D6-4B2F-9E42-3A27FF4EF073}" type="presParOf" srcId="{B78BE67F-1F85-4E38-86A0-5B0056A57246}" destId="{CDB2357A-83C3-4536-808D-99D0CA65B74D}" srcOrd="0" destOrd="0" presId="urn:microsoft.com/office/officeart/2005/8/layout/lProcess3"/>
    <dgm:cxn modelId="{BD650049-1F7D-46FE-9EC7-ECADC214B810}" type="presParOf" srcId="{CDB2357A-83C3-4536-808D-99D0CA65B74D}" destId="{D837E178-B2DF-453C-883B-370E40AB8511}" srcOrd="0" destOrd="0" presId="urn:microsoft.com/office/officeart/2005/8/layout/lProcess3"/>
    <dgm:cxn modelId="{7CDA2760-29EE-4281-BFD9-31141760BBBF}" type="presParOf" srcId="{B78BE67F-1F85-4E38-86A0-5B0056A57246}" destId="{EF5077C2-758C-4A39-8B5C-7621DBC91CCA}" srcOrd="1" destOrd="0" presId="urn:microsoft.com/office/officeart/2005/8/layout/lProcess3"/>
    <dgm:cxn modelId="{BD0616DF-ED79-4D7E-89D4-537527AFCF0C}" type="presParOf" srcId="{B78BE67F-1F85-4E38-86A0-5B0056A57246}" destId="{A6CE33F1-F3D2-48D4-8BEA-7B333F562F5A}" srcOrd="2" destOrd="0" presId="urn:microsoft.com/office/officeart/2005/8/layout/lProcess3"/>
    <dgm:cxn modelId="{B57990BB-C0E7-43FF-817A-CC99497AD066}" type="presParOf" srcId="{A6CE33F1-F3D2-48D4-8BEA-7B333F562F5A}" destId="{82B97D8F-0029-4977-804F-F33E56BF5B6D}" srcOrd="0" destOrd="0" presId="urn:microsoft.com/office/officeart/2005/8/layout/lProcess3"/>
    <dgm:cxn modelId="{720DA9C0-2F0E-491B-9363-C5C440A13A46}" type="presParOf" srcId="{B78BE67F-1F85-4E38-86A0-5B0056A57246}" destId="{21B00C35-3240-4F1A-BABC-73CBF2E4DBE3}" srcOrd="3" destOrd="0" presId="urn:microsoft.com/office/officeart/2005/8/layout/lProcess3"/>
    <dgm:cxn modelId="{C5B99CA1-93CF-430D-AAE3-358C53D8B12F}" type="presParOf" srcId="{B78BE67F-1F85-4E38-86A0-5B0056A57246}" destId="{40F1740A-B759-4E0A-AD6A-6282530E33F5}" srcOrd="4" destOrd="0" presId="urn:microsoft.com/office/officeart/2005/8/layout/lProcess3"/>
    <dgm:cxn modelId="{415F02B1-18D5-4EC5-849A-DC115B75DADF}" type="presParOf" srcId="{40F1740A-B759-4E0A-AD6A-6282530E33F5}" destId="{B1E01A37-5705-4D2D-BD36-56A75FCDE9BC}"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F9ACD6F-2BBA-4328-949C-CEB68AD73351}" type="doc">
      <dgm:prSet loTypeId="urn:microsoft.com/office/officeart/2005/8/layout/hList3" loCatId="list" qsTypeId="urn:microsoft.com/office/officeart/2005/8/quickstyle/simple3" qsCatId="simple" csTypeId="urn:microsoft.com/office/officeart/2005/8/colors/colorful5" csCatId="colorful" phldr="1"/>
      <dgm:spPr/>
      <dgm:t>
        <a:bodyPr/>
        <a:lstStyle/>
        <a:p>
          <a:endParaRPr lang="es-ES"/>
        </a:p>
      </dgm:t>
    </dgm:pt>
    <dgm:pt modelId="{119782EB-A13A-4A4D-87B2-20C1C6F67BDC}">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s-EC" sz="1400" b="1" dirty="0" smtClean="0">
              <a:solidFill>
                <a:schemeClr val="tx1">
                  <a:lumMod val="95000"/>
                  <a:lumOff val="5000"/>
                </a:schemeClr>
              </a:solidFill>
              <a:latin typeface="Arial" panose="020B0604020202020204" pitchFamily="34" charset="0"/>
              <a:cs typeface="Arial" panose="020B0604020202020204" pitchFamily="34" charset="0"/>
            </a:rPr>
            <a:t>Auditor Externo</a:t>
          </a:r>
          <a:endParaRPr lang="en-US" sz="1400" b="1" dirty="0">
            <a:solidFill>
              <a:schemeClr val="tx1">
                <a:lumMod val="95000"/>
                <a:lumOff val="5000"/>
              </a:schemeClr>
            </a:solidFill>
            <a:latin typeface="Arial" panose="020B0604020202020204" pitchFamily="34" charset="0"/>
            <a:cs typeface="Arial" panose="020B0604020202020204" pitchFamily="34" charset="0"/>
          </a:endParaRPr>
        </a:p>
      </dgm:t>
    </dgm:pt>
    <dgm:pt modelId="{FEA24676-37CA-4BB8-81D0-031E7B080BA6}" type="parTrans" cxnId="{14D1E261-C6A8-46EB-8C0A-9C98913E24AE}">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FFE6F438-9760-43A5-BDF5-94460487BDB4}" type="sibTrans" cxnId="{14D1E261-C6A8-46EB-8C0A-9C98913E24AE}">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7F7CA839-EF26-4A5A-910F-23F02DE314A0}">
      <dgm:prSet custT="1">
        <dgm:style>
          <a:lnRef idx="2">
            <a:schemeClr val="accent5"/>
          </a:lnRef>
          <a:fillRef idx="1">
            <a:schemeClr val="lt1"/>
          </a:fillRef>
          <a:effectRef idx="0">
            <a:schemeClr val="accent5"/>
          </a:effectRef>
          <a:fontRef idx="minor">
            <a:schemeClr val="dk1"/>
          </a:fontRef>
        </dgm:style>
      </dgm:prSet>
      <dgm:spPr/>
      <dgm:t>
        <a:bodyPr/>
        <a:lstStyle/>
        <a:p>
          <a:pPr rtl="0"/>
          <a:r>
            <a:rPr lang="es-EC" sz="1400" dirty="0" smtClean="0">
              <a:solidFill>
                <a:schemeClr val="tx1">
                  <a:lumMod val="95000"/>
                  <a:lumOff val="5000"/>
                </a:schemeClr>
              </a:solidFill>
              <a:latin typeface="Arial" panose="020B0604020202020204" pitchFamily="34" charset="0"/>
              <a:cs typeface="Arial" panose="020B0604020202020204" pitchFamily="34" charset="0"/>
            </a:rPr>
            <a:t>Realizarán el seguimiento al cumplimiento de recomendaciones de los hallazgos revelados</a:t>
          </a:r>
          <a:endParaRPr lang="en-US" sz="1400" dirty="0">
            <a:solidFill>
              <a:schemeClr val="tx1">
                <a:lumMod val="95000"/>
                <a:lumOff val="5000"/>
              </a:schemeClr>
            </a:solidFill>
            <a:latin typeface="Arial" panose="020B0604020202020204" pitchFamily="34" charset="0"/>
            <a:cs typeface="Arial" panose="020B0604020202020204" pitchFamily="34" charset="0"/>
          </a:endParaRPr>
        </a:p>
      </dgm:t>
    </dgm:pt>
    <dgm:pt modelId="{572A6B24-BDA2-4008-81C6-83DFFE7DD96D}" type="parTrans" cxnId="{B0CCD880-BFE7-470E-A5D6-A3C8F06B2B37}">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6D8DACE6-2390-4F10-AD9D-3E05B9BBFCE3}" type="sibTrans" cxnId="{B0CCD880-BFE7-470E-A5D6-A3C8F06B2B37}">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3D06E7B7-6326-40D6-A0D6-F1842BA10650}">
      <dgm:prSet custT="1">
        <dgm:style>
          <a:lnRef idx="2">
            <a:schemeClr val="accent5"/>
          </a:lnRef>
          <a:fillRef idx="1">
            <a:schemeClr val="lt1"/>
          </a:fillRef>
          <a:effectRef idx="0">
            <a:schemeClr val="accent5"/>
          </a:effectRef>
          <a:fontRef idx="minor">
            <a:schemeClr val="dk1"/>
          </a:fontRef>
        </dgm:style>
      </dgm:prSet>
      <dgm:spPr/>
      <dgm:t>
        <a:bodyPr/>
        <a:lstStyle/>
        <a:p>
          <a:pPr algn="l" rtl="0"/>
          <a:r>
            <a:rPr lang="es-EC" sz="1400" dirty="0" smtClean="0">
              <a:solidFill>
                <a:schemeClr val="tx1">
                  <a:lumMod val="95000"/>
                  <a:lumOff val="5000"/>
                </a:schemeClr>
              </a:solidFill>
              <a:latin typeface="Arial" panose="020B0604020202020204" pitchFamily="34" charset="0"/>
              <a:cs typeface="Arial" panose="020B0604020202020204" pitchFamily="34" charset="0"/>
            </a:rPr>
            <a:t>Lo</a:t>
          </a:r>
          <a:r>
            <a:rPr lang="es-EC" sz="1400" baseline="0" dirty="0" smtClean="0">
              <a:solidFill>
                <a:schemeClr val="tx1">
                  <a:lumMod val="95000"/>
                  <a:lumOff val="5000"/>
                </a:schemeClr>
              </a:solidFill>
              <a:latin typeface="Arial" panose="020B0604020202020204" pitchFamily="34" charset="0"/>
              <a:cs typeface="Arial" panose="020B0604020202020204" pitchFamily="34" charset="0"/>
            </a:rPr>
            <a:t> ejecutan a través de su órgano de control/auditor interno.</a:t>
          </a:r>
          <a:endParaRPr lang="es-EC" sz="1400" dirty="0" smtClean="0">
            <a:solidFill>
              <a:schemeClr val="tx1">
                <a:lumMod val="95000"/>
                <a:lumOff val="5000"/>
              </a:schemeClr>
            </a:solidFill>
            <a:latin typeface="Arial" panose="020B0604020202020204" pitchFamily="34" charset="0"/>
            <a:cs typeface="Arial" panose="020B0604020202020204" pitchFamily="34" charset="0"/>
          </a:endParaRPr>
        </a:p>
      </dgm:t>
    </dgm:pt>
    <dgm:pt modelId="{F350D328-D9FA-4204-AC56-20DAA109245E}" type="parTrans" cxnId="{C37667E1-822A-4A08-B93E-8070CC90E7C0}">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76551F53-8B67-4CE2-85F2-E41406903125}" type="sibTrans" cxnId="{C37667E1-822A-4A08-B93E-8070CC90E7C0}">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747A4DCD-FD64-499F-A558-DEC5A3F81E18}">
      <dgm:prSet custT="1">
        <dgm:style>
          <a:lnRef idx="2">
            <a:schemeClr val="accent5"/>
          </a:lnRef>
          <a:fillRef idx="1">
            <a:schemeClr val="lt1"/>
          </a:fillRef>
          <a:effectRef idx="0">
            <a:schemeClr val="accent5"/>
          </a:effectRef>
          <a:fontRef idx="minor">
            <a:schemeClr val="dk1"/>
          </a:fontRef>
        </dgm:style>
      </dgm:prSet>
      <dgm:spPr/>
      <dgm:t>
        <a:bodyPr/>
        <a:lstStyle/>
        <a:p>
          <a:pPr rtl="0"/>
          <a:r>
            <a:rPr lang="es-EC" sz="1400" dirty="0" smtClean="0">
              <a:solidFill>
                <a:schemeClr val="tx1">
                  <a:lumMod val="95000"/>
                  <a:lumOff val="5000"/>
                </a:schemeClr>
              </a:solidFill>
              <a:latin typeface="Arial" panose="020B0604020202020204" pitchFamily="34" charset="0"/>
              <a:cs typeface="Arial" panose="020B0604020202020204" pitchFamily="34" charset="0"/>
            </a:rPr>
            <a:t>Emitir informe de cumplimiento con detalle de acciones ejecutadas para subsanar hallazgos</a:t>
          </a:r>
          <a:endParaRPr lang="en-US" sz="1400" dirty="0">
            <a:solidFill>
              <a:schemeClr val="tx1">
                <a:lumMod val="95000"/>
                <a:lumOff val="5000"/>
              </a:schemeClr>
            </a:solidFill>
            <a:latin typeface="Arial" panose="020B0604020202020204" pitchFamily="34" charset="0"/>
            <a:cs typeface="Arial" panose="020B0604020202020204" pitchFamily="34" charset="0"/>
          </a:endParaRPr>
        </a:p>
      </dgm:t>
    </dgm:pt>
    <dgm:pt modelId="{6C1E8C5F-7AA2-425D-A654-83FD8A754302}" type="sibTrans" cxnId="{64AE8D85-1AEE-4136-BC4A-1F428959F431}">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E7471EB2-8579-4623-BCA9-A0B4DF795321}" type="parTrans" cxnId="{64AE8D85-1AEE-4136-BC4A-1F428959F431}">
      <dgm:prSet/>
      <dgm:spPr/>
      <dgm:t>
        <a:bodyPr/>
        <a:lstStyle/>
        <a:p>
          <a:endParaRPr lang="es-ES" sz="1400">
            <a:solidFill>
              <a:schemeClr val="tx1">
                <a:lumMod val="95000"/>
                <a:lumOff val="5000"/>
              </a:schemeClr>
            </a:solidFill>
            <a:latin typeface="Arial" panose="020B0604020202020204" pitchFamily="34" charset="0"/>
            <a:cs typeface="Arial" panose="020B0604020202020204" pitchFamily="34" charset="0"/>
          </a:endParaRPr>
        </a:p>
      </dgm:t>
    </dgm:pt>
    <dgm:pt modelId="{FDCB0846-17AB-4629-AFA5-28FF8656D21B}" type="pres">
      <dgm:prSet presAssocID="{1F9ACD6F-2BBA-4328-949C-CEB68AD73351}" presName="composite" presStyleCnt="0">
        <dgm:presLayoutVars>
          <dgm:chMax val="1"/>
          <dgm:dir/>
          <dgm:resizeHandles val="exact"/>
        </dgm:presLayoutVars>
      </dgm:prSet>
      <dgm:spPr/>
      <dgm:t>
        <a:bodyPr/>
        <a:lstStyle/>
        <a:p>
          <a:endParaRPr lang="es-ES"/>
        </a:p>
      </dgm:t>
    </dgm:pt>
    <dgm:pt modelId="{F3C8A376-5BA6-42EE-A6DE-211EC5C5A654}" type="pres">
      <dgm:prSet presAssocID="{119782EB-A13A-4A4D-87B2-20C1C6F67BDC}" presName="roof" presStyleLbl="dkBgShp" presStyleIdx="0" presStyleCnt="2"/>
      <dgm:spPr/>
      <dgm:t>
        <a:bodyPr/>
        <a:lstStyle/>
        <a:p>
          <a:endParaRPr lang="es-ES"/>
        </a:p>
      </dgm:t>
    </dgm:pt>
    <dgm:pt modelId="{F39427EA-7722-4415-A6B9-284AEB97F0F4}" type="pres">
      <dgm:prSet presAssocID="{119782EB-A13A-4A4D-87B2-20C1C6F67BDC}" presName="pillars" presStyleCnt="0"/>
      <dgm:spPr/>
    </dgm:pt>
    <dgm:pt modelId="{83BB7A68-50C7-4602-8B95-9F1FABC2BB53}" type="pres">
      <dgm:prSet presAssocID="{119782EB-A13A-4A4D-87B2-20C1C6F67BDC}" presName="pillar1" presStyleLbl="node1" presStyleIdx="0" presStyleCnt="3">
        <dgm:presLayoutVars>
          <dgm:bulletEnabled val="1"/>
        </dgm:presLayoutVars>
      </dgm:prSet>
      <dgm:spPr/>
      <dgm:t>
        <a:bodyPr/>
        <a:lstStyle/>
        <a:p>
          <a:endParaRPr lang="es-ES"/>
        </a:p>
      </dgm:t>
    </dgm:pt>
    <dgm:pt modelId="{425D50B4-9ED4-4EF8-80BF-D4CD1ACC38CD}" type="pres">
      <dgm:prSet presAssocID="{3D06E7B7-6326-40D6-A0D6-F1842BA10650}" presName="pillarX" presStyleLbl="node1" presStyleIdx="1" presStyleCnt="3">
        <dgm:presLayoutVars>
          <dgm:bulletEnabled val="1"/>
        </dgm:presLayoutVars>
      </dgm:prSet>
      <dgm:spPr/>
      <dgm:t>
        <a:bodyPr/>
        <a:lstStyle/>
        <a:p>
          <a:endParaRPr lang="es-ES"/>
        </a:p>
      </dgm:t>
    </dgm:pt>
    <dgm:pt modelId="{3E964C9C-33E1-416D-BABA-4F3BABCF5DDF}" type="pres">
      <dgm:prSet presAssocID="{747A4DCD-FD64-499F-A558-DEC5A3F81E18}" presName="pillarX" presStyleLbl="node1" presStyleIdx="2" presStyleCnt="3">
        <dgm:presLayoutVars>
          <dgm:bulletEnabled val="1"/>
        </dgm:presLayoutVars>
      </dgm:prSet>
      <dgm:spPr/>
      <dgm:t>
        <a:bodyPr/>
        <a:lstStyle/>
        <a:p>
          <a:endParaRPr lang="es-ES"/>
        </a:p>
      </dgm:t>
    </dgm:pt>
    <dgm:pt modelId="{08968669-CA8B-4DC9-AFE9-81B5F6A70802}" type="pres">
      <dgm:prSet presAssocID="{119782EB-A13A-4A4D-87B2-20C1C6F67BDC}" presName="base" presStyleLbl="dkBgShp" presStyleIdx="1" presStyleCnt="2">
        <dgm:style>
          <a:lnRef idx="1">
            <a:schemeClr val="accent5"/>
          </a:lnRef>
          <a:fillRef idx="2">
            <a:schemeClr val="accent5"/>
          </a:fillRef>
          <a:effectRef idx="1">
            <a:schemeClr val="accent5"/>
          </a:effectRef>
          <a:fontRef idx="minor">
            <a:schemeClr val="dk1"/>
          </a:fontRef>
        </dgm:style>
      </dgm:prSet>
      <dgm:spPr/>
    </dgm:pt>
  </dgm:ptLst>
  <dgm:cxnLst>
    <dgm:cxn modelId="{C37667E1-822A-4A08-B93E-8070CC90E7C0}" srcId="{119782EB-A13A-4A4D-87B2-20C1C6F67BDC}" destId="{3D06E7B7-6326-40D6-A0D6-F1842BA10650}" srcOrd="1" destOrd="0" parTransId="{F350D328-D9FA-4204-AC56-20DAA109245E}" sibTransId="{76551F53-8B67-4CE2-85F2-E41406903125}"/>
    <dgm:cxn modelId="{64AE8D85-1AEE-4136-BC4A-1F428959F431}" srcId="{119782EB-A13A-4A4D-87B2-20C1C6F67BDC}" destId="{747A4DCD-FD64-499F-A558-DEC5A3F81E18}" srcOrd="2" destOrd="0" parTransId="{E7471EB2-8579-4623-BCA9-A0B4DF795321}" sibTransId="{6C1E8C5F-7AA2-425D-A654-83FD8A754302}"/>
    <dgm:cxn modelId="{14D1E261-C6A8-46EB-8C0A-9C98913E24AE}" srcId="{1F9ACD6F-2BBA-4328-949C-CEB68AD73351}" destId="{119782EB-A13A-4A4D-87B2-20C1C6F67BDC}" srcOrd="0" destOrd="0" parTransId="{FEA24676-37CA-4BB8-81D0-031E7B080BA6}" sibTransId="{FFE6F438-9760-43A5-BDF5-94460487BDB4}"/>
    <dgm:cxn modelId="{8385E61E-7D66-48C7-81E4-1D5C96B3D0F9}" type="presOf" srcId="{1F9ACD6F-2BBA-4328-949C-CEB68AD73351}" destId="{FDCB0846-17AB-4629-AFA5-28FF8656D21B}" srcOrd="0" destOrd="0" presId="urn:microsoft.com/office/officeart/2005/8/layout/hList3"/>
    <dgm:cxn modelId="{29A60AE1-244D-448D-AB47-C01812D64606}" type="presOf" srcId="{3D06E7B7-6326-40D6-A0D6-F1842BA10650}" destId="{425D50B4-9ED4-4EF8-80BF-D4CD1ACC38CD}" srcOrd="0" destOrd="0" presId="urn:microsoft.com/office/officeart/2005/8/layout/hList3"/>
    <dgm:cxn modelId="{B0CCD880-BFE7-470E-A5D6-A3C8F06B2B37}" srcId="{119782EB-A13A-4A4D-87B2-20C1C6F67BDC}" destId="{7F7CA839-EF26-4A5A-910F-23F02DE314A0}" srcOrd="0" destOrd="0" parTransId="{572A6B24-BDA2-4008-81C6-83DFFE7DD96D}" sibTransId="{6D8DACE6-2390-4F10-AD9D-3E05B9BBFCE3}"/>
    <dgm:cxn modelId="{C9284688-BC9B-4C71-868C-169F389FC3C5}" type="presOf" srcId="{7F7CA839-EF26-4A5A-910F-23F02DE314A0}" destId="{83BB7A68-50C7-4602-8B95-9F1FABC2BB53}" srcOrd="0" destOrd="0" presId="urn:microsoft.com/office/officeart/2005/8/layout/hList3"/>
    <dgm:cxn modelId="{62CA5EB8-49C2-4F1B-A5F2-A0F0B234EE4F}" type="presOf" srcId="{747A4DCD-FD64-499F-A558-DEC5A3F81E18}" destId="{3E964C9C-33E1-416D-BABA-4F3BABCF5DDF}" srcOrd="0" destOrd="0" presId="urn:microsoft.com/office/officeart/2005/8/layout/hList3"/>
    <dgm:cxn modelId="{4F586930-9389-4F88-8FB5-E7F2DE3EAFFE}" type="presOf" srcId="{119782EB-A13A-4A4D-87B2-20C1C6F67BDC}" destId="{F3C8A376-5BA6-42EE-A6DE-211EC5C5A654}" srcOrd="0" destOrd="0" presId="urn:microsoft.com/office/officeart/2005/8/layout/hList3"/>
    <dgm:cxn modelId="{1E69AF6F-E71F-4D3B-9214-6ECD03E07866}" type="presParOf" srcId="{FDCB0846-17AB-4629-AFA5-28FF8656D21B}" destId="{F3C8A376-5BA6-42EE-A6DE-211EC5C5A654}" srcOrd="0" destOrd="0" presId="urn:microsoft.com/office/officeart/2005/8/layout/hList3"/>
    <dgm:cxn modelId="{AFC888EE-F82F-46DC-A5A4-2C6C7C1A399E}" type="presParOf" srcId="{FDCB0846-17AB-4629-AFA5-28FF8656D21B}" destId="{F39427EA-7722-4415-A6B9-284AEB97F0F4}" srcOrd="1" destOrd="0" presId="urn:microsoft.com/office/officeart/2005/8/layout/hList3"/>
    <dgm:cxn modelId="{E3D70F76-110E-4157-87FF-E13ABE553B6F}" type="presParOf" srcId="{F39427EA-7722-4415-A6B9-284AEB97F0F4}" destId="{83BB7A68-50C7-4602-8B95-9F1FABC2BB53}" srcOrd="0" destOrd="0" presId="urn:microsoft.com/office/officeart/2005/8/layout/hList3"/>
    <dgm:cxn modelId="{43FCBEFE-DC79-4591-A12F-4904AF34255E}" type="presParOf" srcId="{F39427EA-7722-4415-A6B9-284AEB97F0F4}" destId="{425D50B4-9ED4-4EF8-80BF-D4CD1ACC38CD}" srcOrd="1" destOrd="0" presId="urn:microsoft.com/office/officeart/2005/8/layout/hList3"/>
    <dgm:cxn modelId="{418BDB82-5FFC-4807-9BC5-80849395DFAA}" type="presParOf" srcId="{F39427EA-7722-4415-A6B9-284AEB97F0F4}" destId="{3E964C9C-33E1-416D-BABA-4F3BABCF5DDF}" srcOrd="2" destOrd="0" presId="urn:microsoft.com/office/officeart/2005/8/layout/hList3"/>
    <dgm:cxn modelId="{84001CA7-4C11-4E66-B9EA-00122A2B6804}" type="presParOf" srcId="{FDCB0846-17AB-4629-AFA5-28FF8656D21B}" destId="{08968669-CA8B-4DC9-AFE9-81B5F6A70802}"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D9536D-4CB0-41D9-BA29-FDDD07CCFDB1}"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s-ES"/>
        </a:p>
      </dgm:t>
    </dgm:pt>
    <dgm:pt modelId="{36B1AADA-5B6A-46FB-A63C-C35C58B84D1D}">
      <dgm:prSet custT="1"/>
      <dgm:spPr/>
      <dgm:t>
        <a:bodyPr/>
        <a:lstStyle/>
        <a:p>
          <a:pPr rtl="0"/>
          <a:r>
            <a:rPr lang="es-EC" sz="1400" b="1" dirty="0" smtClean="0">
              <a:latin typeface="Arial" panose="020B0604020202020204" pitchFamily="34" charset="0"/>
              <a:cs typeface="Arial" panose="020B0604020202020204" pitchFamily="34" charset="0"/>
            </a:rPr>
            <a:t>Art. 1 Ley Orgánica de la Economía Popular y Solidaria</a:t>
          </a:r>
          <a:endParaRPr lang="en-US" sz="1400" b="1" dirty="0">
            <a:latin typeface="Arial" panose="020B0604020202020204" pitchFamily="34" charset="0"/>
            <a:cs typeface="Arial" panose="020B0604020202020204" pitchFamily="34" charset="0"/>
          </a:endParaRPr>
        </a:p>
      </dgm:t>
    </dgm:pt>
    <dgm:pt modelId="{E0660BA3-328D-459A-9170-ABF861918A79}" type="parTrans" cxnId="{E9C2298E-7F6E-4AAB-AC0E-6E6AE7EB0D21}">
      <dgm:prSet/>
      <dgm:spPr/>
      <dgm:t>
        <a:bodyPr/>
        <a:lstStyle/>
        <a:p>
          <a:endParaRPr lang="es-ES" sz="1400">
            <a:latin typeface="Arial" panose="020B0604020202020204" pitchFamily="34" charset="0"/>
            <a:cs typeface="Arial" panose="020B0604020202020204" pitchFamily="34" charset="0"/>
          </a:endParaRPr>
        </a:p>
      </dgm:t>
    </dgm:pt>
    <dgm:pt modelId="{8EB605E2-A48A-4B11-BCE8-025E19F443A0}" type="sibTrans" cxnId="{E9C2298E-7F6E-4AAB-AC0E-6E6AE7EB0D21}">
      <dgm:prSet/>
      <dgm:spPr/>
      <dgm:t>
        <a:bodyPr/>
        <a:lstStyle/>
        <a:p>
          <a:endParaRPr lang="es-ES" sz="1400">
            <a:latin typeface="Arial" panose="020B0604020202020204" pitchFamily="34" charset="0"/>
            <a:cs typeface="Arial" panose="020B0604020202020204" pitchFamily="34" charset="0"/>
          </a:endParaRPr>
        </a:p>
      </dgm:t>
    </dgm:pt>
    <dgm:pt modelId="{095F42F7-CC07-4735-979B-51E917943AF5}">
      <dgm:prSet custT="1"/>
      <dgm:spPr/>
      <dgm:t>
        <a:bodyPr/>
        <a:lstStyle/>
        <a:p>
          <a:pPr rtl="0"/>
          <a:r>
            <a:rPr lang="es-EC" sz="1400" smtClean="0">
              <a:latin typeface="Arial" panose="020B0604020202020204" pitchFamily="34" charset="0"/>
              <a:cs typeface="Arial" panose="020B0604020202020204" pitchFamily="34" charset="0"/>
            </a:rPr>
            <a:t>Forma de organización económica </a:t>
          </a:r>
          <a:endParaRPr lang="en-US" sz="1400">
            <a:latin typeface="Arial" panose="020B0604020202020204" pitchFamily="34" charset="0"/>
            <a:cs typeface="Arial" panose="020B0604020202020204" pitchFamily="34" charset="0"/>
          </a:endParaRPr>
        </a:p>
      </dgm:t>
    </dgm:pt>
    <dgm:pt modelId="{18E0CACE-AFF7-4640-8996-E33B264CE88F}" type="parTrans" cxnId="{26A28466-389A-4777-BEF5-00599B3977DA}">
      <dgm:prSet/>
      <dgm:spPr/>
      <dgm:t>
        <a:bodyPr/>
        <a:lstStyle/>
        <a:p>
          <a:endParaRPr lang="es-ES" sz="1400">
            <a:latin typeface="Arial" panose="020B0604020202020204" pitchFamily="34" charset="0"/>
            <a:cs typeface="Arial" panose="020B0604020202020204" pitchFamily="34" charset="0"/>
          </a:endParaRPr>
        </a:p>
      </dgm:t>
    </dgm:pt>
    <dgm:pt modelId="{A5A49ADD-ECE8-4A1A-877F-48645604EF02}" type="sibTrans" cxnId="{26A28466-389A-4777-BEF5-00599B3977DA}">
      <dgm:prSet/>
      <dgm:spPr/>
      <dgm:t>
        <a:bodyPr/>
        <a:lstStyle/>
        <a:p>
          <a:endParaRPr lang="es-ES" sz="1400">
            <a:latin typeface="Arial" panose="020B0604020202020204" pitchFamily="34" charset="0"/>
            <a:cs typeface="Arial" panose="020B0604020202020204" pitchFamily="34" charset="0"/>
          </a:endParaRPr>
        </a:p>
      </dgm:t>
    </dgm:pt>
    <dgm:pt modelId="{1DD5707A-2178-4F85-B0DD-F8666E7B037B}">
      <dgm:prSet custT="1"/>
      <dgm:spPr/>
      <dgm:t>
        <a:bodyPr/>
        <a:lstStyle/>
        <a:p>
          <a:pPr rtl="0"/>
          <a:r>
            <a:rPr lang="es-EC" sz="1400" dirty="0" smtClean="0">
              <a:latin typeface="Arial" panose="020B0604020202020204" pitchFamily="34" charset="0"/>
              <a:cs typeface="Arial" panose="020B0604020202020204" pitchFamily="34" charset="0"/>
            </a:rPr>
            <a:t>Producción</a:t>
          </a:r>
          <a:endParaRPr lang="en-US" sz="1400" dirty="0">
            <a:latin typeface="Arial" panose="020B0604020202020204" pitchFamily="34" charset="0"/>
            <a:cs typeface="Arial" panose="020B0604020202020204" pitchFamily="34" charset="0"/>
          </a:endParaRPr>
        </a:p>
      </dgm:t>
    </dgm:pt>
    <dgm:pt modelId="{D1A1F3B2-A3CC-4D33-81DD-7EF8D7FF679D}" type="parTrans" cxnId="{32E763CD-433B-4EBD-87E2-B867FAC75D8E}">
      <dgm:prSet/>
      <dgm:spPr/>
      <dgm:t>
        <a:bodyPr/>
        <a:lstStyle/>
        <a:p>
          <a:endParaRPr lang="es-ES" sz="1400">
            <a:latin typeface="Arial" panose="020B0604020202020204" pitchFamily="34" charset="0"/>
            <a:cs typeface="Arial" panose="020B0604020202020204" pitchFamily="34" charset="0"/>
          </a:endParaRPr>
        </a:p>
      </dgm:t>
    </dgm:pt>
    <dgm:pt modelId="{4FD8E08F-8865-40A2-BD35-F1BEB5D61909}" type="sibTrans" cxnId="{32E763CD-433B-4EBD-87E2-B867FAC75D8E}">
      <dgm:prSet/>
      <dgm:spPr/>
      <dgm:t>
        <a:bodyPr/>
        <a:lstStyle/>
        <a:p>
          <a:endParaRPr lang="es-ES" sz="1400">
            <a:latin typeface="Arial" panose="020B0604020202020204" pitchFamily="34" charset="0"/>
            <a:cs typeface="Arial" panose="020B0604020202020204" pitchFamily="34" charset="0"/>
          </a:endParaRPr>
        </a:p>
      </dgm:t>
    </dgm:pt>
    <dgm:pt modelId="{C3C98441-3A85-4EF4-949B-7625489135E5}">
      <dgm:prSet custT="1"/>
      <dgm:spPr/>
      <dgm:t>
        <a:bodyPr/>
        <a:lstStyle/>
        <a:p>
          <a:pPr rtl="0"/>
          <a:r>
            <a:rPr lang="es-MX" sz="1400" smtClean="0">
              <a:latin typeface="Arial" panose="020B0604020202020204" pitchFamily="34" charset="0"/>
              <a:cs typeface="Arial" panose="020B0604020202020204" pitchFamily="34" charset="0"/>
            </a:rPr>
            <a:t>I</a:t>
          </a:r>
          <a:r>
            <a:rPr lang="es-EC" sz="1400" smtClean="0">
              <a:latin typeface="Arial" panose="020B0604020202020204" pitchFamily="34" charset="0"/>
              <a:cs typeface="Arial" panose="020B0604020202020204" pitchFamily="34" charset="0"/>
            </a:rPr>
            <a:t>ntercambio</a:t>
          </a:r>
          <a:endParaRPr lang="en-US" sz="1400">
            <a:latin typeface="Arial" panose="020B0604020202020204" pitchFamily="34" charset="0"/>
            <a:cs typeface="Arial" panose="020B0604020202020204" pitchFamily="34" charset="0"/>
          </a:endParaRPr>
        </a:p>
      </dgm:t>
    </dgm:pt>
    <dgm:pt modelId="{4501F372-63E2-4635-A072-1D8E01760075}" type="parTrans" cxnId="{12547DA9-0061-40A2-9362-F09607DE9E22}">
      <dgm:prSet/>
      <dgm:spPr/>
      <dgm:t>
        <a:bodyPr/>
        <a:lstStyle/>
        <a:p>
          <a:endParaRPr lang="es-ES" sz="1400">
            <a:latin typeface="Arial" panose="020B0604020202020204" pitchFamily="34" charset="0"/>
            <a:cs typeface="Arial" panose="020B0604020202020204" pitchFamily="34" charset="0"/>
          </a:endParaRPr>
        </a:p>
      </dgm:t>
    </dgm:pt>
    <dgm:pt modelId="{0EB7D0B4-6E23-4189-A0DB-1C87726A0FD3}" type="sibTrans" cxnId="{12547DA9-0061-40A2-9362-F09607DE9E22}">
      <dgm:prSet/>
      <dgm:spPr/>
      <dgm:t>
        <a:bodyPr/>
        <a:lstStyle/>
        <a:p>
          <a:endParaRPr lang="es-ES" sz="1400">
            <a:latin typeface="Arial" panose="020B0604020202020204" pitchFamily="34" charset="0"/>
            <a:cs typeface="Arial" panose="020B0604020202020204" pitchFamily="34" charset="0"/>
          </a:endParaRPr>
        </a:p>
      </dgm:t>
    </dgm:pt>
    <dgm:pt modelId="{BE6AC1DA-D84A-49F1-9892-B97E6B3994CD}">
      <dgm:prSet custT="1"/>
      <dgm:spPr/>
      <dgm:t>
        <a:bodyPr/>
        <a:lstStyle/>
        <a:p>
          <a:pPr rtl="0"/>
          <a:r>
            <a:rPr lang="es-MX" sz="1400" dirty="0" smtClean="0">
              <a:latin typeface="Arial" panose="020B0604020202020204" pitchFamily="34" charset="0"/>
              <a:cs typeface="Arial" panose="020B0604020202020204" pitchFamily="34" charset="0"/>
            </a:rPr>
            <a:t>Comercialización</a:t>
          </a:r>
          <a:endParaRPr lang="en-US" sz="1400" dirty="0">
            <a:latin typeface="Arial" panose="020B0604020202020204" pitchFamily="34" charset="0"/>
            <a:cs typeface="Arial" panose="020B0604020202020204" pitchFamily="34" charset="0"/>
          </a:endParaRPr>
        </a:p>
      </dgm:t>
    </dgm:pt>
    <dgm:pt modelId="{CDC669E0-3609-4E5E-8BFD-BDABF4B3AEEA}" type="parTrans" cxnId="{F1B197C0-9A2D-4B91-9418-95A4D310CB54}">
      <dgm:prSet/>
      <dgm:spPr/>
      <dgm:t>
        <a:bodyPr/>
        <a:lstStyle/>
        <a:p>
          <a:endParaRPr lang="es-ES" sz="1400">
            <a:latin typeface="Arial" panose="020B0604020202020204" pitchFamily="34" charset="0"/>
            <a:cs typeface="Arial" panose="020B0604020202020204" pitchFamily="34" charset="0"/>
          </a:endParaRPr>
        </a:p>
      </dgm:t>
    </dgm:pt>
    <dgm:pt modelId="{F1ECB954-9B90-4B05-AAA8-327285AD8442}" type="sibTrans" cxnId="{F1B197C0-9A2D-4B91-9418-95A4D310CB54}">
      <dgm:prSet/>
      <dgm:spPr/>
      <dgm:t>
        <a:bodyPr/>
        <a:lstStyle/>
        <a:p>
          <a:endParaRPr lang="es-ES" sz="1400">
            <a:latin typeface="Arial" panose="020B0604020202020204" pitchFamily="34" charset="0"/>
            <a:cs typeface="Arial" panose="020B0604020202020204" pitchFamily="34" charset="0"/>
          </a:endParaRPr>
        </a:p>
      </dgm:t>
    </dgm:pt>
    <dgm:pt modelId="{BF3E19A7-63A4-446E-A708-70AC983AB639}">
      <dgm:prSet custT="1"/>
      <dgm:spPr/>
      <dgm:t>
        <a:bodyPr/>
        <a:lstStyle/>
        <a:p>
          <a:pPr rtl="0"/>
          <a:r>
            <a:rPr lang="es-MX" sz="1400" smtClean="0">
              <a:latin typeface="Arial" panose="020B0604020202020204" pitchFamily="34" charset="0"/>
              <a:cs typeface="Arial" panose="020B0604020202020204" pitchFamily="34" charset="0"/>
            </a:rPr>
            <a:t>S</a:t>
          </a:r>
          <a:r>
            <a:rPr lang="es-EC" sz="1400" smtClean="0">
              <a:latin typeface="Arial" panose="020B0604020202020204" pitchFamily="34" charset="0"/>
              <a:cs typeface="Arial" panose="020B0604020202020204" pitchFamily="34" charset="0"/>
            </a:rPr>
            <a:t>atisfacer necesidades y generar ingresos, basados en: </a:t>
          </a:r>
          <a:endParaRPr lang="en-US" sz="1400">
            <a:latin typeface="Arial" panose="020B0604020202020204" pitchFamily="34" charset="0"/>
            <a:cs typeface="Arial" panose="020B0604020202020204" pitchFamily="34" charset="0"/>
          </a:endParaRPr>
        </a:p>
      </dgm:t>
    </dgm:pt>
    <dgm:pt modelId="{3F250522-0403-40B1-A171-BECA80773C5E}" type="parTrans" cxnId="{87FBCC4D-2928-4F20-8854-5FED44A6FF6F}">
      <dgm:prSet/>
      <dgm:spPr/>
      <dgm:t>
        <a:bodyPr/>
        <a:lstStyle/>
        <a:p>
          <a:endParaRPr lang="es-ES" sz="1400">
            <a:latin typeface="Arial" panose="020B0604020202020204" pitchFamily="34" charset="0"/>
            <a:cs typeface="Arial" panose="020B0604020202020204" pitchFamily="34" charset="0"/>
          </a:endParaRPr>
        </a:p>
      </dgm:t>
    </dgm:pt>
    <dgm:pt modelId="{CFF3ED4B-ED32-4ADD-BBD8-4E41E8D4401E}" type="sibTrans" cxnId="{87FBCC4D-2928-4F20-8854-5FED44A6FF6F}">
      <dgm:prSet/>
      <dgm:spPr/>
      <dgm:t>
        <a:bodyPr/>
        <a:lstStyle/>
        <a:p>
          <a:endParaRPr lang="es-ES" sz="1400">
            <a:latin typeface="Arial" panose="020B0604020202020204" pitchFamily="34" charset="0"/>
            <a:cs typeface="Arial" panose="020B0604020202020204" pitchFamily="34" charset="0"/>
          </a:endParaRPr>
        </a:p>
      </dgm:t>
    </dgm:pt>
    <dgm:pt modelId="{88CAEB5F-52B7-45D6-B910-75000202CA06}">
      <dgm:prSet custT="1"/>
      <dgm:spPr/>
      <dgm:t>
        <a:bodyPr/>
        <a:lstStyle/>
        <a:p>
          <a:pPr rtl="0"/>
          <a:r>
            <a:rPr lang="es-EC" sz="1400" dirty="0" smtClean="0">
              <a:latin typeface="Arial" panose="020B0604020202020204" pitchFamily="34" charset="0"/>
              <a:cs typeface="Arial" panose="020B0604020202020204" pitchFamily="34" charset="0"/>
            </a:rPr>
            <a:t>Solidaridad</a:t>
          </a:r>
          <a:endParaRPr lang="en-US" sz="1400" dirty="0">
            <a:latin typeface="Arial" panose="020B0604020202020204" pitchFamily="34" charset="0"/>
            <a:cs typeface="Arial" panose="020B0604020202020204" pitchFamily="34" charset="0"/>
          </a:endParaRPr>
        </a:p>
      </dgm:t>
    </dgm:pt>
    <dgm:pt modelId="{338546D8-0F53-4FEA-A858-AED635EC4172}" type="parTrans" cxnId="{B03F885A-64F2-4ECC-83AF-0E35B7A4FBB4}">
      <dgm:prSet/>
      <dgm:spPr/>
      <dgm:t>
        <a:bodyPr/>
        <a:lstStyle/>
        <a:p>
          <a:endParaRPr lang="es-ES" sz="1400">
            <a:latin typeface="Arial" panose="020B0604020202020204" pitchFamily="34" charset="0"/>
            <a:cs typeface="Arial" panose="020B0604020202020204" pitchFamily="34" charset="0"/>
          </a:endParaRPr>
        </a:p>
      </dgm:t>
    </dgm:pt>
    <dgm:pt modelId="{2C13DFFB-449C-452C-839A-156152AD733B}" type="sibTrans" cxnId="{B03F885A-64F2-4ECC-83AF-0E35B7A4FBB4}">
      <dgm:prSet/>
      <dgm:spPr/>
      <dgm:t>
        <a:bodyPr/>
        <a:lstStyle/>
        <a:p>
          <a:endParaRPr lang="es-ES" sz="1400">
            <a:latin typeface="Arial" panose="020B0604020202020204" pitchFamily="34" charset="0"/>
            <a:cs typeface="Arial" panose="020B0604020202020204" pitchFamily="34" charset="0"/>
          </a:endParaRPr>
        </a:p>
      </dgm:t>
    </dgm:pt>
    <dgm:pt modelId="{50B8D688-EE4C-4E0F-87EE-FAF8BA6E5007}">
      <dgm:prSet custT="1"/>
      <dgm:spPr/>
      <dgm:t>
        <a:bodyPr/>
        <a:lstStyle/>
        <a:p>
          <a:pPr rtl="0"/>
          <a:r>
            <a:rPr lang="es-EC" sz="1400" dirty="0" smtClean="0">
              <a:latin typeface="Arial" panose="020B0604020202020204" pitchFamily="34" charset="0"/>
              <a:cs typeface="Arial" panose="020B0604020202020204" pitchFamily="34" charset="0"/>
            </a:rPr>
            <a:t>Cooperación</a:t>
          </a:r>
          <a:endParaRPr lang="en-US" sz="1400" dirty="0">
            <a:latin typeface="Arial" panose="020B0604020202020204" pitchFamily="34" charset="0"/>
            <a:cs typeface="Arial" panose="020B0604020202020204" pitchFamily="34" charset="0"/>
          </a:endParaRPr>
        </a:p>
      </dgm:t>
    </dgm:pt>
    <dgm:pt modelId="{1D155669-ACD9-4A8C-9015-10D64F9B23FB}" type="parTrans" cxnId="{7CD6D635-6D00-423E-8D2B-20940777F21A}">
      <dgm:prSet/>
      <dgm:spPr/>
      <dgm:t>
        <a:bodyPr/>
        <a:lstStyle/>
        <a:p>
          <a:endParaRPr lang="es-ES" sz="1400">
            <a:latin typeface="Arial" panose="020B0604020202020204" pitchFamily="34" charset="0"/>
            <a:cs typeface="Arial" panose="020B0604020202020204" pitchFamily="34" charset="0"/>
          </a:endParaRPr>
        </a:p>
      </dgm:t>
    </dgm:pt>
    <dgm:pt modelId="{74EACEEF-8A24-4D89-AFDA-F360903B39A2}" type="sibTrans" cxnId="{7CD6D635-6D00-423E-8D2B-20940777F21A}">
      <dgm:prSet/>
      <dgm:spPr/>
      <dgm:t>
        <a:bodyPr/>
        <a:lstStyle/>
        <a:p>
          <a:endParaRPr lang="es-ES" sz="1400">
            <a:latin typeface="Arial" panose="020B0604020202020204" pitchFamily="34" charset="0"/>
            <a:cs typeface="Arial" panose="020B0604020202020204" pitchFamily="34" charset="0"/>
          </a:endParaRPr>
        </a:p>
      </dgm:t>
    </dgm:pt>
    <dgm:pt modelId="{CA79EF83-293C-46B8-BE87-CBDBD93C1845}">
      <dgm:prSet custT="1"/>
      <dgm:spPr/>
      <dgm:t>
        <a:bodyPr/>
        <a:lstStyle/>
        <a:p>
          <a:pPr rtl="0"/>
          <a:endParaRPr lang="en-US" sz="1400" dirty="0">
            <a:latin typeface="Arial" panose="020B0604020202020204" pitchFamily="34" charset="0"/>
            <a:cs typeface="Arial" panose="020B0604020202020204" pitchFamily="34" charset="0"/>
          </a:endParaRPr>
        </a:p>
      </dgm:t>
    </dgm:pt>
    <dgm:pt modelId="{CB037C87-EC41-4564-91C1-C476CFC26B53}" type="parTrans" cxnId="{71CC2EB1-A3AD-4F51-AF1E-3E40C6F1BD8E}">
      <dgm:prSet/>
      <dgm:spPr/>
      <dgm:t>
        <a:bodyPr/>
        <a:lstStyle/>
        <a:p>
          <a:endParaRPr lang="es-ES"/>
        </a:p>
      </dgm:t>
    </dgm:pt>
    <dgm:pt modelId="{82387639-0A4B-46F7-A193-5D28E2683FC3}" type="sibTrans" cxnId="{71CC2EB1-A3AD-4F51-AF1E-3E40C6F1BD8E}">
      <dgm:prSet/>
      <dgm:spPr/>
      <dgm:t>
        <a:bodyPr/>
        <a:lstStyle/>
        <a:p>
          <a:endParaRPr lang="es-ES"/>
        </a:p>
      </dgm:t>
    </dgm:pt>
    <dgm:pt modelId="{32CB8D60-AE51-4C6A-AE3B-946380ED78DE}">
      <dgm:prSet custT="1"/>
      <dgm:spPr/>
      <dgm:t>
        <a:bodyPr/>
        <a:lstStyle/>
        <a:p>
          <a:pPr rtl="0"/>
          <a:endParaRPr lang="en-US" sz="1400" dirty="0">
            <a:latin typeface="Arial" panose="020B0604020202020204" pitchFamily="34" charset="0"/>
            <a:cs typeface="Arial" panose="020B0604020202020204" pitchFamily="34" charset="0"/>
          </a:endParaRPr>
        </a:p>
      </dgm:t>
    </dgm:pt>
    <dgm:pt modelId="{35B0A1BF-7C63-4EB1-A5A4-7EE4C9198DC8}" type="parTrans" cxnId="{331F764B-3D4B-4DD8-8229-57E631C26A4E}">
      <dgm:prSet/>
      <dgm:spPr/>
      <dgm:t>
        <a:bodyPr/>
        <a:lstStyle/>
        <a:p>
          <a:endParaRPr lang="es-ES"/>
        </a:p>
      </dgm:t>
    </dgm:pt>
    <dgm:pt modelId="{593E5D65-2A68-42E8-9342-BA6D11469E5F}" type="sibTrans" cxnId="{331F764B-3D4B-4DD8-8229-57E631C26A4E}">
      <dgm:prSet/>
      <dgm:spPr/>
      <dgm:t>
        <a:bodyPr/>
        <a:lstStyle/>
        <a:p>
          <a:endParaRPr lang="es-ES"/>
        </a:p>
      </dgm:t>
    </dgm:pt>
    <dgm:pt modelId="{B7524525-D6C3-41F4-B78E-C90D19DE7E29}">
      <dgm:prSet custT="1"/>
      <dgm:spPr/>
      <dgm:t>
        <a:bodyPr/>
        <a:lstStyle/>
        <a:p>
          <a:pPr rtl="0"/>
          <a:endParaRPr lang="en-US" sz="1400">
            <a:latin typeface="Arial" panose="020B0604020202020204" pitchFamily="34" charset="0"/>
            <a:cs typeface="Arial" panose="020B0604020202020204" pitchFamily="34" charset="0"/>
          </a:endParaRPr>
        </a:p>
      </dgm:t>
    </dgm:pt>
    <dgm:pt modelId="{1BC29A8F-CA23-45D2-B919-144169A474F6}" type="parTrans" cxnId="{35A19BC2-6A64-4847-8FA8-3BB32C5E95DE}">
      <dgm:prSet/>
      <dgm:spPr/>
      <dgm:t>
        <a:bodyPr/>
        <a:lstStyle/>
        <a:p>
          <a:endParaRPr lang="es-ES"/>
        </a:p>
      </dgm:t>
    </dgm:pt>
    <dgm:pt modelId="{33AD11A6-EFAC-4CA9-A148-A717A7CB8D42}" type="sibTrans" cxnId="{35A19BC2-6A64-4847-8FA8-3BB32C5E95DE}">
      <dgm:prSet/>
      <dgm:spPr/>
      <dgm:t>
        <a:bodyPr/>
        <a:lstStyle/>
        <a:p>
          <a:endParaRPr lang="es-ES"/>
        </a:p>
      </dgm:t>
    </dgm:pt>
    <dgm:pt modelId="{0A4CADED-7F2F-4467-B3E5-B36782518729}">
      <dgm:prSet custT="1"/>
      <dgm:spPr/>
      <dgm:t>
        <a:bodyPr/>
        <a:lstStyle/>
        <a:p>
          <a:pPr rtl="0"/>
          <a:r>
            <a:rPr lang="es-MX" sz="1400" dirty="0" smtClean="0">
              <a:latin typeface="Arial" panose="020B0604020202020204" pitchFamily="34" charset="0"/>
              <a:cs typeface="Arial" panose="020B0604020202020204" pitchFamily="34" charset="0"/>
            </a:rPr>
            <a:t>Financiamiento</a:t>
          </a:r>
          <a:endParaRPr lang="en-US" sz="1400" dirty="0">
            <a:latin typeface="Arial" panose="020B0604020202020204" pitchFamily="34" charset="0"/>
            <a:cs typeface="Arial" panose="020B0604020202020204" pitchFamily="34" charset="0"/>
          </a:endParaRPr>
        </a:p>
      </dgm:t>
    </dgm:pt>
    <dgm:pt modelId="{9AA5F1E0-939F-4187-B71A-555AEBC2A825}" type="parTrans" cxnId="{5E0E6BC1-0282-4278-9C21-79BF11508D8E}">
      <dgm:prSet/>
      <dgm:spPr/>
      <dgm:t>
        <a:bodyPr/>
        <a:lstStyle/>
        <a:p>
          <a:endParaRPr lang="es-ES"/>
        </a:p>
      </dgm:t>
    </dgm:pt>
    <dgm:pt modelId="{BBF40026-ECF2-4259-925D-9014D953612F}" type="sibTrans" cxnId="{5E0E6BC1-0282-4278-9C21-79BF11508D8E}">
      <dgm:prSet/>
      <dgm:spPr/>
      <dgm:t>
        <a:bodyPr/>
        <a:lstStyle/>
        <a:p>
          <a:endParaRPr lang="es-ES"/>
        </a:p>
      </dgm:t>
    </dgm:pt>
    <dgm:pt modelId="{19E8DBBA-91FF-463D-98FA-147A5A150AFF}">
      <dgm:prSet custT="1"/>
      <dgm:spPr/>
      <dgm:t>
        <a:bodyPr/>
        <a:lstStyle/>
        <a:p>
          <a:pPr rtl="0"/>
          <a:r>
            <a:rPr lang="es-MX" sz="1400" dirty="0" smtClean="0">
              <a:latin typeface="Arial" panose="020B0604020202020204" pitchFamily="34" charset="0"/>
              <a:cs typeface="Arial" panose="020B0604020202020204" pitchFamily="34" charset="0"/>
            </a:rPr>
            <a:t>Consumo </a:t>
          </a:r>
          <a:r>
            <a:rPr lang="es-EC" sz="1400" dirty="0" smtClean="0">
              <a:latin typeface="Arial" panose="020B0604020202020204" pitchFamily="34" charset="0"/>
              <a:cs typeface="Arial" panose="020B0604020202020204" pitchFamily="34" charset="0"/>
            </a:rPr>
            <a:t>de bienes y servicios</a:t>
          </a:r>
          <a:endParaRPr lang="en-US" sz="1400" dirty="0">
            <a:latin typeface="Arial" panose="020B0604020202020204" pitchFamily="34" charset="0"/>
            <a:cs typeface="Arial" panose="020B0604020202020204" pitchFamily="34" charset="0"/>
          </a:endParaRPr>
        </a:p>
      </dgm:t>
    </dgm:pt>
    <dgm:pt modelId="{DBA70657-8AE4-4C16-8072-128FDC50DD0E}" type="parTrans" cxnId="{89577994-A3BE-4FC8-B9B5-F0C2800B9F71}">
      <dgm:prSet/>
      <dgm:spPr/>
      <dgm:t>
        <a:bodyPr/>
        <a:lstStyle/>
        <a:p>
          <a:endParaRPr lang="es-ES"/>
        </a:p>
      </dgm:t>
    </dgm:pt>
    <dgm:pt modelId="{07690395-FE4E-41D6-B892-23F7A3E54140}" type="sibTrans" cxnId="{89577994-A3BE-4FC8-B9B5-F0C2800B9F71}">
      <dgm:prSet/>
      <dgm:spPr/>
      <dgm:t>
        <a:bodyPr/>
        <a:lstStyle/>
        <a:p>
          <a:endParaRPr lang="es-ES"/>
        </a:p>
      </dgm:t>
    </dgm:pt>
    <dgm:pt modelId="{F2D7B3D9-5680-41A6-B733-EDCCE715098D}" type="pres">
      <dgm:prSet presAssocID="{FCD9536D-4CB0-41D9-BA29-FDDD07CCFDB1}" presName="linear" presStyleCnt="0">
        <dgm:presLayoutVars>
          <dgm:animLvl val="lvl"/>
          <dgm:resizeHandles val="exact"/>
        </dgm:presLayoutVars>
      </dgm:prSet>
      <dgm:spPr/>
      <dgm:t>
        <a:bodyPr/>
        <a:lstStyle/>
        <a:p>
          <a:endParaRPr lang="es-ES"/>
        </a:p>
      </dgm:t>
    </dgm:pt>
    <dgm:pt modelId="{5B731E8C-D206-4B8D-A2AF-7C32B91122E8}" type="pres">
      <dgm:prSet presAssocID="{36B1AADA-5B6A-46FB-A63C-C35C58B84D1D}" presName="parentText" presStyleLbl="node1" presStyleIdx="0" presStyleCnt="3">
        <dgm:presLayoutVars>
          <dgm:chMax val="0"/>
          <dgm:bulletEnabled val="1"/>
        </dgm:presLayoutVars>
      </dgm:prSet>
      <dgm:spPr/>
      <dgm:t>
        <a:bodyPr/>
        <a:lstStyle/>
        <a:p>
          <a:endParaRPr lang="es-ES"/>
        </a:p>
      </dgm:t>
    </dgm:pt>
    <dgm:pt modelId="{1D8752FA-7DF4-4DD4-9FC7-B6624E8A54B1}" type="pres">
      <dgm:prSet presAssocID="{8EB605E2-A48A-4B11-BCE8-025E19F443A0}" presName="spacer" presStyleCnt="0"/>
      <dgm:spPr/>
    </dgm:pt>
    <dgm:pt modelId="{45FCA4BB-68ED-4309-8723-EC6BFA87C707}" type="pres">
      <dgm:prSet presAssocID="{095F42F7-CC07-4735-979B-51E917943AF5}" presName="parentText" presStyleLbl="node1" presStyleIdx="1" presStyleCnt="3">
        <dgm:presLayoutVars>
          <dgm:chMax val="0"/>
          <dgm:bulletEnabled val="1"/>
        </dgm:presLayoutVars>
      </dgm:prSet>
      <dgm:spPr/>
      <dgm:t>
        <a:bodyPr/>
        <a:lstStyle/>
        <a:p>
          <a:endParaRPr lang="es-ES"/>
        </a:p>
      </dgm:t>
    </dgm:pt>
    <dgm:pt modelId="{20D08F50-2D01-46CA-A6BF-F015A059E35D}" type="pres">
      <dgm:prSet presAssocID="{095F42F7-CC07-4735-979B-51E917943AF5}" presName="childText" presStyleLbl="revTx" presStyleIdx="0" presStyleCnt="2">
        <dgm:presLayoutVars>
          <dgm:bulletEnabled val="1"/>
        </dgm:presLayoutVars>
      </dgm:prSet>
      <dgm:spPr/>
      <dgm:t>
        <a:bodyPr/>
        <a:lstStyle/>
        <a:p>
          <a:endParaRPr lang="es-ES"/>
        </a:p>
      </dgm:t>
    </dgm:pt>
    <dgm:pt modelId="{C2D4CA6D-9409-49F9-874C-0DEA1431E914}" type="pres">
      <dgm:prSet presAssocID="{BF3E19A7-63A4-446E-A708-70AC983AB639}" presName="parentText" presStyleLbl="node1" presStyleIdx="2" presStyleCnt="3">
        <dgm:presLayoutVars>
          <dgm:chMax val="0"/>
          <dgm:bulletEnabled val="1"/>
        </dgm:presLayoutVars>
      </dgm:prSet>
      <dgm:spPr/>
      <dgm:t>
        <a:bodyPr/>
        <a:lstStyle/>
        <a:p>
          <a:endParaRPr lang="es-ES"/>
        </a:p>
      </dgm:t>
    </dgm:pt>
    <dgm:pt modelId="{39162AD1-6739-445D-B2F8-5393A93DE79B}" type="pres">
      <dgm:prSet presAssocID="{BF3E19A7-63A4-446E-A708-70AC983AB639}" presName="childText" presStyleLbl="revTx" presStyleIdx="1" presStyleCnt="2">
        <dgm:presLayoutVars>
          <dgm:bulletEnabled val="1"/>
        </dgm:presLayoutVars>
      </dgm:prSet>
      <dgm:spPr/>
      <dgm:t>
        <a:bodyPr/>
        <a:lstStyle/>
        <a:p>
          <a:endParaRPr lang="es-ES"/>
        </a:p>
      </dgm:t>
    </dgm:pt>
  </dgm:ptLst>
  <dgm:cxnLst>
    <dgm:cxn modelId="{33BF1F89-0E57-452C-9EF5-285D4EB805CA}" type="presOf" srcId="{19E8DBBA-91FF-463D-98FA-147A5A150AFF}" destId="{20D08F50-2D01-46CA-A6BF-F015A059E35D}" srcOrd="0" destOrd="5" presId="urn:microsoft.com/office/officeart/2005/8/layout/vList2"/>
    <dgm:cxn modelId="{F1B197C0-9A2D-4B91-9418-95A4D310CB54}" srcId="{095F42F7-CC07-4735-979B-51E917943AF5}" destId="{BE6AC1DA-D84A-49F1-9892-B97E6B3994CD}" srcOrd="3" destOrd="0" parTransId="{CDC669E0-3609-4E5E-8BFD-BDABF4B3AEEA}" sibTransId="{F1ECB954-9B90-4B05-AAA8-327285AD8442}"/>
    <dgm:cxn modelId="{E9C2298E-7F6E-4AAB-AC0E-6E6AE7EB0D21}" srcId="{FCD9536D-4CB0-41D9-BA29-FDDD07CCFDB1}" destId="{36B1AADA-5B6A-46FB-A63C-C35C58B84D1D}" srcOrd="0" destOrd="0" parTransId="{E0660BA3-328D-459A-9170-ABF861918A79}" sibTransId="{8EB605E2-A48A-4B11-BCE8-025E19F443A0}"/>
    <dgm:cxn modelId="{7CD6D635-6D00-423E-8D2B-20940777F21A}" srcId="{BF3E19A7-63A4-446E-A708-70AC983AB639}" destId="{50B8D688-EE4C-4E0F-87EE-FAF8BA6E5007}" srcOrd="2" destOrd="0" parTransId="{1D155669-ACD9-4A8C-9015-10D64F9B23FB}" sibTransId="{74EACEEF-8A24-4D89-AFDA-F360903B39A2}"/>
    <dgm:cxn modelId="{45C4F910-C118-4EAC-A96B-9101BA3BA1BF}" type="presOf" srcId="{CA79EF83-293C-46B8-BE87-CBDBD93C1845}" destId="{20D08F50-2D01-46CA-A6BF-F015A059E35D}" srcOrd="0" destOrd="0" presId="urn:microsoft.com/office/officeart/2005/8/layout/vList2"/>
    <dgm:cxn modelId="{B30DAF14-990D-4E0D-90E6-C4CEC083B636}" type="presOf" srcId="{88CAEB5F-52B7-45D6-B910-75000202CA06}" destId="{39162AD1-6739-445D-B2F8-5393A93DE79B}" srcOrd="0" destOrd="1" presId="urn:microsoft.com/office/officeart/2005/8/layout/vList2"/>
    <dgm:cxn modelId="{26A28466-389A-4777-BEF5-00599B3977DA}" srcId="{FCD9536D-4CB0-41D9-BA29-FDDD07CCFDB1}" destId="{095F42F7-CC07-4735-979B-51E917943AF5}" srcOrd="1" destOrd="0" parTransId="{18E0CACE-AFF7-4640-8996-E33B264CE88F}" sibTransId="{A5A49ADD-ECE8-4A1A-877F-48645604EF02}"/>
    <dgm:cxn modelId="{554A1D97-6710-417C-8B8B-89AF9B6D862D}" type="presOf" srcId="{095F42F7-CC07-4735-979B-51E917943AF5}" destId="{45FCA4BB-68ED-4309-8723-EC6BFA87C707}" srcOrd="0" destOrd="0" presId="urn:microsoft.com/office/officeart/2005/8/layout/vList2"/>
    <dgm:cxn modelId="{95641A50-96A9-4A76-A2A1-7E17187DD9AD}" type="presOf" srcId="{C3C98441-3A85-4EF4-949B-7625489135E5}" destId="{20D08F50-2D01-46CA-A6BF-F015A059E35D}" srcOrd="0" destOrd="2" presId="urn:microsoft.com/office/officeart/2005/8/layout/vList2"/>
    <dgm:cxn modelId="{5E0E6BC1-0282-4278-9C21-79BF11508D8E}" srcId="{095F42F7-CC07-4735-979B-51E917943AF5}" destId="{0A4CADED-7F2F-4467-B3E5-B36782518729}" srcOrd="4" destOrd="0" parTransId="{9AA5F1E0-939F-4187-B71A-555AEBC2A825}" sibTransId="{BBF40026-ECF2-4259-925D-9014D953612F}"/>
    <dgm:cxn modelId="{88112D5C-7401-473C-AB39-30197566F51B}" type="presOf" srcId="{1DD5707A-2178-4F85-B0DD-F8666E7B037B}" destId="{20D08F50-2D01-46CA-A6BF-F015A059E35D}" srcOrd="0" destOrd="1" presId="urn:microsoft.com/office/officeart/2005/8/layout/vList2"/>
    <dgm:cxn modelId="{32E763CD-433B-4EBD-87E2-B867FAC75D8E}" srcId="{095F42F7-CC07-4735-979B-51E917943AF5}" destId="{1DD5707A-2178-4F85-B0DD-F8666E7B037B}" srcOrd="1" destOrd="0" parTransId="{D1A1F3B2-A3CC-4D33-81DD-7EF8D7FF679D}" sibTransId="{4FD8E08F-8865-40A2-BD35-F1BEB5D61909}"/>
    <dgm:cxn modelId="{8E52D1FE-DE47-4CB7-ADF4-9FCD02118D2F}" type="presOf" srcId="{BF3E19A7-63A4-446E-A708-70AC983AB639}" destId="{C2D4CA6D-9409-49F9-874C-0DEA1431E914}" srcOrd="0" destOrd="0" presId="urn:microsoft.com/office/officeart/2005/8/layout/vList2"/>
    <dgm:cxn modelId="{35A19BC2-6A64-4847-8FA8-3BB32C5E95DE}" srcId="{BF3E19A7-63A4-446E-A708-70AC983AB639}" destId="{B7524525-D6C3-41F4-B78E-C90D19DE7E29}" srcOrd="0" destOrd="0" parTransId="{1BC29A8F-CA23-45D2-B919-144169A474F6}" sibTransId="{33AD11A6-EFAC-4CA9-A148-A717A7CB8D42}"/>
    <dgm:cxn modelId="{89577994-A3BE-4FC8-B9B5-F0C2800B9F71}" srcId="{095F42F7-CC07-4735-979B-51E917943AF5}" destId="{19E8DBBA-91FF-463D-98FA-147A5A150AFF}" srcOrd="5" destOrd="0" parTransId="{DBA70657-8AE4-4C16-8072-128FDC50DD0E}" sibTransId="{07690395-FE4E-41D6-B892-23F7A3E54140}"/>
    <dgm:cxn modelId="{AD4D9719-6241-43E6-A100-371517AF73CC}" type="presOf" srcId="{32CB8D60-AE51-4C6A-AE3B-946380ED78DE}" destId="{20D08F50-2D01-46CA-A6BF-F015A059E35D}" srcOrd="0" destOrd="6" presId="urn:microsoft.com/office/officeart/2005/8/layout/vList2"/>
    <dgm:cxn modelId="{87FBCC4D-2928-4F20-8854-5FED44A6FF6F}" srcId="{FCD9536D-4CB0-41D9-BA29-FDDD07CCFDB1}" destId="{BF3E19A7-63A4-446E-A708-70AC983AB639}" srcOrd="2" destOrd="0" parTransId="{3F250522-0403-40B1-A171-BECA80773C5E}" sibTransId="{CFF3ED4B-ED32-4ADD-BBD8-4E41E8D4401E}"/>
    <dgm:cxn modelId="{12547DA9-0061-40A2-9362-F09607DE9E22}" srcId="{095F42F7-CC07-4735-979B-51E917943AF5}" destId="{C3C98441-3A85-4EF4-949B-7625489135E5}" srcOrd="2" destOrd="0" parTransId="{4501F372-63E2-4635-A072-1D8E01760075}" sibTransId="{0EB7D0B4-6E23-4189-A0DB-1C87726A0FD3}"/>
    <dgm:cxn modelId="{331F764B-3D4B-4DD8-8229-57E631C26A4E}" srcId="{095F42F7-CC07-4735-979B-51E917943AF5}" destId="{32CB8D60-AE51-4C6A-AE3B-946380ED78DE}" srcOrd="6" destOrd="0" parTransId="{35B0A1BF-7C63-4EB1-A5A4-7EE4C9198DC8}" sibTransId="{593E5D65-2A68-42E8-9342-BA6D11469E5F}"/>
    <dgm:cxn modelId="{5FEA9E7E-53B7-4107-9B30-0CECB3D9A1D2}" type="presOf" srcId="{0A4CADED-7F2F-4467-B3E5-B36782518729}" destId="{20D08F50-2D01-46CA-A6BF-F015A059E35D}" srcOrd="0" destOrd="4" presId="urn:microsoft.com/office/officeart/2005/8/layout/vList2"/>
    <dgm:cxn modelId="{CF4F1780-2E4E-4B71-AD2B-77C7D7EFB444}" type="presOf" srcId="{FCD9536D-4CB0-41D9-BA29-FDDD07CCFDB1}" destId="{F2D7B3D9-5680-41A6-B733-EDCCE715098D}" srcOrd="0" destOrd="0" presId="urn:microsoft.com/office/officeart/2005/8/layout/vList2"/>
    <dgm:cxn modelId="{478300A2-5642-481F-99D1-C1A2B46F5E56}" type="presOf" srcId="{B7524525-D6C3-41F4-B78E-C90D19DE7E29}" destId="{39162AD1-6739-445D-B2F8-5393A93DE79B}" srcOrd="0" destOrd="0" presId="urn:microsoft.com/office/officeart/2005/8/layout/vList2"/>
    <dgm:cxn modelId="{A529D771-C485-496B-8682-425C1FEDB2C5}" type="presOf" srcId="{BE6AC1DA-D84A-49F1-9892-B97E6B3994CD}" destId="{20D08F50-2D01-46CA-A6BF-F015A059E35D}" srcOrd="0" destOrd="3" presId="urn:microsoft.com/office/officeart/2005/8/layout/vList2"/>
    <dgm:cxn modelId="{B03F885A-64F2-4ECC-83AF-0E35B7A4FBB4}" srcId="{BF3E19A7-63A4-446E-A708-70AC983AB639}" destId="{88CAEB5F-52B7-45D6-B910-75000202CA06}" srcOrd="1" destOrd="0" parTransId="{338546D8-0F53-4FEA-A858-AED635EC4172}" sibTransId="{2C13DFFB-449C-452C-839A-156152AD733B}"/>
    <dgm:cxn modelId="{71CC2EB1-A3AD-4F51-AF1E-3E40C6F1BD8E}" srcId="{095F42F7-CC07-4735-979B-51E917943AF5}" destId="{CA79EF83-293C-46B8-BE87-CBDBD93C1845}" srcOrd="0" destOrd="0" parTransId="{CB037C87-EC41-4564-91C1-C476CFC26B53}" sibTransId="{82387639-0A4B-46F7-A193-5D28E2683FC3}"/>
    <dgm:cxn modelId="{B3FC3287-64EB-4BF6-BF11-EA93AAFBE1D5}" type="presOf" srcId="{36B1AADA-5B6A-46FB-A63C-C35C58B84D1D}" destId="{5B731E8C-D206-4B8D-A2AF-7C32B91122E8}" srcOrd="0" destOrd="0" presId="urn:microsoft.com/office/officeart/2005/8/layout/vList2"/>
    <dgm:cxn modelId="{DE0F7334-BDBC-4EB7-A5D7-864AFAA83CB0}" type="presOf" srcId="{50B8D688-EE4C-4E0F-87EE-FAF8BA6E5007}" destId="{39162AD1-6739-445D-B2F8-5393A93DE79B}" srcOrd="0" destOrd="2" presId="urn:microsoft.com/office/officeart/2005/8/layout/vList2"/>
    <dgm:cxn modelId="{877D9772-B4F2-4D44-AFAA-94D1E4060FEB}" type="presParOf" srcId="{F2D7B3D9-5680-41A6-B733-EDCCE715098D}" destId="{5B731E8C-D206-4B8D-A2AF-7C32B91122E8}" srcOrd="0" destOrd="0" presId="urn:microsoft.com/office/officeart/2005/8/layout/vList2"/>
    <dgm:cxn modelId="{B2C26F19-BF48-4115-B3BE-51D9832DB883}" type="presParOf" srcId="{F2D7B3D9-5680-41A6-B733-EDCCE715098D}" destId="{1D8752FA-7DF4-4DD4-9FC7-B6624E8A54B1}" srcOrd="1" destOrd="0" presId="urn:microsoft.com/office/officeart/2005/8/layout/vList2"/>
    <dgm:cxn modelId="{921DF8D7-23B6-49D7-8430-46A46230480B}" type="presParOf" srcId="{F2D7B3D9-5680-41A6-B733-EDCCE715098D}" destId="{45FCA4BB-68ED-4309-8723-EC6BFA87C707}" srcOrd="2" destOrd="0" presId="urn:microsoft.com/office/officeart/2005/8/layout/vList2"/>
    <dgm:cxn modelId="{426039C5-908F-4939-BDC1-BAE4BA9ACF3B}" type="presParOf" srcId="{F2D7B3D9-5680-41A6-B733-EDCCE715098D}" destId="{20D08F50-2D01-46CA-A6BF-F015A059E35D}" srcOrd="3" destOrd="0" presId="urn:microsoft.com/office/officeart/2005/8/layout/vList2"/>
    <dgm:cxn modelId="{5E9C2973-DF01-4B9C-B5B1-4586A9916DE0}" type="presParOf" srcId="{F2D7B3D9-5680-41A6-B733-EDCCE715098D}" destId="{C2D4CA6D-9409-49F9-874C-0DEA1431E914}" srcOrd="4" destOrd="0" presId="urn:microsoft.com/office/officeart/2005/8/layout/vList2"/>
    <dgm:cxn modelId="{215F207F-8414-44C3-AC1A-8C19AD348EA0}" type="presParOf" srcId="{F2D7B3D9-5680-41A6-B733-EDCCE715098D}" destId="{39162AD1-6739-445D-B2F8-5393A93DE79B}"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7287E3-9375-42F4-8CCD-84E2EC598205}" type="doc">
      <dgm:prSet loTypeId="urn:microsoft.com/office/officeart/2005/8/layout/lProcess3" loCatId="process" qsTypeId="urn:microsoft.com/office/officeart/2005/8/quickstyle/simple3" qsCatId="simple" csTypeId="urn:microsoft.com/office/officeart/2005/8/colors/colorful4" csCatId="colorful" phldr="1"/>
      <dgm:spPr/>
      <dgm:t>
        <a:bodyPr/>
        <a:lstStyle/>
        <a:p>
          <a:endParaRPr lang="es-ES"/>
        </a:p>
      </dgm:t>
    </dgm:pt>
    <dgm:pt modelId="{7083D3B4-2326-4F56-A440-2641F298BDEA}">
      <dgm:prSet custT="1"/>
      <dgm:spPr/>
      <dgm:t>
        <a:bodyPr/>
        <a:lstStyle/>
        <a:p>
          <a:pPr rtl="0"/>
          <a:r>
            <a:rPr lang="es-MX" sz="1400" dirty="0" smtClean="0">
              <a:latin typeface="Arial" panose="020B0604020202020204" pitchFamily="34" charset="0"/>
              <a:cs typeface="Arial" panose="020B0604020202020204" pitchFamily="34" charset="0"/>
            </a:rPr>
            <a:t>Cooperativas de ahorro y crédito</a:t>
          </a:r>
          <a:endParaRPr lang="en-US" sz="1400" dirty="0">
            <a:latin typeface="Arial" panose="020B0604020202020204" pitchFamily="34" charset="0"/>
            <a:cs typeface="Arial" panose="020B0604020202020204" pitchFamily="34" charset="0"/>
          </a:endParaRPr>
        </a:p>
      </dgm:t>
    </dgm:pt>
    <dgm:pt modelId="{925F626A-4C74-4478-A3B8-0EBA35BDDB3E}" type="parTrans" cxnId="{D8216B38-A9AF-45B8-958D-D1ECF7A18B85}">
      <dgm:prSet/>
      <dgm:spPr/>
      <dgm:t>
        <a:bodyPr/>
        <a:lstStyle/>
        <a:p>
          <a:endParaRPr lang="es-ES" sz="1400">
            <a:latin typeface="Arial" panose="020B0604020202020204" pitchFamily="34" charset="0"/>
            <a:cs typeface="Arial" panose="020B0604020202020204" pitchFamily="34" charset="0"/>
          </a:endParaRPr>
        </a:p>
      </dgm:t>
    </dgm:pt>
    <dgm:pt modelId="{9D6EF456-DEAE-4350-B501-9CAA40D83408}" type="sibTrans" cxnId="{D8216B38-A9AF-45B8-958D-D1ECF7A18B85}">
      <dgm:prSet/>
      <dgm:spPr/>
      <dgm:t>
        <a:bodyPr/>
        <a:lstStyle/>
        <a:p>
          <a:endParaRPr lang="es-ES" sz="1400">
            <a:latin typeface="Arial" panose="020B0604020202020204" pitchFamily="34" charset="0"/>
            <a:cs typeface="Arial" panose="020B0604020202020204" pitchFamily="34" charset="0"/>
          </a:endParaRPr>
        </a:p>
      </dgm:t>
    </dgm:pt>
    <dgm:pt modelId="{CE1F2A66-464A-4D75-9A65-588EDEEB914E}">
      <dgm:prSet custT="1"/>
      <dgm:spPr/>
      <dgm:t>
        <a:bodyPr/>
        <a:lstStyle/>
        <a:p>
          <a:pPr rtl="0"/>
          <a:r>
            <a:rPr lang="es-MX" sz="1400" dirty="0" smtClean="0">
              <a:latin typeface="Arial" panose="020B0604020202020204" pitchFamily="34" charset="0"/>
              <a:cs typeface="Arial" panose="020B0604020202020204" pitchFamily="34" charset="0"/>
            </a:rPr>
            <a:t>Cajas centrales y de ahorro</a:t>
          </a:r>
          <a:endParaRPr lang="en-US" sz="1400" dirty="0">
            <a:latin typeface="Arial" panose="020B0604020202020204" pitchFamily="34" charset="0"/>
            <a:cs typeface="Arial" panose="020B0604020202020204" pitchFamily="34" charset="0"/>
          </a:endParaRPr>
        </a:p>
      </dgm:t>
    </dgm:pt>
    <dgm:pt modelId="{0884025B-17BF-49EF-ABF3-F591970FF7BE}" type="parTrans" cxnId="{697B0F72-F31E-44B8-865E-51B08134883D}">
      <dgm:prSet/>
      <dgm:spPr/>
      <dgm:t>
        <a:bodyPr/>
        <a:lstStyle/>
        <a:p>
          <a:endParaRPr lang="es-ES" sz="1400">
            <a:latin typeface="Arial" panose="020B0604020202020204" pitchFamily="34" charset="0"/>
            <a:cs typeface="Arial" panose="020B0604020202020204" pitchFamily="34" charset="0"/>
          </a:endParaRPr>
        </a:p>
      </dgm:t>
    </dgm:pt>
    <dgm:pt modelId="{DB1AC180-DAA6-4D39-877D-9249ECEB9C4C}" type="sibTrans" cxnId="{697B0F72-F31E-44B8-865E-51B08134883D}">
      <dgm:prSet/>
      <dgm:spPr/>
      <dgm:t>
        <a:bodyPr/>
        <a:lstStyle/>
        <a:p>
          <a:endParaRPr lang="es-ES" sz="1400">
            <a:latin typeface="Arial" panose="020B0604020202020204" pitchFamily="34" charset="0"/>
            <a:cs typeface="Arial" panose="020B0604020202020204" pitchFamily="34" charset="0"/>
          </a:endParaRPr>
        </a:p>
      </dgm:t>
    </dgm:pt>
    <dgm:pt modelId="{5E7916BA-647A-4864-B8EC-57AA20206A3B}">
      <dgm:prSet custT="1"/>
      <dgm:spPr/>
      <dgm:t>
        <a:bodyPr/>
        <a:lstStyle/>
        <a:p>
          <a:pPr rtl="0"/>
          <a:r>
            <a:rPr lang="es-MX" sz="1400" dirty="0" smtClean="0">
              <a:latin typeface="Arial" panose="020B0604020202020204" pitchFamily="34" charset="0"/>
              <a:cs typeface="Arial" panose="020B0604020202020204" pitchFamily="34" charset="0"/>
            </a:rPr>
            <a:t>Cajas y bancos comunales </a:t>
          </a:r>
          <a:endParaRPr lang="en-US" sz="1400" dirty="0">
            <a:latin typeface="Arial" panose="020B0604020202020204" pitchFamily="34" charset="0"/>
            <a:cs typeface="Arial" panose="020B0604020202020204" pitchFamily="34" charset="0"/>
          </a:endParaRPr>
        </a:p>
      </dgm:t>
    </dgm:pt>
    <dgm:pt modelId="{24C2CBD8-91B4-40EE-BF89-40D171C147CF}" type="parTrans" cxnId="{755E6F6D-6681-4592-82D0-1CA1B2F84187}">
      <dgm:prSet/>
      <dgm:spPr/>
      <dgm:t>
        <a:bodyPr/>
        <a:lstStyle/>
        <a:p>
          <a:endParaRPr lang="es-ES" sz="1400">
            <a:latin typeface="Arial" panose="020B0604020202020204" pitchFamily="34" charset="0"/>
            <a:cs typeface="Arial" panose="020B0604020202020204" pitchFamily="34" charset="0"/>
          </a:endParaRPr>
        </a:p>
      </dgm:t>
    </dgm:pt>
    <dgm:pt modelId="{F84B426C-49FB-43C5-B70C-C614742DB429}" type="sibTrans" cxnId="{755E6F6D-6681-4592-82D0-1CA1B2F84187}">
      <dgm:prSet/>
      <dgm:spPr/>
      <dgm:t>
        <a:bodyPr/>
        <a:lstStyle/>
        <a:p>
          <a:endParaRPr lang="es-ES" sz="1400">
            <a:latin typeface="Arial" panose="020B0604020202020204" pitchFamily="34" charset="0"/>
            <a:cs typeface="Arial" panose="020B0604020202020204" pitchFamily="34" charset="0"/>
          </a:endParaRPr>
        </a:p>
      </dgm:t>
    </dgm:pt>
    <dgm:pt modelId="{6EA88B4E-0A02-4B3F-A5D8-CBBF227D94F9}">
      <dgm:prSet custT="1"/>
      <dgm:spPr/>
      <dgm:t>
        <a:bodyPr/>
        <a:lstStyle/>
        <a:p>
          <a:pPr rtl="0"/>
          <a:r>
            <a:rPr lang="es-MX" sz="1400" smtClean="0">
              <a:latin typeface="Arial" panose="020B0604020202020204" pitchFamily="34" charset="0"/>
              <a:cs typeface="Arial" panose="020B0604020202020204" pitchFamily="34" charset="0"/>
            </a:rPr>
            <a:t>Entidades de servicios auxiliares</a:t>
          </a:r>
          <a:endParaRPr lang="en-US" sz="1400">
            <a:latin typeface="Arial" panose="020B0604020202020204" pitchFamily="34" charset="0"/>
            <a:cs typeface="Arial" panose="020B0604020202020204" pitchFamily="34" charset="0"/>
          </a:endParaRPr>
        </a:p>
      </dgm:t>
    </dgm:pt>
    <dgm:pt modelId="{DD7AA545-5259-40E1-863D-B6D882B2C86E}" type="parTrans" cxnId="{F03C584D-5274-4A99-BE1A-EF78F89EA2A6}">
      <dgm:prSet/>
      <dgm:spPr/>
      <dgm:t>
        <a:bodyPr/>
        <a:lstStyle/>
        <a:p>
          <a:endParaRPr lang="es-ES" sz="1400">
            <a:latin typeface="Arial" panose="020B0604020202020204" pitchFamily="34" charset="0"/>
            <a:cs typeface="Arial" panose="020B0604020202020204" pitchFamily="34" charset="0"/>
          </a:endParaRPr>
        </a:p>
      </dgm:t>
    </dgm:pt>
    <dgm:pt modelId="{8C4FB746-CB00-4811-8174-650277E704D7}" type="sibTrans" cxnId="{F03C584D-5274-4A99-BE1A-EF78F89EA2A6}">
      <dgm:prSet/>
      <dgm:spPr/>
      <dgm:t>
        <a:bodyPr/>
        <a:lstStyle/>
        <a:p>
          <a:endParaRPr lang="es-ES" sz="1400">
            <a:latin typeface="Arial" panose="020B0604020202020204" pitchFamily="34" charset="0"/>
            <a:cs typeface="Arial" panose="020B0604020202020204" pitchFamily="34" charset="0"/>
          </a:endParaRPr>
        </a:p>
      </dgm:t>
    </dgm:pt>
    <dgm:pt modelId="{5B91F0AD-5525-4E09-B280-8DF69FF1D81F}">
      <dgm:prSet custT="1"/>
      <dgm:spPr/>
      <dgm:t>
        <a:bodyPr/>
        <a:lstStyle/>
        <a:p>
          <a:pPr rtl="0"/>
          <a:r>
            <a:rPr lang="es-MX" sz="1400" smtClean="0">
              <a:latin typeface="Arial" panose="020B0604020202020204" pitchFamily="34" charset="0"/>
              <a:cs typeface="Arial" panose="020B0604020202020204" pitchFamily="34" charset="0"/>
            </a:rPr>
            <a:t>Mutualistas de ahorro y crédito para la vivienda</a:t>
          </a:r>
          <a:endParaRPr lang="en-US" sz="1400">
            <a:latin typeface="Arial" panose="020B0604020202020204" pitchFamily="34" charset="0"/>
            <a:cs typeface="Arial" panose="020B0604020202020204" pitchFamily="34" charset="0"/>
          </a:endParaRPr>
        </a:p>
      </dgm:t>
    </dgm:pt>
    <dgm:pt modelId="{675C4EBD-1304-4018-AEB8-5C85BDEBEEAF}" type="parTrans" cxnId="{D3377EA5-1268-48A9-9FAF-0AABF711636D}">
      <dgm:prSet/>
      <dgm:spPr/>
      <dgm:t>
        <a:bodyPr/>
        <a:lstStyle/>
        <a:p>
          <a:endParaRPr lang="es-ES" sz="1400">
            <a:latin typeface="Arial" panose="020B0604020202020204" pitchFamily="34" charset="0"/>
            <a:cs typeface="Arial" panose="020B0604020202020204" pitchFamily="34" charset="0"/>
          </a:endParaRPr>
        </a:p>
      </dgm:t>
    </dgm:pt>
    <dgm:pt modelId="{A08DB563-710C-4B4B-943A-DE1564A6255D}" type="sibTrans" cxnId="{D3377EA5-1268-48A9-9FAF-0AABF711636D}">
      <dgm:prSet/>
      <dgm:spPr/>
      <dgm:t>
        <a:bodyPr/>
        <a:lstStyle/>
        <a:p>
          <a:endParaRPr lang="es-ES" sz="1400">
            <a:latin typeface="Arial" panose="020B0604020202020204" pitchFamily="34" charset="0"/>
            <a:cs typeface="Arial" panose="020B0604020202020204" pitchFamily="34" charset="0"/>
          </a:endParaRPr>
        </a:p>
      </dgm:t>
    </dgm:pt>
    <dgm:pt modelId="{DCB33E86-8053-4968-A504-06FEF17890F6}" type="pres">
      <dgm:prSet presAssocID="{5C7287E3-9375-42F4-8CCD-84E2EC598205}" presName="Name0" presStyleCnt="0">
        <dgm:presLayoutVars>
          <dgm:chPref val="3"/>
          <dgm:dir/>
          <dgm:animLvl val="lvl"/>
          <dgm:resizeHandles/>
        </dgm:presLayoutVars>
      </dgm:prSet>
      <dgm:spPr/>
      <dgm:t>
        <a:bodyPr/>
        <a:lstStyle/>
        <a:p>
          <a:endParaRPr lang="es-ES"/>
        </a:p>
      </dgm:t>
    </dgm:pt>
    <dgm:pt modelId="{5C063FBB-2BAE-4FF1-BDBF-B9AE469B933C}" type="pres">
      <dgm:prSet presAssocID="{7083D3B4-2326-4F56-A440-2641F298BDEA}" presName="horFlow" presStyleCnt="0"/>
      <dgm:spPr/>
    </dgm:pt>
    <dgm:pt modelId="{38E952EC-64F5-44AF-AB24-19C93FF97C9E}" type="pres">
      <dgm:prSet presAssocID="{7083D3B4-2326-4F56-A440-2641F298BDEA}" presName="bigChev" presStyleLbl="node1" presStyleIdx="0" presStyleCnt="5" custScaleX="157790"/>
      <dgm:spPr/>
      <dgm:t>
        <a:bodyPr/>
        <a:lstStyle/>
        <a:p>
          <a:endParaRPr lang="es-ES"/>
        </a:p>
      </dgm:t>
    </dgm:pt>
    <dgm:pt modelId="{9F7C075C-F56A-4359-92C5-07E6783ABBAA}" type="pres">
      <dgm:prSet presAssocID="{7083D3B4-2326-4F56-A440-2641F298BDEA}" presName="vSp" presStyleCnt="0"/>
      <dgm:spPr/>
    </dgm:pt>
    <dgm:pt modelId="{CE8030CD-43B0-420F-A2ED-46F216AD1A13}" type="pres">
      <dgm:prSet presAssocID="{CE1F2A66-464A-4D75-9A65-588EDEEB914E}" presName="horFlow" presStyleCnt="0"/>
      <dgm:spPr/>
    </dgm:pt>
    <dgm:pt modelId="{BA392B0B-5E51-4C80-A140-948A56EC2449}" type="pres">
      <dgm:prSet presAssocID="{CE1F2A66-464A-4D75-9A65-588EDEEB914E}" presName="bigChev" presStyleLbl="node1" presStyleIdx="1" presStyleCnt="5" custScaleX="157790"/>
      <dgm:spPr/>
      <dgm:t>
        <a:bodyPr/>
        <a:lstStyle/>
        <a:p>
          <a:endParaRPr lang="es-ES"/>
        </a:p>
      </dgm:t>
    </dgm:pt>
    <dgm:pt modelId="{DE1D7121-390F-4D5D-ADBA-22D557585564}" type="pres">
      <dgm:prSet presAssocID="{CE1F2A66-464A-4D75-9A65-588EDEEB914E}" presName="vSp" presStyleCnt="0"/>
      <dgm:spPr/>
    </dgm:pt>
    <dgm:pt modelId="{ED66AEDF-225B-48B6-AF07-BAF1AE94D17B}" type="pres">
      <dgm:prSet presAssocID="{5E7916BA-647A-4864-B8EC-57AA20206A3B}" presName="horFlow" presStyleCnt="0"/>
      <dgm:spPr/>
    </dgm:pt>
    <dgm:pt modelId="{6BF4B641-B8C4-4E67-857B-AB543A054C00}" type="pres">
      <dgm:prSet presAssocID="{5E7916BA-647A-4864-B8EC-57AA20206A3B}" presName="bigChev" presStyleLbl="node1" presStyleIdx="2" presStyleCnt="5" custScaleX="157790"/>
      <dgm:spPr/>
      <dgm:t>
        <a:bodyPr/>
        <a:lstStyle/>
        <a:p>
          <a:endParaRPr lang="es-ES"/>
        </a:p>
      </dgm:t>
    </dgm:pt>
    <dgm:pt modelId="{50A23B8A-02A2-475E-9708-549AD0A3E92A}" type="pres">
      <dgm:prSet presAssocID="{5E7916BA-647A-4864-B8EC-57AA20206A3B}" presName="vSp" presStyleCnt="0"/>
      <dgm:spPr/>
    </dgm:pt>
    <dgm:pt modelId="{0D626DBA-FC3E-47D5-A1C6-409BAD23DB30}" type="pres">
      <dgm:prSet presAssocID="{6EA88B4E-0A02-4B3F-A5D8-CBBF227D94F9}" presName="horFlow" presStyleCnt="0"/>
      <dgm:spPr/>
    </dgm:pt>
    <dgm:pt modelId="{3905E5DD-57D7-4F1C-A870-4540DBA43F21}" type="pres">
      <dgm:prSet presAssocID="{6EA88B4E-0A02-4B3F-A5D8-CBBF227D94F9}" presName="bigChev" presStyleLbl="node1" presStyleIdx="3" presStyleCnt="5" custScaleX="157790"/>
      <dgm:spPr/>
      <dgm:t>
        <a:bodyPr/>
        <a:lstStyle/>
        <a:p>
          <a:endParaRPr lang="es-ES"/>
        </a:p>
      </dgm:t>
    </dgm:pt>
    <dgm:pt modelId="{52728BF4-0AA2-4D27-A7AD-1442FE40CF3E}" type="pres">
      <dgm:prSet presAssocID="{6EA88B4E-0A02-4B3F-A5D8-CBBF227D94F9}" presName="vSp" presStyleCnt="0"/>
      <dgm:spPr/>
    </dgm:pt>
    <dgm:pt modelId="{A2D53081-F284-4BD2-9893-69BD5CA8E05F}" type="pres">
      <dgm:prSet presAssocID="{5B91F0AD-5525-4E09-B280-8DF69FF1D81F}" presName="horFlow" presStyleCnt="0"/>
      <dgm:spPr/>
    </dgm:pt>
    <dgm:pt modelId="{9C716E56-6BF9-4D4D-886D-2448AF58FA56}" type="pres">
      <dgm:prSet presAssocID="{5B91F0AD-5525-4E09-B280-8DF69FF1D81F}" presName="bigChev" presStyleLbl="node1" presStyleIdx="4" presStyleCnt="5" custScaleX="157790"/>
      <dgm:spPr/>
      <dgm:t>
        <a:bodyPr/>
        <a:lstStyle/>
        <a:p>
          <a:endParaRPr lang="es-ES"/>
        </a:p>
      </dgm:t>
    </dgm:pt>
  </dgm:ptLst>
  <dgm:cxnLst>
    <dgm:cxn modelId="{71677FE9-2284-44D8-8753-523108DBBAAB}" type="presOf" srcId="{5C7287E3-9375-42F4-8CCD-84E2EC598205}" destId="{DCB33E86-8053-4968-A504-06FEF17890F6}" srcOrd="0" destOrd="0" presId="urn:microsoft.com/office/officeart/2005/8/layout/lProcess3"/>
    <dgm:cxn modelId="{33C191BF-8058-437C-8720-1EB8C3C7B1C2}" type="presOf" srcId="{5B91F0AD-5525-4E09-B280-8DF69FF1D81F}" destId="{9C716E56-6BF9-4D4D-886D-2448AF58FA56}" srcOrd="0" destOrd="0" presId="urn:microsoft.com/office/officeart/2005/8/layout/lProcess3"/>
    <dgm:cxn modelId="{D8216B38-A9AF-45B8-958D-D1ECF7A18B85}" srcId="{5C7287E3-9375-42F4-8CCD-84E2EC598205}" destId="{7083D3B4-2326-4F56-A440-2641F298BDEA}" srcOrd="0" destOrd="0" parTransId="{925F626A-4C74-4478-A3B8-0EBA35BDDB3E}" sibTransId="{9D6EF456-DEAE-4350-B501-9CAA40D83408}"/>
    <dgm:cxn modelId="{755E6F6D-6681-4592-82D0-1CA1B2F84187}" srcId="{5C7287E3-9375-42F4-8CCD-84E2EC598205}" destId="{5E7916BA-647A-4864-B8EC-57AA20206A3B}" srcOrd="2" destOrd="0" parTransId="{24C2CBD8-91B4-40EE-BF89-40D171C147CF}" sibTransId="{F84B426C-49FB-43C5-B70C-C614742DB429}"/>
    <dgm:cxn modelId="{A67E2FCE-3C0A-4209-BBD6-CFD617E50346}" type="presOf" srcId="{CE1F2A66-464A-4D75-9A65-588EDEEB914E}" destId="{BA392B0B-5E51-4C80-A140-948A56EC2449}" srcOrd="0" destOrd="0" presId="urn:microsoft.com/office/officeart/2005/8/layout/lProcess3"/>
    <dgm:cxn modelId="{F03C584D-5274-4A99-BE1A-EF78F89EA2A6}" srcId="{5C7287E3-9375-42F4-8CCD-84E2EC598205}" destId="{6EA88B4E-0A02-4B3F-A5D8-CBBF227D94F9}" srcOrd="3" destOrd="0" parTransId="{DD7AA545-5259-40E1-863D-B6D882B2C86E}" sibTransId="{8C4FB746-CB00-4811-8174-650277E704D7}"/>
    <dgm:cxn modelId="{B1B42111-2BB5-4473-836F-783FD51555ED}" type="presOf" srcId="{6EA88B4E-0A02-4B3F-A5D8-CBBF227D94F9}" destId="{3905E5DD-57D7-4F1C-A870-4540DBA43F21}" srcOrd="0" destOrd="0" presId="urn:microsoft.com/office/officeart/2005/8/layout/lProcess3"/>
    <dgm:cxn modelId="{0ACB17A4-7A25-4264-BF6C-8B4B9A971AA1}" type="presOf" srcId="{7083D3B4-2326-4F56-A440-2641F298BDEA}" destId="{38E952EC-64F5-44AF-AB24-19C93FF97C9E}" srcOrd="0" destOrd="0" presId="urn:microsoft.com/office/officeart/2005/8/layout/lProcess3"/>
    <dgm:cxn modelId="{D3377EA5-1268-48A9-9FAF-0AABF711636D}" srcId="{5C7287E3-9375-42F4-8CCD-84E2EC598205}" destId="{5B91F0AD-5525-4E09-B280-8DF69FF1D81F}" srcOrd="4" destOrd="0" parTransId="{675C4EBD-1304-4018-AEB8-5C85BDEBEEAF}" sibTransId="{A08DB563-710C-4B4B-943A-DE1564A6255D}"/>
    <dgm:cxn modelId="{697B0F72-F31E-44B8-865E-51B08134883D}" srcId="{5C7287E3-9375-42F4-8CCD-84E2EC598205}" destId="{CE1F2A66-464A-4D75-9A65-588EDEEB914E}" srcOrd="1" destOrd="0" parTransId="{0884025B-17BF-49EF-ABF3-F591970FF7BE}" sibTransId="{DB1AC180-DAA6-4D39-877D-9249ECEB9C4C}"/>
    <dgm:cxn modelId="{32F59BC9-AC47-4780-B5B7-62145FF857A3}" type="presOf" srcId="{5E7916BA-647A-4864-B8EC-57AA20206A3B}" destId="{6BF4B641-B8C4-4E67-857B-AB543A054C00}" srcOrd="0" destOrd="0" presId="urn:microsoft.com/office/officeart/2005/8/layout/lProcess3"/>
    <dgm:cxn modelId="{9FDED63D-1C83-4215-A255-36E120A84CD6}" type="presParOf" srcId="{DCB33E86-8053-4968-A504-06FEF17890F6}" destId="{5C063FBB-2BAE-4FF1-BDBF-B9AE469B933C}" srcOrd="0" destOrd="0" presId="urn:microsoft.com/office/officeart/2005/8/layout/lProcess3"/>
    <dgm:cxn modelId="{804949FF-882A-4181-85C9-3A9B0A7AAA0A}" type="presParOf" srcId="{5C063FBB-2BAE-4FF1-BDBF-B9AE469B933C}" destId="{38E952EC-64F5-44AF-AB24-19C93FF97C9E}" srcOrd="0" destOrd="0" presId="urn:microsoft.com/office/officeart/2005/8/layout/lProcess3"/>
    <dgm:cxn modelId="{EE3833F8-47BC-4087-8770-B553B1DE9EAB}" type="presParOf" srcId="{DCB33E86-8053-4968-A504-06FEF17890F6}" destId="{9F7C075C-F56A-4359-92C5-07E6783ABBAA}" srcOrd="1" destOrd="0" presId="urn:microsoft.com/office/officeart/2005/8/layout/lProcess3"/>
    <dgm:cxn modelId="{8F052087-33A7-4E13-993B-B68F942C46E6}" type="presParOf" srcId="{DCB33E86-8053-4968-A504-06FEF17890F6}" destId="{CE8030CD-43B0-420F-A2ED-46F216AD1A13}" srcOrd="2" destOrd="0" presId="urn:microsoft.com/office/officeart/2005/8/layout/lProcess3"/>
    <dgm:cxn modelId="{8118757B-01DC-4FDE-81E6-BD7832D331EA}" type="presParOf" srcId="{CE8030CD-43B0-420F-A2ED-46F216AD1A13}" destId="{BA392B0B-5E51-4C80-A140-948A56EC2449}" srcOrd="0" destOrd="0" presId="urn:microsoft.com/office/officeart/2005/8/layout/lProcess3"/>
    <dgm:cxn modelId="{C1C0DEF2-263C-442A-B3DC-31DBAC73F29A}" type="presParOf" srcId="{DCB33E86-8053-4968-A504-06FEF17890F6}" destId="{DE1D7121-390F-4D5D-ADBA-22D557585564}" srcOrd="3" destOrd="0" presId="urn:microsoft.com/office/officeart/2005/8/layout/lProcess3"/>
    <dgm:cxn modelId="{F4676705-B3E1-491C-A57F-3923365FF72F}" type="presParOf" srcId="{DCB33E86-8053-4968-A504-06FEF17890F6}" destId="{ED66AEDF-225B-48B6-AF07-BAF1AE94D17B}" srcOrd="4" destOrd="0" presId="urn:microsoft.com/office/officeart/2005/8/layout/lProcess3"/>
    <dgm:cxn modelId="{77752FB4-3BC3-40FC-9775-9468DDAD67A5}" type="presParOf" srcId="{ED66AEDF-225B-48B6-AF07-BAF1AE94D17B}" destId="{6BF4B641-B8C4-4E67-857B-AB543A054C00}" srcOrd="0" destOrd="0" presId="urn:microsoft.com/office/officeart/2005/8/layout/lProcess3"/>
    <dgm:cxn modelId="{7FABDF01-C944-49D9-9A0A-5F6DE1BABBEE}" type="presParOf" srcId="{DCB33E86-8053-4968-A504-06FEF17890F6}" destId="{50A23B8A-02A2-475E-9708-549AD0A3E92A}" srcOrd="5" destOrd="0" presId="urn:microsoft.com/office/officeart/2005/8/layout/lProcess3"/>
    <dgm:cxn modelId="{A88E79C4-92CA-4CD0-B9DA-46C7F6E9AF77}" type="presParOf" srcId="{DCB33E86-8053-4968-A504-06FEF17890F6}" destId="{0D626DBA-FC3E-47D5-A1C6-409BAD23DB30}" srcOrd="6" destOrd="0" presId="urn:microsoft.com/office/officeart/2005/8/layout/lProcess3"/>
    <dgm:cxn modelId="{B1DC2F74-4023-47AE-823C-B555C2DF908C}" type="presParOf" srcId="{0D626DBA-FC3E-47D5-A1C6-409BAD23DB30}" destId="{3905E5DD-57D7-4F1C-A870-4540DBA43F21}" srcOrd="0" destOrd="0" presId="urn:microsoft.com/office/officeart/2005/8/layout/lProcess3"/>
    <dgm:cxn modelId="{8514D09B-13B1-461A-BC2A-B644CBFEB693}" type="presParOf" srcId="{DCB33E86-8053-4968-A504-06FEF17890F6}" destId="{52728BF4-0AA2-4D27-A7AD-1442FE40CF3E}" srcOrd="7" destOrd="0" presId="urn:microsoft.com/office/officeart/2005/8/layout/lProcess3"/>
    <dgm:cxn modelId="{4EA99E0A-079F-45ED-8E9B-CE476F1018B1}" type="presParOf" srcId="{DCB33E86-8053-4968-A504-06FEF17890F6}" destId="{A2D53081-F284-4BD2-9893-69BD5CA8E05F}" srcOrd="8" destOrd="0" presId="urn:microsoft.com/office/officeart/2005/8/layout/lProcess3"/>
    <dgm:cxn modelId="{BA6C142A-69E9-45FA-9AC0-684314195A0E}" type="presParOf" srcId="{A2D53081-F284-4BD2-9893-69BD5CA8E05F}" destId="{9C716E56-6BF9-4D4D-886D-2448AF58FA56}"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1EB75B-4F09-467C-A184-B3967688FAC0}" type="doc">
      <dgm:prSet loTypeId="urn:microsoft.com/office/officeart/2009/3/layout/HorizontalOrganizationChart" loCatId="hierarchy" qsTypeId="urn:microsoft.com/office/officeart/2005/8/quickstyle/simple3" qsCatId="simple" csTypeId="urn:microsoft.com/office/officeart/2005/8/colors/accent6_5" csCatId="accent6" phldr="1"/>
      <dgm:spPr/>
      <dgm:t>
        <a:bodyPr/>
        <a:lstStyle/>
        <a:p>
          <a:endParaRPr lang="es-EC"/>
        </a:p>
      </dgm:t>
    </dgm:pt>
    <dgm:pt modelId="{CA8571E7-1B31-4149-9E4A-F8D51D8DDC08}">
      <dgm:prSet phldrT="[Texto]" custT="1"/>
      <dgm:spPr/>
      <dgm:t>
        <a:bodyPr/>
        <a:lstStyle/>
        <a:p>
          <a:r>
            <a:rPr lang="es-ES" sz="1400" b="1" smtClean="0">
              <a:latin typeface="Arial" panose="020B0604020202020204" pitchFamily="34" charset="0"/>
              <a:cs typeface="Arial" panose="020B0604020202020204" pitchFamily="34" charset="0"/>
            </a:rPr>
            <a:t>Código Orgánico Monetario y Financiero, Libro I</a:t>
          </a:r>
          <a:endParaRPr lang="es-EC" sz="1400" b="1" dirty="0">
            <a:latin typeface="Arial" panose="020B0604020202020204" pitchFamily="34" charset="0"/>
            <a:cs typeface="Arial" panose="020B0604020202020204" pitchFamily="34" charset="0"/>
          </a:endParaRPr>
        </a:p>
      </dgm:t>
    </dgm:pt>
    <dgm:pt modelId="{A692DF99-41A9-490A-A0D2-CABB283DCC9F}" type="parTrans" cxnId="{20732829-185F-4AE1-B7A3-595CBCCE5FE4}">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19FCB87D-883F-405F-A03E-D0954CC5BC45}" type="sibTrans" cxnId="{20732829-185F-4AE1-B7A3-595CBCCE5FE4}">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DC34545E-66E5-4CFD-811B-27E71D80FD56}">
      <dgm:prSet phldrT="[Texto]" custT="1"/>
      <dgm:spPr/>
      <dgm:t>
        <a:bodyPr/>
        <a:lstStyle/>
        <a:p>
          <a:r>
            <a:rPr lang="es-EC" sz="1400" dirty="0" smtClean="0">
              <a:latin typeface="Arial" panose="020B0604020202020204" pitchFamily="34" charset="0"/>
              <a:cs typeface="Arial" panose="020B0604020202020204" pitchFamily="34" charset="0"/>
            </a:rPr>
            <a:t>Las Superintendencias conforme a sus competencias controlarán las actividades financieras del Sistema Financiero Nacional</a:t>
          </a:r>
          <a:endParaRPr lang="es-EC" sz="1400" dirty="0">
            <a:latin typeface="Arial" panose="020B0604020202020204" pitchFamily="34" charset="0"/>
            <a:cs typeface="Arial" panose="020B0604020202020204" pitchFamily="34" charset="0"/>
          </a:endParaRPr>
        </a:p>
      </dgm:t>
    </dgm:pt>
    <dgm:pt modelId="{2D34A484-79BF-4E2D-A319-2069DD543218}" type="parTrans" cxnId="{7816ECE9-8ECD-42E3-864E-1788E21A9F48}">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A15A02DB-91B9-4601-A027-E13DE6DCE7E0}" type="sibTrans" cxnId="{7816ECE9-8ECD-42E3-864E-1788E21A9F48}">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D0B45E09-DCEF-4AA5-A97B-837F355B0B14}">
      <dgm:prSet phldrT="[Texto]" custT="1"/>
      <dgm:spPr/>
      <dgm:t>
        <a:bodyPr/>
        <a:lstStyle/>
        <a:p>
          <a:r>
            <a:rPr lang="es-ES" sz="1400" b="1" smtClean="0">
              <a:latin typeface="Arial" panose="020B0604020202020204" pitchFamily="34" charset="0"/>
              <a:cs typeface="Arial" panose="020B0604020202020204" pitchFamily="34" charset="0"/>
            </a:rPr>
            <a:t>Control y Auditoría</a:t>
          </a:r>
          <a:endParaRPr lang="es-EC" sz="1400" b="1" dirty="0">
            <a:latin typeface="Arial" panose="020B0604020202020204" pitchFamily="34" charset="0"/>
            <a:cs typeface="Arial" panose="020B0604020202020204" pitchFamily="34" charset="0"/>
          </a:endParaRPr>
        </a:p>
      </dgm:t>
    </dgm:pt>
    <dgm:pt modelId="{6F7A549B-455C-4322-92CC-7E0A48BFB7C9}" type="parTrans" cxnId="{7E489192-E308-4A38-9919-9D3959A7AE2D}">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E1E210B0-F802-43E7-8D91-4D41ED52B935}" type="sibTrans" cxnId="{7E489192-E308-4A38-9919-9D3959A7AE2D}">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542A8C08-4860-430D-9B33-89DC29E8AF11}">
      <dgm:prSet phldrT="[Texto]" custT="1"/>
      <dgm:spPr/>
      <dgm:t>
        <a:bodyPr/>
        <a:lstStyle/>
        <a:p>
          <a:r>
            <a:rPr lang="es-EC" sz="1400" smtClean="0">
              <a:latin typeface="Arial" panose="020B0604020202020204" pitchFamily="34" charset="0"/>
              <a:cs typeface="Arial" panose="020B0604020202020204" pitchFamily="34" charset="0"/>
            </a:rPr>
            <a:t>Las entidades del SFN deben contar con sistemas de control interno para asegurar la efectividad y eficiencia de sus actividades</a:t>
          </a:r>
          <a:endParaRPr lang="es-EC" sz="1400" dirty="0">
            <a:latin typeface="Arial" panose="020B0604020202020204" pitchFamily="34" charset="0"/>
            <a:cs typeface="Arial" panose="020B0604020202020204" pitchFamily="34" charset="0"/>
          </a:endParaRPr>
        </a:p>
      </dgm:t>
    </dgm:pt>
    <dgm:pt modelId="{6D66AD6C-02BA-4836-85CA-487503062BC2}" type="parTrans" cxnId="{8F934209-436F-459C-BE75-8E630EB8D108}">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E519C50B-6E8B-402B-B9F6-75682093DD13}" type="sibTrans" cxnId="{8F934209-436F-459C-BE75-8E630EB8D108}">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4CEDB2EC-1D5A-4B4B-9EA7-BB80812056DA}">
      <dgm:prSet phldrT="[Texto]" custT="1"/>
      <dgm:spPr/>
      <dgm:t>
        <a:bodyPr/>
        <a:lstStyle/>
        <a:p>
          <a:r>
            <a:rPr lang="es-EC" sz="1400" smtClean="0">
              <a:latin typeface="Arial" panose="020B0604020202020204" pitchFamily="34" charset="0"/>
              <a:cs typeface="Arial" panose="020B0604020202020204" pitchFamily="34" charset="0"/>
            </a:rPr>
            <a:t>Las entidades del SFN tendrán un auditor interno y un auditor externo, registrados y calificados por las superintendencias correspondientes</a:t>
          </a:r>
          <a:endParaRPr lang="es-EC" sz="1400" dirty="0">
            <a:latin typeface="Arial" panose="020B0604020202020204" pitchFamily="34" charset="0"/>
            <a:cs typeface="Arial" panose="020B0604020202020204" pitchFamily="34" charset="0"/>
          </a:endParaRPr>
        </a:p>
      </dgm:t>
    </dgm:pt>
    <dgm:pt modelId="{0FC44D2C-6AC4-4C27-9CA7-E56E339942CF}" type="parTrans" cxnId="{00B5E89F-71E4-4A53-8ED2-7FA488A02BCF}">
      <dgm:prSet/>
      <dgm:spPr/>
      <dgm:t>
        <a:bodyPr/>
        <a:lstStyle/>
        <a:p>
          <a:endParaRPr lang="es-EC" sz="1400">
            <a:latin typeface="Arial" panose="020B0604020202020204" pitchFamily="34" charset="0"/>
            <a:cs typeface="Arial" panose="020B0604020202020204" pitchFamily="34" charset="0"/>
          </a:endParaRPr>
        </a:p>
      </dgm:t>
    </dgm:pt>
    <dgm:pt modelId="{9920D1D4-95B8-495C-A9FB-DC244FE0CEB0}" type="sibTrans" cxnId="{00B5E89F-71E4-4A53-8ED2-7FA488A02BCF}">
      <dgm:prSet/>
      <dgm:spPr/>
      <dgm:t>
        <a:bodyPr/>
        <a:lstStyle/>
        <a:p>
          <a:endParaRPr lang="es-EC" sz="1400">
            <a:latin typeface="Arial" panose="020B0604020202020204" pitchFamily="34" charset="0"/>
            <a:cs typeface="Arial" panose="020B0604020202020204" pitchFamily="34" charset="0"/>
          </a:endParaRPr>
        </a:p>
      </dgm:t>
    </dgm:pt>
    <dgm:pt modelId="{A3B69860-4794-4190-ACC1-EE5C89F32F51}" type="pres">
      <dgm:prSet presAssocID="{741EB75B-4F09-467C-A184-B3967688FAC0}" presName="hierChild1" presStyleCnt="0">
        <dgm:presLayoutVars>
          <dgm:orgChart val="1"/>
          <dgm:chPref val="1"/>
          <dgm:dir/>
          <dgm:animOne val="branch"/>
          <dgm:animLvl val="lvl"/>
          <dgm:resizeHandles/>
        </dgm:presLayoutVars>
      </dgm:prSet>
      <dgm:spPr/>
      <dgm:t>
        <a:bodyPr/>
        <a:lstStyle/>
        <a:p>
          <a:endParaRPr lang="es-ES"/>
        </a:p>
      </dgm:t>
    </dgm:pt>
    <dgm:pt modelId="{54BA8806-E0BE-4A9F-9454-0145E76AD929}" type="pres">
      <dgm:prSet presAssocID="{CA8571E7-1B31-4149-9E4A-F8D51D8DDC08}" presName="hierRoot1" presStyleCnt="0">
        <dgm:presLayoutVars>
          <dgm:hierBranch val="init"/>
        </dgm:presLayoutVars>
      </dgm:prSet>
      <dgm:spPr/>
      <dgm:t>
        <a:bodyPr/>
        <a:lstStyle/>
        <a:p>
          <a:endParaRPr lang="es-ES"/>
        </a:p>
      </dgm:t>
    </dgm:pt>
    <dgm:pt modelId="{5EBDE999-CBF5-409C-BB25-E3DE064B1701}" type="pres">
      <dgm:prSet presAssocID="{CA8571E7-1B31-4149-9E4A-F8D51D8DDC08}" presName="rootComposite1" presStyleCnt="0"/>
      <dgm:spPr/>
      <dgm:t>
        <a:bodyPr/>
        <a:lstStyle/>
        <a:p>
          <a:endParaRPr lang="es-ES"/>
        </a:p>
      </dgm:t>
    </dgm:pt>
    <dgm:pt modelId="{F927910E-82FE-44C0-BA12-CF73960540D5}" type="pres">
      <dgm:prSet presAssocID="{CA8571E7-1B31-4149-9E4A-F8D51D8DDC08}" presName="rootText1" presStyleLbl="node0" presStyleIdx="0" presStyleCnt="1" custScaleX="78586">
        <dgm:presLayoutVars>
          <dgm:chPref val="3"/>
        </dgm:presLayoutVars>
      </dgm:prSet>
      <dgm:spPr/>
      <dgm:t>
        <a:bodyPr/>
        <a:lstStyle/>
        <a:p>
          <a:endParaRPr lang="es-ES"/>
        </a:p>
      </dgm:t>
    </dgm:pt>
    <dgm:pt modelId="{A10649F6-CC45-4D31-BF02-1D8B8A7C8C6C}" type="pres">
      <dgm:prSet presAssocID="{CA8571E7-1B31-4149-9E4A-F8D51D8DDC08}" presName="rootConnector1" presStyleLbl="node1" presStyleIdx="0" presStyleCnt="0"/>
      <dgm:spPr/>
      <dgm:t>
        <a:bodyPr/>
        <a:lstStyle/>
        <a:p>
          <a:endParaRPr lang="es-ES"/>
        </a:p>
      </dgm:t>
    </dgm:pt>
    <dgm:pt modelId="{C8BC9D33-207D-4B06-8894-CFC9BD4A997C}" type="pres">
      <dgm:prSet presAssocID="{CA8571E7-1B31-4149-9E4A-F8D51D8DDC08}" presName="hierChild2" presStyleCnt="0"/>
      <dgm:spPr/>
      <dgm:t>
        <a:bodyPr/>
        <a:lstStyle/>
        <a:p>
          <a:endParaRPr lang="es-ES"/>
        </a:p>
      </dgm:t>
    </dgm:pt>
    <dgm:pt modelId="{F2EB6794-20C6-4B47-9216-1922E33ADF10}" type="pres">
      <dgm:prSet presAssocID="{6F7A549B-455C-4322-92CC-7E0A48BFB7C9}" presName="Name64" presStyleLbl="parChTrans1D2" presStyleIdx="0" presStyleCnt="1"/>
      <dgm:spPr/>
      <dgm:t>
        <a:bodyPr/>
        <a:lstStyle/>
        <a:p>
          <a:endParaRPr lang="es-ES"/>
        </a:p>
      </dgm:t>
    </dgm:pt>
    <dgm:pt modelId="{E77D7AE6-6DAA-4A01-A14B-BBA2BC1114DF}" type="pres">
      <dgm:prSet presAssocID="{D0B45E09-DCEF-4AA5-A97B-837F355B0B14}" presName="hierRoot2" presStyleCnt="0">
        <dgm:presLayoutVars>
          <dgm:hierBranch val="init"/>
        </dgm:presLayoutVars>
      </dgm:prSet>
      <dgm:spPr/>
      <dgm:t>
        <a:bodyPr/>
        <a:lstStyle/>
        <a:p>
          <a:endParaRPr lang="es-ES"/>
        </a:p>
      </dgm:t>
    </dgm:pt>
    <dgm:pt modelId="{14891B1D-05F6-4E06-8EC1-83BACA2C946B}" type="pres">
      <dgm:prSet presAssocID="{D0B45E09-DCEF-4AA5-A97B-837F355B0B14}" presName="rootComposite" presStyleCnt="0"/>
      <dgm:spPr/>
      <dgm:t>
        <a:bodyPr/>
        <a:lstStyle/>
        <a:p>
          <a:endParaRPr lang="es-ES"/>
        </a:p>
      </dgm:t>
    </dgm:pt>
    <dgm:pt modelId="{DF3280FF-8FD9-4FA8-B8E5-49D311B469ED}" type="pres">
      <dgm:prSet presAssocID="{D0B45E09-DCEF-4AA5-A97B-837F355B0B14}" presName="rootText" presStyleLbl="node2" presStyleIdx="0" presStyleCnt="1" custScaleX="79158">
        <dgm:presLayoutVars>
          <dgm:chPref val="3"/>
        </dgm:presLayoutVars>
      </dgm:prSet>
      <dgm:spPr/>
      <dgm:t>
        <a:bodyPr/>
        <a:lstStyle/>
        <a:p>
          <a:endParaRPr lang="es-ES"/>
        </a:p>
      </dgm:t>
    </dgm:pt>
    <dgm:pt modelId="{0A0C01DF-DD3C-4E41-AE10-07B095169603}" type="pres">
      <dgm:prSet presAssocID="{D0B45E09-DCEF-4AA5-A97B-837F355B0B14}" presName="rootConnector" presStyleLbl="node2" presStyleIdx="0" presStyleCnt="1"/>
      <dgm:spPr/>
      <dgm:t>
        <a:bodyPr/>
        <a:lstStyle/>
        <a:p>
          <a:endParaRPr lang="es-ES"/>
        </a:p>
      </dgm:t>
    </dgm:pt>
    <dgm:pt modelId="{65081971-8450-4A4D-8446-79F8BB38CB89}" type="pres">
      <dgm:prSet presAssocID="{D0B45E09-DCEF-4AA5-A97B-837F355B0B14}" presName="hierChild4" presStyleCnt="0"/>
      <dgm:spPr/>
      <dgm:t>
        <a:bodyPr/>
        <a:lstStyle/>
        <a:p>
          <a:endParaRPr lang="es-ES"/>
        </a:p>
      </dgm:t>
    </dgm:pt>
    <dgm:pt modelId="{D4D626D8-414D-4343-9BAA-42BC0438A971}" type="pres">
      <dgm:prSet presAssocID="{2D34A484-79BF-4E2D-A319-2069DD543218}" presName="Name64" presStyleLbl="parChTrans1D3" presStyleIdx="0" presStyleCnt="3"/>
      <dgm:spPr/>
      <dgm:t>
        <a:bodyPr/>
        <a:lstStyle/>
        <a:p>
          <a:endParaRPr lang="es-ES"/>
        </a:p>
      </dgm:t>
    </dgm:pt>
    <dgm:pt modelId="{C2E7BB9F-1C18-4D1E-B649-A04D3EAF83EA}" type="pres">
      <dgm:prSet presAssocID="{DC34545E-66E5-4CFD-811B-27E71D80FD56}" presName="hierRoot2" presStyleCnt="0">
        <dgm:presLayoutVars>
          <dgm:hierBranch val="init"/>
        </dgm:presLayoutVars>
      </dgm:prSet>
      <dgm:spPr/>
      <dgm:t>
        <a:bodyPr/>
        <a:lstStyle/>
        <a:p>
          <a:endParaRPr lang="es-ES"/>
        </a:p>
      </dgm:t>
    </dgm:pt>
    <dgm:pt modelId="{BBDA269D-BE19-4DA9-A6EA-241A52C97C49}" type="pres">
      <dgm:prSet presAssocID="{DC34545E-66E5-4CFD-811B-27E71D80FD56}" presName="rootComposite" presStyleCnt="0"/>
      <dgm:spPr/>
      <dgm:t>
        <a:bodyPr/>
        <a:lstStyle/>
        <a:p>
          <a:endParaRPr lang="es-ES"/>
        </a:p>
      </dgm:t>
    </dgm:pt>
    <dgm:pt modelId="{5F540D74-B3B2-43CE-9F53-227FC096AADA}" type="pres">
      <dgm:prSet presAssocID="{DC34545E-66E5-4CFD-811B-27E71D80FD56}" presName="rootText" presStyleLbl="node3" presStyleIdx="0" presStyleCnt="3">
        <dgm:presLayoutVars>
          <dgm:chPref val="3"/>
        </dgm:presLayoutVars>
      </dgm:prSet>
      <dgm:spPr/>
      <dgm:t>
        <a:bodyPr/>
        <a:lstStyle/>
        <a:p>
          <a:endParaRPr lang="es-ES"/>
        </a:p>
      </dgm:t>
    </dgm:pt>
    <dgm:pt modelId="{0EB461DC-5195-4A40-AFDE-330DD52CE01A}" type="pres">
      <dgm:prSet presAssocID="{DC34545E-66E5-4CFD-811B-27E71D80FD56}" presName="rootConnector" presStyleLbl="node3" presStyleIdx="0" presStyleCnt="3"/>
      <dgm:spPr/>
      <dgm:t>
        <a:bodyPr/>
        <a:lstStyle/>
        <a:p>
          <a:endParaRPr lang="es-ES"/>
        </a:p>
      </dgm:t>
    </dgm:pt>
    <dgm:pt modelId="{E6A1204E-9C91-464E-83B9-25886200B115}" type="pres">
      <dgm:prSet presAssocID="{DC34545E-66E5-4CFD-811B-27E71D80FD56}" presName="hierChild4" presStyleCnt="0"/>
      <dgm:spPr/>
      <dgm:t>
        <a:bodyPr/>
        <a:lstStyle/>
        <a:p>
          <a:endParaRPr lang="es-ES"/>
        </a:p>
      </dgm:t>
    </dgm:pt>
    <dgm:pt modelId="{CBEBD65B-D28E-4240-AAB9-B9B012E614FD}" type="pres">
      <dgm:prSet presAssocID="{DC34545E-66E5-4CFD-811B-27E71D80FD56}" presName="hierChild5" presStyleCnt="0"/>
      <dgm:spPr/>
      <dgm:t>
        <a:bodyPr/>
        <a:lstStyle/>
        <a:p>
          <a:endParaRPr lang="es-ES"/>
        </a:p>
      </dgm:t>
    </dgm:pt>
    <dgm:pt modelId="{FEE0A16B-48A6-49FB-9656-9CCFEAFCFC79}" type="pres">
      <dgm:prSet presAssocID="{6D66AD6C-02BA-4836-85CA-487503062BC2}" presName="Name64" presStyleLbl="parChTrans1D3" presStyleIdx="1" presStyleCnt="3"/>
      <dgm:spPr/>
      <dgm:t>
        <a:bodyPr/>
        <a:lstStyle/>
        <a:p>
          <a:endParaRPr lang="es-ES"/>
        </a:p>
      </dgm:t>
    </dgm:pt>
    <dgm:pt modelId="{5FD58E98-4D77-43CC-81E8-A71F438BAD41}" type="pres">
      <dgm:prSet presAssocID="{542A8C08-4860-430D-9B33-89DC29E8AF11}" presName="hierRoot2" presStyleCnt="0">
        <dgm:presLayoutVars>
          <dgm:hierBranch val="init"/>
        </dgm:presLayoutVars>
      </dgm:prSet>
      <dgm:spPr/>
      <dgm:t>
        <a:bodyPr/>
        <a:lstStyle/>
        <a:p>
          <a:endParaRPr lang="es-ES"/>
        </a:p>
      </dgm:t>
    </dgm:pt>
    <dgm:pt modelId="{9F004D06-300A-42DD-831A-031EBD512813}" type="pres">
      <dgm:prSet presAssocID="{542A8C08-4860-430D-9B33-89DC29E8AF11}" presName="rootComposite" presStyleCnt="0"/>
      <dgm:spPr/>
      <dgm:t>
        <a:bodyPr/>
        <a:lstStyle/>
        <a:p>
          <a:endParaRPr lang="es-ES"/>
        </a:p>
      </dgm:t>
    </dgm:pt>
    <dgm:pt modelId="{9363219E-20B3-4E8F-B47A-07DF3F1B3AE5}" type="pres">
      <dgm:prSet presAssocID="{542A8C08-4860-430D-9B33-89DC29E8AF11}" presName="rootText" presStyleLbl="node3" presStyleIdx="1" presStyleCnt="3">
        <dgm:presLayoutVars>
          <dgm:chPref val="3"/>
        </dgm:presLayoutVars>
      </dgm:prSet>
      <dgm:spPr/>
      <dgm:t>
        <a:bodyPr/>
        <a:lstStyle/>
        <a:p>
          <a:endParaRPr lang="es-ES"/>
        </a:p>
      </dgm:t>
    </dgm:pt>
    <dgm:pt modelId="{44E09E65-F9F6-4EE6-8E4C-EEFB95E6CB32}" type="pres">
      <dgm:prSet presAssocID="{542A8C08-4860-430D-9B33-89DC29E8AF11}" presName="rootConnector" presStyleLbl="node3" presStyleIdx="1" presStyleCnt="3"/>
      <dgm:spPr/>
      <dgm:t>
        <a:bodyPr/>
        <a:lstStyle/>
        <a:p>
          <a:endParaRPr lang="es-ES"/>
        </a:p>
      </dgm:t>
    </dgm:pt>
    <dgm:pt modelId="{865EE911-5283-4D58-BAC7-A01D0B1B00DD}" type="pres">
      <dgm:prSet presAssocID="{542A8C08-4860-430D-9B33-89DC29E8AF11}" presName="hierChild4" presStyleCnt="0"/>
      <dgm:spPr/>
      <dgm:t>
        <a:bodyPr/>
        <a:lstStyle/>
        <a:p>
          <a:endParaRPr lang="es-ES"/>
        </a:p>
      </dgm:t>
    </dgm:pt>
    <dgm:pt modelId="{32D0CE7F-6DE2-4E49-8655-7AF2E98F8BEA}" type="pres">
      <dgm:prSet presAssocID="{542A8C08-4860-430D-9B33-89DC29E8AF11}" presName="hierChild5" presStyleCnt="0"/>
      <dgm:spPr/>
      <dgm:t>
        <a:bodyPr/>
        <a:lstStyle/>
        <a:p>
          <a:endParaRPr lang="es-ES"/>
        </a:p>
      </dgm:t>
    </dgm:pt>
    <dgm:pt modelId="{DB4184BF-DE1E-49F3-8489-7110689D9D7A}" type="pres">
      <dgm:prSet presAssocID="{0FC44D2C-6AC4-4C27-9CA7-E56E339942CF}" presName="Name64" presStyleLbl="parChTrans1D3" presStyleIdx="2" presStyleCnt="3"/>
      <dgm:spPr/>
      <dgm:t>
        <a:bodyPr/>
        <a:lstStyle/>
        <a:p>
          <a:endParaRPr lang="es-ES"/>
        </a:p>
      </dgm:t>
    </dgm:pt>
    <dgm:pt modelId="{1BFE7594-F027-4825-B0BD-25755370B25C}" type="pres">
      <dgm:prSet presAssocID="{4CEDB2EC-1D5A-4B4B-9EA7-BB80812056DA}" presName="hierRoot2" presStyleCnt="0">
        <dgm:presLayoutVars>
          <dgm:hierBranch val="init"/>
        </dgm:presLayoutVars>
      </dgm:prSet>
      <dgm:spPr/>
      <dgm:t>
        <a:bodyPr/>
        <a:lstStyle/>
        <a:p>
          <a:endParaRPr lang="es-ES"/>
        </a:p>
      </dgm:t>
    </dgm:pt>
    <dgm:pt modelId="{B19C07CE-807F-46F4-9869-C547374CAFA1}" type="pres">
      <dgm:prSet presAssocID="{4CEDB2EC-1D5A-4B4B-9EA7-BB80812056DA}" presName="rootComposite" presStyleCnt="0"/>
      <dgm:spPr/>
      <dgm:t>
        <a:bodyPr/>
        <a:lstStyle/>
        <a:p>
          <a:endParaRPr lang="es-ES"/>
        </a:p>
      </dgm:t>
    </dgm:pt>
    <dgm:pt modelId="{128872F5-2F96-483F-BC5F-16532A88117C}" type="pres">
      <dgm:prSet presAssocID="{4CEDB2EC-1D5A-4B4B-9EA7-BB80812056DA}" presName="rootText" presStyleLbl="node3" presStyleIdx="2" presStyleCnt="3">
        <dgm:presLayoutVars>
          <dgm:chPref val="3"/>
        </dgm:presLayoutVars>
      </dgm:prSet>
      <dgm:spPr/>
      <dgm:t>
        <a:bodyPr/>
        <a:lstStyle/>
        <a:p>
          <a:endParaRPr lang="es-ES"/>
        </a:p>
      </dgm:t>
    </dgm:pt>
    <dgm:pt modelId="{C7743285-4BE4-417A-A73A-6464BB924520}" type="pres">
      <dgm:prSet presAssocID="{4CEDB2EC-1D5A-4B4B-9EA7-BB80812056DA}" presName="rootConnector" presStyleLbl="node3" presStyleIdx="2" presStyleCnt="3"/>
      <dgm:spPr/>
      <dgm:t>
        <a:bodyPr/>
        <a:lstStyle/>
        <a:p>
          <a:endParaRPr lang="es-ES"/>
        </a:p>
      </dgm:t>
    </dgm:pt>
    <dgm:pt modelId="{1B0BAFBD-88F8-4487-8A2C-652980FC7699}" type="pres">
      <dgm:prSet presAssocID="{4CEDB2EC-1D5A-4B4B-9EA7-BB80812056DA}" presName="hierChild4" presStyleCnt="0"/>
      <dgm:spPr/>
      <dgm:t>
        <a:bodyPr/>
        <a:lstStyle/>
        <a:p>
          <a:endParaRPr lang="es-ES"/>
        </a:p>
      </dgm:t>
    </dgm:pt>
    <dgm:pt modelId="{53F5BBC4-5226-4F35-9C7F-FC5715F98A54}" type="pres">
      <dgm:prSet presAssocID="{4CEDB2EC-1D5A-4B4B-9EA7-BB80812056DA}" presName="hierChild5" presStyleCnt="0"/>
      <dgm:spPr/>
      <dgm:t>
        <a:bodyPr/>
        <a:lstStyle/>
        <a:p>
          <a:endParaRPr lang="es-ES"/>
        </a:p>
      </dgm:t>
    </dgm:pt>
    <dgm:pt modelId="{AA376C3F-A3A9-4DDF-9E77-74AE01DD4878}" type="pres">
      <dgm:prSet presAssocID="{D0B45E09-DCEF-4AA5-A97B-837F355B0B14}" presName="hierChild5" presStyleCnt="0"/>
      <dgm:spPr/>
      <dgm:t>
        <a:bodyPr/>
        <a:lstStyle/>
        <a:p>
          <a:endParaRPr lang="es-ES"/>
        </a:p>
      </dgm:t>
    </dgm:pt>
    <dgm:pt modelId="{5911CDDF-31EF-4E0A-ABF8-DE4EED679457}" type="pres">
      <dgm:prSet presAssocID="{CA8571E7-1B31-4149-9E4A-F8D51D8DDC08}" presName="hierChild3" presStyleCnt="0"/>
      <dgm:spPr/>
      <dgm:t>
        <a:bodyPr/>
        <a:lstStyle/>
        <a:p>
          <a:endParaRPr lang="es-ES"/>
        </a:p>
      </dgm:t>
    </dgm:pt>
  </dgm:ptLst>
  <dgm:cxnLst>
    <dgm:cxn modelId="{E182F20E-5691-4EF4-93FE-974CEBD98957}" type="presOf" srcId="{4CEDB2EC-1D5A-4B4B-9EA7-BB80812056DA}" destId="{C7743285-4BE4-417A-A73A-6464BB924520}" srcOrd="1" destOrd="0" presId="urn:microsoft.com/office/officeart/2009/3/layout/HorizontalOrganizationChart"/>
    <dgm:cxn modelId="{3EBD33B6-DD5A-445E-8045-DB8D93E32AF8}" type="presOf" srcId="{CA8571E7-1B31-4149-9E4A-F8D51D8DDC08}" destId="{A10649F6-CC45-4D31-BF02-1D8B8A7C8C6C}" srcOrd="1" destOrd="0" presId="urn:microsoft.com/office/officeart/2009/3/layout/HorizontalOrganizationChart"/>
    <dgm:cxn modelId="{9C8FC325-7625-4430-8347-2C8F02CAE72B}" type="presOf" srcId="{DC34545E-66E5-4CFD-811B-27E71D80FD56}" destId="{0EB461DC-5195-4A40-AFDE-330DD52CE01A}" srcOrd="1" destOrd="0" presId="urn:microsoft.com/office/officeart/2009/3/layout/HorizontalOrganizationChart"/>
    <dgm:cxn modelId="{DD152793-89AF-4C62-8862-0D85EB4B1948}" type="presOf" srcId="{542A8C08-4860-430D-9B33-89DC29E8AF11}" destId="{44E09E65-F9F6-4EE6-8E4C-EEFB95E6CB32}" srcOrd="1" destOrd="0" presId="urn:microsoft.com/office/officeart/2009/3/layout/HorizontalOrganizationChart"/>
    <dgm:cxn modelId="{8F934209-436F-459C-BE75-8E630EB8D108}" srcId="{D0B45E09-DCEF-4AA5-A97B-837F355B0B14}" destId="{542A8C08-4860-430D-9B33-89DC29E8AF11}" srcOrd="1" destOrd="0" parTransId="{6D66AD6C-02BA-4836-85CA-487503062BC2}" sibTransId="{E519C50B-6E8B-402B-B9F6-75682093DD13}"/>
    <dgm:cxn modelId="{41153FD4-4780-412F-B35C-153C0B8FEBEF}" type="presOf" srcId="{0FC44D2C-6AC4-4C27-9CA7-E56E339942CF}" destId="{DB4184BF-DE1E-49F3-8489-7110689D9D7A}" srcOrd="0" destOrd="0" presId="urn:microsoft.com/office/officeart/2009/3/layout/HorizontalOrganizationChart"/>
    <dgm:cxn modelId="{7816ECE9-8ECD-42E3-864E-1788E21A9F48}" srcId="{D0B45E09-DCEF-4AA5-A97B-837F355B0B14}" destId="{DC34545E-66E5-4CFD-811B-27E71D80FD56}" srcOrd="0" destOrd="0" parTransId="{2D34A484-79BF-4E2D-A319-2069DD543218}" sibTransId="{A15A02DB-91B9-4601-A027-E13DE6DCE7E0}"/>
    <dgm:cxn modelId="{C134D36C-050F-4684-B543-48B1BB612E17}" type="presOf" srcId="{D0B45E09-DCEF-4AA5-A97B-837F355B0B14}" destId="{0A0C01DF-DD3C-4E41-AE10-07B095169603}" srcOrd="1" destOrd="0" presId="urn:microsoft.com/office/officeart/2009/3/layout/HorizontalOrganizationChart"/>
    <dgm:cxn modelId="{5A0D5A75-F689-403C-8221-7E4596F1CC1C}" type="presOf" srcId="{DC34545E-66E5-4CFD-811B-27E71D80FD56}" destId="{5F540D74-B3B2-43CE-9F53-227FC096AADA}" srcOrd="0" destOrd="0" presId="urn:microsoft.com/office/officeart/2009/3/layout/HorizontalOrganizationChart"/>
    <dgm:cxn modelId="{7A80DE7F-394C-4296-BB6A-00B5043F1949}" type="presOf" srcId="{6F7A549B-455C-4322-92CC-7E0A48BFB7C9}" destId="{F2EB6794-20C6-4B47-9216-1922E33ADF10}" srcOrd="0" destOrd="0" presId="urn:microsoft.com/office/officeart/2009/3/layout/HorizontalOrganizationChart"/>
    <dgm:cxn modelId="{3ACE6E74-A2FB-4EAF-B365-3AB684D4773D}" type="presOf" srcId="{D0B45E09-DCEF-4AA5-A97B-837F355B0B14}" destId="{DF3280FF-8FD9-4FA8-B8E5-49D311B469ED}" srcOrd="0" destOrd="0" presId="urn:microsoft.com/office/officeart/2009/3/layout/HorizontalOrganizationChart"/>
    <dgm:cxn modelId="{00B5E89F-71E4-4A53-8ED2-7FA488A02BCF}" srcId="{D0B45E09-DCEF-4AA5-A97B-837F355B0B14}" destId="{4CEDB2EC-1D5A-4B4B-9EA7-BB80812056DA}" srcOrd="2" destOrd="0" parTransId="{0FC44D2C-6AC4-4C27-9CA7-E56E339942CF}" sibTransId="{9920D1D4-95B8-495C-A9FB-DC244FE0CEB0}"/>
    <dgm:cxn modelId="{5AFE4BC5-52CA-484F-AEEF-5E2798DF8A46}" type="presOf" srcId="{4CEDB2EC-1D5A-4B4B-9EA7-BB80812056DA}" destId="{128872F5-2F96-483F-BC5F-16532A88117C}" srcOrd="0" destOrd="0" presId="urn:microsoft.com/office/officeart/2009/3/layout/HorizontalOrganizationChart"/>
    <dgm:cxn modelId="{CB9F1F98-1533-4F50-81A8-306A1BDB6335}" type="presOf" srcId="{2D34A484-79BF-4E2D-A319-2069DD543218}" destId="{D4D626D8-414D-4343-9BAA-42BC0438A971}" srcOrd="0" destOrd="0" presId="urn:microsoft.com/office/officeart/2009/3/layout/HorizontalOrganizationChart"/>
    <dgm:cxn modelId="{E10E4299-8717-4B43-B359-4927E1099B0F}" type="presOf" srcId="{741EB75B-4F09-467C-A184-B3967688FAC0}" destId="{A3B69860-4794-4190-ACC1-EE5C89F32F51}" srcOrd="0" destOrd="0" presId="urn:microsoft.com/office/officeart/2009/3/layout/HorizontalOrganizationChart"/>
    <dgm:cxn modelId="{E3403DF5-A0B2-403C-B64A-63FAF8DFC00E}" type="presOf" srcId="{6D66AD6C-02BA-4836-85CA-487503062BC2}" destId="{FEE0A16B-48A6-49FB-9656-9CCFEAFCFC79}" srcOrd="0" destOrd="0" presId="urn:microsoft.com/office/officeart/2009/3/layout/HorizontalOrganizationChart"/>
    <dgm:cxn modelId="{3E78EE88-424A-4A5C-9758-4A7E16B06E49}" type="presOf" srcId="{542A8C08-4860-430D-9B33-89DC29E8AF11}" destId="{9363219E-20B3-4E8F-B47A-07DF3F1B3AE5}" srcOrd="0" destOrd="0" presId="urn:microsoft.com/office/officeart/2009/3/layout/HorizontalOrganizationChart"/>
    <dgm:cxn modelId="{20732829-185F-4AE1-B7A3-595CBCCE5FE4}" srcId="{741EB75B-4F09-467C-A184-B3967688FAC0}" destId="{CA8571E7-1B31-4149-9E4A-F8D51D8DDC08}" srcOrd="0" destOrd="0" parTransId="{A692DF99-41A9-490A-A0D2-CABB283DCC9F}" sibTransId="{19FCB87D-883F-405F-A03E-D0954CC5BC45}"/>
    <dgm:cxn modelId="{7E489192-E308-4A38-9919-9D3959A7AE2D}" srcId="{CA8571E7-1B31-4149-9E4A-F8D51D8DDC08}" destId="{D0B45E09-DCEF-4AA5-A97B-837F355B0B14}" srcOrd="0" destOrd="0" parTransId="{6F7A549B-455C-4322-92CC-7E0A48BFB7C9}" sibTransId="{E1E210B0-F802-43E7-8D91-4D41ED52B935}"/>
    <dgm:cxn modelId="{36F7EA78-DCA4-4176-B5B9-0C35AAE87078}" type="presOf" srcId="{CA8571E7-1B31-4149-9E4A-F8D51D8DDC08}" destId="{F927910E-82FE-44C0-BA12-CF73960540D5}" srcOrd="0" destOrd="0" presId="urn:microsoft.com/office/officeart/2009/3/layout/HorizontalOrganizationChart"/>
    <dgm:cxn modelId="{EFB8D57A-A5C5-4CDC-AA08-375D2379B351}" type="presParOf" srcId="{A3B69860-4794-4190-ACC1-EE5C89F32F51}" destId="{54BA8806-E0BE-4A9F-9454-0145E76AD929}" srcOrd="0" destOrd="0" presId="urn:microsoft.com/office/officeart/2009/3/layout/HorizontalOrganizationChart"/>
    <dgm:cxn modelId="{10CE7883-28BF-42E4-A555-16AFAB092604}" type="presParOf" srcId="{54BA8806-E0BE-4A9F-9454-0145E76AD929}" destId="{5EBDE999-CBF5-409C-BB25-E3DE064B1701}" srcOrd="0" destOrd="0" presId="urn:microsoft.com/office/officeart/2009/3/layout/HorizontalOrganizationChart"/>
    <dgm:cxn modelId="{1D4544C1-09C9-4A5C-BEEF-E86081C1F8A8}" type="presParOf" srcId="{5EBDE999-CBF5-409C-BB25-E3DE064B1701}" destId="{F927910E-82FE-44C0-BA12-CF73960540D5}" srcOrd="0" destOrd="0" presId="urn:microsoft.com/office/officeart/2009/3/layout/HorizontalOrganizationChart"/>
    <dgm:cxn modelId="{97EFC2E7-30FD-4C6E-8612-54BD16B9BEC6}" type="presParOf" srcId="{5EBDE999-CBF5-409C-BB25-E3DE064B1701}" destId="{A10649F6-CC45-4D31-BF02-1D8B8A7C8C6C}" srcOrd="1" destOrd="0" presId="urn:microsoft.com/office/officeart/2009/3/layout/HorizontalOrganizationChart"/>
    <dgm:cxn modelId="{D29104A5-D8A9-4F51-B7A0-CF81FB9F5406}" type="presParOf" srcId="{54BA8806-E0BE-4A9F-9454-0145E76AD929}" destId="{C8BC9D33-207D-4B06-8894-CFC9BD4A997C}" srcOrd="1" destOrd="0" presId="urn:microsoft.com/office/officeart/2009/3/layout/HorizontalOrganizationChart"/>
    <dgm:cxn modelId="{D7A5EABE-3F2D-4CE8-9748-E2CF146EE3BE}" type="presParOf" srcId="{C8BC9D33-207D-4B06-8894-CFC9BD4A997C}" destId="{F2EB6794-20C6-4B47-9216-1922E33ADF10}" srcOrd="0" destOrd="0" presId="urn:microsoft.com/office/officeart/2009/3/layout/HorizontalOrganizationChart"/>
    <dgm:cxn modelId="{393C7018-A5F7-47C4-8728-615B05F82AB5}" type="presParOf" srcId="{C8BC9D33-207D-4B06-8894-CFC9BD4A997C}" destId="{E77D7AE6-6DAA-4A01-A14B-BBA2BC1114DF}" srcOrd="1" destOrd="0" presId="urn:microsoft.com/office/officeart/2009/3/layout/HorizontalOrganizationChart"/>
    <dgm:cxn modelId="{4579B100-B65D-49BA-83DD-EC4A3C4DD7D6}" type="presParOf" srcId="{E77D7AE6-6DAA-4A01-A14B-BBA2BC1114DF}" destId="{14891B1D-05F6-4E06-8EC1-83BACA2C946B}" srcOrd="0" destOrd="0" presId="urn:microsoft.com/office/officeart/2009/3/layout/HorizontalOrganizationChart"/>
    <dgm:cxn modelId="{5DB71E8A-1E35-4EE3-B47B-B34C209938CF}" type="presParOf" srcId="{14891B1D-05F6-4E06-8EC1-83BACA2C946B}" destId="{DF3280FF-8FD9-4FA8-B8E5-49D311B469ED}" srcOrd="0" destOrd="0" presId="urn:microsoft.com/office/officeart/2009/3/layout/HorizontalOrganizationChart"/>
    <dgm:cxn modelId="{7661AFB0-994A-4E18-BC4B-C4F0ECDBA730}" type="presParOf" srcId="{14891B1D-05F6-4E06-8EC1-83BACA2C946B}" destId="{0A0C01DF-DD3C-4E41-AE10-07B095169603}" srcOrd="1" destOrd="0" presId="urn:microsoft.com/office/officeart/2009/3/layout/HorizontalOrganizationChart"/>
    <dgm:cxn modelId="{2CA8CC5F-FC69-4000-BB9E-72C630BD8B30}" type="presParOf" srcId="{E77D7AE6-6DAA-4A01-A14B-BBA2BC1114DF}" destId="{65081971-8450-4A4D-8446-79F8BB38CB89}" srcOrd="1" destOrd="0" presId="urn:microsoft.com/office/officeart/2009/3/layout/HorizontalOrganizationChart"/>
    <dgm:cxn modelId="{C8AFDB71-E6AF-4485-BAC8-64B317135A07}" type="presParOf" srcId="{65081971-8450-4A4D-8446-79F8BB38CB89}" destId="{D4D626D8-414D-4343-9BAA-42BC0438A971}" srcOrd="0" destOrd="0" presId="urn:microsoft.com/office/officeart/2009/3/layout/HorizontalOrganizationChart"/>
    <dgm:cxn modelId="{2532EA26-620D-4AD9-AB80-DA36F165C0DB}" type="presParOf" srcId="{65081971-8450-4A4D-8446-79F8BB38CB89}" destId="{C2E7BB9F-1C18-4D1E-B649-A04D3EAF83EA}" srcOrd="1" destOrd="0" presId="urn:microsoft.com/office/officeart/2009/3/layout/HorizontalOrganizationChart"/>
    <dgm:cxn modelId="{76B6D4D3-0AC9-4844-83FC-6836C086037C}" type="presParOf" srcId="{C2E7BB9F-1C18-4D1E-B649-A04D3EAF83EA}" destId="{BBDA269D-BE19-4DA9-A6EA-241A52C97C49}" srcOrd="0" destOrd="0" presId="urn:microsoft.com/office/officeart/2009/3/layout/HorizontalOrganizationChart"/>
    <dgm:cxn modelId="{91EFE836-6895-4292-AA63-670F0F555BBF}" type="presParOf" srcId="{BBDA269D-BE19-4DA9-A6EA-241A52C97C49}" destId="{5F540D74-B3B2-43CE-9F53-227FC096AADA}" srcOrd="0" destOrd="0" presId="urn:microsoft.com/office/officeart/2009/3/layout/HorizontalOrganizationChart"/>
    <dgm:cxn modelId="{C9EC7266-ED88-43C7-BB15-4C46AFEBDC99}" type="presParOf" srcId="{BBDA269D-BE19-4DA9-A6EA-241A52C97C49}" destId="{0EB461DC-5195-4A40-AFDE-330DD52CE01A}" srcOrd="1" destOrd="0" presId="urn:microsoft.com/office/officeart/2009/3/layout/HorizontalOrganizationChart"/>
    <dgm:cxn modelId="{59C090DA-E88D-4FFF-85DF-53963B526A45}" type="presParOf" srcId="{C2E7BB9F-1C18-4D1E-B649-A04D3EAF83EA}" destId="{E6A1204E-9C91-464E-83B9-25886200B115}" srcOrd="1" destOrd="0" presId="urn:microsoft.com/office/officeart/2009/3/layout/HorizontalOrganizationChart"/>
    <dgm:cxn modelId="{71D08402-0B9F-4A7C-99DA-0C6293D8DFE1}" type="presParOf" srcId="{C2E7BB9F-1C18-4D1E-B649-A04D3EAF83EA}" destId="{CBEBD65B-D28E-4240-AAB9-B9B012E614FD}" srcOrd="2" destOrd="0" presId="urn:microsoft.com/office/officeart/2009/3/layout/HorizontalOrganizationChart"/>
    <dgm:cxn modelId="{053E8C55-3930-4B4C-8AB1-457A208C2312}" type="presParOf" srcId="{65081971-8450-4A4D-8446-79F8BB38CB89}" destId="{FEE0A16B-48A6-49FB-9656-9CCFEAFCFC79}" srcOrd="2" destOrd="0" presId="urn:microsoft.com/office/officeart/2009/3/layout/HorizontalOrganizationChart"/>
    <dgm:cxn modelId="{88632722-FA53-4541-9CE5-21FBB4ACD615}" type="presParOf" srcId="{65081971-8450-4A4D-8446-79F8BB38CB89}" destId="{5FD58E98-4D77-43CC-81E8-A71F438BAD41}" srcOrd="3" destOrd="0" presId="urn:microsoft.com/office/officeart/2009/3/layout/HorizontalOrganizationChart"/>
    <dgm:cxn modelId="{195F9083-D22A-4401-B467-87B007F39309}" type="presParOf" srcId="{5FD58E98-4D77-43CC-81E8-A71F438BAD41}" destId="{9F004D06-300A-42DD-831A-031EBD512813}" srcOrd="0" destOrd="0" presId="urn:microsoft.com/office/officeart/2009/3/layout/HorizontalOrganizationChart"/>
    <dgm:cxn modelId="{283FDFE5-CF52-4F7F-90E4-FA33514B5560}" type="presParOf" srcId="{9F004D06-300A-42DD-831A-031EBD512813}" destId="{9363219E-20B3-4E8F-B47A-07DF3F1B3AE5}" srcOrd="0" destOrd="0" presId="urn:microsoft.com/office/officeart/2009/3/layout/HorizontalOrganizationChart"/>
    <dgm:cxn modelId="{73F8DBDE-C955-4AEE-89CF-77DE3F507E8F}" type="presParOf" srcId="{9F004D06-300A-42DD-831A-031EBD512813}" destId="{44E09E65-F9F6-4EE6-8E4C-EEFB95E6CB32}" srcOrd="1" destOrd="0" presId="urn:microsoft.com/office/officeart/2009/3/layout/HorizontalOrganizationChart"/>
    <dgm:cxn modelId="{AFEA10D7-46D6-46B7-A79E-8F669932F518}" type="presParOf" srcId="{5FD58E98-4D77-43CC-81E8-A71F438BAD41}" destId="{865EE911-5283-4D58-BAC7-A01D0B1B00DD}" srcOrd="1" destOrd="0" presId="urn:microsoft.com/office/officeart/2009/3/layout/HorizontalOrganizationChart"/>
    <dgm:cxn modelId="{30FC1D0B-B574-4045-9CC3-B952C15511CD}" type="presParOf" srcId="{5FD58E98-4D77-43CC-81E8-A71F438BAD41}" destId="{32D0CE7F-6DE2-4E49-8655-7AF2E98F8BEA}" srcOrd="2" destOrd="0" presId="urn:microsoft.com/office/officeart/2009/3/layout/HorizontalOrganizationChart"/>
    <dgm:cxn modelId="{8727ADA2-20B7-42D0-B8E7-7CD4DA7F1E41}" type="presParOf" srcId="{65081971-8450-4A4D-8446-79F8BB38CB89}" destId="{DB4184BF-DE1E-49F3-8489-7110689D9D7A}" srcOrd="4" destOrd="0" presId="urn:microsoft.com/office/officeart/2009/3/layout/HorizontalOrganizationChart"/>
    <dgm:cxn modelId="{050E9F18-76E1-4943-A4CE-BF96AD93B319}" type="presParOf" srcId="{65081971-8450-4A4D-8446-79F8BB38CB89}" destId="{1BFE7594-F027-4825-B0BD-25755370B25C}" srcOrd="5" destOrd="0" presId="urn:microsoft.com/office/officeart/2009/3/layout/HorizontalOrganizationChart"/>
    <dgm:cxn modelId="{53434426-5411-4926-B100-C773E76BD69A}" type="presParOf" srcId="{1BFE7594-F027-4825-B0BD-25755370B25C}" destId="{B19C07CE-807F-46F4-9869-C547374CAFA1}" srcOrd="0" destOrd="0" presId="urn:microsoft.com/office/officeart/2009/3/layout/HorizontalOrganizationChart"/>
    <dgm:cxn modelId="{A5E0FCBC-85E9-4C6A-99B4-8EC87A1701E1}" type="presParOf" srcId="{B19C07CE-807F-46F4-9869-C547374CAFA1}" destId="{128872F5-2F96-483F-BC5F-16532A88117C}" srcOrd="0" destOrd="0" presId="urn:microsoft.com/office/officeart/2009/3/layout/HorizontalOrganizationChart"/>
    <dgm:cxn modelId="{93366BFE-7104-45F7-9DCB-5EA515644F07}" type="presParOf" srcId="{B19C07CE-807F-46F4-9869-C547374CAFA1}" destId="{C7743285-4BE4-417A-A73A-6464BB924520}" srcOrd="1" destOrd="0" presId="urn:microsoft.com/office/officeart/2009/3/layout/HorizontalOrganizationChart"/>
    <dgm:cxn modelId="{63E93C80-2FAF-4F7C-94E7-B64A57F75C9E}" type="presParOf" srcId="{1BFE7594-F027-4825-B0BD-25755370B25C}" destId="{1B0BAFBD-88F8-4487-8A2C-652980FC7699}" srcOrd="1" destOrd="0" presId="urn:microsoft.com/office/officeart/2009/3/layout/HorizontalOrganizationChart"/>
    <dgm:cxn modelId="{B9CD10B2-1DA2-48C4-9393-F5AAF04F8AA5}" type="presParOf" srcId="{1BFE7594-F027-4825-B0BD-25755370B25C}" destId="{53F5BBC4-5226-4F35-9C7F-FC5715F98A54}" srcOrd="2" destOrd="0" presId="urn:microsoft.com/office/officeart/2009/3/layout/HorizontalOrganizationChart"/>
    <dgm:cxn modelId="{F304474A-FA6A-429E-983A-864F2E249CDA}" type="presParOf" srcId="{E77D7AE6-6DAA-4A01-A14B-BBA2BC1114DF}" destId="{AA376C3F-A3A9-4DDF-9E77-74AE01DD4878}" srcOrd="2" destOrd="0" presId="urn:microsoft.com/office/officeart/2009/3/layout/HorizontalOrganizationChart"/>
    <dgm:cxn modelId="{F13EB8D2-6DDD-4913-B1D3-52AD24D7ED4E}" type="presParOf" srcId="{54BA8806-E0BE-4A9F-9454-0145E76AD929}" destId="{5911CDDF-31EF-4E0A-ABF8-DE4EED679457}"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1EB75B-4F09-467C-A184-B3967688FAC0}" type="doc">
      <dgm:prSet loTypeId="urn:microsoft.com/office/officeart/2009/3/layout/HorizontalOrganizationChart" loCatId="hierarchy" qsTypeId="urn:microsoft.com/office/officeart/2005/8/quickstyle/simple3" qsCatId="simple" csTypeId="urn:microsoft.com/office/officeart/2005/8/colors/colorful3" csCatId="colorful" phldr="1"/>
      <dgm:spPr/>
      <dgm:t>
        <a:bodyPr/>
        <a:lstStyle/>
        <a:p>
          <a:endParaRPr lang="es-EC"/>
        </a:p>
      </dgm:t>
    </dgm:pt>
    <dgm:pt modelId="{DC34545E-66E5-4CFD-811B-27E71D80FD56}">
      <dgm:prSet phldrT="[Texto]" custT="1"/>
      <dgm:spPr/>
      <dgm:t>
        <a:bodyPr/>
        <a:lstStyle/>
        <a:p>
          <a:r>
            <a:rPr lang="es-ES" sz="1200" dirty="0" smtClean="0">
              <a:latin typeface="Arial" panose="020B0604020202020204" pitchFamily="34" charset="0"/>
              <a:cs typeface="Arial" panose="020B0604020202020204" pitchFamily="34" charset="0"/>
            </a:rPr>
            <a:t>Solicitud de calificación – formulario SEPS</a:t>
          </a:r>
          <a:endParaRPr lang="es-EC" sz="1200" dirty="0">
            <a:latin typeface="Arial" panose="020B0604020202020204" pitchFamily="34" charset="0"/>
            <a:cs typeface="Arial" panose="020B0604020202020204" pitchFamily="34" charset="0"/>
          </a:endParaRPr>
        </a:p>
      </dgm:t>
    </dgm:pt>
    <dgm:pt modelId="{2D34A484-79BF-4E2D-A319-2069DD543218}" type="parTrans" cxnId="{7816ECE9-8ECD-42E3-864E-1788E21A9F48}">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A15A02DB-91B9-4601-A027-E13DE6DCE7E0}" type="sibTrans" cxnId="{7816ECE9-8ECD-42E3-864E-1788E21A9F48}">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D0B45E09-DCEF-4AA5-A97B-837F355B0B14}">
      <dgm:prSet phldrT="[Texto]" custT="1"/>
      <dgm:spPr/>
      <dgm:t>
        <a:bodyPr/>
        <a:lstStyle/>
        <a:p>
          <a:r>
            <a:rPr lang="es-ES" sz="1200" b="1" dirty="0" smtClean="0">
              <a:latin typeface="Arial" panose="020B0604020202020204" pitchFamily="34" charset="0"/>
              <a:cs typeface="Arial" panose="020B0604020202020204" pitchFamily="34" charset="0"/>
            </a:rPr>
            <a:t>Auditores Internos y Externos</a:t>
          </a:r>
        </a:p>
        <a:p>
          <a:r>
            <a:rPr lang="es-ES" sz="1200" b="1" dirty="0" smtClean="0">
              <a:latin typeface="Arial" panose="020B0604020202020204" pitchFamily="34" charset="0"/>
              <a:cs typeface="Arial" panose="020B0604020202020204" pitchFamily="34" charset="0"/>
            </a:rPr>
            <a:t>Personas Naturales</a:t>
          </a:r>
          <a:endParaRPr lang="es-EC" sz="1200" b="1" dirty="0">
            <a:latin typeface="Arial" panose="020B0604020202020204" pitchFamily="34" charset="0"/>
            <a:cs typeface="Arial" panose="020B0604020202020204" pitchFamily="34" charset="0"/>
          </a:endParaRPr>
        </a:p>
      </dgm:t>
    </dgm:pt>
    <dgm:pt modelId="{6F7A549B-455C-4322-92CC-7E0A48BFB7C9}" type="parTrans" cxnId="{7E489192-E308-4A38-9919-9D3959A7AE2D}">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E1E210B0-F802-43E7-8D91-4D41ED52B935}" type="sibTrans" cxnId="{7E489192-E308-4A38-9919-9D3959A7AE2D}">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542A8C08-4860-430D-9B33-89DC29E8AF11}">
      <dgm:prSet phldrT="[Texto]" custT="1"/>
      <dgm:spPr/>
      <dgm:t>
        <a:bodyPr/>
        <a:lstStyle/>
        <a:p>
          <a:r>
            <a:rPr lang="es-ES" sz="1200" dirty="0" smtClean="0">
              <a:latin typeface="Arial" panose="020B0604020202020204" pitchFamily="34" charset="0"/>
              <a:cs typeface="Arial" panose="020B0604020202020204" pitchFamily="34" charset="0"/>
            </a:rPr>
            <a:t>Título de tercer nivel o cuarto nivel en auditoría, contabilidad, </a:t>
          </a:r>
          <a:r>
            <a:rPr lang="es-EC" sz="1200" dirty="0" smtClean="0">
              <a:latin typeface="Arial" panose="020B0604020202020204" pitchFamily="34" charset="0"/>
              <a:cs typeface="Arial" panose="020B0604020202020204" pitchFamily="34" charset="0"/>
            </a:rPr>
            <a:t>tributación o economía</a:t>
          </a:r>
          <a:endParaRPr lang="es-EC" sz="1200" dirty="0">
            <a:latin typeface="Arial" panose="020B0604020202020204" pitchFamily="34" charset="0"/>
            <a:cs typeface="Arial" panose="020B0604020202020204" pitchFamily="34" charset="0"/>
          </a:endParaRPr>
        </a:p>
      </dgm:t>
    </dgm:pt>
    <dgm:pt modelId="{6D66AD6C-02BA-4836-85CA-487503062BC2}" type="parTrans" cxnId="{8F934209-436F-459C-BE75-8E630EB8D108}">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E519C50B-6E8B-402B-B9F6-75682093DD13}" type="sibTrans" cxnId="{8F934209-436F-459C-BE75-8E630EB8D108}">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4CEDB2EC-1D5A-4B4B-9EA7-BB80812056DA}">
      <dgm:prSet phldrT="[Texto]" custT="1"/>
      <dgm:spPr/>
      <dgm:t>
        <a:bodyPr/>
        <a:lstStyle/>
        <a:p>
          <a:r>
            <a:rPr lang="es-ES" sz="1200" dirty="0" smtClean="0">
              <a:latin typeface="Arial" panose="020B0604020202020204" pitchFamily="34" charset="0"/>
              <a:cs typeface="Arial" panose="020B0604020202020204" pitchFamily="34" charset="0"/>
            </a:rPr>
            <a:t>Declaración de no estar incurso en los impedimentos que marque la ley</a:t>
          </a:r>
          <a:endParaRPr lang="es-EC" sz="1200" dirty="0">
            <a:latin typeface="Arial" panose="020B0604020202020204" pitchFamily="34" charset="0"/>
            <a:cs typeface="Arial" panose="020B0604020202020204" pitchFamily="34" charset="0"/>
          </a:endParaRPr>
        </a:p>
      </dgm:t>
    </dgm:pt>
    <dgm:pt modelId="{0FC44D2C-6AC4-4C27-9CA7-E56E339942CF}" type="parTrans" cxnId="{00B5E89F-71E4-4A53-8ED2-7FA488A02BCF}">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9920D1D4-95B8-495C-A9FB-DC244FE0CEB0}" type="sibTrans" cxnId="{00B5E89F-71E4-4A53-8ED2-7FA488A02BCF}">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DFDB06FE-9B90-480E-8874-F07F5C2DE69E}">
      <dgm:prSet phldrT="[Texto]" custT="1"/>
      <dgm:spPr/>
      <dgm:t>
        <a:bodyPr/>
        <a:lstStyle/>
        <a:p>
          <a:r>
            <a:rPr lang="es-ES" sz="1200" dirty="0" smtClean="0">
              <a:latin typeface="Arial" panose="020B0604020202020204" pitchFamily="34" charset="0"/>
              <a:cs typeface="Arial" panose="020B0604020202020204" pitchFamily="34" charset="0"/>
            </a:rPr>
            <a:t>Experiencia de al menos tres años en funciones afines</a:t>
          </a:r>
          <a:endParaRPr lang="es-EC" sz="1200" dirty="0">
            <a:latin typeface="Arial" panose="020B0604020202020204" pitchFamily="34" charset="0"/>
            <a:cs typeface="Arial" panose="020B0604020202020204" pitchFamily="34" charset="0"/>
          </a:endParaRPr>
        </a:p>
      </dgm:t>
    </dgm:pt>
    <dgm:pt modelId="{4B4CF8B9-16D0-4E8D-8AF5-326D204E22E3}" type="parTrans" cxnId="{D9C9FC0C-09A0-472A-8508-D38C5D38A2AE}">
      <dgm:prSet/>
      <dgm:spPr/>
      <dgm:t>
        <a:bodyPr/>
        <a:lstStyle/>
        <a:p>
          <a:endParaRPr lang="es-EC" sz="1200">
            <a:latin typeface="Arial" panose="020B0604020202020204" pitchFamily="34" charset="0"/>
            <a:cs typeface="Arial" panose="020B0604020202020204" pitchFamily="34" charset="0"/>
          </a:endParaRPr>
        </a:p>
      </dgm:t>
    </dgm:pt>
    <dgm:pt modelId="{11B2774F-596A-4D22-9CA1-EF254D9B62D1}" type="sibTrans" cxnId="{D9C9FC0C-09A0-472A-8508-D38C5D38A2AE}">
      <dgm:prSet/>
      <dgm:spPr/>
      <dgm:t>
        <a:bodyPr/>
        <a:lstStyle/>
        <a:p>
          <a:endParaRPr lang="es-EC" sz="1200">
            <a:latin typeface="Arial" panose="020B0604020202020204" pitchFamily="34" charset="0"/>
            <a:cs typeface="Arial" panose="020B0604020202020204" pitchFamily="34" charset="0"/>
          </a:endParaRPr>
        </a:p>
      </dgm:t>
    </dgm:pt>
    <dgm:pt modelId="{73DF2F44-1502-495A-8D32-11A985C5F6F0}">
      <dgm:prSet phldrT="[Texto]" custT="1"/>
      <dgm:spPr/>
      <dgm:t>
        <a:bodyPr/>
        <a:lstStyle/>
        <a:p>
          <a:r>
            <a:rPr lang="es-ES" sz="1200" dirty="0" smtClean="0">
              <a:latin typeface="Arial" panose="020B0604020202020204" pitchFamily="34" charset="0"/>
              <a:cs typeface="Arial" panose="020B0604020202020204" pitchFamily="34" charset="0"/>
            </a:rPr>
            <a:t>Cursos de capacitación en temas de </a:t>
          </a:r>
          <a:r>
            <a:rPr lang="es-EC" sz="1200" dirty="0" smtClean="0">
              <a:latin typeface="Arial" panose="020B0604020202020204" pitchFamily="34" charset="0"/>
              <a:cs typeface="Arial" panose="020B0604020202020204" pitchFamily="34" charset="0"/>
            </a:rPr>
            <a:t>auditoría, control, contabilidad</a:t>
          </a:r>
          <a:endParaRPr lang="es-EC" sz="1200" dirty="0">
            <a:latin typeface="Arial" panose="020B0604020202020204" pitchFamily="34" charset="0"/>
            <a:cs typeface="Arial" panose="020B0604020202020204" pitchFamily="34" charset="0"/>
          </a:endParaRPr>
        </a:p>
      </dgm:t>
    </dgm:pt>
    <dgm:pt modelId="{90962D6E-F470-40B0-8C8E-A4E44E54B194}" type="parTrans" cxnId="{4E1D29A7-43DC-4967-B777-996B2D1751BA}">
      <dgm:prSet/>
      <dgm:spPr/>
      <dgm:t>
        <a:bodyPr/>
        <a:lstStyle/>
        <a:p>
          <a:endParaRPr lang="es-EC" sz="1200">
            <a:latin typeface="Arial" panose="020B0604020202020204" pitchFamily="34" charset="0"/>
            <a:cs typeface="Arial" panose="020B0604020202020204" pitchFamily="34" charset="0"/>
          </a:endParaRPr>
        </a:p>
      </dgm:t>
    </dgm:pt>
    <dgm:pt modelId="{89AE9833-0E1A-4151-A634-EDF829C38E27}" type="sibTrans" cxnId="{4E1D29A7-43DC-4967-B777-996B2D1751BA}">
      <dgm:prSet/>
      <dgm:spPr/>
      <dgm:t>
        <a:bodyPr/>
        <a:lstStyle/>
        <a:p>
          <a:endParaRPr lang="es-EC" sz="1200">
            <a:latin typeface="Arial" panose="020B0604020202020204" pitchFamily="34" charset="0"/>
            <a:cs typeface="Arial" panose="020B0604020202020204" pitchFamily="34" charset="0"/>
          </a:endParaRPr>
        </a:p>
      </dgm:t>
    </dgm:pt>
    <dgm:pt modelId="{A3B69860-4794-4190-ACC1-EE5C89F32F51}" type="pres">
      <dgm:prSet presAssocID="{741EB75B-4F09-467C-A184-B3967688FAC0}" presName="hierChild1" presStyleCnt="0">
        <dgm:presLayoutVars>
          <dgm:orgChart val="1"/>
          <dgm:chPref val="1"/>
          <dgm:dir/>
          <dgm:animOne val="branch"/>
          <dgm:animLvl val="lvl"/>
          <dgm:resizeHandles/>
        </dgm:presLayoutVars>
      </dgm:prSet>
      <dgm:spPr/>
      <dgm:t>
        <a:bodyPr/>
        <a:lstStyle/>
        <a:p>
          <a:endParaRPr lang="es-ES"/>
        </a:p>
      </dgm:t>
    </dgm:pt>
    <dgm:pt modelId="{C1E8BD88-6AF3-468B-8318-15B8FDFEA0CE}" type="pres">
      <dgm:prSet presAssocID="{D0B45E09-DCEF-4AA5-A97B-837F355B0B14}" presName="hierRoot1" presStyleCnt="0">
        <dgm:presLayoutVars>
          <dgm:hierBranch val="init"/>
        </dgm:presLayoutVars>
      </dgm:prSet>
      <dgm:spPr/>
      <dgm:t>
        <a:bodyPr/>
        <a:lstStyle/>
        <a:p>
          <a:endParaRPr lang="es-ES"/>
        </a:p>
      </dgm:t>
    </dgm:pt>
    <dgm:pt modelId="{1D6EFE3B-2515-4493-84A4-31ABA49283AF}" type="pres">
      <dgm:prSet presAssocID="{D0B45E09-DCEF-4AA5-A97B-837F355B0B14}" presName="rootComposite1" presStyleCnt="0"/>
      <dgm:spPr/>
      <dgm:t>
        <a:bodyPr/>
        <a:lstStyle/>
        <a:p>
          <a:endParaRPr lang="es-ES"/>
        </a:p>
      </dgm:t>
    </dgm:pt>
    <dgm:pt modelId="{AC376D7B-151B-4731-B24A-310DB3193272}" type="pres">
      <dgm:prSet presAssocID="{D0B45E09-DCEF-4AA5-A97B-837F355B0B14}" presName="rootText1" presStyleLbl="node0" presStyleIdx="0" presStyleCnt="1" custScaleX="133645">
        <dgm:presLayoutVars>
          <dgm:chPref val="3"/>
        </dgm:presLayoutVars>
      </dgm:prSet>
      <dgm:spPr/>
      <dgm:t>
        <a:bodyPr/>
        <a:lstStyle/>
        <a:p>
          <a:endParaRPr lang="es-ES"/>
        </a:p>
      </dgm:t>
    </dgm:pt>
    <dgm:pt modelId="{E9B73E1C-C04D-4102-A152-F5E129809C90}" type="pres">
      <dgm:prSet presAssocID="{D0B45E09-DCEF-4AA5-A97B-837F355B0B14}" presName="rootConnector1" presStyleLbl="node1" presStyleIdx="0" presStyleCnt="0"/>
      <dgm:spPr/>
      <dgm:t>
        <a:bodyPr/>
        <a:lstStyle/>
        <a:p>
          <a:endParaRPr lang="es-ES"/>
        </a:p>
      </dgm:t>
    </dgm:pt>
    <dgm:pt modelId="{573F004C-C451-484A-BC7B-0190B400B9B1}" type="pres">
      <dgm:prSet presAssocID="{D0B45E09-DCEF-4AA5-A97B-837F355B0B14}" presName="hierChild2" presStyleCnt="0"/>
      <dgm:spPr/>
      <dgm:t>
        <a:bodyPr/>
        <a:lstStyle/>
        <a:p>
          <a:endParaRPr lang="es-ES"/>
        </a:p>
      </dgm:t>
    </dgm:pt>
    <dgm:pt modelId="{D4D626D8-414D-4343-9BAA-42BC0438A971}" type="pres">
      <dgm:prSet presAssocID="{2D34A484-79BF-4E2D-A319-2069DD543218}" presName="Name64" presStyleLbl="parChTrans1D2" presStyleIdx="0" presStyleCnt="5"/>
      <dgm:spPr/>
      <dgm:t>
        <a:bodyPr/>
        <a:lstStyle/>
        <a:p>
          <a:endParaRPr lang="es-ES"/>
        </a:p>
      </dgm:t>
    </dgm:pt>
    <dgm:pt modelId="{C2E7BB9F-1C18-4D1E-B649-A04D3EAF83EA}" type="pres">
      <dgm:prSet presAssocID="{DC34545E-66E5-4CFD-811B-27E71D80FD56}" presName="hierRoot2" presStyleCnt="0">
        <dgm:presLayoutVars>
          <dgm:hierBranch val="init"/>
        </dgm:presLayoutVars>
      </dgm:prSet>
      <dgm:spPr/>
      <dgm:t>
        <a:bodyPr/>
        <a:lstStyle/>
        <a:p>
          <a:endParaRPr lang="es-ES"/>
        </a:p>
      </dgm:t>
    </dgm:pt>
    <dgm:pt modelId="{BBDA269D-BE19-4DA9-A6EA-241A52C97C49}" type="pres">
      <dgm:prSet presAssocID="{DC34545E-66E5-4CFD-811B-27E71D80FD56}" presName="rootComposite" presStyleCnt="0"/>
      <dgm:spPr/>
      <dgm:t>
        <a:bodyPr/>
        <a:lstStyle/>
        <a:p>
          <a:endParaRPr lang="es-ES"/>
        </a:p>
      </dgm:t>
    </dgm:pt>
    <dgm:pt modelId="{5F540D74-B3B2-43CE-9F53-227FC096AADA}" type="pres">
      <dgm:prSet presAssocID="{DC34545E-66E5-4CFD-811B-27E71D80FD56}" presName="rootText" presStyleLbl="node2" presStyleIdx="0" presStyleCnt="5" custScaleX="247207">
        <dgm:presLayoutVars>
          <dgm:chPref val="3"/>
        </dgm:presLayoutVars>
      </dgm:prSet>
      <dgm:spPr/>
      <dgm:t>
        <a:bodyPr/>
        <a:lstStyle/>
        <a:p>
          <a:endParaRPr lang="es-ES"/>
        </a:p>
      </dgm:t>
    </dgm:pt>
    <dgm:pt modelId="{0EB461DC-5195-4A40-AFDE-330DD52CE01A}" type="pres">
      <dgm:prSet presAssocID="{DC34545E-66E5-4CFD-811B-27E71D80FD56}" presName="rootConnector" presStyleLbl="node2" presStyleIdx="0" presStyleCnt="5"/>
      <dgm:spPr/>
      <dgm:t>
        <a:bodyPr/>
        <a:lstStyle/>
        <a:p>
          <a:endParaRPr lang="es-ES"/>
        </a:p>
      </dgm:t>
    </dgm:pt>
    <dgm:pt modelId="{E6A1204E-9C91-464E-83B9-25886200B115}" type="pres">
      <dgm:prSet presAssocID="{DC34545E-66E5-4CFD-811B-27E71D80FD56}" presName="hierChild4" presStyleCnt="0"/>
      <dgm:spPr/>
      <dgm:t>
        <a:bodyPr/>
        <a:lstStyle/>
        <a:p>
          <a:endParaRPr lang="es-ES"/>
        </a:p>
      </dgm:t>
    </dgm:pt>
    <dgm:pt modelId="{CBEBD65B-D28E-4240-AAB9-B9B012E614FD}" type="pres">
      <dgm:prSet presAssocID="{DC34545E-66E5-4CFD-811B-27E71D80FD56}" presName="hierChild5" presStyleCnt="0"/>
      <dgm:spPr/>
      <dgm:t>
        <a:bodyPr/>
        <a:lstStyle/>
        <a:p>
          <a:endParaRPr lang="es-ES"/>
        </a:p>
      </dgm:t>
    </dgm:pt>
    <dgm:pt modelId="{FEE0A16B-48A6-49FB-9656-9CCFEAFCFC79}" type="pres">
      <dgm:prSet presAssocID="{6D66AD6C-02BA-4836-85CA-487503062BC2}" presName="Name64" presStyleLbl="parChTrans1D2" presStyleIdx="1" presStyleCnt="5"/>
      <dgm:spPr/>
      <dgm:t>
        <a:bodyPr/>
        <a:lstStyle/>
        <a:p>
          <a:endParaRPr lang="es-ES"/>
        </a:p>
      </dgm:t>
    </dgm:pt>
    <dgm:pt modelId="{5FD58E98-4D77-43CC-81E8-A71F438BAD41}" type="pres">
      <dgm:prSet presAssocID="{542A8C08-4860-430D-9B33-89DC29E8AF11}" presName="hierRoot2" presStyleCnt="0">
        <dgm:presLayoutVars>
          <dgm:hierBranch val="init"/>
        </dgm:presLayoutVars>
      </dgm:prSet>
      <dgm:spPr/>
      <dgm:t>
        <a:bodyPr/>
        <a:lstStyle/>
        <a:p>
          <a:endParaRPr lang="es-ES"/>
        </a:p>
      </dgm:t>
    </dgm:pt>
    <dgm:pt modelId="{9F004D06-300A-42DD-831A-031EBD512813}" type="pres">
      <dgm:prSet presAssocID="{542A8C08-4860-430D-9B33-89DC29E8AF11}" presName="rootComposite" presStyleCnt="0"/>
      <dgm:spPr/>
      <dgm:t>
        <a:bodyPr/>
        <a:lstStyle/>
        <a:p>
          <a:endParaRPr lang="es-ES"/>
        </a:p>
      </dgm:t>
    </dgm:pt>
    <dgm:pt modelId="{9363219E-20B3-4E8F-B47A-07DF3F1B3AE5}" type="pres">
      <dgm:prSet presAssocID="{542A8C08-4860-430D-9B33-89DC29E8AF11}" presName="rootText" presStyleLbl="node2" presStyleIdx="1" presStyleCnt="5" custScaleX="249549">
        <dgm:presLayoutVars>
          <dgm:chPref val="3"/>
        </dgm:presLayoutVars>
      </dgm:prSet>
      <dgm:spPr/>
      <dgm:t>
        <a:bodyPr/>
        <a:lstStyle/>
        <a:p>
          <a:endParaRPr lang="es-ES"/>
        </a:p>
      </dgm:t>
    </dgm:pt>
    <dgm:pt modelId="{44E09E65-F9F6-4EE6-8E4C-EEFB95E6CB32}" type="pres">
      <dgm:prSet presAssocID="{542A8C08-4860-430D-9B33-89DC29E8AF11}" presName="rootConnector" presStyleLbl="node2" presStyleIdx="1" presStyleCnt="5"/>
      <dgm:spPr/>
      <dgm:t>
        <a:bodyPr/>
        <a:lstStyle/>
        <a:p>
          <a:endParaRPr lang="es-ES"/>
        </a:p>
      </dgm:t>
    </dgm:pt>
    <dgm:pt modelId="{865EE911-5283-4D58-BAC7-A01D0B1B00DD}" type="pres">
      <dgm:prSet presAssocID="{542A8C08-4860-430D-9B33-89DC29E8AF11}" presName="hierChild4" presStyleCnt="0"/>
      <dgm:spPr/>
      <dgm:t>
        <a:bodyPr/>
        <a:lstStyle/>
        <a:p>
          <a:endParaRPr lang="es-ES"/>
        </a:p>
      </dgm:t>
    </dgm:pt>
    <dgm:pt modelId="{32D0CE7F-6DE2-4E49-8655-7AF2E98F8BEA}" type="pres">
      <dgm:prSet presAssocID="{542A8C08-4860-430D-9B33-89DC29E8AF11}" presName="hierChild5" presStyleCnt="0"/>
      <dgm:spPr/>
      <dgm:t>
        <a:bodyPr/>
        <a:lstStyle/>
        <a:p>
          <a:endParaRPr lang="es-ES"/>
        </a:p>
      </dgm:t>
    </dgm:pt>
    <dgm:pt modelId="{DB4184BF-DE1E-49F3-8489-7110689D9D7A}" type="pres">
      <dgm:prSet presAssocID="{0FC44D2C-6AC4-4C27-9CA7-E56E339942CF}" presName="Name64" presStyleLbl="parChTrans1D2" presStyleIdx="2" presStyleCnt="5"/>
      <dgm:spPr/>
      <dgm:t>
        <a:bodyPr/>
        <a:lstStyle/>
        <a:p>
          <a:endParaRPr lang="es-ES"/>
        </a:p>
      </dgm:t>
    </dgm:pt>
    <dgm:pt modelId="{1BFE7594-F027-4825-B0BD-25755370B25C}" type="pres">
      <dgm:prSet presAssocID="{4CEDB2EC-1D5A-4B4B-9EA7-BB80812056DA}" presName="hierRoot2" presStyleCnt="0">
        <dgm:presLayoutVars>
          <dgm:hierBranch val="init"/>
        </dgm:presLayoutVars>
      </dgm:prSet>
      <dgm:spPr/>
      <dgm:t>
        <a:bodyPr/>
        <a:lstStyle/>
        <a:p>
          <a:endParaRPr lang="es-ES"/>
        </a:p>
      </dgm:t>
    </dgm:pt>
    <dgm:pt modelId="{B19C07CE-807F-46F4-9869-C547374CAFA1}" type="pres">
      <dgm:prSet presAssocID="{4CEDB2EC-1D5A-4B4B-9EA7-BB80812056DA}" presName="rootComposite" presStyleCnt="0"/>
      <dgm:spPr/>
      <dgm:t>
        <a:bodyPr/>
        <a:lstStyle/>
        <a:p>
          <a:endParaRPr lang="es-ES"/>
        </a:p>
      </dgm:t>
    </dgm:pt>
    <dgm:pt modelId="{128872F5-2F96-483F-BC5F-16532A88117C}" type="pres">
      <dgm:prSet presAssocID="{4CEDB2EC-1D5A-4B4B-9EA7-BB80812056DA}" presName="rootText" presStyleLbl="node2" presStyleIdx="2" presStyleCnt="5" custScaleX="248898">
        <dgm:presLayoutVars>
          <dgm:chPref val="3"/>
        </dgm:presLayoutVars>
      </dgm:prSet>
      <dgm:spPr/>
      <dgm:t>
        <a:bodyPr/>
        <a:lstStyle/>
        <a:p>
          <a:endParaRPr lang="es-ES"/>
        </a:p>
      </dgm:t>
    </dgm:pt>
    <dgm:pt modelId="{C7743285-4BE4-417A-A73A-6464BB924520}" type="pres">
      <dgm:prSet presAssocID="{4CEDB2EC-1D5A-4B4B-9EA7-BB80812056DA}" presName="rootConnector" presStyleLbl="node2" presStyleIdx="2" presStyleCnt="5"/>
      <dgm:spPr/>
      <dgm:t>
        <a:bodyPr/>
        <a:lstStyle/>
        <a:p>
          <a:endParaRPr lang="es-ES"/>
        </a:p>
      </dgm:t>
    </dgm:pt>
    <dgm:pt modelId="{1B0BAFBD-88F8-4487-8A2C-652980FC7699}" type="pres">
      <dgm:prSet presAssocID="{4CEDB2EC-1D5A-4B4B-9EA7-BB80812056DA}" presName="hierChild4" presStyleCnt="0"/>
      <dgm:spPr/>
      <dgm:t>
        <a:bodyPr/>
        <a:lstStyle/>
        <a:p>
          <a:endParaRPr lang="es-ES"/>
        </a:p>
      </dgm:t>
    </dgm:pt>
    <dgm:pt modelId="{53F5BBC4-5226-4F35-9C7F-FC5715F98A54}" type="pres">
      <dgm:prSet presAssocID="{4CEDB2EC-1D5A-4B4B-9EA7-BB80812056DA}" presName="hierChild5" presStyleCnt="0"/>
      <dgm:spPr/>
      <dgm:t>
        <a:bodyPr/>
        <a:lstStyle/>
        <a:p>
          <a:endParaRPr lang="es-ES"/>
        </a:p>
      </dgm:t>
    </dgm:pt>
    <dgm:pt modelId="{E07093C7-DDC0-4223-AB7F-9653F8D9D0F0}" type="pres">
      <dgm:prSet presAssocID="{4B4CF8B9-16D0-4E8D-8AF5-326D204E22E3}" presName="Name64" presStyleLbl="parChTrans1D2" presStyleIdx="3" presStyleCnt="5"/>
      <dgm:spPr/>
      <dgm:t>
        <a:bodyPr/>
        <a:lstStyle/>
        <a:p>
          <a:endParaRPr lang="es-ES"/>
        </a:p>
      </dgm:t>
    </dgm:pt>
    <dgm:pt modelId="{108D5FF7-8C56-4C7E-9696-DDFB62E47FD7}" type="pres">
      <dgm:prSet presAssocID="{DFDB06FE-9B90-480E-8874-F07F5C2DE69E}" presName="hierRoot2" presStyleCnt="0">
        <dgm:presLayoutVars>
          <dgm:hierBranch val="init"/>
        </dgm:presLayoutVars>
      </dgm:prSet>
      <dgm:spPr/>
      <dgm:t>
        <a:bodyPr/>
        <a:lstStyle/>
        <a:p>
          <a:endParaRPr lang="es-ES"/>
        </a:p>
      </dgm:t>
    </dgm:pt>
    <dgm:pt modelId="{9676B1F0-C715-4130-9DB1-F93ACB199DCE}" type="pres">
      <dgm:prSet presAssocID="{DFDB06FE-9B90-480E-8874-F07F5C2DE69E}" presName="rootComposite" presStyleCnt="0"/>
      <dgm:spPr/>
      <dgm:t>
        <a:bodyPr/>
        <a:lstStyle/>
        <a:p>
          <a:endParaRPr lang="es-ES"/>
        </a:p>
      </dgm:t>
    </dgm:pt>
    <dgm:pt modelId="{58B71B34-9EC8-4229-80F2-63B3F5D074D3}" type="pres">
      <dgm:prSet presAssocID="{DFDB06FE-9B90-480E-8874-F07F5C2DE69E}" presName="rootText" presStyleLbl="node2" presStyleIdx="3" presStyleCnt="5" custScaleX="248520">
        <dgm:presLayoutVars>
          <dgm:chPref val="3"/>
        </dgm:presLayoutVars>
      </dgm:prSet>
      <dgm:spPr/>
      <dgm:t>
        <a:bodyPr/>
        <a:lstStyle/>
        <a:p>
          <a:endParaRPr lang="es-ES"/>
        </a:p>
      </dgm:t>
    </dgm:pt>
    <dgm:pt modelId="{984A1F93-E529-4B9F-8368-0341D7F7D409}" type="pres">
      <dgm:prSet presAssocID="{DFDB06FE-9B90-480E-8874-F07F5C2DE69E}" presName="rootConnector" presStyleLbl="node2" presStyleIdx="3" presStyleCnt="5"/>
      <dgm:spPr/>
      <dgm:t>
        <a:bodyPr/>
        <a:lstStyle/>
        <a:p>
          <a:endParaRPr lang="es-ES"/>
        </a:p>
      </dgm:t>
    </dgm:pt>
    <dgm:pt modelId="{5EDFB86D-DB80-41CE-A199-9C12E7B31827}" type="pres">
      <dgm:prSet presAssocID="{DFDB06FE-9B90-480E-8874-F07F5C2DE69E}" presName="hierChild4" presStyleCnt="0"/>
      <dgm:spPr/>
      <dgm:t>
        <a:bodyPr/>
        <a:lstStyle/>
        <a:p>
          <a:endParaRPr lang="es-ES"/>
        </a:p>
      </dgm:t>
    </dgm:pt>
    <dgm:pt modelId="{31ED0EBD-AD88-4447-98A8-8E6C1A63EA08}" type="pres">
      <dgm:prSet presAssocID="{DFDB06FE-9B90-480E-8874-F07F5C2DE69E}" presName="hierChild5" presStyleCnt="0"/>
      <dgm:spPr/>
      <dgm:t>
        <a:bodyPr/>
        <a:lstStyle/>
        <a:p>
          <a:endParaRPr lang="es-ES"/>
        </a:p>
      </dgm:t>
    </dgm:pt>
    <dgm:pt modelId="{8BB8E14D-B35A-4B10-A51C-52247BB0B987}" type="pres">
      <dgm:prSet presAssocID="{90962D6E-F470-40B0-8C8E-A4E44E54B194}" presName="Name64" presStyleLbl="parChTrans1D2" presStyleIdx="4" presStyleCnt="5"/>
      <dgm:spPr/>
      <dgm:t>
        <a:bodyPr/>
        <a:lstStyle/>
        <a:p>
          <a:endParaRPr lang="es-ES"/>
        </a:p>
      </dgm:t>
    </dgm:pt>
    <dgm:pt modelId="{6C6C1411-D23A-45A1-ADE5-C5CCC14002EE}" type="pres">
      <dgm:prSet presAssocID="{73DF2F44-1502-495A-8D32-11A985C5F6F0}" presName="hierRoot2" presStyleCnt="0">
        <dgm:presLayoutVars>
          <dgm:hierBranch val="init"/>
        </dgm:presLayoutVars>
      </dgm:prSet>
      <dgm:spPr/>
      <dgm:t>
        <a:bodyPr/>
        <a:lstStyle/>
        <a:p>
          <a:endParaRPr lang="es-ES"/>
        </a:p>
      </dgm:t>
    </dgm:pt>
    <dgm:pt modelId="{0BF25D60-A7F1-41E6-9851-4563DAB1D227}" type="pres">
      <dgm:prSet presAssocID="{73DF2F44-1502-495A-8D32-11A985C5F6F0}" presName="rootComposite" presStyleCnt="0"/>
      <dgm:spPr/>
      <dgm:t>
        <a:bodyPr/>
        <a:lstStyle/>
        <a:p>
          <a:endParaRPr lang="es-ES"/>
        </a:p>
      </dgm:t>
    </dgm:pt>
    <dgm:pt modelId="{95AD0A5A-1F89-42E2-9F7F-4B6AEA642B15}" type="pres">
      <dgm:prSet presAssocID="{73DF2F44-1502-495A-8D32-11A985C5F6F0}" presName="rootText" presStyleLbl="node2" presStyleIdx="4" presStyleCnt="5" custScaleX="250273">
        <dgm:presLayoutVars>
          <dgm:chPref val="3"/>
        </dgm:presLayoutVars>
      </dgm:prSet>
      <dgm:spPr/>
      <dgm:t>
        <a:bodyPr/>
        <a:lstStyle/>
        <a:p>
          <a:endParaRPr lang="es-ES"/>
        </a:p>
      </dgm:t>
    </dgm:pt>
    <dgm:pt modelId="{789537CF-8399-4F2C-B05D-8A29C50238ED}" type="pres">
      <dgm:prSet presAssocID="{73DF2F44-1502-495A-8D32-11A985C5F6F0}" presName="rootConnector" presStyleLbl="node2" presStyleIdx="4" presStyleCnt="5"/>
      <dgm:spPr/>
      <dgm:t>
        <a:bodyPr/>
        <a:lstStyle/>
        <a:p>
          <a:endParaRPr lang="es-ES"/>
        </a:p>
      </dgm:t>
    </dgm:pt>
    <dgm:pt modelId="{AFC1BA34-A07F-4BC2-89BF-E04D163B5767}" type="pres">
      <dgm:prSet presAssocID="{73DF2F44-1502-495A-8D32-11A985C5F6F0}" presName="hierChild4" presStyleCnt="0"/>
      <dgm:spPr/>
      <dgm:t>
        <a:bodyPr/>
        <a:lstStyle/>
        <a:p>
          <a:endParaRPr lang="es-ES"/>
        </a:p>
      </dgm:t>
    </dgm:pt>
    <dgm:pt modelId="{304B25A2-DEAF-4203-A6CE-738ACA0D462C}" type="pres">
      <dgm:prSet presAssocID="{73DF2F44-1502-495A-8D32-11A985C5F6F0}" presName="hierChild5" presStyleCnt="0"/>
      <dgm:spPr/>
      <dgm:t>
        <a:bodyPr/>
        <a:lstStyle/>
        <a:p>
          <a:endParaRPr lang="es-ES"/>
        </a:p>
      </dgm:t>
    </dgm:pt>
    <dgm:pt modelId="{E16171DE-AB21-4711-B040-9AAFEBA2DB8F}" type="pres">
      <dgm:prSet presAssocID="{D0B45E09-DCEF-4AA5-A97B-837F355B0B14}" presName="hierChild3" presStyleCnt="0"/>
      <dgm:spPr/>
      <dgm:t>
        <a:bodyPr/>
        <a:lstStyle/>
        <a:p>
          <a:endParaRPr lang="es-ES"/>
        </a:p>
      </dgm:t>
    </dgm:pt>
  </dgm:ptLst>
  <dgm:cxnLst>
    <dgm:cxn modelId="{0D57CB4D-2BFD-4A4C-ACB4-FE0126903C5A}" type="presOf" srcId="{DC34545E-66E5-4CFD-811B-27E71D80FD56}" destId="{0EB461DC-5195-4A40-AFDE-330DD52CE01A}" srcOrd="1" destOrd="0" presId="urn:microsoft.com/office/officeart/2009/3/layout/HorizontalOrganizationChart"/>
    <dgm:cxn modelId="{E28450D7-9E97-4504-A0E8-FF7A53644120}" type="presOf" srcId="{4CEDB2EC-1D5A-4B4B-9EA7-BB80812056DA}" destId="{128872F5-2F96-483F-BC5F-16532A88117C}" srcOrd="0" destOrd="0" presId="urn:microsoft.com/office/officeart/2009/3/layout/HorizontalOrganizationChart"/>
    <dgm:cxn modelId="{FB8598B9-1A00-41F1-8E22-D984B264782E}" type="presOf" srcId="{D0B45E09-DCEF-4AA5-A97B-837F355B0B14}" destId="{AC376D7B-151B-4731-B24A-310DB3193272}" srcOrd="0" destOrd="0" presId="urn:microsoft.com/office/officeart/2009/3/layout/HorizontalOrganizationChart"/>
    <dgm:cxn modelId="{B08BC406-06CD-4B81-9591-BCBA3A41DDF9}" type="presOf" srcId="{2D34A484-79BF-4E2D-A319-2069DD543218}" destId="{D4D626D8-414D-4343-9BAA-42BC0438A971}" srcOrd="0" destOrd="0" presId="urn:microsoft.com/office/officeart/2009/3/layout/HorizontalOrganizationChart"/>
    <dgm:cxn modelId="{6C856D70-0E7F-4315-AA27-293ADDCF5B45}" type="presOf" srcId="{DC34545E-66E5-4CFD-811B-27E71D80FD56}" destId="{5F540D74-B3B2-43CE-9F53-227FC096AADA}" srcOrd="0" destOrd="0" presId="urn:microsoft.com/office/officeart/2009/3/layout/HorizontalOrganizationChart"/>
    <dgm:cxn modelId="{E2F5B1FD-70E8-4E25-97B0-EF51697FFAD5}" type="presOf" srcId="{73DF2F44-1502-495A-8D32-11A985C5F6F0}" destId="{789537CF-8399-4F2C-B05D-8A29C50238ED}" srcOrd="1" destOrd="0" presId="urn:microsoft.com/office/officeart/2009/3/layout/HorizontalOrganizationChart"/>
    <dgm:cxn modelId="{E29EB6CD-75D2-43DD-84C7-A47ABF42D58B}" type="presOf" srcId="{73DF2F44-1502-495A-8D32-11A985C5F6F0}" destId="{95AD0A5A-1F89-42E2-9F7F-4B6AEA642B15}" srcOrd="0" destOrd="0" presId="urn:microsoft.com/office/officeart/2009/3/layout/HorizontalOrganizationChart"/>
    <dgm:cxn modelId="{1A2F60F4-9743-487D-94D1-47D54FC7A2FC}" type="presOf" srcId="{DFDB06FE-9B90-480E-8874-F07F5C2DE69E}" destId="{984A1F93-E529-4B9F-8368-0341D7F7D409}" srcOrd="1" destOrd="0" presId="urn:microsoft.com/office/officeart/2009/3/layout/HorizontalOrganizationChart"/>
    <dgm:cxn modelId="{8F934209-436F-459C-BE75-8E630EB8D108}" srcId="{D0B45E09-DCEF-4AA5-A97B-837F355B0B14}" destId="{542A8C08-4860-430D-9B33-89DC29E8AF11}" srcOrd="1" destOrd="0" parTransId="{6D66AD6C-02BA-4836-85CA-487503062BC2}" sibTransId="{E519C50B-6E8B-402B-B9F6-75682093DD13}"/>
    <dgm:cxn modelId="{7E489192-E308-4A38-9919-9D3959A7AE2D}" srcId="{741EB75B-4F09-467C-A184-B3967688FAC0}" destId="{D0B45E09-DCEF-4AA5-A97B-837F355B0B14}" srcOrd="0" destOrd="0" parTransId="{6F7A549B-455C-4322-92CC-7E0A48BFB7C9}" sibTransId="{E1E210B0-F802-43E7-8D91-4D41ED52B935}"/>
    <dgm:cxn modelId="{2346D261-B46A-4548-B7BA-210914F8797B}" type="presOf" srcId="{0FC44D2C-6AC4-4C27-9CA7-E56E339942CF}" destId="{DB4184BF-DE1E-49F3-8489-7110689D9D7A}" srcOrd="0" destOrd="0" presId="urn:microsoft.com/office/officeart/2009/3/layout/HorizontalOrganizationChart"/>
    <dgm:cxn modelId="{FE43E249-C704-4224-874C-6001A3EA3E5D}" type="presOf" srcId="{DFDB06FE-9B90-480E-8874-F07F5C2DE69E}" destId="{58B71B34-9EC8-4229-80F2-63B3F5D074D3}" srcOrd="0" destOrd="0" presId="urn:microsoft.com/office/officeart/2009/3/layout/HorizontalOrganizationChart"/>
    <dgm:cxn modelId="{555BD8DB-C674-4ED8-B55B-41125BDCEFED}" type="presOf" srcId="{6D66AD6C-02BA-4836-85CA-487503062BC2}" destId="{FEE0A16B-48A6-49FB-9656-9CCFEAFCFC79}" srcOrd="0" destOrd="0" presId="urn:microsoft.com/office/officeart/2009/3/layout/HorizontalOrganizationChart"/>
    <dgm:cxn modelId="{FC2053F1-5596-4A96-933B-2BB59C40A5E9}" type="presOf" srcId="{542A8C08-4860-430D-9B33-89DC29E8AF11}" destId="{9363219E-20B3-4E8F-B47A-07DF3F1B3AE5}" srcOrd="0" destOrd="0" presId="urn:microsoft.com/office/officeart/2009/3/layout/HorizontalOrganizationChart"/>
    <dgm:cxn modelId="{4E1D29A7-43DC-4967-B777-996B2D1751BA}" srcId="{D0B45E09-DCEF-4AA5-A97B-837F355B0B14}" destId="{73DF2F44-1502-495A-8D32-11A985C5F6F0}" srcOrd="4" destOrd="0" parTransId="{90962D6E-F470-40B0-8C8E-A4E44E54B194}" sibTransId="{89AE9833-0E1A-4151-A634-EDF829C38E27}"/>
    <dgm:cxn modelId="{0BE12B59-7B61-452C-9491-4A3B2626C52F}" type="presOf" srcId="{D0B45E09-DCEF-4AA5-A97B-837F355B0B14}" destId="{E9B73E1C-C04D-4102-A152-F5E129809C90}" srcOrd="1" destOrd="0" presId="urn:microsoft.com/office/officeart/2009/3/layout/HorizontalOrganizationChart"/>
    <dgm:cxn modelId="{ED661890-65E3-4175-9432-8992B0075812}" type="presOf" srcId="{4CEDB2EC-1D5A-4B4B-9EA7-BB80812056DA}" destId="{C7743285-4BE4-417A-A73A-6464BB924520}" srcOrd="1" destOrd="0" presId="urn:microsoft.com/office/officeart/2009/3/layout/HorizontalOrganizationChart"/>
    <dgm:cxn modelId="{5DACBE7A-3ACF-40B4-99E5-F91CA009C68B}" type="presOf" srcId="{542A8C08-4860-430D-9B33-89DC29E8AF11}" destId="{44E09E65-F9F6-4EE6-8E4C-EEFB95E6CB32}" srcOrd="1" destOrd="0" presId="urn:microsoft.com/office/officeart/2009/3/layout/HorizontalOrganizationChart"/>
    <dgm:cxn modelId="{BA4CA3B1-D2A5-4917-B740-438841F56F57}" type="presOf" srcId="{4B4CF8B9-16D0-4E8D-8AF5-326D204E22E3}" destId="{E07093C7-DDC0-4223-AB7F-9653F8D9D0F0}" srcOrd="0" destOrd="0" presId="urn:microsoft.com/office/officeart/2009/3/layout/HorizontalOrganizationChart"/>
    <dgm:cxn modelId="{D9C9FC0C-09A0-472A-8508-D38C5D38A2AE}" srcId="{D0B45E09-DCEF-4AA5-A97B-837F355B0B14}" destId="{DFDB06FE-9B90-480E-8874-F07F5C2DE69E}" srcOrd="3" destOrd="0" parTransId="{4B4CF8B9-16D0-4E8D-8AF5-326D204E22E3}" sibTransId="{11B2774F-596A-4D22-9CA1-EF254D9B62D1}"/>
    <dgm:cxn modelId="{2A5AA029-39D0-495A-9A04-9FB4F0F281B7}" type="presOf" srcId="{90962D6E-F470-40B0-8C8E-A4E44E54B194}" destId="{8BB8E14D-B35A-4B10-A51C-52247BB0B987}" srcOrd="0" destOrd="0" presId="urn:microsoft.com/office/officeart/2009/3/layout/HorizontalOrganizationChart"/>
    <dgm:cxn modelId="{00B5E89F-71E4-4A53-8ED2-7FA488A02BCF}" srcId="{D0B45E09-DCEF-4AA5-A97B-837F355B0B14}" destId="{4CEDB2EC-1D5A-4B4B-9EA7-BB80812056DA}" srcOrd="2" destOrd="0" parTransId="{0FC44D2C-6AC4-4C27-9CA7-E56E339942CF}" sibTransId="{9920D1D4-95B8-495C-A9FB-DC244FE0CEB0}"/>
    <dgm:cxn modelId="{E10E4299-8717-4B43-B359-4927E1099B0F}" type="presOf" srcId="{741EB75B-4F09-467C-A184-B3967688FAC0}" destId="{A3B69860-4794-4190-ACC1-EE5C89F32F51}" srcOrd="0" destOrd="0" presId="urn:microsoft.com/office/officeart/2009/3/layout/HorizontalOrganizationChart"/>
    <dgm:cxn modelId="{7816ECE9-8ECD-42E3-864E-1788E21A9F48}" srcId="{D0B45E09-DCEF-4AA5-A97B-837F355B0B14}" destId="{DC34545E-66E5-4CFD-811B-27E71D80FD56}" srcOrd="0" destOrd="0" parTransId="{2D34A484-79BF-4E2D-A319-2069DD543218}" sibTransId="{A15A02DB-91B9-4601-A027-E13DE6DCE7E0}"/>
    <dgm:cxn modelId="{8907CAFF-3CE8-4F0F-B5FA-1EAEE10D474D}" type="presParOf" srcId="{A3B69860-4794-4190-ACC1-EE5C89F32F51}" destId="{C1E8BD88-6AF3-468B-8318-15B8FDFEA0CE}" srcOrd="0" destOrd="0" presId="urn:microsoft.com/office/officeart/2009/3/layout/HorizontalOrganizationChart"/>
    <dgm:cxn modelId="{502B119B-4AB0-4DDF-A2C4-57F37476A05F}" type="presParOf" srcId="{C1E8BD88-6AF3-468B-8318-15B8FDFEA0CE}" destId="{1D6EFE3B-2515-4493-84A4-31ABA49283AF}" srcOrd="0" destOrd="0" presId="urn:microsoft.com/office/officeart/2009/3/layout/HorizontalOrganizationChart"/>
    <dgm:cxn modelId="{12804BB1-6C03-4634-A7A0-9ECE0576A30A}" type="presParOf" srcId="{1D6EFE3B-2515-4493-84A4-31ABA49283AF}" destId="{AC376D7B-151B-4731-B24A-310DB3193272}" srcOrd="0" destOrd="0" presId="urn:microsoft.com/office/officeart/2009/3/layout/HorizontalOrganizationChart"/>
    <dgm:cxn modelId="{10C9158D-AD9D-45C3-AAD6-0581C1CE6687}" type="presParOf" srcId="{1D6EFE3B-2515-4493-84A4-31ABA49283AF}" destId="{E9B73E1C-C04D-4102-A152-F5E129809C90}" srcOrd="1" destOrd="0" presId="urn:microsoft.com/office/officeart/2009/3/layout/HorizontalOrganizationChart"/>
    <dgm:cxn modelId="{B0709382-8948-4579-85E3-8CA85E882719}" type="presParOf" srcId="{C1E8BD88-6AF3-468B-8318-15B8FDFEA0CE}" destId="{573F004C-C451-484A-BC7B-0190B400B9B1}" srcOrd="1" destOrd="0" presId="urn:microsoft.com/office/officeart/2009/3/layout/HorizontalOrganizationChart"/>
    <dgm:cxn modelId="{0142CB3F-0696-4649-A705-3CCAE8376583}" type="presParOf" srcId="{573F004C-C451-484A-BC7B-0190B400B9B1}" destId="{D4D626D8-414D-4343-9BAA-42BC0438A971}" srcOrd="0" destOrd="0" presId="urn:microsoft.com/office/officeart/2009/3/layout/HorizontalOrganizationChart"/>
    <dgm:cxn modelId="{9A562339-51C6-4950-AAFD-65AB131E69F6}" type="presParOf" srcId="{573F004C-C451-484A-BC7B-0190B400B9B1}" destId="{C2E7BB9F-1C18-4D1E-B649-A04D3EAF83EA}" srcOrd="1" destOrd="0" presId="urn:microsoft.com/office/officeart/2009/3/layout/HorizontalOrganizationChart"/>
    <dgm:cxn modelId="{0577BCEA-883E-42A6-9D7D-7B1BB1679E5C}" type="presParOf" srcId="{C2E7BB9F-1C18-4D1E-B649-A04D3EAF83EA}" destId="{BBDA269D-BE19-4DA9-A6EA-241A52C97C49}" srcOrd="0" destOrd="0" presId="urn:microsoft.com/office/officeart/2009/3/layout/HorizontalOrganizationChart"/>
    <dgm:cxn modelId="{831EBA84-9519-4082-9A43-C7EB817122F7}" type="presParOf" srcId="{BBDA269D-BE19-4DA9-A6EA-241A52C97C49}" destId="{5F540D74-B3B2-43CE-9F53-227FC096AADA}" srcOrd="0" destOrd="0" presId="urn:microsoft.com/office/officeart/2009/3/layout/HorizontalOrganizationChart"/>
    <dgm:cxn modelId="{DD6269D8-10FB-435C-A6CE-5C3B26DB423C}" type="presParOf" srcId="{BBDA269D-BE19-4DA9-A6EA-241A52C97C49}" destId="{0EB461DC-5195-4A40-AFDE-330DD52CE01A}" srcOrd="1" destOrd="0" presId="urn:microsoft.com/office/officeart/2009/3/layout/HorizontalOrganizationChart"/>
    <dgm:cxn modelId="{8235AA59-BD0C-40FF-B78E-E4118AD19947}" type="presParOf" srcId="{C2E7BB9F-1C18-4D1E-B649-A04D3EAF83EA}" destId="{E6A1204E-9C91-464E-83B9-25886200B115}" srcOrd="1" destOrd="0" presId="urn:microsoft.com/office/officeart/2009/3/layout/HorizontalOrganizationChart"/>
    <dgm:cxn modelId="{DDBB7213-0380-43EC-BC7D-C5B3EEBABC6C}" type="presParOf" srcId="{C2E7BB9F-1C18-4D1E-B649-A04D3EAF83EA}" destId="{CBEBD65B-D28E-4240-AAB9-B9B012E614FD}" srcOrd="2" destOrd="0" presId="urn:microsoft.com/office/officeart/2009/3/layout/HorizontalOrganizationChart"/>
    <dgm:cxn modelId="{56F385BF-67E3-49ED-A8B1-3C2171892BF4}" type="presParOf" srcId="{573F004C-C451-484A-BC7B-0190B400B9B1}" destId="{FEE0A16B-48A6-49FB-9656-9CCFEAFCFC79}" srcOrd="2" destOrd="0" presId="urn:microsoft.com/office/officeart/2009/3/layout/HorizontalOrganizationChart"/>
    <dgm:cxn modelId="{FA12EB78-9838-449D-8042-C814833DB935}" type="presParOf" srcId="{573F004C-C451-484A-BC7B-0190B400B9B1}" destId="{5FD58E98-4D77-43CC-81E8-A71F438BAD41}" srcOrd="3" destOrd="0" presId="urn:microsoft.com/office/officeart/2009/3/layout/HorizontalOrganizationChart"/>
    <dgm:cxn modelId="{0BC6C25B-8C15-4605-A58C-2E1A6F1364F0}" type="presParOf" srcId="{5FD58E98-4D77-43CC-81E8-A71F438BAD41}" destId="{9F004D06-300A-42DD-831A-031EBD512813}" srcOrd="0" destOrd="0" presId="urn:microsoft.com/office/officeart/2009/3/layout/HorizontalOrganizationChart"/>
    <dgm:cxn modelId="{3EF89AC1-3BA3-456B-BE29-74024BC4120F}" type="presParOf" srcId="{9F004D06-300A-42DD-831A-031EBD512813}" destId="{9363219E-20B3-4E8F-B47A-07DF3F1B3AE5}" srcOrd="0" destOrd="0" presId="urn:microsoft.com/office/officeart/2009/3/layout/HorizontalOrganizationChart"/>
    <dgm:cxn modelId="{5D1F54B9-AE6C-4E11-9B39-53AD82826BEC}" type="presParOf" srcId="{9F004D06-300A-42DD-831A-031EBD512813}" destId="{44E09E65-F9F6-4EE6-8E4C-EEFB95E6CB32}" srcOrd="1" destOrd="0" presId="urn:microsoft.com/office/officeart/2009/3/layout/HorizontalOrganizationChart"/>
    <dgm:cxn modelId="{89280CE8-C4C8-41F5-B953-A7F80F596523}" type="presParOf" srcId="{5FD58E98-4D77-43CC-81E8-A71F438BAD41}" destId="{865EE911-5283-4D58-BAC7-A01D0B1B00DD}" srcOrd="1" destOrd="0" presId="urn:microsoft.com/office/officeart/2009/3/layout/HorizontalOrganizationChart"/>
    <dgm:cxn modelId="{D59E9EC9-5AC3-4C1F-9DCE-7384C731B58A}" type="presParOf" srcId="{5FD58E98-4D77-43CC-81E8-A71F438BAD41}" destId="{32D0CE7F-6DE2-4E49-8655-7AF2E98F8BEA}" srcOrd="2" destOrd="0" presId="urn:microsoft.com/office/officeart/2009/3/layout/HorizontalOrganizationChart"/>
    <dgm:cxn modelId="{6F1B4BE7-1137-4B67-A928-9A3B2BBCA6B8}" type="presParOf" srcId="{573F004C-C451-484A-BC7B-0190B400B9B1}" destId="{DB4184BF-DE1E-49F3-8489-7110689D9D7A}" srcOrd="4" destOrd="0" presId="urn:microsoft.com/office/officeart/2009/3/layout/HorizontalOrganizationChart"/>
    <dgm:cxn modelId="{6D8C2139-63FC-4345-9ED6-6BA405509F34}" type="presParOf" srcId="{573F004C-C451-484A-BC7B-0190B400B9B1}" destId="{1BFE7594-F027-4825-B0BD-25755370B25C}" srcOrd="5" destOrd="0" presId="urn:microsoft.com/office/officeart/2009/3/layout/HorizontalOrganizationChart"/>
    <dgm:cxn modelId="{D7919E31-DC41-4EC4-AC77-6BFA876259FB}" type="presParOf" srcId="{1BFE7594-F027-4825-B0BD-25755370B25C}" destId="{B19C07CE-807F-46F4-9869-C547374CAFA1}" srcOrd="0" destOrd="0" presId="urn:microsoft.com/office/officeart/2009/3/layout/HorizontalOrganizationChart"/>
    <dgm:cxn modelId="{52338DA8-0920-418B-A2AB-78B74A5D1503}" type="presParOf" srcId="{B19C07CE-807F-46F4-9869-C547374CAFA1}" destId="{128872F5-2F96-483F-BC5F-16532A88117C}" srcOrd="0" destOrd="0" presId="urn:microsoft.com/office/officeart/2009/3/layout/HorizontalOrganizationChart"/>
    <dgm:cxn modelId="{FA97790C-6B4C-43A9-BF25-72AA2B3FEA41}" type="presParOf" srcId="{B19C07CE-807F-46F4-9869-C547374CAFA1}" destId="{C7743285-4BE4-417A-A73A-6464BB924520}" srcOrd="1" destOrd="0" presId="urn:microsoft.com/office/officeart/2009/3/layout/HorizontalOrganizationChart"/>
    <dgm:cxn modelId="{7B7ED4FA-1D25-4645-8856-AE08F733B6F8}" type="presParOf" srcId="{1BFE7594-F027-4825-B0BD-25755370B25C}" destId="{1B0BAFBD-88F8-4487-8A2C-652980FC7699}" srcOrd="1" destOrd="0" presId="urn:microsoft.com/office/officeart/2009/3/layout/HorizontalOrganizationChart"/>
    <dgm:cxn modelId="{E8C31DC9-5B3A-44F9-9EF0-0F8F9586CDD1}" type="presParOf" srcId="{1BFE7594-F027-4825-B0BD-25755370B25C}" destId="{53F5BBC4-5226-4F35-9C7F-FC5715F98A54}" srcOrd="2" destOrd="0" presId="urn:microsoft.com/office/officeart/2009/3/layout/HorizontalOrganizationChart"/>
    <dgm:cxn modelId="{B8D1A9AB-4162-489B-AB50-7CBBDE144744}" type="presParOf" srcId="{573F004C-C451-484A-BC7B-0190B400B9B1}" destId="{E07093C7-DDC0-4223-AB7F-9653F8D9D0F0}" srcOrd="6" destOrd="0" presId="urn:microsoft.com/office/officeart/2009/3/layout/HorizontalOrganizationChart"/>
    <dgm:cxn modelId="{FFC00A51-2C67-4FAA-AA31-38E71B58B929}" type="presParOf" srcId="{573F004C-C451-484A-BC7B-0190B400B9B1}" destId="{108D5FF7-8C56-4C7E-9696-DDFB62E47FD7}" srcOrd="7" destOrd="0" presId="urn:microsoft.com/office/officeart/2009/3/layout/HorizontalOrganizationChart"/>
    <dgm:cxn modelId="{C5FA1E7C-9C98-4094-ADB5-071033B582D3}" type="presParOf" srcId="{108D5FF7-8C56-4C7E-9696-DDFB62E47FD7}" destId="{9676B1F0-C715-4130-9DB1-F93ACB199DCE}" srcOrd="0" destOrd="0" presId="urn:microsoft.com/office/officeart/2009/3/layout/HorizontalOrganizationChart"/>
    <dgm:cxn modelId="{8C02EFA4-BB3F-4F1C-97B4-F73D927B2062}" type="presParOf" srcId="{9676B1F0-C715-4130-9DB1-F93ACB199DCE}" destId="{58B71B34-9EC8-4229-80F2-63B3F5D074D3}" srcOrd="0" destOrd="0" presId="urn:microsoft.com/office/officeart/2009/3/layout/HorizontalOrganizationChart"/>
    <dgm:cxn modelId="{361B9530-E490-4DBC-B16F-83B764420979}" type="presParOf" srcId="{9676B1F0-C715-4130-9DB1-F93ACB199DCE}" destId="{984A1F93-E529-4B9F-8368-0341D7F7D409}" srcOrd="1" destOrd="0" presId="urn:microsoft.com/office/officeart/2009/3/layout/HorizontalOrganizationChart"/>
    <dgm:cxn modelId="{D0753B3A-978E-4304-A2D3-BA68EDA0A677}" type="presParOf" srcId="{108D5FF7-8C56-4C7E-9696-DDFB62E47FD7}" destId="{5EDFB86D-DB80-41CE-A199-9C12E7B31827}" srcOrd="1" destOrd="0" presId="urn:microsoft.com/office/officeart/2009/3/layout/HorizontalOrganizationChart"/>
    <dgm:cxn modelId="{DE5B45AC-5633-462A-A5CA-B098DD164B16}" type="presParOf" srcId="{108D5FF7-8C56-4C7E-9696-DDFB62E47FD7}" destId="{31ED0EBD-AD88-4447-98A8-8E6C1A63EA08}" srcOrd="2" destOrd="0" presId="urn:microsoft.com/office/officeart/2009/3/layout/HorizontalOrganizationChart"/>
    <dgm:cxn modelId="{DA21B48B-3B26-42AC-BA47-FE6368EC7476}" type="presParOf" srcId="{573F004C-C451-484A-BC7B-0190B400B9B1}" destId="{8BB8E14D-B35A-4B10-A51C-52247BB0B987}" srcOrd="8" destOrd="0" presId="urn:microsoft.com/office/officeart/2009/3/layout/HorizontalOrganizationChart"/>
    <dgm:cxn modelId="{5800172C-5AA3-48BD-A70E-7EB28E32109A}" type="presParOf" srcId="{573F004C-C451-484A-BC7B-0190B400B9B1}" destId="{6C6C1411-D23A-45A1-ADE5-C5CCC14002EE}" srcOrd="9" destOrd="0" presId="urn:microsoft.com/office/officeart/2009/3/layout/HorizontalOrganizationChart"/>
    <dgm:cxn modelId="{37B4A6DE-5C76-446B-8B12-6D3290AF58B8}" type="presParOf" srcId="{6C6C1411-D23A-45A1-ADE5-C5CCC14002EE}" destId="{0BF25D60-A7F1-41E6-9851-4563DAB1D227}" srcOrd="0" destOrd="0" presId="urn:microsoft.com/office/officeart/2009/3/layout/HorizontalOrganizationChart"/>
    <dgm:cxn modelId="{8FBC1826-2A06-4C14-A902-AF38B7CFE5BC}" type="presParOf" srcId="{0BF25D60-A7F1-41E6-9851-4563DAB1D227}" destId="{95AD0A5A-1F89-42E2-9F7F-4B6AEA642B15}" srcOrd="0" destOrd="0" presId="urn:microsoft.com/office/officeart/2009/3/layout/HorizontalOrganizationChart"/>
    <dgm:cxn modelId="{2D278DBC-A304-46C2-9751-FB949B251A49}" type="presParOf" srcId="{0BF25D60-A7F1-41E6-9851-4563DAB1D227}" destId="{789537CF-8399-4F2C-B05D-8A29C50238ED}" srcOrd="1" destOrd="0" presId="urn:microsoft.com/office/officeart/2009/3/layout/HorizontalOrganizationChart"/>
    <dgm:cxn modelId="{52454CC8-48A8-4BE0-A753-02EA485DD002}" type="presParOf" srcId="{6C6C1411-D23A-45A1-ADE5-C5CCC14002EE}" destId="{AFC1BA34-A07F-4BC2-89BF-E04D163B5767}" srcOrd="1" destOrd="0" presId="urn:microsoft.com/office/officeart/2009/3/layout/HorizontalOrganizationChart"/>
    <dgm:cxn modelId="{4629FEF8-BBEE-4E5B-9652-F4AEAD7CBBDF}" type="presParOf" srcId="{6C6C1411-D23A-45A1-ADE5-C5CCC14002EE}" destId="{304B25A2-DEAF-4203-A6CE-738ACA0D462C}" srcOrd="2" destOrd="0" presId="urn:microsoft.com/office/officeart/2009/3/layout/HorizontalOrganizationChart"/>
    <dgm:cxn modelId="{A8AFA34D-7F27-436A-8178-2121A62AE568}" type="presParOf" srcId="{C1E8BD88-6AF3-468B-8318-15B8FDFEA0CE}" destId="{E16171DE-AB21-4711-B040-9AAFEBA2DB8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6C32A6-A886-4D61-9133-896DCFF57EC4}" type="doc">
      <dgm:prSet loTypeId="urn:microsoft.com/office/officeart/2005/8/layout/hierarchy3" loCatId="hierarchy" qsTypeId="urn:microsoft.com/office/officeart/2005/8/quickstyle/simple3" qsCatId="simple" csTypeId="urn:microsoft.com/office/officeart/2005/8/colors/colorful4" csCatId="colorful" phldr="1"/>
      <dgm:spPr/>
      <dgm:t>
        <a:bodyPr/>
        <a:lstStyle/>
        <a:p>
          <a:endParaRPr lang="es-ES"/>
        </a:p>
      </dgm:t>
    </dgm:pt>
    <dgm:pt modelId="{555A413B-CFF2-4825-9AD1-36285BB2B3D7}">
      <dgm:prSet custT="1"/>
      <dgm:spPr/>
      <dgm:t>
        <a:bodyPr/>
        <a:lstStyle/>
        <a:p>
          <a:pPr algn="ctr" rtl="0"/>
          <a:r>
            <a:rPr lang="es-MX" sz="1200" b="1" dirty="0">
              <a:latin typeface="Arial" panose="020B0604020202020204" pitchFamily="34" charset="0"/>
              <a:cs typeface="Arial" panose="020B0604020202020204" pitchFamily="34" charset="0"/>
            </a:rPr>
            <a:t>Obligación de Contratar Auditoría Interna</a:t>
          </a:r>
          <a:endParaRPr lang="en-US" sz="1200" b="1" dirty="0">
            <a:latin typeface="Arial" panose="020B0604020202020204" pitchFamily="34" charset="0"/>
            <a:cs typeface="Arial" panose="020B0604020202020204" pitchFamily="34" charset="0"/>
          </a:endParaRPr>
        </a:p>
      </dgm:t>
    </dgm:pt>
    <dgm:pt modelId="{27B73A7E-48BA-42FF-97CB-0F488A8D4958}" type="parTrans" cxnId="{507DE196-B089-455B-8C3D-D93C5DF568E6}">
      <dgm:prSet/>
      <dgm:spPr/>
      <dgm:t>
        <a:bodyPr/>
        <a:lstStyle/>
        <a:p>
          <a:endParaRPr lang="es-ES" sz="1200"/>
        </a:p>
      </dgm:t>
    </dgm:pt>
    <dgm:pt modelId="{523B4D77-23C7-4AB3-9EBE-7CE8B868989C}" type="sibTrans" cxnId="{507DE196-B089-455B-8C3D-D93C5DF568E6}">
      <dgm:prSet/>
      <dgm:spPr/>
      <dgm:t>
        <a:bodyPr/>
        <a:lstStyle/>
        <a:p>
          <a:endParaRPr lang="es-ES" sz="1200"/>
        </a:p>
      </dgm:t>
    </dgm:pt>
    <dgm:pt modelId="{9653F4B2-2D08-471F-8A04-9A107F23138C}">
      <dgm:prSet custT="1"/>
      <dgm:spPr/>
      <dgm:t>
        <a:bodyPr/>
        <a:lstStyle/>
        <a:p>
          <a:pPr algn="l" rtl="0"/>
          <a:r>
            <a:rPr lang="es-MX" sz="1200" dirty="0">
              <a:latin typeface="Arial" panose="020B0604020202020204" pitchFamily="34" charset="0"/>
              <a:cs typeface="Arial" panose="020B0604020202020204" pitchFamily="34" charset="0"/>
            </a:rPr>
            <a:t>Cuando los activos superen los USD </a:t>
          </a:r>
          <a:r>
            <a:rPr lang="es-MX" sz="1200" dirty="0" smtClean="0">
              <a:latin typeface="Arial" panose="020B0604020202020204" pitchFamily="34" charset="0"/>
              <a:cs typeface="Arial" panose="020B0604020202020204" pitchFamily="34" charset="0"/>
            </a:rPr>
            <a:t>500.000</a:t>
          </a:r>
          <a:endParaRPr lang="en-US" sz="1200" dirty="0">
            <a:latin typeface="Arial" panose="020B0604020202020204" pitchFamily="34" charset="0"/>
            <a:cs typeface="Arial" panose="020B0604020202020204" pitchFamily="34" charset="0"/>
          </a:endParaRPr>
        </a:p>
      </dgm:t>
    </dgm:pt>
    <dgm:pt modelId="{4A8A5971-AD4A-4908-95B4-DE2F4F59B35B}" type="parTrans" cxnId="{D8EA3906-E201-46BC-982D-CF95EC113800}">
      <dgm:prSet/>
      <dgm:spPr/>
      <dgm:t>
        <a:bodyPr/>
        <a:lstStyle/>
        <a:p>
          <a:endParaRPr lang="es-ES" sz="1200"/>
        </a:p>
      </dgm:t>
    </dgm:pt>
    <dgm:pt modelId="{37C17D98-16F8-4154-A9CF-6B74E1F732F7}" type="sibTrans" cxnId="{D8EA3906-E201-46BC-982D-CF95EC113800}">
      <dgm:prSet/>
      <dgm:spPr/>
      <dgm:t>
        <a:bodyPr/>
        <a:lstStyle/>
        <a:p>
          <a:endParaRPr lang="es-ES" sz="1200"/>
        </a:p>
      </dgm:t>
    </dgm:pt>
    <dgm:pt modelId="{12FEBD78-A0A4-4885-982C-60555C4EB3DD}">
      <dgm:prSet custT="1"/>
      <dgm:spPr/>
      <dgm:t>
        <a:bodyPr/>
        <a:lstStyle/>
        <a:p>
          <a:pPr algn="l" rtl="0"/>
          <a:r>
            <a:rPr lang="es-MX" sz="1200" dirty="0">
              <a:latin typeface="Arial" panose="020B0604020202020204" pitchFamily="34" charset="0"/>
              <a:cs typeface="Arial" panose="020B0604020202020204" pitchFamily="34" charset="0"/>
            </a:rPr>
            <a:t>Cuando excedan de 200 socios</a:t>
          </a:r>
          <a:endParaRPr lang="en-US" sz="1200" dirty="0">
            <a:latin typeface="Arial" panose="020B0604020202020204" pitchFamily="34" charset="0"/>
            <a:cs typeface="Arial" panose="020B0604020202020204" pitchFamily="34" charset="0"/>
          </a:endParaRPr>
        </a:p>
      </dgm:t>
    </dgm:pt>
    <dgm:pt modelId="{0B65C911-EC10-4559-A838-28DFC8F3072A}" type="parTrans" cxnId="{C3EFBC92-3E5E-4828-B570-F1770D4A7B63}">
      <dgm:prSet/>
      <dgm:spPr/>
      <dgm:t>
        <a:bodyPr/>
        <a:lstStyle/>
        <a:p>
          <a:endParaRPr lang="es-ES" sz="1200"/>
        </a:p>
      </dgm:t>
    </dgm:pt>
    <dgm:pt modelId="{00413B24-D39A-46F8-8BD8-F2D374E8FF5F}" type="sibTrans" cxnId="{C3EFBC92-3E5E-4828-B570-F1770D4A7B63}">
      <dgm:prSet/>
      <dgm:spPr/>
      <dgm:t>
        <a:bodyPr/>
        <a:lstStyle/>
        <a:p>
          <a:endParaRPr lang="es-ES" sz="1200"/>
        </a:p>
      </dgm:t>
    </dgm:pt>
    <dgm:pt modelId="{6511C696-4246-41FF-A061-45CF71EB870F}">
      <dgm:prSet custT="1"/>
      <dgm:spPr/>
      <dgm:t>
        <a:bodyPr/>
        <a:lstStyle/>
        <a:p>
          <a:pPr algn="l" rtl="0"/>
          <a:r>
            <a:rPr lang="es-MX" sz="1200" dirty="0">
              <a:latin typeface="Arial" panose="020B0604020202020204" pitchFamily="34" charset="0"/>
              <a:cs typeface="Arial" panose="020B0604020202020204" pitchFamily="34" charset="0"/>
            </a:rPr>
            <a:t>Cuando la Superintendencia así lo determine</a:t>
          </a:r>
          <a:endParaRPr lang="en-US" sz="1200" dirty="0">
            <a:latin typeface="Arial" panose="020B0604020202020204" pitchFamily="34" charset="0"/>
            <a:cs typeface="Arial" panose="020B0604020202020204" pitchFamily="34" charset="0"/>
          </a:endParaRPr>
        </a:p>
      </dgm:t>
    </dgm:pt>
    <dgm:pt modelId="{1035CECB-A1F6-4C13-965D-914EEBB5BE3E}" type="parTrans" cxnId="{CEEBAC92-E052-45F0-B3B8-687D038791C8}">
      <dgm:prSet/>
      <dgm:spPr/>
      <dgm:t>
        <a:bodyPr/>
        <a:lstStyle/>
        <a:p>
          <a:endParaRPr lang="es-ES" sz="1200"/>
        </a:p>
      </dgm:t>
    </dgm:pt>
    <dgm:pt modelId="{3AE7EB43-1394-4848-BB0F-028C457FDFEE}" type="sibTrans" cxnId="{CEEBAC92-E052-45F0-B3B8-687D038791C8}">
      <dgm:prSet/>
      <dgm:spPr/>
      <dgm:t>
        <a:bodyPr/>
        <a:lstStyle/>
        <a:p>
          <a:endParaRPr lang="es-ES" sz="1200"/>
        </a:p>
      </dgm:t>
    </dgm:pt>
    <dgm:pt modelId="{93484BCD-2039-454D-AFB1-7D9F7A1C4BCB}">
      <dgm:prSet custT="1"/>
      <dgm:spPr/>
      <dgm:t>
        <a:bodyPr/>
        <a:lstStyle/>
        <a:p>
          <a:pPr algn="l" rtl="0"/>
          <a:r>
            <a:rPr lang="es-MX" sz="1200" dirty="0">
              <a:latin typeface="Arial" panose="020B0604020202020204" pitchFamily="34" charset="0"/>
              <a:cs typeface="Arial" panose="020B0604020202020204" pitchFamily="34" charset="0"/>
            </a:rPr>
            <a:t>Los organismos de integración que superen los USD 200.000 en activos</a:t>
          </a:r>
          <a:endParaRPr lang="en-US" sz="1200" dirty="0">
            <a:latin typeface="Arial" panose="020B0604020202020204" pitchFamily="34" charset="0"/>
            <a:cs typeface="Arial" panose="020B0604020202020204" pitchFamily="34" charset="0"/>
          </a:endParaRPr>
        </a:p>
      </dgm:t>
    </dgm:pt>
    <dgm:pt modelId="{75D2A1B4-8366-4762-9360-7455A3CE254E}" type="parTrans" cxnId="{53E7E007-AAA3-4AAD-A568-E207EB96C8BB}">
      <dgm:prSet/>
      <dgm:spPr/>
      <dgm:t>
        <a:bodyPr/>
        <a:lstStyle/>
        <a:p>
          <a:endParaRPr lang="es-ES" sz="1200"/>
        </a:p>
      </dgm:t>
    </dgm:pt>
    <dgm:pt modelId="{46046299-7741-4B6C-AD65-A38C57FA11B8}" type="sibTrans" cxnId="{53E7E007-AAA3-4AAD-A568-E207EB96C8BB}">
      <dgm:prSet/>
      <dgm:spPr/>
      <dgm:t>
        <a:bodyPr/>
        <a:lstStyle/>
        <a:p>
          <a:endParaRPr lang="es-ES" sz="1200"/>
        </a:p>
      </dgm:t>
    </dgm:pt>
    <dgm:pt modelId="{A1874156-116E-48F9-9696-376856B7336B}" type="pres">
      <dgm:prSet presAssocID="{ED6C32A6-A886-4D61-9133-896DCFF57EC4}" presName="diagram" presStyleCnt="0">
        <dgm:presLayoutVars>
          <dgm:chPref val="1"/>
          <dgm:dir/>
          <dgm:animOne val="branch"/>
          <dgm:animLvl val="lvl"/>
          <dgm:resizeHandles/>
        </dgm:presLayoutVars>
      </dgm:prSet>
      <dgm:spPr/>
      <dgm:t>
        <a:bodyPr/>
        <a:lstStyle/>
        <a:p>
          <a:endParaRPr lang="es-ES"/>
        </a:p>
      </dgm:t>
    </dgm:pt>
    <dgm:pt modelId="{A5BE35B5-5A9E-4692-B15F-23ABA58094D7}" type="pres">
      <dgm:prSet presAssocID="{555A413B-CFF2-4825-9AD1-36285BB2B3D7}" presName="root" presStyleCnt="0"/>
      <dgm:spPr/>
    </dgm:pt>
    <dgm:pt modelId="{2FDC5236-6F51-4BE3-A05A-885C02CB723C}" type="pres">
      <dgm:prSet presAssocID="{555A413B-CFF2-4825-9AD1-36285BB2B3D7}" presName="rootComposite" presStyleCnt="0"/>
      <dgm:spPr/>
    </dgm:pt>
    <dgm:pt modelId="{D101E289-8AD8-41F6-AD51-2336C7C94349}" type="pres">
      <dgm:prSet presAssocID="{555A413B-CFF2-4825-9AD1-36285BB2B3D7}" presName="rootText" presStyleLbl="node1" presStyleIdx="0" presStyleCnt="1" custScaleX="481401" custScaleY="98518"/>
      <dgm:spPr/>
      <dgm:t>
        <a:bodyPr/>
        <a:lstStyle/>
        <a:p>
          <a:endParaRPr lang="es-ES"/>
        </a:p>
      </dgm:t>
    </dgm:pt>
    <dgm:pt modelId="{85E47692-5299-4347-8021-9586AC9C4B24}" type="pres">
      <dgm:prSet presAssocID="{555A413B-CFF2-4825-9AD1-36285BB2B3D7}" presName="rootConnector" presStyleLbl="node1" presStyleIdx="0" presStyleCnt="1"/>
      <dgm:spPr/>
      <dgm:t>
        <a:bodyPr/>
        <a:lstStyle/>
        <a:p>
          <a:endParaRPr lang="es-ES"/>
        </a:p>
      </dgm:t>
    </dgm:pt>
    <dgm:pt modelId="{EDBC39A6-920B-4F9C-B177-F2E05D571CB1}" type="pres">
      <dgm:prSet presAssocID="{555A413B-CFF2-4825-9AD1-36285BB2B3D7}" presName="childShape" presStyleCnt="0"/>
      <dgm:spPr/>
    </dgm:pt>
    <dgm:pt modelId="{80FA6968-8032-47EE-831D-1DF1A3FB8446}" type="pres">
      <dgm:prSet presAssocID="{4A8A5971-AD4A-4908-95B4-DE2F4F59B35B}" presName="Name13" presStyleLbl="parChTrans1D2" presStyleIdx="0" presStyleCnt="4"/>
      <dgm:spPr/>
      <dgm:t>
        <a:bodyPr/>
        <a:lstStyle/>
        <a:p>
          <a:endParaRPr lang="es-ES"/>
        </a:p>
      </dgm:t>
    </dgm:pt>
    <dgm:pt modelId="{4F74BB18-819D-49F3-99F2-02E723D0DD3C}" type="pres">
      <dgm:prSet presAssocID="{9653F4B2-2D08-471F-8A04-9A107F23138C}" presName="childText" presStyleLbl="bgAcc1" presStyleIdx="0" presStyleCnt="4" custScaleX="464388">
        <dgm:presLayoutVars>
          <dgm:bulletEnabled val="1"/>
        </dgm:presLayoutVars>
      </dgm:prSet>
      <dgm:spPr/>
      <dgm:t>
        <a:bodyPr/>
        <a:lstStyle/>
        <a:p>
          <a:endParaRPr lang="es-ES"/>
        </a:p>
      </dgm:t>
    </dgm:pt>
    <dgm:pt modelId="{059606B3-E92B-4AD7-9DB9-45D99441D548}" type="pres">
      <dgm:prSet presAssocID="{0B65C911-EC10-4559-A838-28DFC8F3072A}" presName="Name13" presStyleLbl="parChTrans1D2" presStyleIdx="1" presStyleCnt="4"/>
      <dgm:spPr/>
      <dgm:t>
        <a:bodyPr/>
        <a:lstStyle/>
        <a:p>
          <a:endParaRPr lang="es-ES"/>
        </a:p>
      </dgm:t>
    </dgm:pt>
    <dgm:pt modelId="{2CF1D3E2-052C-4682-A4D0-3449A0155EDC}" type="pres">
      <dgm:prSet presAssocID="{12FEBD78-A0A4-4885-982C-60555C4EB3DD}" presName="childText" presStyleLbl="bgAcc1" presStyleIdx="1" presStyleCnt="4" custScaleX="464388">
        <dgm:presLayoutVars>
          <dgm:bulletEnabled val="1"/>
        </dgm:presLayoutVars>
      </dgm:prSet>
      <dgm:spPr/>
      <dgm:t>
        <a:bodyPr/>
        <a:lstStyle/>
        <a:p>
          <a:endParaRPr lang="es-ES"/>
        </a:p>
      </dgm:t>
    </dgm:pt>
    <dgm:pt modelId="{B21F777E-FB28-4078-A90A-C907BBF8073F}" type="pres">
      <dgm:prSet presAssocID="{1035CECB-A1F6-4C13-965D-914EEBB5BE3E}" presName="Name13" presStyleLbl="parChTrans1D2" presStyleIdx="2" presStyleCnt="4"/>
      <dgm:spPr/>
      <dgm:t>
        <a:bodyPr/>
        <a:lstStyle/>
        <a:p>
          <a:endParaRPr lang="es-ES"/>
        </a:p>
      </dgm:t>
    </dgm:pt>
    <dgm:pt modelId="{71B265BC-4CAC-4A22-8909-6791FF242548}" type="pres">
      <dgm:prSet presAssocID="{6511C696-4246-41FF-A061-45CF71EB870F}" presName="childText" presStyleLbl="bgAcc1" presStyleIdx="2" presStyleCnt="4" custScaleX="464388">
        <dgm:presLayoutVars>
          <dgm:bulletEnabled val="1"/>
        </dgm:presLayoutVars>
      </dgm:prSet>
      <dgm:spPr/>
      <dgm:t>
        <a:bodyPr/>
        <a:lstStyle/>
        <a:p>
          <a:endParaRPr lang="es-ES"/>
        </a:p>
      </dgm:t>
    </dgm:pt>
    <dgm:pt modelId="{FB794B94-1BC9-405D-82FF-9E930C5A7F5E}" type="pres">
      <dgm:prSet presAssocID="{75D2A1B4-8366-4762-9360-7455A3CE254E}" presName="Name13" presStyleLbl="parChTrans1D2" presStyleIdx="3" presStyleCnt="4"/>
      <dgm:spPr/>
      <dgm:t>
        <a:bodyPr/>
        <a:lstStyle/>
        <a:p>
          <a:endParaRPr lang="es-ES"/>
        </a:p>
      </dgm:t>
    </dgm:pt>
    <dgm:pt modelId="{C561AE9B-1E19-4AFC-8297-788CFCDB66D7}" type="pres">
      <dgm:prSet presAssocID="{93484BCD-2039-454D-AFB1-7D9F7A1C4BCB}" presName="childText" presStyleLbl="bgAcc1" presStyleIdx="3" presStyleCnt="4" custScaleX="464388">
        <dgm:presLayoutVars>
          <dgm:bulletEnabled val="1"/>
        </dgm:presLayoutVars>
      </dgm:prSet>
      <dgm:spPr/>
      <dgm:t>
        <a:bodyPr/>
        <a:lstStyle/>
        <a:p>
          <a:endParaRPr lang="es-ES"/>
        </a:p>
      </dgm:t>
    </dgm:pt>
  </dgm:ptLst>
  <dgm:cxnLst>
    <dgm:cxn modelId="{19DA712F-71E7-4485-810D-78E5CAE2AA5B}" type="presOf" srcId="{555A413B-CFF2-4825-9AD1-36285BB2B3D7}" destId="{D101E289-8AD8-41F6-AD51-2336C7C94349}" srcOrd="0" destOrd="0" presId="urn:microsoft.com/office/officeart/2005/8/layout/hierarchy3"/>
    <dgm:cxn modelId="{D8EA3906-E201-46BC-982D-CF95EC113800}" srcId="{555A413B-CFF2-4825-9AD1-36285BB2B3D7}" destId="{9653F4B2-2D08-471F-8A04-9A107F23138C}" srcOrd="0" destOrd="0" parTransId="{4A8A5971-AD4A-4908-95B4-DE2F4F59B35B}" sibTransId="{37C17D98-16F8-4154-A9CF-6B74E1F732F7}"/>
    <dgm:cxn modelId="{84CDFEC0-6214-4772-AA87-B383A6A4885D}" type="presOf" srcId="{75D2A1B4-8366-4762-9360-7455A3CE254E}" destId="{FB794B94-1BC9-405D-82FF-9E930C5A7F5E}" srcOrd="0" destOrd="0" presId="urn:microsoft.com/office/officeart/2005/8/layout/hierarchy3"/>
    <dgm:cxn modelId="{CEEBAC92-E052-45F0-B3B8-687D038791C8}" srcId="{555A413B-CFF2-4825-9AD1-36285BB2B3D7}" destId="{6511C696-4246-41FF-A061-45CF71EB870F}" srcOrd="2" destOrd="0" parTransId="{1035CECB-A1F6-4C13-965D-914EEBB5BE3E}" sibTransId="{3AE7EB43-1394-4848-BB0F-028C457FDFEE}"/>
    <dgm:cxn modelId="{3EBD1030-C87C-4471-BB6E-687792145A94}" type="presOf" srcId="{9653F4B2-2D08-471F-8A04-9A107F23138C}" destId="{4F74BB18-819D-49F3-99F2-02E723D0DD3C}" srcOrd="0" destOrd="0" presId="urn:microsoft.com/office/officeart/2005/8/layout/hierarchy3"/>
    <dgm:cxn modelId="{825C3EE4-A460-4429-B3BD-FF1FD7B41661}" type="presOf" srcId="{12FEBD78-A0A4-4885-982C-60555C4EB3DD}" destId="{2CF1D3E2-052C-4682-A4D0-3449A0155EDC}" srcOrd="0" destOrd="0" presId="urn:microsoft.com/office/officeart/2005/8/layout/hierarchy3"/>
    <dgm:cxn modelId="{507DE196-B089-455B-8C3D-D93C5DF568E6}" srcId="{ED6C32A6-A886-4D61-9133-896DCFF57EC4}" destId="{555A413B-CFF2-4825-9AD1-36285BB2B3D7}" srcOrd="0" destOrd="0" parTransId="{27B73A7E-48BA-42FF-97CB-0F488A8D4958}" sibTransId="{523B4D77-23C7-4AB3-9EBE-7CE8B868989C}"/>
    <dgm:cxn modelId="{C31BA11F-103F-4AAF-AF90-C843F0A29FF6}" type="presOf" srcId="{1035CECB-A1F6-4C13-965D-914EEBB5BE3E}" destId="{B21F777E-FB28-4078-A90A-C907BBF8073F}" srcOrd="0" destOrd="0" presId="urn:microsoft.com/office/officeart/2005/8/layout/hierarchy3"/>
    <dgm:cxn modelId="{CE8B8147-37B8-4B42-80DD-4460D419DE83}" type="presOf" srcId="{ED6C32A6-A886-4D61-9133-896DCFF57EC4}" destId="{A1874156-116E-48F9-9696-376856B7336B}" srcOrd="0" destOrd="0" presId="urn:microsoft.com/office/officeart/2005/8/layout/hierarchy3"/>
    <dgm:cxn modelId="{53E7E007-AAA3-4AAD-A568-E207EB96C8BB}" srcId="{555A413B-CFF2-4825-9AD1-36285BB2B3D7}" destId="{93484BCD-2039-454D-AFB1-7D9F7A1C4BCB}" srcOrd="3" destOrd="0" parTransId="{75D2A1B4-8366-4762-9360-7455A3CE254E}" sibTransId="{46046299-7741-4B6C-AD65-A38C57FA11B8}"/>
    <dgm:cxn modelId="{CD564626-4031-46A0-B718-119DBC62C73C}" type="presOf" srcId="{93484BCD-2039-454D-AFB1-7D9F7A1C4BCB}" destId="{C561AE9B-1E19-4AFC-8297-788CFCDB66D7}" srcOrd="0" destOrd="0" presId="urn:microsoft.com/office/officeart/2005/8/layout/hierarchy3"/>
    <dgm:cxn modelId="{C9DFD37A-2DE8-4D47-B8FE-7F7A8DDA191A}" type="presOf" srcId="{6511C696-4246-41FF-A061-45CF71EB870F}" destId="{71B265BC-4CAC-4A22-8909-6791FF242548}" srcOrd="0" destOrd="0" presId="urn:microsoft.com/office/officeart/2005/8/layout/hierarchy3"/>
    <dgm:cxn modelId="{924FF3E6-55B1-4130-A579-F84DEA448FFA}" type="presOf" srcId="{0B65C911-EC10-4559-A838-28DFC8F3072A}" destId="{059606B3-E92B-4AD7-9DB9-45D99441D548}" srcOrd="0" destOrd="0" presId="urn:microsoft.com/office/officeart/2005/8/layout/hierarchy3"/>
    <dgm:cxn modelId="{255A3CAC-134C-4EEF-AA1F-2CDC3BB5592E}" type="presOf" srcId="{4A8A5971-AD4A-4908-95B4-DE2F4F59B35B}" destId="{80FA6968-8032-47EE-831D-1DF1A3FB8446}" srcOrd="0" destOrd="0" presId="urn:microsoft.com/office/officeart/2005/8/layout/hierarchy3"/>
    <dgm:cxn modelId="{FB5E022F-80DC-476B-B6A5-BC7308522A5C}" type="presOf" srcId="{555A413B-CFF2-4825-9AD1-36285BB2B3D7}" destId="{85E47692-5299-4347-8021-9586AC9C4B24}" srcOrd="1" destOrd="0" presId="urn:microsoft.com/office/officeart/2005/8/layout/hierarchy3"/>
    <dgm:cxn modelId="{C3EFBC92-3E5E-4828-B570-F1770D4A7B63}" srcId="{555A413B-CFF2-4825-9AD1-36285BB2B3D7}" destId="{12FEBD78-A0A4-4885-982C-60555C4EB3DD}" srcOrd="1" destOrd="0" parTransId="{0B65C911-EC10-4559-A838-28DFC8F3072A}" sibTransId="{00413B24-D39A-46F8-8BD8-F2D374E8FF5F}"/>
    <dgm:cxn modelId="{609F33C4-F6C8-4024-9983-A182691AFF31}" type="presParOf" srcId="{A1874156-116E-48F9-9696-376856B7336B}" destId="{A5BE35B5-5A9E-4692-B15F-23ABA58094D7}" srcOrd="0" destOrd="0" presId="urn:microsoft.com/office/officeart/2005/8/layout/hierarchy3"/>
    <dgm:cxn modelId="{8A291B32-2754-4FED-94F7-024F45B3AA59}" type="presParOf" srcId="{A5BE35B5-5A9E-4692-B15F-23ABA58094D7}" destId="{2FDC5236-6F51-4BE3-A05A-885C02CB723C}" srcOrd="0" destOrd="0" presId="urn:microsoft.com/office/officeart/2005/8/layout/hierarchy3"/>
    <dgm:cxn modelId="{0B668601-0A83-4E71-BEBD-0ADD156669D4}" type="presParOf" srcId="{2FDC5236-6F51-4BE3-A05A-885C02CB723C}" destId="{D101E289-8AD8-41F6-AD51-2336C7C94349}" srcOrd="0" destOrd="0" presId="urn:microsoft.com/office/officeart/2005/8/layout/hierarchy3"/>
    <dgm:cxn modelId="{556505B4-7ADC-4F76-9191-114B1F061452}" type="presParOf" srcId="{2FDC5236-6F51-4BE3-A05A-885C02CB723C}" destId="{85E47692-5299-4347-8021-9586AC9C4B24}" srcOrd="1" destOrd="0" presId="urn:microsoft.com/office/officeart/2005/8/layout/hierarchy3"/>
    <dgm:cxn modelId="{D027F8DB-B1C3-4598-BDA1-325219AD7D48}" type="presParOf" srcId="{A5BE35B5-5A9E-4692-B15F-23ABA58094D7}" destId="{EDBC39A6-920B-4F9C-B177-F2E05D571CB1}" srcOrd="1" destOrd="0" presId="urn:microsoft.com/office/officeart/2005/8/layout/hierarchy3"/>
    <dgm:cxn modelId="{65476EBE-75E3-4957-A7F7-CA61B8A72BC4}" type="presParOf" srcId="{EDBC39A6-920B-4F9C-B177-F2E05D571CB1}" destId="{80FA6968-8032-47EE-831D-1DF1A3FB8446}" srcOrd="0" destOrd="0" presId="urn:microsoft.com/office/officeart/2005/8/layout/hierarchy3"/>
    <dgm:cxn modelId="{AA40EC6D-74FE-4E9F-9505-738B9705E556}" type="presParOf" srcId="{EDBC39A6-920B-4F9C-B177-F2E05D571CB1}" destId="{4F74BB18-819D-49F3-99F2-02E723D0DD3C}" srcOrd="1" destOrd="0" presId="urn:microsoft.com/office/officeart/2005/8/layout/hierarchy3"/>
    <dgm:cxn modelId="{43736970-CA30-471C-BB9B-CD7A397E5B81}" type="presParOf" srcId="{EDBC39A6-920B-4F9C-B177-F2E05D571CB1}" destId="{059606B3-E92B-4AD7-9DB9-45D99441D548}" srcOrd="2" destOrd="0" presId="urn:microsoft.com/office/officeart/2005/8/layout/hierarchy3"/>
    <dgm:cxn modelId="{1B9FF66D-2525-4ACC-8FDF-8BD3DB31B89D}" type="presParOf" srcId="{EDBC39A6-920B-4F9C-B177-F2E05D571CB1}" destId="{2CF1D3E2-052C-4682-A4D0-3449A0155EDC}" srcOrd="3" destOrd="0" presId="urn:microsoft.com/office/officeart/2005/8/layout/hierarchy3"/>
    <dgm:cxn modelId="{26CB74F9-DE2E-4BFB-80CD-658A5A9C60C6}" type="presParOf" srcId="{EDBC39A6-920B-4F9C-B177-F2E05D571CB1}" destId="{B21F777E-FB28-4078-A90A-C907BBF8073F}" srcOrd="4" destOrd="0" presId="urn:microsoft.com/office/officeart/2005/8/layout/hierarchy3"/>
    <dgm:cxn modelId="{19A7DF21-3AC7-4F41-BDA6-49DE679FCB59}" type="presParOf" srcId="{EDBC39A6-920B-4F9C-B177-F2E05D571CB1}" destId="{71B265BC-4CAC-4A22-8909-6791FF242548}" srcOrd="5" destOrd="0" presId="urn:microsoft.com/office/officeart/2005/8/layout/hierarchy3"/>
    <dgm:cxn modelId="{DF40E960-F159-4E89-AD53-021A324C63DF}" type="presParOf" srcId="{EDBC39A6-920B-4F9C-B177-F2E05D571CB1}" destId="{FB794B94-1BC9-405D-82FF-9E930C5A7F5E}" srcOrd="6" destOrd="0" presId="urn:microsoft.com/office/officeart/2005/8/layout/hierarchy3"/>
    <dgm:cxn modelId="{D636E317-C0A1-4839-9A04-EF4D0CB01953}" type="presParOf" srcId="{EDBC39A6-920B-4F9C-B177-F2E05D571CB1}" destId="{C561AE9B-1E19-4AFC-8297-788CFCDB66D7}"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1EB75B-4F09-467C-A184-B3967688FAC0}" type="doc">
      <dgm:prSet loTypeId="urn:microsoft.com/office/officeart/2009/3/layout/HorizontalOrganizationChart" loCatId="hierarchy" qsTypeId="urn:microsoft.com/office/officeart/2005/8/quickstyle/simple3" qsCatId="simple" csTypeId="urn:microsoft.com/office/officeart/2005/8/colors/colorful3" csCatId="colorful" phldr="1"/>
      <dgm:spPr/>
      <dgm:t>
        <a:bodyPr/>
        <a:lstStyle/>
        <a:p>
          <a:endParaRPr lang="es-EC"/>
        </a:p>
      </dgm:t>
    </dgm:pt>
    <dgm:pt modelId="{DC34545E-66E5-4CFD-811B-27E71D80FD56}">
      <dgm:prSet phldrT="[Texto]" custT="1"/>
      <dgm:spPr/>
      <dgm:t>
        <a:bodyPr/>
        <a:lstStyle/>
        <a:p>
          <a:r>
            <a:rPr lang="es-ES" sz="1200" dirty="0" smtClean="0">
              <a:latin typeface="Arial" panose="020B0604020202020204" pitchFamily="34" charset="0"/>
              <a:cs typeface="Arial" panose="020B0604020202020204" pitchFamily="34" charset="0"/>
            </a:rPr>
            <a:t>Solicitud de calificación – formulario SEPS</a:t>
          </a:r>
          <a:endParaRPr lang="es-EC" sz="1200" dirty="0">
            <a:latin typeface="Arial" panose="020B0604020202020204" pitchFamily="34" charset="0"/>
            <a:cs typeface="Arial" panose="020B0604020202020204" pitchFamily="34" charset="0"/>
          </a:endParaRPr>
        </a:p>
      </dgm:t>
    </dgm:pt>
    <dgm:pt modelId="{2D34A484-79BF-4E2D-A319-2069DD543218}" type="parTrans" cxnId="{7816ECE9-8ECD-42E3-864E-1788E21A9F48}">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A15A02DB-91B9-4601-A027-E13DE6DCE7E0}" type="sibTrans" cxnId="{7816ECE9-8ECD-42E3-864E-1788E21A9F48}">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D0B45E09-DCEF-4AA5-A97B-837F355B0B14}">
      <dgm:prSet phldrT="[Texto]" custT="1"/>
      <dgm:spPr/>
      <dgm:t>
        <a:bodyPr/>
        <a:lstStyle/>
        <a:p>
          <a:r>
            <a:rPr lang="es-ES" sz="1200" b="1" smtClean="0">
              <a:latin typeface="Arial" panose="020B0604020202020204" pitchFamily="34" charset="0"/>
              <a:cs typeface="Arial" panose="020B0604020202020204" pitchFamily="34" charset="0"/>
            </a:rPr>
            <a:t>Auditores Externos</a:t>
          </a:r>
        </a:p>
        <a:p>
          <a:r>
            <a:rPr lang="es-ES" sz="1200" b="1" smtClean="0">
              <a:latin typeface="Arial" panose="020B0604020202020204" pitchFamily="34" charset="0"/>
              <a:cs typeface="Arial" panose="020B0604020202020204" pitchFamily="34" charset="0"/>
            </a:rPr>
            <a:t>Personas Jurídicas</a:t>
          </a:r>
          <a:endParaRPr lang="es-EC" sz="1200" b="1" dirty="0">
            <a:latin typeface="Arial" panose="020B0604020202020204" pitchFamily="34" charset="0"/>
            <a:cs typeface="Arial" panose="020B0604020202020204" pitchFamily="34" charset="0"/>
          </a:endParaRPr>
        </a:p>
      </dgm:t>
    </dgm:pt>
    <dgm:pt modelId="{6F7A549B-455C-4322-92CC-7E0A48BFB7C9}" type="parTrans" cxnId="{7E489192-E308-4A38-9919-9D3959A7AE2D}">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E1E210B0-F802-43E7-8D91-4D41ED52B935}" type="sibTrans" cxnId="{7E489192-E308-4A38-9919-9D3959A7AE2D}">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542A8C08-4860-430D-9B33-89DC29E8AF11}">
      <dgm:prSet phldrT="[Texto]" custT="1"/>
      <dgm:spPr/>
      <dgm:t>
        <a:bodyPr/>
        <a:lstStyle/>
        <a:p>
          <a:r>
            <a:rPr lang="es-ES" sz="1200" smtClean="0">
              <a:latin typeface="Arial" panose="020B0604020202020204" pitchFamily="34" charset="0"/>
              <a:cs typeface="Arial" panose="020B0604020202020204" pitchFamily="34" charset="0"/>
            </a:rPr>
            <a:t>Tener como objeto social la auditoría</a:t>
          </a:r>
          <a:endParaRPr lang="es-EC" sz="1200" dirty="0">
            <a:latin typeface="Arial" panose="020B0604020202020204" pitchFamily="34" charset="0"/>
            <a:cs typeface="Arial" panose="020B0604020202020204" pitchFamily="34" charset="0"/>
          </a:endParaRPr>
        </a:p>
      </dgm:t>
    </dgm:pt>
    <dgm:pt modelId="{6D66AD6C-02BA-4836-85CA-487503062BC2}" type="parTrans" cxnId="{8F934209-436F-459C-BE75-8E630EB8D108}">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E519C50B-6E8B-402B-B9F6-75682093DD13}" type="sibTrans" cxnId="{8F934209-436F-459C-BE75-8E630EB8D108}">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4CEDB2EC-1D5A-4B4B-9EA7-BB80812056DA}">
      <dgm:prSet phldrT="[Texto]" custT="1"/>
      <dgm:spPr/>
      <dgm:t>
        <a:bodyPr/>
        <a:lstStyle/>
        <a:p>
          <a:r>
            <a:rPr lang="es-ES" sz="1200" dirty="0" smtClean="0">
              <a:latin typeface="Arial" panose="020B0604020202020204" pitchFamily="34" charset="0"/>
              <a:cs typeface="Arial" panose="020B0604020202020204" pitchFamily="34" charset="0"/>
            </a:rPr>
            <a:t>Experiencia de la firma de al menos tres años o que al menos tres de los miembros de su personal cumplan los requisitos de </a:t>
          </a:r>
          <a:r>
            <a:rPr lang="es-EC" sz="1200" dirty="0" smtClean="0">
              <a:latin typeface="Arial" panose="020B0604020202020204" pitchFamily="34" charset="0"/>
              <a:cs typeface="Arial" panose="020B0604020202020204" pitchFamily="34" charset="0"/>
            </a:rPr>
            <a:t>las personas naturales</a:t>
          </a:r>
          <a:endParaRPr lang="es-EC" sz="1200" dirty="0">
            <a:latin typeface="Arial" panose="020B0604020202020204" pitchFamily="34" charset="0"/>
            <a:cs typeface="Arial" panose="020B0604020202020204" pitchFamily="34" charset="0"/>
          </a:endParaRPr>
        </a:p>
      </dgm:t>
    </dgm:pt>
    <dgm:pt modelId="{0FC44D2C-6AC4-4C27-9CA7-E56E339942CF}" type="parTrans" cxnId="{00B5E89F-71E4-4A53-8ED2-7FA488A02BCF}">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9920D1D4-95B8-495C-A9FB-DC244FE0CEB0}" type="sibTrans" cxnId="{00B5E89F-71E4-4A53-8ED2-7FA488A02BCF}">
      <dgm:prSet/>
      <dgm:spPr/>
      <dgm:t>
        <a:bodyPr/>
        <a:lstStyle/>
        <a:p>
          <a:endParaRPr lang="es-EC" sz="1200">
            <a:solidFill>
              <a:schemeClr val="tx1"/>
            </a:solidFill>
            <a:latin typeface="Arial" panose="020B0604020202020204" pitchFamily="34" charset="0"/>
            <a:cs typeface="Arial" panose="020B0604020202020204" pitchFamily="34" charset="0"/>
          </a:endParaRPr>
        </a:p>
      </dgm:t>
    </dgm:pt>
    <dgm:pt modelId="{73DF2F44-1502-495A-8D32-11A985C5F6F0}">
      <dgm:prSet phldrT="[Texto]" custT="1"/>
      <dgm:spPr/>
      <dgm:t>
        <a:bodyPr/>
        <a:lstStyle/>
        <a:p>
          <a:r>
            <a:rPr lang="es-ES" sz="1200" dirty="0" smtClean="0">
              <a:latin typeface="Arial" panose="020B0604020202020204" pitchFamily="34" charset="0"/>
              <a:cs typeface="Arial" panose="020B0604020202020204" pitchFamily="34" charset="0"/>
            </a:rPr>
            <a:t> Cursos de capacitación en temas de </a:t>
          </a:r>
          <a:r>
            <a:rPr lang="es-EC" sz="1200" dirty="0" smtClean="0">
              <a:latin typeface="Arial" panose="020B0604020202020204" pitchFamily="34" charset="0"/>
              <a:cs typeface="Arial" panose="020B0604020202020204" pitchFamily="34" charset="0"/>
            </a:rPr>
            <a:t>auditoría, control, contabilidad</a:t>
          </a:r>
          <a:endParaRPr lang="es-EC" sz="1200" dirty="0">
            <a:latin typeface="Arial" panose="020B0604020202020204" pitchFamily="34" charset="0"/>
            <a:cs typeface="Arial" panose="020B0604020202020204" pitchFamily="34" charset="0"/>
          </a:endParaRPr>
        </a:p>
      </dgm:t>
    </dgm:pt>
    <dgm:pt modelId="{90962D6E-F470-40B0-8C8E-A4E44E54B194}" type="parTrans" cxnId="{4E1D29A7-43DC-4967-B777-996B2D1751BA}">
      <dgm:prSet/>
      <dgm:spPr/>
      <dgm:t>
        <a:bodyPr/>
        <a:lstStyle/>
        <a:p>
          <a:endParaRPr lang="es-EC" sz="1200">
            <a:latin typeface="Arial" panose="020B0604020202020204" pitchFamily="34" charset="0"/>
            <a:cs typeface="Arial" panose="020B0604020202020204" pitchFamily="34" charset="0"/>
          </a:endParaRPr>
        </a:p>
      </dgm:t>
    </dgm:pt>
    <dgm:pt modelId="{89AE9833-0E1A-4151-A634-EDF829C38E27}" type="sibTrans" cxnId="{4E1D29A7-43DC-4967-B777-996B2D1751BA}">
      <dgm:prSet/>
      <dgm:spPr/>
      <dgm:t>
        <a:bodyPr/>
        <a:lstStyle/>
        <a:p>
          <a:endParaRPr lang="es-EC" sz="1200">
            <a:latin typeface="Arial" panose="020B0604020202020204" pitchFamily="34" charset="0"/>
            <a:cs typeface="Arial" panose="020B0604020202020204" pitchFamily="34" charset="0"/>
          </a:endParaRPr>
        </a:p>
      </dgm:t>
    </dgm:pt>
    <dgm:pt modelId="{A3B69860-4794-4190-ACC1-EE5C89F32F51}" type="pres">
      <dgm:prSet presAssocID="{741EB75B-4F09-467C-A184-B3967688FAC0}" presName="hierChild1" presStyleCnt="0">
        <dgm:presLayoutVars>
          <dgm:orgChart val="1"/>
          <dgm:chPref val="1"/>
          <dgm:dir/>
          <dgm:animOne val="branch"/>
          <dgm:animLvl val="lvl"/>
          <dgm:resizeHandles/>
        </dgm:presLayoutVars>
      </dgm:prSet>
      <dgm:spPr/>
      <dgm:t>
        <a:bodyPr/>
        <a:lstStyle/>
        <a:p>
          <a:endParaRPr lang="es-ES"/>
        </a:p>
      </dgm:t>
    </dgm:pt>
    <dgm:pt modelId="{B9FEFE2A-6F28-4DEB-BA4E-F561918C3535}" type="pres">
      <dgm:prSet presAssocID="{D0B45E09-DCEF-4AA5-A97B-837F355B0B14}" presName="hierRoot1" presStyleCnt="0">
        <dgm:presLayoutVars>
          <dgm:hierBranch val="init"/>
        </dgm:presLayoutVars>
      </dgm:prSet>
      <dgm:spPr/>
      <dgm:t>
        <a:bodyPr/>
        <a:lstStyle/>
        <a:p>
          <a:endParaRPr lang="es-ES"/>
        </a:p>
      </dgm:t>
    </dgm:pt>
    <dgm:pt modelId="{24C4E355-A03B-4A3C-A273-9569A3079615}" type="pres">
      <dgm:prSet presAssocID="{D0B45E09-DCEF-4AA5-A97B-837F355B0B14}" presName="rootComposite1" presStyleCnt="0"/>
      <dgm:spPr/>
      <dgm:t>
        <a:bodyPr/>
        <a:lstStyle/>
        <a:p>
          <a:endParaRPr lang="es-ES"/>
        </a:p>
      </dgm:t>
    </dgm:pt>
    <dgm:pt modelId="{2FD59E73-F3F8-4F20-818A-343067DA4BE2}" type="pres">
      <dgm:prSet presAssocID="{D0B45E09-DCEF-4AA5-A97B-837F355B0B14}" presName="rootText1" presStyleLbl="node0" presStyleIdx="0" presStyleCnt="1">
        <dgm:presLayoutVars>
          <dgm:chPref val="3"/>
        </dgm:presLayoutVars>
      </dgm:prSet>
      <dgm:spPr/>
      <dgm:t>
        <a:bodyPr/>
        <a:lstStyle/>
        <a:p>
          <a:endParaRPr lang="es-ES"/>
        </a:p>
      </dgm:t>
    </dgm:pt>
    <dgm:pt modelId="{269F9956-5C13-4086-A9ED-214F06E72CF4}" type="pres">
      <dgm:prSet presAssocID="{D0B45E09-DCEF-4AA5-A97B-837F355B0B14}" presName="rootConnector1" presStyleLbl="node1" presStyleIdx="0" presStyleCnt="0"/>
      <dgm:spPr/>
      <dgm:t>
        <a:bodyPr/>
        <a:lstStyle/>
        <a:p>
          <a:endParaRPr lang="es-ES"/>
        </a:p>
      </dgm:t>
    </dgm:pt>
    <dgm:pt modelId="{FE7C0EF3-9ED7-4EEA-B37B-EE7D249FA9BC}" type="pres">
      <dgm:prSet presAssocID="{D0B45E09-DCEF-4AA5-A97B-837F355B0B14}" presName="hierChild2" presStyleCnt="0"/>
      <dgm:spPr/>
      <dgm:t>
        <a:bodyPr/>
        <a:lstStyle/>
        <a:p>
          <a:endParaRPr lang="es-ES"/>
        </a:p>
      </dgm:t>
    </dgm:pt>
    <dgm:pt modelId="{D4D626D8-414D-4343-9BAA-42BC0438A971}" type="pres">
      <dgm:prSet presAssocID="{2D34A484-79BF-4E2D-A319-2069DD543218}" presName="Name64" presStyleLbl="parChTrans1D2" presStyleIdx="0" presStyleCnt="4"/>
      <dgm:spPr/>
      <dgm:t>
        <a:bodyPr/>
        <a:lstStyle/>
        <a:p>
          <a:endParaRPr lang="es-ES"/>
        </a:p>
      </dgm:t>
    </dgm:pt>
    <dgm:pt modelId="{C2E7BB9F-1C18-4D1E-B649-A04D3EAF83EA}" type="pres">
      <dgm:prSet presAssocID="{DC34545E-66E5-4CFD-811B-27E71D80FD56}" presName="hierRoot2" presStyleCnt="0">
        <dgm:presLayoutVars>
          <dgm:hierBranch val="init"/>
        </dgm:presLayoutVars>
      </dgm:prSet>
      <dgm:spPr/>
      <dgm:t>
        <a:bodyPr/>
        <a:lstStyle/>
        <a:p>
          <a:endParaRPr lang="es-ES"/>
        </a:p>
      </dgm:t>
    </dgm:pt>
    <dgm:pt modelId="{BBDA269D-BE19-4DA9-A6EA-241A52C97C49}" type="pres">
      <dgm:prSet presAssocID="{DC34545E-66E5-4CFD-811B-27E71D80FD56}" presName="rootComposite" presStyleCnt="0"/>
      <dgm:spPr/>
      <dgm:t>
        <a:bodyPr/>
        <a:lstStyle/>
        <a:p>
          <a:endParaRPr lang="es-ES"/>
        </a:p>
      </dgm:t>
    </dgm:pt>
    <dgm:pt modelId="{5F540D74-B3B2-43CE-9F53-227FC096AADA}" type="pres">
      <dgm:prSet presAssocID="{DC34545E-66E5-4CFD-811B-27E71D80FD56}" presName="rootText" presStyleLbl="node2" presStyleIdx="0" presStyleCnt="4" custScaleX="182308">
        <dgm:presLayoutVars>
          <dgm:chPref val="3"/>
        </dgm:presLayoutVars>
      </dgm:prSet>
      <dgm:spPr/>
      <dgm:t>
        <a:bodyPr/>
        <a:lstStyle/>
        <a:p>
          <a:endParaRPr lang="es-ES"/>
        </a:p>
      </dgm:t>
    </dgm:pt>
    <dgm:pt modelId="{0EB461DC-5195-4A40-AFDE-330DD52CE01A}" type="pres">
      <dgm:prSet presAssocID="{DC34545E-66E5-4CFD-811B-27E71D80FD56}" presName="rootConnector" presStyleLbl="node2" presStyleIdx="0" presStyleCnt="4"/>
      <dgm:spPr/>
      <dgm:t>
        <a:bodyPr/>
        <a:lstStyle/>
        <a:p>
          <a:endParaRPr lang="es-ES"/>
        </a:p>
      </dgm:t>
    </dgm:pt>
    <dgm:pt modelId="{E6A1204E-9C91-464E-83B9-25886200B115}" type="pres">
      <dgm:prSet presAssocID="{DC34545E-66E5-4CFD-811B-27E71D80FD56}" presName="hierChild4" presStyleCnt="0"/>
      <dgm:spPr/>
      <dgm:t>
        <a:bodyPr/>
        <a:lstStyle/>
        <a:p>
          <a:endParaRPr lang="es-ES"/>
        </a:p>
      </dgm:t>
    </dgm:pt>
    <dgm:pt modelId="{CBEBD65B-D28E-4240-AAB9-B9B012E614FD}" type="pres">
      <dgm:prSet presAssocID="{DC34545E-66E5-4CFD-811B-27E71D80FD56}" presName="hierChild5" presStyleCnt="0"/>
      <dgm:spPr/>
      <dgm:t>
        <a:bodyPr/>
        <a:lstStyle/>
        <a:p>
          <a:endParaRPr lang="es-ES"/>
        </a:p>
      </dgm:t>
    </dgm:pt>
    <dgm:pt modelId="{FEE0A16B-48A6-49FB-9656-9CCFEAFCFC79}" type="pres">
      <dgm:prSet presAssocID="{6D66AD6C-02BA-4836-85CA-487503062BC2}" presName="Name64" presStyleLbl="parChTrans1D2" presStyleIdx="1" presStyleCnt="4"/>
      <dgm:spPr/>
      <dgm:t>
        <a:bodyPr/>
        <a:lstStyle/>
        <a:p>
          <a:endParaRPr lang="es-ES"/>
        </a:p>
      </dgm:t>
    </dgm:pt>
    <dgm:pt modelId="{5FD58E98-4D77-43CC-81E8-A71F438BAD41}" type="pres">
      <dgm:prSet presAssocID="{542A8C08-4860-430D-9B33-89DC29E8AF11}" presName="hierRoot2" presStyleCnt="0">
        <dgm:presLayoutVars>
          <dgm:hierBranch val="init"/>
        </dgm:presLayoutVars>
      </dgm:prSet>
      <dgm:spPr/>
      <dgm:t>
        <a:bodyPr/>
        <a:lstStyle/>
        <a:p>
          <a:endParaRPr lang="es-ES"/>
        </a:p>
      </dgm:t>
    </dgm:pt>
    <dgm:pt modelId="{9F004D06-300A-42DD-831A-031EBD512813}" type="pres">
      <dgm:prSet presAssocID="{542A8C08-4860-430D-9B33-89DC29E8AF11}" presName="rootComposite" presStyleCnt="0"/>
      <dgm:spPr/>
      <dgm:t>
        <a:bodyPr/>
        <a:lstStyle/>
        <a:p>
          <a:endParaRPr lang="es-ES"/>
        </a:p>
      </dgm:t>
    </dgm:pt>
    <dgm:pt modelId="{9363219E-20B3-4E8F-B47A-07DF3F1B3AE5}" type="pres">
      <dgm:prSet presAssocID="{542A8C08-4860-430D-9B33-89DC29E8AF11}" presName="rootText" presStyleLbl="node2" presStyleIdx="1" presStyleCnt="4" custScaleX="184035">
        <dgm:presLayoutVars>
          <dgm:chPref val="3"/>
        </dgm:presLayoutVars>
      </dgm:prSet>
      <dgm:spPr/>
      <dgm:t>
        <a:bodyPr/>
        <a:lstStyle/>
        <a:p>
          <a:endParaRPr lang="es-ES"/>
        </a:p>
      </dgm:t>
    </dgm:pt>
    <dgm:pt modelId="{44E09E65-F9F6-4EE6-8E4C-EEFB95E6CB32}" type="pres">
      <dgm:prSet presAssocID="{542A8C08-4860-430D-9B33-89DC29E8AF11}" presName="rootConnector" presStyleLbl="node2" presStyleIdx="1" presStyleCnt="4"/>
      <dgm:spPr/>
      <dgm:t>
        <a:bodyPr/>
        <a:lstStyle/>
        <a:p>
          <a:endParaRPr lang="es-ES"/>
        </a:p>
      </dgm:t>
    </dgm:pt>
    <dgm:pt modelId="{865EE911-5283-4D58-BAC7-A01D0B1B00DD}" type="pres">
      <dgm:prSet presAssocID="{542A8C08-4860-430D-9B33-89DC29E8AF11}" presName="hierChild4" presStyleCnt="0"/>
      <dgm:spPr/>
      <dgm:t>
        <a:bodyPr/>
        <a:lstStyle/>
        <a:p>
          <a:endParaRPr lang="es-ES"/>
        </a:p>
      </dgm:t>
    </dgm:pt>
    <dgm:pt modelId="{32D0CE7F-6DE2-4E49-8655-7AF2E98F8BEA}" type="pres">
      <dgm:prSet presAssocID="{542A8C08-4860-430D-9B33-89DC29E8AF11}" presName="hierChild5" presStyleCnt="0"/>
      <dgm:spPr/>
      <dgm:t>
        <a:bodyPr/>
        <a:lstStyle/>
        <a:p>
          <a:endParaRPr lang="es-ES"/>
        </a:p>
      </dgm:t>
    </dgm:pt>
    <dgm:pt modelId="{DB4184BF-DE1E-49F3-8489-7110689D9D7A}" type="pres">
      <dgm:prSet presAssocID="{0FC44D2C-6AC4-4C27-9CA7-E56E339942CF}" presName="Name64" presStyleLbl="parChTrans1D2" presStyleIdx="2" presStyleCnt="4"/>
      <dgm:spPr/>
      <dgm:t>
        <a:bodyPr/>
        <a:lstStyle/>
        <a:p>
          <a:endParaRPr lang="es-ES"/>
        </a:p>
      </dgm:t>
    </dgm:pt>
    <dgm:pt modelId="{1BFE7594-F027-4825-B0BD-25755370B25C}" type="pres">
      <dgm:prSet presAssocID="{4CEDB2EC-1D5A-4B4B-9EA7-BB80812056DA}" presName="hierRoot2" presStyleCnt="0">
        <dgm:presLayoutVars>
          <dgm:hierBranch val="init"/>
        </dgm:presLayoutVars>
      </dgm:prSet>
      <dgm:spPr/>
      <dgm:t>
        <a:bodyPr/>
        <a:lstStyle/>
        <a:p>
          <a:endParaRPr lang="es-ES"/>
        </a:p>
      </dgm:t>
    </dgm:pt>
    <dgm:pt modelId="{B19C07CE-807F-46F4-9869-C547374CAFA1}" type="pres">
      <dgm:prSet presAssocID="{4CEDB2EC-1D5A-4B4B-9EA7-BB80812056DA}" presName="rootComposite" presStyleCnt="0"/>
      <dgm:spPr/>
      <dgm:t>
        <a:bodyPr/>
        <a:lstStyle/>
        <a:p>
          <a:endParaRPr lang="es-ES"/>
        </a:p>
      </dgm:t>
    </dgm:pt>
    <dgm:pt modelId="{128872F5-2F96-483F-BC5F-16532A88117C}" type="pres">
      <dgm:prSet presAssocID="{4CEDB2EC-1D5A-4B4B-9EA7-BB80812056DA}" presName="rootText" presStyleLbl="node2" presStyleIdx="2" presStyleCnt="4" custScaleX="183555">
        <dgm:presLayoutVars>
          <dgm:chPref val="3"/>
        </dgm:presLayoutVars>
      </dgm:prSet>
      <dgm:spPr/>
      <dgm:t>
        <a:bodyPr/>
        <a:lstStyle/>
        <a:p>
          <a:endParaRPr lang="es-ES"/>
        </a:p>
      </dgm:t>
    </dgm:pt>
    <dgm:pt modelId="{C7743285-4BE4-417A-A73A-6464BB924520}" type="pres">
      <dgm:prSet presAssocID="{4CEDB2EC-1D5A-4B4B-9EA7-BB80812056DA}" presName="rootConnector" presStyleLbl="node2" presStyleIdx="2" presStyleCnt="4"/>
      <dgm:spPr/>
      <dgm:t>
        <a:bodyPr/>
        <a:lstStyle/>
        <a:p>
          <a:endParaRPr lang="es-ES"/>
        </a:p>
      </dgm:t>
    </dgm:pt>
    <dgm:pt modelId="{1B0BAFBD-88F8-4487-8A2C-652980FC7699}" type="pres">
      <dgm:prSet presAssocID="{4CEDB2EC-1D5A-4B4B-9EA7-BB80812056DA}" presName="hierChild4" presStyleCnt="0"/>
      <dgm:spPr/>
      <dgm:t>
        <a:bodyPr/>
        <a:lstStyle/>
        <a:p>
          <a:endParaRPr lang="es-ES"/>
        </a:p>
      </dgm:t>
    </dgm:pt>
    <dgm:pt modelId="{53F5BBC4-5226-4F35-9C7F-FC5715F98A54}" type="pres">
      <dgm:prSet presAssocID="{4CEDB2EC-1D5A-4B4B-9EA7-BB80812056DA}" presName="hierChild5" presStyleCnt="0"/>
      <dgm:spPr/>
      <dgm:t>
        <a:bodyPr/>
        <a:lstStyle/>
        <a:p>
          <a:endParaRPr lang="es-ES"/>
        </a:p>
      </dgm:t>
    </dgm:pt>
    <dgm:pt modelId="{8BB8E14D-B35A-4B10-A51C-52247BB0B987}" type="pres">
      <dgm:prSet presAssocID="{90962D6E-F470-40B0-8C8E-A4E44E54B194}" presName="Name64" presStyleLbl="parChTrans1D2" presStyleIdx="3" presStyleCnt="4"/>
      <dgm:spPr/>
      <dgm:t>
        <a:bodyPr/>
        <a:lstStyle/>
        <a:p>
          <a:endParaRPr lang="es-ES"/>
        </a:p>
      </dgm:t>
    </dgm:pt>
    <dgm:pt modelId="{6C6C1411-D23A-45A1-ADE5-C5CCC14002EE}" type="pres">
      <dgm:prSet presAssocID="{73DF2F44-1502-495A-8D32-11A985C5F6F0}" presName="hierRoot2" presStyleCnt="0">
        <dgm:presLayoutVars>
          <dgm:hierBranch val="init"/>
        </dgm:presLayoutVars>
      </dgm:prSet>
      <dgm:spPr/>
      <dgm:t>
        <a:bodyPr/>
        <a:lstStyle/>
        <a:p>
          <a:endParaRPr lang="es-ES"/>
        </a:p>
      </dgm:t>
    </dgm:pt>
    <dgm:pt modelId="{0BF25D60-A7F1-41E6-9851-4563DAB1D227}" type="pres">
      <dgm:prSet presAssocID="{73DF2F44-1502-495A-8D32-11A985C5F6F0}" presName="rootComposite" presStyleCnt="0"/>
      <dgm:spPr/>
      <dgm:t>
        <a:bodyPr/>
        <a:lstStyle/>
        <a:p>
          <a:endParaRPr lang="es-ES"/>
        </a:p>
      </dgm:t>
    </dgm:pt>
    <dgm:pt modelId="{95AD0A5A-1F89-42E2-9F7F-4B6AEA642B15}" type="pres">
      <dgm:prSet presAssocID="{73DF2F44-1502-495A-8D32-11A985C5F6F0}" presName="rootText" presStyleLbl="node2" presStyleIdx="3" presStyleCnt="4" custScaleX="184569">
        <dgm:presLayoutVars>
          <dgm:chPref val="3"/>
        </dgm:presLayoutVars>
      </dgm:prSet>
      <dgm:spPr/>
      <dgm:t>
        <a:bodyPr/>
        <a:lstStyle/>
        <a:p>
          <a:endParaRPr lang="es-ES"/>
        </a:p>
      </dgm:t>
    </dgm:pt>
    <dgm:pt modelId="{789537CF-8399-4F2C-B05D-8A29C50238ED}" type="pres">
      <dgm:prSet presAssocID="{73DF2F44-1502-495A-8D32-11A985C5F6F0}" presName="rootConnector" presStyleLbl="node2" presStyleIdx="3" presStyleCnt="4"/>
      <dgm:spPr/>
      <dgm:t>
        <a:bodyPr/>
        <a:lstStyle/>
        <a:p>
          <a:endParaRPr lang="es-ES"/>
        </a:p>
      </dgm:t>
    </dgm:pt>
    <dgm:pt modelId="{AFC1BA34-A07F-4BC2-89BF-E04D163B5767}" type="pres">
      <dgm:prSet presAssocID="{73DF2F44-1502-495A-8D32-11A985C5F6F0}" presName="hierChild4" presStyleCnt="0"/>
      <dgm:spPr/>
      <dgm:t>
        <a:bodyPr/>
        <a:lstStyle/>
        <a:p>
          <a:endParaRPr lang="es-ES"/>
        </a:p>
      </dgm:t>
    </dgm:pt>
    <dgm:pt modelId="{304B25A2-DEAF-4203-A6CE-738ACA0D462C}" type="pres">
      <dgm:prSet presAssocID="{73DF2F44-1502-495A-8D32-11A985C5F6F0}" presName="hierChild5" presStyleCnt="0"/>
      <dgm:spPr/>
      <dgm:t>
        <a:bodyPr/>
        <a:lstStyle/>
        <a:p>
          <a:endParaRPr lang="es-ES"/>
        </a:p>
      </dgm:t>
    </dgm:pt>
    <dgm:pt modelId="{A18CB927-ED82-4A43-8F01-F5A87B9A821D}" type="pres">
      <dgm:prSet presAssocID="{D0B45E09-DCEF-4AA5-A97B-837F355B0B14}" presName="hierChild3" presStyleCnt="0"/>
      <dgm:spPr/>
      <dgm:t>
        <a:bodyPr/>
        <a:lstStyle/>
        <a:p>
          <a:endParaRPr lang="es-ES"/>
        </a:p>
      </dgm:t>
    </dgm:pt>
  </dgm:ptLst>
  <dgm:cxnLst>
    <dgm:cxn modelId="{DB7022F1-4138-497A-99D7-F882EF009393}" type="presOf" srcId="{DC34545E-66E5-4CFD-811B-27E71D80FD56}" destId="{0EB461DC-5195-4A40-AFDE-330DD52CE01A}" srcOrd="1" destOrd="0" presId="urn:microsoft.com/office/officeart/2009/3/layout/HorizontalOrganizationChart"/>
    <dgm:cxn modelId="{B286DEA4-8FB6-47A0-BB5A-30A4286ABEBF}" type="presOf" srcId="{90962D6E-F470-40B0-8C8E-A4E44E54B194}" destId="{8BB8E14D-B35A-4B10-A51C-52247BB0B987}" srcOrd="0" destOrd="0" presId="urn:microsoft.com/office/officeart/2009/3/layout/HorizontalOrganizationChart"/>
    <dgm:cxn modelId="{BC03B51C-EC5F-49DC-85F1-06F8C3C211F9}" type="presOf" srcId="{2D34A484-79BF-4E2D-A319-2069DD543218}" destId="{D4D626D8-414D-4343-9BAA-42BC0438A971}" srcOrd="0" destOrd="0" presId="urn:microsoft.com/office/officeart/2009/3/layout/HorizontalOrganizationChart"/>
    <dgm:cxn modelId="{9E002885-8B3F-478C-B9C0-77F379F219FC}" type="presOf" srcId="{0FC44D2C-6AC4-4C27-9CA7-E56E339942CF}" destId="{DB4184BF-DE1E-49F3-8489-7110689D9D7A}" srcOrd="0" destOrd="0" presId="urn:microsoft.com/office/officeart/2009/3/layout/HorizontalOrganizationChart"/>
    <dgm:cxn modelId="{8F4DBBE0-1A82-4370-B82A-A41A23E56A0D}" type="presOf" srcId="{73DF2F44-1502-495A-8D32-11A985C5F6F0}" destId="{789537CF-8399-4F2C-B05D-8A29C50238ED}" srcOrd="1" destOrd="0" presId="urn:microsoft.com/office/officeart/2009/3/layout/HorizontalOrganizationChart"/>
    <dgm:cxn modelId="{8F934209-436F-459C-BE75-8E630EB8D108}" srcId="{D0B45E09-DCEF-4AA5-A97B-837F355B0B14}" destId="{542A8C08-4860-430D-9B33-89DC29E8AF11}" srcOrd="1" destOrd="0" parTransId="{6D66AD6C-02BA-4836-85CA-487503062BC2}" sibTransId="{E519C50B-6E8B-402B-B9F6-75682093DD13}"/>
    <dgm:cxn modelId="{7E489192-E308-4A38-9919-9D3959A7AE2D}" srcId="{741EB75B-4F09-467C-A184-B3967688FAC0}" destId="{D0B45E09-DCEF-4AA5-A97B-837F355B0B14}" srcOrd="0" destOrd="0" parTransId="{6F7A549B-455C-4322-92CC-7E0A48BFB7C9}" sibTransId="{E1E210B0-F802-43E7-8D91-4D41ED52B935}"/>
    <dgm:cxn modelId="{95ECA35E-F6E9-4C3F-AC69-91304E7260E4}" type="presOf" srcId="{D0B45E09-DCEF-4AA5-A97B-837F355B0B14}" destId="{2FD59E73-F3F8-4F20-818A-343067DA4BE2}" srcOrd="0" destOrd="0" presId="urn:microsoft.com/office/officeart/2009/3/layout/HorizontalOrganizationChart"/>
    <dgm:cxn modelId="{D393C767-D7BC-4E7D-A664-6047F2C23107}" type="presOf" srcId="{542A8C08-4860-430D-9B33-89DC29E8AF11}" destId="{44E09E65-F9F6-4EE6-8E4C-EEFB95E6CB32}" srcOrd="1" destOrd="0" presId="urn:microsoft.com/office/officeart/2009/3/layout/HorizontalOrganizationChart"/>
    <dgm:cxn modelId="{798A1A5F-6FDC-4AF0-BE99-554284F16182}" type="presOf" srcId="{4CEDB2EC-1D5A-4B4B-9EA7-BB80812056DA}" destId="{128872F5-2F96-483F-BC5F-16532A88117C}" srcOrd="0" destOrd="0" presId="urn:microsoft.com/office/officeart/2009/3/layout/HorizontalOrganizationChart"/>
    <dgm:cxn modelId="{4E1D29A7-43DC-4967-B777-996B2D1751BA}" srcId="{D0B45E09-DCEF-4AA5-A97B-837F355B0B14}" destId="{73DF2F44-1502-495A-8D32-11A985C5F6F0}" srcOrd="3" destOrd="0" parTransId="{90962D6E-F470-40B0-8C8E-A4E44E54B194}" sibTransId="{89AE9833-0E1A-4151-A634-EDF829C38E27}"/>
    <dgm:cxn modelId="{1E56F021-5BD5-4976-AC1A-0CE8F8D29BB7}" type="presOf" srcId="{D0B45E09-DCEF-4AA5-A97B-837F355B0B14}" destId="{269F9956-5C13-4086-A9ED-214F06E72CF4}" srcOrd="1" destOrd="0" presId="urn:microsoft.com/office/officeart/2009/3/layout/HorizontalOrganizationChart"/>
    <dgm:cxn modelId="{DA03A242-33EB-49CF-B5F5-A877526F392A}" type="presOf" srcId="{4CEDB2EC-1D5A-4B4B-9EA7-BB80812056DA}" destId="{C7743285-4BE4-417A-A73A-6464BB924520}" srcOrd="1" destOrd="0" presId="urn:microsoft.com/office/officeart/2009/3/layout/HorizontalOrganizationChart"/>
    <dgm:cxn modelId="{0782D27E-A146-49DE-89EE-9656AB1EA7CB}" type="presOf" srcId="{73DF2F44-1502-495A-8D32-11A985C5F6F0}" destId="{95AD0A5A-1F89-42E2-9F7F-4B6AEA642B15}" srcOrd="0" destOrd="0" presId="urn:microsoft.com/office/officeart/2009/3/layout/HorizontalOrganizationChart"/>
    <dgm:cxn modelId="{E10E4299-8717-4B43-B359-4927E1099B0F}" type="presOf" srcId="{741EB75B-4F09-467C-A184-B3967688FAC0}" destId="{A3B69860-4794-4190-ACC1-EE5C89F32F51}" srcOrd="0" destOrd="0" presId="urn:microsoft.com/office/officeart/2009/3/layout/HorizontalOrganizationChart"/>
    <dgm:cxn modelId="{00B5E89F-71E4-4A53-8ED2-7FA488A02BCF}" srcId="{D0B45E09-DCEF-4AA5-A97B-837F355B0B14}" destId="{4CEDB2EC-1D5A-4B4B-9EA7-BB80812056DA}" srcOrd="2" destOrd="0" parTransId="{0FC44D2C-6AC4-4C27-9CA7-E56E339942CF}" sibTransId="{9920D1D4-95B8-495C-A9FB-DC244FE0CEB0}"/>
    <dgm:cxn modelId="{7816ECE9-8ECD-42E3-864E-1788E21A9F48}" srcId="{D0B45E09-DCEF-4AA5-A97B-837F355B0B14}" destId="{DC34545E-66E5-4CFD-811B-27E71D80FD56}" srcOrd="0" destOrd="0" parTransId="{2D34A484-79BF-4E2D-A319-2069DD543218}" sibTransId="{A15A02DB-91B9-4601-A027-E13DE6DCE7E0}"/>
    <dgm:cxn modelId="{96EB437D-F61B-4DC7-845A-92D8781761C8}" type="presOf" srcId="{542A8C08-4860-430D-9B33-89DC29E8AF11}" destId="{9363219E-20B3-4E8F-B47A-07DF3F1B3AE5}" srcOrd="0" destOrd="0" presId="urn:microsoft.com/office/officeart/2009/3/layout/HorizontalOrganizationChart"/>
    <dgm:cxn modelId="{0D6C99EA-FB21-4ACC-9BDC-9EDF1E236F53}" type="presOf" srcId="{6D66AD6C-02BA-4836-85CA-487503062BC2}" destId="{FEE0A16B-48A6-49FB-9656-9CCFEAFCFC79}" srcOrd="0" destOrd="0" presId="urn:microsoft.com/office/officeart/2009/3/layout/HorizontalOrganizationChart"/>
    <dgm:cxn modelId="{6CDED4D4-FF79-449C-A089-E2A4A7B0DDBB}" type="presOf" srcId="{DC34545E-66E5-4CFD-811B-27E71D80FD56}" destId="{5F540D74-B3B2-43CE-9F53-227FC096AADA}" srcOrd="0" destOrd="0" presId="urn:microsoft.com/office/officeart/2009/3/layout/HorizontalOrganizationChart"/>
    <dgm:cxn modelId="{2A926B8F-76C7-437D-BF18-20808E880D0F}" type="presParOf" srcId="{A3B69860-4794-4190-ACC1-EE5C89F32F51}" destId="{B9FEFE2A-6F28-4DEB-BA4E-F561918C3535}" srcOrd="0" destOrd="0" presId="urn:microsoft.com/office/officeart/2009/3/layout/HorizontalOrganizationChart"/>
    <dgm:cxn modelId="{67E6DAE9-63CD-4BA2-A58C-ADD2B0797402}" type="presParOf" srcId="{B9FEFE2A-6F28-4DEB-BA4E-F561918C3535}" destId="{24C4E355-A03B-4A3C-A273-9569A3079615}" srcOrd="0" destOrd="0" presId="urn:microsoft.com/office/officeart/2009/3/layout/HorizontalOrganizationChart"/>
    <dgm:cxn modelId="{39BACC24-E07B-4E07-903C-57483D87D61E}" type="presParOf" srcId="{24C4E355-A03B-4A3C-A273-9569A3079615}" destId="{2FD59E73-F3F8-4F20-818A-343067DA4BE2}" srcOrd="0" destOrd="0" presId="urn:microsoft.com/office/officeart/2009/3/layout/HorizontalOrganizationChart"/>
    <dgm:cxn modelId="{63D45513-69DF-45F1-A24B-172D76167227}" type="presParOf" srcId="{24C4E355-A03B-4A3C-A273-9569A3079615}" destId="{269F9956-5C13-4086-A9ED-214F06E72CF4}" srcOrd="1" destOrd="0" presId="urn:microsoft.com/office/officeart/2009/3/layout/HorizontalOrganizationChart"/>
    <dgm:cxn modelId="{43F91DD2-033A-43BE-88F4-4935145F092C}" type="presParOf" srcId="{B9FEFE2A-6F28-4DEB-BA4E-F561918C3535}" destId="{FE7C0EF3-9ED7-4EEA-B37B-EE7D249FA9BC}" srcOrd="1" destOrd="0" presId="urn:microsoft.com/office/officeart/2009/3/layout/HorizontalOrganizationChart"/>
    <dgm:cxn modelId="{E83EE4C9-FA3B-45F1-84CA-F705CF5FCDC3}" type="presParOf" srcId="{FE7C0EF3-9ED7-4EEA-B37B-EE7D249FA9BC}" destId="{D4D626D8-414D-4343-9BAA-42BC0438A971}" srcOrd="0" destOrd="0" presId="urn:microsoft.com/office/officeart/2009/3/layout/HorizontalOrganizationChart"/>
    <dgm:cxn modelId="{5C5F167B-C83F-4DC0-9264-B59DEE6F60DF}" type="presParOf" srcId="{FE7C0EF3-9ED7-4EEA-B37B-EE7D249FA9BC}" destId="{C2E7BB9F-1C18-4D1E-B649-A04D3EAF83EA}" srcOrd="1" destOrd="0" presId="urn:microsoft.com/office/officeart/2009/3/layout/HorizontalOrganizationChart"/>
    <dgm:cxn modelId="{45BCCBAA-731E-45F0-ACD5-76B1B562D512}" type="presParOf" srcId="{C2E7BB9F-1C18-4D1E-B649-A04D3EAF83EA}" destId="{BBDA269D-BE19-4DA9-A6EA-241A52C97C49}" srcOrd="0" destOrd="0" presId="urn:microsoft.com/office/officeart/2009/3/layout/HorizontalOrganizationChart"/>
    <dgm:cxn modelId="{EE771CB7-2EDB-4340-923E-0FFAFCFC255C}" type="presParOf" srcId="{BBDA269D-BE19-4DA9-A6EA-241A52C97C49}" destId="{5F540D74-B3B2-43CE-9F53-227FC096AADA}" srcOrd="0" destOrd="0" presId="urn:microsoft.com/office/officeart/2009/3/layout/HorizontalOrganizationChart"/>
    <dgm:cxn modelId="{226ACD0C-5577-412A-8F32-0004F4A07B2A}" type="presParOf" srcId="{BBDA269D-BE19-4DA9-A6EA-241A52C97C49}" destId="{0EB461DC-5195-4A40-AFDE-330DD52CE01A}" srcOrd="1" destOrd="0" presId="urn:microsoft.com/office/officeart/2009/3/layout/HorizontalOrganizationChart"/>
    <dgm:cxn modelId="{804D2D16-3DEA-4179-B539-BD9DD0376D5E}" type="presParOf" srcId="{C2E7BB9F-1C18-4D1E-B649-A04D3EAF83EA}" destId="{E6A1204E-9C91-464E-83B9-25886200B115}" srcOrd="1" destOrd="0" presId="urn:microsoft.com/office/officeart/2009/3/layout/HorizontalOrganizationChart"/>
    <dgm:cxn modelId="{FDA16EC8-94C5-44DA-A975-589E4881D40D}" type="presParOf" srcId="{C2E7BB9F-1C18-4D1E-B649-A04D3EAF83EA}" destId="{CBEBD65B-D28E-4240-AAB9-B9B012E614FD}" srcOrd="2" destOrd="0" presId="urn:microsoft.com/office/officeart/2009/3/layout/HorizontalOrganizationChart"/>
    <dgm:cxn modelId="{9D35A70F-7447-414E-8F76-8C35550FAC3F}" type="presParOf" srcId="{FE7C0EF3-9ED7-4EEA-B37B-EE7D249FA9BC}" destId="{FEE0A16B-48A6-49FB-9656-9CCFEAFCFC79}" srcOrd="2" destOrd="0" presId="urn:microsoft.com/office/officeart/2009/3/layout/HorizontalOrganizationChart"/>
    <dgm:cxn modelId="{35411817-E07E-4122-B8E3-36E757C8A057}" type="presParOf" srcId="{FE7C0EF3-9ED7-4EEA-B37B-EE7D249FA9BC}" destId="{5FD58E98-4D77-43CC-81E8-A71F438BAD41}" srcOrd="3" destOrd="0" presId="urn:microsoft.com/office/officeart/2009/3/layout/HorizontalOrganizationChart"/>
    <dgm:cxn modelId="{232C709F-3DB0-4DC5-91E4-F2B6ECCF2911}" type="presParOf" srcId="{5FD58E98-4D77-43CC-81E8-A71F438BAD41}" destId="{9F004D06-300A-42DD-831A-031EBD512813}" srcOrd="0" destOrd="0" presId="urn:microsoft.com/office/officeart/2009/3/layout/HorizontalOrganizationChart"/>
    <dgm:cxn modelId="{62A312C4-1F0F-48F0-9004-77A910B513A0}" type="presParOf" srcId="{9F004D06-300A-42DD-831A-031EBD512813}" destId="{9363219E-20B3-4E8F-B47A-07DF3F1B3AE5}" srcOrd="0" destOrd="0" presId="urn:microsoft.com/office/officeart/2009/3/layout/HorizontalOrganizationChart"/>
    <dgm:cxn modelId="{D1A6BB51-8533-43B4-8C1F-793491E34D01}" type="presParOf" srcId="{9F004D06-300A-42DD-831A-031EBD512813}" destId="{44E09E65-F9F6-4EE6-8E4C-EEFB95E6CB32}" srcOrd="1" destOrd="0" presId="urn:microsoft.com/office/officeart/2009/3/layout/HorizontalOrganizationChart"/>
    <dgm:cxn modelId="{BF537015-6474-467D-8009-1AC1698D2B09}" type="presParOf" srcId="{5FD58E98-4D77-43CC-81E8-A71F438BAD41}" destId="{865EE911-5283-4D58-BAC7-A01D0B1B00DD}" srcOrd="1" destOrd="0" presId="urn:microsoft.com/office/officeart/2009/3/layout/HorizontalOrganizationChart"/>
    <dgm:cxn modelId="{463D6DD0-DDF5-43B8-947F-19AFECA7229F}" type="presParOf" srcId="{5FD58E98-4D77-43CC-81E8-A71F438BAD41}" destId="{32D0CE7F-6DE2-4E49-8655-7AF2E98F8BEA}" srcOrd="2" destOrd="0" presId="urn:microsoft.com/office/officeart/2009/3/layout/HorizontalOrganizationChart"/>
    <dgm:cxn modelId="{E9CE9429-1059-4CAA-A5B4-6FCF1FF09A77}" type="presParOf" srcId="{FE7C0EF3-9ED7-4EEA-B37B-EE7D249FA9BC}" destId="{DB4184BF-DE1E-49F3-8489-7110689D9D7A}" srcOrd="4" destOrd="0" presId="urn:microsoft.com/office/officeart/2009/3/layout/HorizontalOrganizationChart"/>
    <dgm:cxn modelId="{C403D54A-24A5-4AE5-909E-C5F1074E7752}" type="presParOf" srcId="{FE7C0EF3-9ED7-4EEA-B37B-EE7D249FA9BC}" destId="{1BFE7594-F027-4825-B0BD-25755370B25C}" srcOrd="5" destOrd="0" presId="urn:microsoft.com/office/officeart/2009/3/layout/HorizontalOrganizationChart"/>
    <dgm:cxn modelId="{73FD745F-64AD-404B-A36B-67802EB01048}" type="presParOf" srcId="{1BFE7594-F027-4825-B0BD-25755370B25C}" destId="{B19C07CE-807F-46F4-9869-C547374CAFA1}" srcOrd="0" destOrd="0" presId="urn:microsoft.com/office/officeart/2009/3/layout/HorizontalOrganizationChart"/>
    <dgm:cxn modelId="{FD39219B-C912-4C68-9983-456014B6EB0B}" type="presParOf" srcId="{B19C07CE-807F-46F4-9869-C547374CAFA1}" destId="{128872F5-2F96-483F-BC5F-16532A88117C}" srcOrd="0" destOrd="0" presId="urn:microsoft.com/office/officeart/2009/3/layout/HorizontalOrganizationChart"/>
    <dgm:cxn modelId="{C5CC3194-6A88-48E3-8152-6A733C771024}" type="presParOf" srcId="{B19C07CE-807F-46F4-9869-C547374CAFA1}" destId="{C7743285-4BE4-417A-A73A-6464BB924520}" srcOrd="1" destOrd="0" presId="urn:microsoft.com/office/officeart/2009/3/layout/HorizontalOrganizationChart"/>
    <dgm:cxn modelId="{78C93EAA-57EA-43CC-8498-C258842F1934}" type="presParOf" srcId="{1BFE7594-F027-4825-B0BD-25755370B25C}" destId="{1B0BAFBD-88F8-4487-8A2C-652980FC7699}" srcOrd="1" destOrd="0" presId="urn:microsoft.com/office/officeart/2009/3/layout/HorizontalOrganizationChart"/>
    <dgm:cxn modelId="{A8ED4BCB-FD47-4F82-BC47-0FCC32B6EDD7}" type="presParOf" srcId="{1BFE7594-F027-4825-B0BD-25755370B25C}" destId="{53F5BBC4-5226-4F35-9C7F-FC5715F98A54}" srcOrd="2" destOrd="0" presId="urn:microsoft.com/office/officeart/2009/3/layout/HorizontalOrganizationChart"/>
    <dgm:cxn modelId="{C3CF62DB-5329-4440-B6C2-7C4439E88EEB}" type="presParOf" srcId="{FE7C0EF3-9ED7-4EEA-B37B-EE7D249FA9BC}" destId="{8BB8E14D-B35A-4B10-A51C-52247BB0B987}" srcOrd="6" destOrd="0" presId="urn:microsoft.com/office/officeart/2009/3/layout/HorizontalOrganizationChart"/>
    <dgm:cxn modelId="{6F962349-F76D-47D5-8CC1-442864110C7F}" type="presParOf" srcId="{FE7C0EF3-9ED7-4EEA-B37B-EE7D249FA9BC}" destId="{6C6C1411-D23A-45A1-ADE5-C5CCC14002EE}" srcOrd="7" destOrd="0" presId="urn:microsoft.com/office/officeart/2009/3/layout/HorizontalOrganizationChart"/>
    <dgm:cxn modelId="{BDA00945-FAD4-42CC-8F7C-059194B4EA15}" type="presParOf" srcId="{6C6C1411-D23A-45A1-ADE5-C5CCC14002EE}" destId="{0BF25D60-A7F1-41E6-9851-4563DAB1D227}" srcOrd="0" destOrd="0" presId="urn:microsoft.com/office/officeart/2009/3/layout/HorizontalOrganizationChart"/>
    <dgm:cxn modelId="{9A9D5C5C-2A54-400A-85A1-324AF8BC9AAC}" type="presParOf" srcId="{0BF25D60-A7F1-41E6-9851-4563DAB1D227}" destId="{95AD0A5A-1F89-42E2-9F7F-4B6AEA642B15}" srcOrd="0" destOrd="0" presId="urn:microsoft.com/office/officeart/2009/3/layout/HorizontalOrganizationChart"/>
    <dgm:cxn modelId="{F23DC98E-51A0-489E-844A-60AE5E495967}" type="presParOf" srcId="{0BF25D60-A7F1-41E6-9851-4563DAB1D227}" destId="{789537CF-8399-4F2C-B05D-8A29C50238ED}" srcOrd="1" destOrd="0" presId="urn:microsoft.com/office/officeart/2009/3/layout/HorizontalOrganizationChart"/>
    <dgm:cxn modelId="{04734D2A-5C70-49FB-AC36-D88CA49764BF}" type="presParOf" srcId="{6C6C1411-D23A-45A1-ADE5-C5CCC14002EE}" destId="{AFC1BA34-A07F-4BC2-89BF-E04D163B5767}" srcOrd="1" destOrd="0" presId="urn:microsoft.com/office/officeart/2009/3/layout/HorizontalOrganizationChart"/>
    <dgm:cxn modelId="{FD5C316A-F244-477F-8C46-F8C3AA0FDA5B}" type="presParOf" srcId="{6C6C1411-D23A-45A1-ADE5-C5CCC14002EE}" destId="{304B25A2-DEAF-4203-A6CE-738ACA0D462C}" srcOrd="2" destOrd="0" presId="urn:microsoft.com/office/officeart/2009/3/layout/HorizontalOrganizationChart"/>
    <dgm:cxn modelId="{A87C6C8B-1A57-4410-AA34-1B5A6E965EDE}" type="presParOf" srcId="{B9FEFE2A-6F28-4DEB-BA4E-F561918C3535}" destId="{A18CB927-ED82-4A43-8F01-F5A87B9A821D}"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E0F1F-7D83-4490-8C1C-62410DF5A617}">
      <dsp:nvSpPr>
        <dsp:cNvPr id="0" name=""/>
        <dsp:cNvSpPr/>
      </dsp:nvSpPr>
      <dsp:spPr>
        <a:xfrm>
          <a:off x="0" y="37372"/>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b="1"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Introducción                                                            </a:t>
          </a:r>
          <a:r>
            <a:rPr lang="en-US" sz="1200" b="1" kern="1200" dirty="0">
              <a:latin typeface="Arial" panose="020B0604020202020204" pitchFamily="34" charset="0"/>
              <a:cs typeface="Arial" panose="020B0604020202020204" pitchFamily="34" charset="0"/>
            </a:rPr>
            <a:t>                                                                                                3</a:t>
          </a:r>
          <a:endParaRPr lang="es-EC" sz="1200" b="1" kern="1200" dirty="0">
            <a:latin typeface="Arial" panose="020B0604020202020204" pitchFamily="34" charset="0"/>
            <a:cs typeface="Arial" panose="020B0604020202020204" pitchFamily="34" charset="0"/>
          </a:endParaRPr>
        </a:p>
      </dsp:txBody>
      <dsp:txXfrm>
        <a:off x="20104" y="57476"/>
        <a:ext cx="7936846" cy="371632"/>
      </dsp:txXfrm>
    </dsp:sp>
    <dsp:sp modelId="{64BD7CA0-AB61-491E-AEF6-96C76B6AC11D}">
      <dsp:nvSpPr>
        <dsp:cNvPr id="0" name=""/>
        <dsp:cNvSpPr/>
      </dsp:nvSpPr>
      <dsp:spPr>
        <a:xfrm>
          <a:off x="0" y="512572"/>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Objetivos                                                                                                                                                                  </a:t>
          </a:r>
          <a:r>
            <a:rPr lang="en-US" sz="1200" b="1" kern="1200" dirty="0">
              <a:latin typeface="Arial" panose="020B0604020202020204" pitchFamily="34" charset="0"/>
              <a:cs typeface="Arial" panose="020B0604020202020204" pitchFamily="34" charset="0"/>
            </a:rPr>
            <a:t>4</a:t>
          </a:r>
          <a:endParaRPr lang="es-EC" sz="1200" b="1" kern="1200" dirty="0">
            <a:latin typeface="Arial" panose="020B0604020202020204" pitchFamily="34" charset="0"/>
            <a:cs typeface="Arial" panose="020B0604020202020204" pitchFamily="34" charset="0"/>
          </a:endParaRPr>
        </a:p>
      </dsp:txBody>
      <dsp:txXfrm>
        <a:off x="20104" y="532676"/>
        <a:ext cx="7936846" cy="371632"/>
      </dsp:txXfrm>
    </dsp:sp>
    <dsp:sp modelId="{D5AE5939-2F89-4C3A-8C5E-46BC7B7FB40A}">
      <dsp:nvSpPr>
        <dsp:cNvPr id="0" name=""/>
        <dsp:cNvSpPr/>
      </dsp:nvSpPr>
      <dsp:spPr>
        <a:xfrm>
          <a:off x="0" y="987772"/>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b="1" kern="1200" dirty="0">
              <a:latin typeface="Arial" panose="020B0604020202020204" pitchFamily="34" charset="0"/>
              <a:cs typeface="Arial" panose="020B0604020202020204" pitchFamily="34" charset="0"/>
            </a:rPr>
            <a:t>Economía Popular y Solidaria                                                                                                                          5 - </a:t>
          </a:r>
          <a:r>
            <a:rPr lang="es-EC" sz="1200" b="1" kern="1200" dirty="0" smtClean="0">
              <a:latin typeface="Arial" panose="020B0604020202020204" pitchFamily="34" charset="0"/>
              <a:cs typeface="Arial" panose="020B0604020202020204" pitchFamily="34" charset="0"/>
            </a:rPr>
            <a:t>6</a:t>
          </a:r>
          <a:endParaRPr lang="es-EC" sz="1200" b="1" kern="1200" dirty="0">
            <a:latin typeface="Arial" panose="020B0604020202020204" pitchFamily="34" charset="0"/>
            <a:cs typeface="Arial" panose="020B0604020202020204" pitchFamily="34" charset="0"/>
          </a:endParaRPr>
        </a:p>
      </dsp:txBody>
      <dsp:txXfrm>
        <a:off x="20104" y="1007876"/>
        <a:ext cx="7936846" cy="371632"/>
      </dsp:txXfrm>
    </dsp:sp>
    <dsp:sp modelId="{E19D9177-4935-4805-ACEC-B06F52CD5EFD}">
      <dsp:nvSpPr>
        <dsp:cNvPr id="0" name=""/>
        <dsp:cNvSpPr/>
      </dsp:nvSpPr>
      <dsp:spPr>
        <a:xfrm>
          <a:off x="0" y="1462972"/>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b="1"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Superintendencia de Economía Popular y Solidaria</a:t>
          </a:r>
          <a:r>
            <a:rPr lang="es-EC"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EC" sz="1200" b="1"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a:t>
          </a:r>
          <a:endParaRPr lang="es-EC" sz="1200" b="1" kern="1200" dirty="0">
            <a:latin typeface="Arial" panose="020B0604020202020204" pitchFamily="34" charset="0"/>
            <a:cs typeface="Arial" panose="020B0604020202020204" pitchFamily="34" charset="0"/>
          </a:endParaRPr>
        </a:p>
      </dsp:txBody>
      <dsp:txXfrm>
        <a:off x="20104" y="1483076"/>
        <a:ext cx="7936846" cy="371632"/>
      </dsp:txXfrm>
    </dsp:sp>
    <dsp:sp modelId="{A94C7149-3C63-45D6-AA9B-E58946257FA5}">
      <dsp:nvSpPr>
        <dsp:cNvPr id="0" name=""/>
        <dsp:cNvSpPr/>
      </dsp:nvSpPr>
      <dsp:spPr>
        <a:xfrm>
          <a:off x="0" y="1938172"/>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b="1" kern="1200" dirty="0">
              <a:latin typeface="Arial" panose="020B0604020202020204" pitchFamily="34" charset="0"/>
              <a:cs typeface="Arial" panose="020B0604020202020204" pitchFamily="34" charset="0"/>
            </a:rPr>
            <a:t>Auditoría                                                                                                                                                                </a:t>
          </a:r>
          <a:r>
            <a:rPr lang="es-ES" sz="1200" b="1" kern="1200" dirty="0" smtClean="0">
              <a:latin typeface="Arial" panose="020B0604020202020204" pitchFamily="34" charset="0"/>
              <a:cs typeface="Arial" panose="020B0604020202020204" pitchFamily="34" charset="0"/>
            </a:rPr>
            <a:t> 8</a:t>
          </a:r>
          <a:endParaRPr lang="es-EC" sz="1200" b="1" kern="1200" dirty="0">
            <a:latin typeface="Arial" panose="020B0604020202020204" pitchFamily="34" charset="0"/>
            <a:cs typeface="Arial" panose="020B0604020202020204" pitchFamily="34" charset="0"/>
          </a:endParaRPr>
        </a:p>
      </dsp:txBody>
      <dsp:txXfrm>
        <a:off x="20104" y="1958276"/>
        <a:ext cx="7936846" cy="371632"/>
      </dsp:txXfrm>
    </dsp:sp>
    <dsp:sp modelId="{EEFA48E1-B7C4-41C9-A1C0-35B4B14F022A}">
      <dsp:nvSpPr>
        <dsp:cNvPr id="0" name=""/>
        <dsp:cNvSpPr/>
      </dsp:nvSpPr>
      <dsp:spPr>
        <a:xfrm>
          <a:off x="0" y="2413372"/>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b="1" kern="1200" dirty="0">
              <a:latin typeface="Arial" panose="020B0604020202020204" pitchFamily="34" charset="0"/>
              <a:cs typeface="Arial" panose="020B0604020202020204" pitchFamily="34" charset="0"/>
            </a:rPr>
            <a:t>Calificación de Auditores Internos Y Externos                                                                                          </a:t>
          </a:r>
          <a:r>
            <a:rPr lang="es-ES" sz="1200" b="1" kern="1200" dirty="0" smtClean="0">
              <a:latin typeface="Arial" panose="020B0604020202020204" pitchFamily="34" charset="0"/>
              <a:cs typeface="Arial" panose="020B0604020202020204" pitchFamily="34" charset="0"/>
            </a:rPr>
            <a:t>  9 </a:t>
          </a:r>
          <a:r>
            <a:rPr lang="es-ES" sz="1200" b="1" kern="1200" dirty="0">
              <a:latin typeface="Arial" panose="020B0604020202020204" pitchFamily="34" charset="0"/>
              <a:cs typeface="Arial" panose="020B0604020202020204" pitchFamily="34" charset="0"/>
            </a:rPr>
            <a:t>- </a:t>
          </a:r>
          <a:r>
            <a:rPr lang="es-ES" sz="1200" b="1" kern="1200" dirty="0" smtClean="0">
              <a:latin typeface="Arial" panose="020B0604020202020204" pitchFamily="34" charset="0"/>
              <a:cs typeface="Arial" panose="020B0604020202020204" pitchFamily="34" charset="0"/>
            </a:rPr>
            <a:t>10</a:t>
          </a:r>
          <a:endParaRPr lang="es-EC" sz="1200" b="1" kern="1200" dirty="0">
            <a:latin typeface="Arial" panose="020B0604020202020204" pitchFamily="34" charset="0"/>
            <a:cs typeface="Arial" panose="020B0604020202020204" pitchFamily="34" charset="0"/>
          </a:endParaRPr>
        </a:p>
      </dsp:txBody>
      <dsp:txXfrm>
        <a:off x="20104" y="2433476"/>
        <a:ext cx="7936846" cy="371632"/>
      </dsp:txXfrm>
    </dsp:sp>
    <dsp:sp modelId="{5976C06D-69FA-40C5-A4C8-53D400517614}">
      <dsp:nvSpPr>
        <dsp:cNvPr id="0" name=""/>
        <dsp:cNvSpPr/>
      </dsp:nvSpPr>
      <dsp:spPr>
        <a:xfrm>
          <a:off x="0" y="2888572"/>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b="1"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Metodología de la Investigación                                                                                                                  </a:t>
          </a:r>
          <a:r>
            <a:rPr lang="es-EC" sz="1200" b="1" kern="1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11 </a:t>
          </a:r>
          <a:r>
            <a:rPr lang="es-EC" sz="1200" b="1"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1200" b="1" kern="1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17</a:t>
          </a:r>
          <a:endParaRPr lang="es-EC" sz="1200" b="1" kern="1200" dirty="0">
            <a:latin typeface="Arial" panose="020B0604020202020204" pitchFamily="34" charset="0"/>
            <a:cs typeface="Arial" panose="020B0604020202020204" pitchFamily="34" charset="0"/>
          </a:endParaRPr>
        </a:p>
      </dsp:txBody>
      <dsp:txXfrm>
        <a:off x="20104" y="2908676"/>
        <a:ext cx="7936846" cy="371632"/>
      </dsp:txXfrm>
    </dsp:sp>
    <dsp:sp modelId="{5F6D25EE-A1F4-4FFE-BBC0-F837BE8A49D9}">
      <dsp:nvSpPr>
        <dsp:cNvPr id="0" name=""/>
        <dsp:cNvSpPr/>
      </dsp:nvSpPr>
      <dsp:spPr>
        <a:xfrm>
          <a:off x="0" y="3363773"/>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MX" sz="1200" b="1" kern="12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Resultados                                                                                                                                                     </a:t>
          </a:r>
          <a:r>
            <a:rPr lang="es-MX" sz="1200" b="1" kern="1200"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18 </a:t>
          </a:r>
          <a:r>
            <a:rPr lang="es-MX" sz="1200" b="1" kern="12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s-MX" sz="1200" b="1" kern="1200"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30</a:t>
          </a:r>
          <a:endParaRPr lang="es-EC" sz="1200" b="1" kern="1200" dirty="0">
            <a:latin typeface="Arial" panose="020B0604020202020204" pitchFamily="34" charset="0"/>
            <a:cs typeface="Arial" panose="020B0604020202020204" pitchFamily="34" charset="0"/>
          </a:endParaRPr>
        </a:p>
      </dsp:txBody>
      <dsp:txXfrm>
        <a:off x="20104" y="3383877"/>
        <a:ext cx="7936846" cy="371632"/>
      </dsp:txXfrm>
    </dsp:sp>
    <dsp:sp modelId="{6A980A0E-1510-4146-A800-C403472225C0}">
      <dsp:nvSpPr>
        <dsp:cNvPr id="0" name=""/>
        <dsp:cNvSpPr/>
      </dsp:nvSpPr>
      <dsp:spPr>
        <a:xfrm>
          <a:off x="0" y="3838973"/>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MX" sz="1200" b="1" kern="1200" dirty="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Conclusiones</a:t>
          </a:r>
          <a:r>
            <a:rPr lang="es-MX" sz="1200" b="1" kern="12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s-MX" sz="1200" b="1" kern="1200"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31</a:t>
          </a:r>
          <a:endParaRPr lang="es-EC" sz="1200" b="1" kern="1200" dirty="0">
            <a:latin typeface="Arial" panose="020B0604020202020204" pitchFamily="34" charset="0"/>
            <a:cs typeface="Arial" panose="020B0604020202020204" pitchFamily="34" charset="0"/>
          </a:endParaRPr>
        </a:p>
      </dsp:txBody>
      <dsp:txXfrm>
        <a:off x="20104" y="3859077"/>
        <a:ext cx="7936846" cy="371632"/>
      </dsp:txXfrm>
    </dsp:sp>
    <dsp:sp modelId="{3B9639E3-4854-4768-8787-734C2A1116B0}">
      <dsp:nvSpPr>
        <dsp:cNvPr id="0" name=""/>
        <dsp:cNvSpPr/>
      </dsp:nvSpPr>
      <dsp:spPr>
        <a:xfrm>
          <a:off x="0" y="4314173"/>
          <a:ext cx="7977054" cy="41184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MX" sz="1200" b="1" kern="1200" dirty="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Recomendaciones</a:t>
          </a:r>
          <a:r>
            <a:rPr lang="es-MX" sz="1200" b="1" kern="12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s-MX" sz="1200" b="1" kern="1200"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32</a:t>
          </a:r>
          <a:endParaRPr lang="es-EC" sz="1200" b="1" kern="1200" dirty="0">
            <a:latin typeface="Arial" panose="020B0604020202020204" pitchFamily="34" charset="0"/>
            <a:cs typeface="Arial" panose="020B0604020202020204" pitchFamily="34" charset="0"/>
          </a:endParaRPr>
        </a:p>
      </dsp:txBody>
      <dsp:txXfrm>
        <a:off x="20104" y="4334277"/>
        <a:ext cx="7936846" cy="3716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1E289-8AD8-41F6-AD51-2336C7C94349}">
      <dsp:nvSpPr>
        <dsp:cNvPr id="0" name=""/>
        <dsp:cNvSpPr/>
      </dsp:nvSpPr>
      <dsp:spPr>
        <a:xfrm>
          <a:off x="1762" y="680569"/>
          <a:ext cx="3591096" cy="5342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5240" rIns="22860" bIns="15240" numCol="1" spcCol="1270" anchor="ctr" anchorCtr="0">
          <a:noAutofit/>
        </a:bodyPr>
        <a:lstStyle/>
        <a:p>
          <a:pPr lvl="0" algn="ctr" defTabSz="533400" rtl="0">
            <a:lnSpc>
              <a:spcPct val="90000"/>
            </a:lnSpc>
            <a:spcBef>
              <a:spcPct val="0"/>
            </a:spcBef>
            <a:spcAft>
              <a:spcPct val="35000"/>
            </a:spcAft>
          </a:pPr>
          <a:r>
            <a:rPr lang="es-MX" sz="1200" b="1" kern="1200" dirty="0">
              <a:latin typeface="Arial" panose="020B0604020202020204" pitchFamily="34" charset="0"/>
              <a:cs typeface="Arial" panose="020B0604020202020204" pitchFamily="34" charset="0"/>
            </a:rPr>
            <a:t>Obligación de Contratar Auditoría </a:t>
          </a:r>
          <a:r>
            <a:rPr lang="es-MX" sz="1200" b="1" kern="1200" dirty="0" smtClean="0">
              <a:latin typeface="Arial" panose="020B0604020202020204" pitchFamily="34" charset="0"/>
              <a:cs typeface="Arial" panose="020B0604020202020204" pitchFamily="34" charset="0"/>
            </a:rPr>
            <a:t>Externa</a:t>
          </a:r>
          <a:endParaRPr lang="en-US" sz="1200" b="1" kern="1200" dirty="0">
            <a:latin typeface="Arial" panose="020B0604020202020204" pitchFamily="34" charset="0"/>
            <a:cs typeface="Arial" panose="020B0604020202020204" pitchFamily="34" charset="0"/>
          </a:endParaRPr>
        </a:p>
      </dsp:txBody>
      <dsp:txXfrm>
        <a:off x="17410" y="696217"/>
        <a:ext cx="3559800" cy="502981"/>
      </dsp:txXfrm>
    </dsp:sp>
    <dsp:sp modelId="{80FA6968-8032-47EE-831D-1DF1A3FB8446}">
      <dsp:nvSpPr>
        <dsp:cNvPr id="0" name=""/>
        <dsp:cNvSpPr/>
      </dsp:nvSpPr>
      <dsp:spPr>
        <a:xfrm>
          <a:off x="360872" y="1214846"/>
          <a:ext cx="359109" cy="400948"/>
        </a:xfrm>
        <a:custGeom>
          <a:avLst/>
          <a:gdLst/>
          <a:ahLst/>
          <a:cxnLst/>
          <a:rect l="0" t="0" r="0" b="0"/>
          <a:pathLst>
            <a:path>
              <a:moveTo>
                <a:pt x="0" y="0"/>
              </a:moveTo>
              <a:lnTo>
                <a:pt x="0" y="400948"/>
              </a:lnTo>
              <a:lnTo>
                <a:pt x="359109" y="40094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74BB18-819D-49F3-99F2-02E723D0DD3C}">
      <dsp:nvSpPr>
        <dsp:cNvPr id="0" name=""/>
        <dsp:cNvSpPr/>
      </dsp:nvSpPr>
      <dsp:spPr>
        <a:xfrm>
          <a:off x="719982" y="1348496"/>
          <a:ext cx="3972173" cy="53459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l" defTabSz="533400" rtl="0">
            <a:lnSpc>
              <a:spcPct val="90000"/>
            </a:lnSpc>
            <a:spcBef>
              <a:spcPct val="0"/>
            </a:spcBef>
            <a:spcAft>
              <a:spcPct val="35000"/>
            </a:spcAft>
          </a:pPr>
          <a:r>
            <a:rPr lang="es-MX" sz="1200" kern="1200" dirty="0">
              <a:latin typeface="Arial" panose="020B0604020202020204" pitchFamily="34" charset="0"/>
              <a:cs typeface="Arial" panose="020B0604020202020204" pitchFamily="34" charset="0"/>
            </a:rPr>
            <a:t>Cooperativas y asociaciones que superen el USD </a:t>
          </a:r>
          <a:r>
            <a:rPr lang="es-MX" sz="1200" kern="1200" dirty="0" smtClean="0">
              <a:latin typeface="Arial" panose="020B0604020202020204" pitchFamily="34" charset="0"/>
              <a:cs typeface="Arial" panose="020B0604020202020204" pitchFamily="34" charset="0"/>
            </a:rPr>
            <a:t>1.000.000 </a:t>
          </a:r>
          <a:r>
            <a:rPr lang="es-MX" sz="1200" kern="1200" dirty="0">
              <a:latin typeface="Arial" panose="020B0604020202020204" pitchFamily="34" charset="0"/>
              <a:cs typeface="Arial" panose="020B0604020202020204" pitchFamily="34" charset="0"/>
            </a:rPr>
            <a:t>de activos totales</a:t>
          </a:r>
          <a:endParaRPr lang="en-US" sz="1200" kern="1200" dirty="0">
            <a:latin typeface="Arial" panose="020B0604020202020204" pitchFamily="34" charset="0"/>
            <a:cs typeface="Arial" panose="020B0604020202020204" pitchFamily="34" charset="0"/>
          </a:endParaRPr>
        </a:p>
      </dsp:txBody>
      <dsp:txXfrm>
        <a:off x="735640" y="1364154"/>
        <a:ext cx="3940857" cy="503281"/>
      </dsp:txXfrm>
    </dsp:sp>
    <dsp:sp modelId="{059606B3-E92B-4AD7-9DB9-45D99441D548}">
      <dsp:nvSpPr>
        <dsp:cNvPr id="0" name=""/>
        <dsp:cNvSpPr/>
      </dsp:nvSpPr>
      <dsp:spPr>
        <a:xfrm>
          <a:off x="360872" y="1214846"/>
          <a:ext cx="359109" cy="1149369"/>
        </a:xfrm>
        <a:custGeom>
          <a:avLst/>
          <a:gdLst/>
          <a:ahLst/>
          <a:cxnLst/>
          <a:rect l="0" t="0" r="0" b="0"/>
          <a:pathLst>
            <a:path>
              <a:moveTo>
                <a:pt x="0" y="0"/>
              </a:moveTo>
              <a:lnTo>
                <a:pt x="0" y="1149369"/>
              </a:lnTo>
              <a:lnTo>
                <a:pt x="359109" y="11493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F1D3E2-052C-4682-A4D0-3449A0155EDC}">
      <dsp:nvSpPr>
        <dsp:cNvPr id="0" name=""/>
        <dsp:cNvSpPr/>
      </dsp:nvSpPr>
      <dsp:spPr>
        <a:xfrm>
          <a:off x="719982" y="2016743"/>
          <a:ext cx="3972173" cy="694945"/>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l" defTabSz="533400" rtl="0">
            <a:lnSpc>
              <a:spcPct val="90000"/>
            </a:lnSpc>
            <a:spcBef>
              <a:spcPct val="0"/>
            </a:spcBef>
            <a:spcAft>
              <a:spcPct val="35000"/>
            </a:spcAft>
          </a:pPr>
          <a:r>
            <a:rPr lang="es-MX" sz="1200" kern="1200" dirty="0">
              <a:latin typeface="Arial" panose="020B0604020202020204" pitchFamily="34" charset="0"/>
              <a:cs typeface="Arial" panose="020B0604020202020204" pitchFamily="34" charset="0"/>
            </a:rPr>
            <a:t>Cooperativas y asociaciones que superen el USD 1.000.000 de ingresos totales, sin importar el monto de activos</a:t>
          </a:r>
          <a:endParaRPr lang="en-US" sz="1200" kern="1200" dirty="0">
            <a:latin typeface="Arial" panose="020B0604020202020204" pitchFamily="34" charset="0"/>
            <a:cs typeface="Arial" panose="020B0604020202020204" pitchFamily="34" charset="0"/>
          </a:endParaRPr>
        </a:p>
      </dsp:txBody>
      <dsp:txXfrm>
        <a:off x="740336" y="2037097"/>
        <a:ext cx="3931465" cy="654237"/>
      </dsp:txXfrm>
    </dsp:sp>
    <dsp:sp modelId="{B21F777E-FB28-4078-A90A-C907BBF8073F}">
      <dsp:nvSpPr>
        <dsp:cNvPr id="0" name=""/>
        <dsp:cNvSpPr/>
      </dsp:nvSpPr>
      <dsp:spPr>
        <a:xfrm>
          <a:off x="360872" y="1214846"/>
          <a:ext cx="359109" cy="1897790"/>
        </a:xfrm>
        <a:custGeom>
          <a:avLst/>
          <a:gdLst/>
          <a:ahLst/>
          <a:cxnLst/>
          <a:rect l="0" t="0" r="0" b="0"/>
          <a:pathLst>
            <a:path>
              <a:moveTo>
                <a:pt x="0" y="0"/>
              </a:moveTo>
              <a:lnTo>
                <a:pt x="0" y="1897790"/>
              </a:lnTo>
              <a:lnTo>
                <a:pt x="359109" y="189779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B265BC-4CAC-4A22-8909-6791FF242548}">
      <dsp:nvSpPr>
        <dsp:cNvPr id="0" name=""/>
        <dsp:cNvSpPr/>
      </dsp:nvSpPr>
      <dsp:spPr>
        <a:xfrm>
          <a:off x="719982" y="2845338"/>
          <a:ext cx="3972173" cy="53459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1807066"/>
              <a:satOff val="66667"/>
              <a:lumOff val="-9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l" defTabSz="533400" rtl="0">
            <a:lnSpc>
              <a:spcPct val="90000"/>
            </a:lnSpc>
            <a:spcBef>
              <a:spcPct val="0"/>
            </a:spcBef>
            <a:spcAft>
              <a:spcPct val="35000"/>
            </a:spcAft>
          </a:pPr>
          <a:r>
            <a:rPr lang="es-MX" sz="1200" kern="1200" dirty="0">
              <a:latin typeface="Arial" panose="020B0604020202020204" pitchFamily="34" charset="0"/>
              <a:cs typeface="Arial" panose="020B0604020202020204" pitchFamily="34" charset="0"/>
            </a:rPr>
            <a:t>Organismos de integración de la EPS que excedan los USD 200.000 de activos</a:t>
          </a:r>
          <a:endParaRPr lang="en-US" sz="1200" kern="1200" dirty="0">
            <a:latin typeface="Arial" panose="020B0604020202020204" pitchFamily="34" charset="0"/>
            <a:cs typeface="Arial" panose="020B0604020202020204" pitchFamily="34" charset="0"/>
          </a:endParaRPr>
        </a:p>
      </dsp:txBody>
      <dsp:txXfrm>
        <a:off x="735640" y="2860996"/>
        <a:ext cx="3940857" cy="503281"/>
      </dsp:txXfrm>
    </dsp:sp>
    <dsp:sp modelId="{FB794B94-1BC9-405D-82FF-9E930C5A7F5E}">
      <dsp:nvSpPr>
        <dsp:cNvPr id="0" name=""/>
        <dsp:cNvSpPr/>
      </dsp:nvSpPr>
      <dsp:spPr>
        <a:xfrm>
          <a:off x="360872" y="1214846"/>
          <a:ext cx="359109" cy="2566037"/>
        </a:xfrm>
        <a:custGeom>
          <a:avLst/>
          <a:gdLst/>
          <a:ahLst/>
          <a:cxnLst/>
          <a:rect l="0" t="0" r="0" b="0"/>
          <a:pathLst>
            <a:path>
              <a:moveTo>
                <a:pt x="0" y="0"/>
              </a:moveTo>
              <a:lnTo>
                <a:pt x="0" y="2566037"/>
              </a:lnTo>
              <a:lnTo>
                <a:pt x="359109" y="256603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61AE9B-1E19-4AFC-8297-788CFCDB66D7}">
      <dsp:nvSpPr>
        <dsp:cNvPr id="0" name=""/>
        <dsp:cNvSpPr/>
      </dsp:nvSpPr>
      <dsp:spPr>
        <a:xfrm>
          <a:off x="719982" y="3513585"/>
          <a:ext cx="3972173" cy="53459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l" defTabSz="533400" rtl="0">
            <a:lnSpc>
              <a:spcPct val="90000"/>
            </a:lnSpc>
            <a:spcBef>
              <a:spcPct val="0"/>
            </a:spcBef>
            <a:spcAft>
              <a:spcPct val="35000"/>
            </a:spcAft>
          </a:pPr>
          <a:r>
            <a:rPr lang="es-MX" sz="1200" kern="1200" dirty="0">
              <a:latin typeface="Arial" panose="020B0604020202020204" pitchFamily="34" charset="0"/>
              <a:cs typeface="Arial" panose="020B0604020202020204" pitchFamily="34" charset="0"/>
            </a:rPr>
            <a:t>En caso de que la Superintendencia así lo determine</a:t>
          </a:r>
          <a:endParaRPr lang="en-US" sz="1200" kern="1200" dirty="0">
            <a:latin typeface="Arial" panose="020B0604020202020204" pitchFamily="34" charset="0"/>
            <a:cs typeface="Arial" panose="020B0604020202020204" pitchFamily="34" charset="0"/>
          </a:endParaRPr>
        </a:p>
      </dsp:txBody>
      <dsp:txXfrm>
        <a:off x="735640" y="3529243"/>
        <a:ext cx="3940857" cy="5032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F00F2-2906-44F5-BB2F-66F1FD170D62}">
      <dsp:nvSpPr>
        <dsp:cNvPr id="0" name=""/>
        <dsp:cNvSpPr/>
      </dsp:nvSpPr>
      <dsp:spPr>
        <a:xfrm>
          <a:off x="1873" y="0"/>
          <a:ext cx="3832907" cy="91878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b="1" kern="1200" smtClean="0">
              <a:latin typeface="Arial" panose="020B0604020202020204" pitchFamily="34" charset="0"/>
              <a:cs typeface="Arial" panose="020B0604020202020204" pitchFamily="34" charset="0"/>
            </a:rPr>
            <a:t>Investigación no experimental </a:t>
          </a:r>
          <a:endParaRPr lang="en-US" sz="1400" kern="1200">
            <a:latin typeface="Arial" panose="020B0604020202020204" pitchFamily="34" charset="0"/>
            <a:cs typeface="Arial" panose="020B0604020202020204" pitchFamily="34" charset="0"/>
          </a:endParaRPr>
        </a:p>
      </dsp:txBody>
      <dsp:txXfrm>
        <a:off x="28783" y="26910"/>
        <a:ext cx="3779087" cy="8649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8D7BF-4D7A-4339-A11B-6D141E7CF53A}">
      <dsp:nvSpPr>
        <dsp:cNvPr id="0" name=""/>
        <dsp:cNvSpPr/>
      </dsp:nvSpPr>
      <dsp:spPr>
        <a:xfrm>
          <a:off x="293225" y="278"/>
          <a:ext cx="1458017" cy="54266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Arial" panose="020B0604020202020204" pitchFamily="34" charset="0"/>
              <a:cs typeface="Arial" panose="020B0604020202020204" pitchFamily="34" charset="0"/>
            </a:rPr>
            <a:t>Descriptiva</a:t>
          </a:r>
          <a:r>
            <a:rPr lang="es-EC" sz="1400" kern="1200" dirty="0" smtClean="0">
              <a:latin typeface="Arial" panose="020B0604020202020204" pitchFamily="34" charset="0"/>
              <a:cs typeface="Arial" panose="020B0604020202020204" pitchFamily="34" charset="0"/>
            </a:rPr>
            <a:t> </a:t>
          </a:r>
          <a:endParaRPr lang="en-US" sz="1400" kern="1200" dirty="0">
            <a:latin typeface="Arial" panose="020B0604020202020204" pitchFamily="34" charset="0"/>
            <a:cs typeface="Arial" panose="020B0604020202020204" pitchFamily="34" charset="0"/>
          </a:endParaRPr>
        </a:p>
      </dsp:txBody>
      <dsp:txXfrm>
        <a:off x="309119" y="16172"/>
        <a:ext cx="1426229" cy="510873"/>
      </dsp:txXfrm>
    </dsp:sp>
    <dsp:sp modelId="{C03EAEF9-CFF6-44CC-9DC2-F6EB46C49CF5}">
      <dsp:nvSpPr>
        <dsp:cNvPr id="0" name=""/>
        <dsp:cNvSpPr/>
      </dsp:nvSpPr>
      <dsp:spPr>
        <a:xfrm>
          <a:off x="439027" y="542939"/>
          <a:ext cx="145801" cy="484827"/>
        </a:xfrm>
        <a:custGeom>
          <a:avLst/>
          <a:gdLst/>
          <a:ahLst/>
          <a:cxnLst/>
          <a:rect l="0" t="0" r="0" b="0"/>
          <a:pathLst>
            <a:path>
              <a:moveTo>
                <a:pt x="0" y="0"/>
              </a:moveTo>
              <a:lnTo>
                <a:pt x="0" y="484827"/>
              </a:lnTo>
              <a:lnTo>
                <a:pt x="145801" y="4848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4AB358-2C9B-48FF-97AB-B9CFD9FB7265}">
      <dsp:nvSpPr>
        <dsp:cNvPr id="0" name=""/>
        <dsp:cNvSpPr/>
      </dsp:nvSpPr>
      <dsp:spPr>
        <a:xfrm>
          <a:off x="584829" y="743304"/>
          <a:ext cx="4251295" cy="56892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Propiedades y características esenciales del proceso de auditoría y metodologías aplicadas.</a:t>
          </a:r>
          <a:endParaRPr lang="en-US" sz="1400" kern="1200">
            <a:latin typeface="Arial" panose="020B0604020202020204" pitchFamily="34" charset="0"/>
            <a:cs typeface="Arial" panose="020B0604020202020204" pitchFamily="34" charset="0"/>
          </a:endParaRPr>
        </a:p>
      </dsp:txBody>
      <dsp:txXfrm>
        <a:off x="601492" y="759967"/>
        <a:ext cx="4217969" cy="535599"/>
      </dsp:txXfrm>
    </dsp:sp>
    <dsp:sp modelId="{069F4769-0009-400D-BC98-6B553929A302}">
      <dsp:nvSpPr>
        <dsp:cNvPr id="0" name=""/>
        <dsp:cNvSpPr/>
      </dsp:nvSpPr>
      <dsp:spPr>
        <a:xfrm>
          <a:off x="439027" y="542939"/>
          <a:ext cx="145801" cy="1254118"/>
        </a:xfrm>
        <a:custGeom>
          <a:avLst/>
          <a:gdLst/>
          <a:ahLst/>
          <a:cxnLst/>
          <a:rect l="0" t="0" r="0" b="0"/>
          <a:pathLst>
            <a:path>
              <a:moveTo>
                <a:pt x="0" y="0"/>
              </a:moveTo>
              <a:lnTo>
                <a:pt x="0" y="1254118"/>
              </a:lnTo>
              <a:lnTo>
                <a:pt x="145801" y="125411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ACED3E-4653-409E-BE08-126E2B0C4D0F}">
      <dsp:nvSpPr>
        <dsp:cNvPr id="0" name=""/>
        <dsp:cNvSpPr/>
      </dsp:nvSpPr>
      <dsp:spPr>
        <a:xfrm>
          <a:off x="584829" y="1512594"/>
          <a:ext cx="4251295" cy="56892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Perfil de los auditores</a:t>
          </a:r>
          <a:endParaRPr lang="en-US" sz="1400" kern="1200">
            <a:latin typeface="Arial" panose="020B0604020202020204" pitchFamily="34" charset="0"/>
            <a:cs typeface="Arial" panose="020B0604020202020204" pitchFamily="34" charset="0"/>
          </a:endParaRPr>
        </a:p>
      </dsp:txBody>
      <dsp:txXfrm>
        <a:off x="601492" y="1529257"/>
        <a:ext cx="4217969" cy="535599"/>
      </dsp:txXfrm>
    </dsp:sp>
    <dsp:sp modelId="{3D28792B-859C-4801-B3B8-F1715086769F}">
      <dsp:nvSpPr>
        <dsp:cNvPr id="0" name=""/>
        <dsp:cNvSpPr/>
      </dsp:nvSpPr>
      <dsp:spPr>
        <a:xfrm>
          <a:off x="439027" y="542939"/>
          <a:ext cx="145801" cy="2023408"/>
        </a:xfrm>
        <a:custGeom>
          <a:avLst/>
          <a:gdLst/>
          <a:ahLst/>
          <a:cxnLst/>
          <a:rect l="0" t="0" r="0" b="0"/>
          <a:pathLst>
            <a:path>
              <a:moveTo>
                <a:pt x="0" y="0"/>
              </a:moveTo>
              <a:lnTo>
                <a:pt x="0" y="2023408"/>
              </a:lnTo>
              <a:lnTo>
                <a:pt x="145801" y="202340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A59C2B-6DA3-4D3C-82E8-864446450404}">
      <dsp:nvSpPr>
        <dsp:cNvPr id="0" name=""/>
        <dsp:cNvSpPr/>
      </dsp:nvSpPr>
      <dsp:spPr>
        <a:xfrm>
          <a:off x="584829" y="2281885"/>
          <a:ext cx="4251295" cy="56892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Herramientas de control interno</a:t>
          </a:r>
          <a:endParaRPr lang="en-US" sz="1400" kern="1200">
            <a:latin typeface="Arial" panose="020B0604020202020204" pitchFamily="34" charset="0"/>
            <a:cs typeface="Arial" panose="020B0604020202020204" pitchFamily="34" charset="0"/>
          </a:endParaRPr>
        </a:p>
      </dsp:txBody>
      <dsp:txXfrm>
        <a:off x="601492" y="2298548"/>
        <a:ext cx="4217969" cy="535599"/>
      </dsp:txXfrm>
    </dsp:sp>
    <dsp:sp modelId="{D71A3470-F2BA-48E5-866B-C2AB54C43F2C}">
      <dsp:nvSpPr>
        <dsp:cNvPr id="0" name=""/>
        <dsp:cNvSpPr/>
      </dsp:nvSpPr>
      <dsp:spPr>
        <a:xfrm>
          <a:off x="439027" y="542939"/>
          <a:ext cx="145801" cy="2792698"/>
        </a:xfrm>
        <a:custGeom>
          <a:avLst/>
          <a:gdLst/>
          <a:ahLst/>
          <a:cxnLst/>
          <a:rect l="0" t="0" r="0" b="0"/>
          <a:pathLst>
            <a:path>
              <a:moveTo>
                <a:pt x="0" y="0"/>
              </a:moveTo>
              <a:lnTo>
                <a:pt x="0" y="2792698"/>
              </a:lnTo>
              <a:lnTo>
                <a:pt x="145801" y="279269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0DEE69-051A-4333-8D03-8FF034A5AB70}">
      <dsp:nvSpPr>
        <dsp:cNvPr id="0" name=""/>
        <dsp:cNvSpPr/>
      </dsp:nvSpPr>
      <dsp:spPr>
        <a:xfrm>
          <a:off x="584829" y="3051175"/>
          <a:ext cx="4251295" cy="56892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7796769"/>
              <a:satOff val="-35976"/>
              <a:lumOff val="13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Papeles de trabajo</a:t>
          </a:r>
          <a:endParaRPr lang="en-US" sz="1400" kern="1200">
            <a:latin typeface="Arial" panose="020B0604020202020204" pitchFamily="34" charset="0"/>
            <a:cs typeface="Arial" panose="020B0604020202020204" pitchFamily="34" charset="0"/>
          </a:endParaRPr>
        </a:p>
      </dsp:txBody>
      <dsp:txXfrm>
        <a:off x="601492" y="3067838"/>
        <a:ext cx="4217969" cy="535599"/>
      </dsp:txXfrm>
    </dsp:sp>
    <dsp:sp modelId="{77F20408-CE6E-420C-8F5C-CA16869801BA}">
      <dsp:nvSpPr>
        <dsp:cNvPr id="0" name=""/>
        <dsp:cNvSpPr/>
      </dsp:nvSpPr>
      <dsp:spPr>
        <a:xfrm>
          <a:off x="439027" y="542939"/>
          <a:ext cx="145801" cy="3561988"/>
        </a:xfrm>
        <a:custGeom>
          <a:avLst/>
          <a:gdLst/>
          <a:ahLst/>
          <a:cxnLst/>
          <a:rect l="0" t="0" r="0" b="0"/>
          <a:pathLst>
            <a:path>
              <a:moveTo>
                <a:pt x="0" y="0"/>
              </a:moveTo>
              <a:lnTo>
                <a:pt x="0" y="3561988"/>
              </a:lnTo>
              <a:lnTo>
                <a:pt x="145801" y="35619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586D0C-3B27-42EB-9FBD-2E57A407A7B3}">
      <dsp:nvSpPr>
        <dsp:cNvPr id="0" name=""/>
        <dsp:cNvSpPr/>
      </dsp:nvSpPr>
      <dsp:spPr>
        <a:xfrm>
          <a:off x="584829" y="3820465"/>
          <a:ext cx="4251295" cy="56892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Técnicas de auditoría </a:t>
          </a:r>
          <a:endParaRPr lang="en-US" sz="1400" kern="1200">
            <a:latin typeface="Arial" panose="020B0604020202020204" pitchFamily="34" charset="0"/>
            <a:cs typeface="Arial" panose="020B0604020202020204" pitchFamily="34" charset="0"/>
          </a:endParaRPr>
        </a:p>
      </dsp:txBody>
      <dsp:txXfrm>
        <a:off x="601492" y="3837128"/>
        <a:ext cx="4217969" cy="5355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D9909-B944-46FD-928B-05BD95403185}">
      <dsp:nvSpPr>
        <dsp:cNvPr id="0" name=""/>
        <dsp:cNvSpPr/>
      </dsp:nvSpPr>
      <dsp:spPr>
        <a:xfrm>
          <a:off x="1885" y="0"/>
          <a:ext cx="3858479" cy="91878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Enfoque Cualitativo</a:t>
          </a:r>
          <a:endParaRPr lang="en-US" sz="1400" kern="1200">
            <a:latin typeface="Arial" panose="020B0604020202020204" pitchFamily="34" charset="0"/>
            <a:cs typeface="Arial" panose="020B0604020202020204" pitchFamily="34" charset="0"/>
          </a:endParaRPr>
        </a:p>
      </dsp:txBody>
      <dsp:txXfrm>
        <a:off x="28795" y="26910"/>
        <a:ext cx="3804659" cy="8649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91CD-7AE3-47C8-B032-47010C6E9198}">
      <dsp:nvSpPr>
        <dsp:cNvPr id="0" name=""/>
        <dsp:cNvSpPr/>
      </dsp:nvSpPr>
      <dsp:spPr>
        <a:xfrm rot="10800000">
          <a:off x="1751252" y="368"/>
          <a:ext cx="5351069" cy="1613705"/>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599" tIns="57150" rIns="106680" bIns="57150" numCol="1" spcCol="1270" anchor="ctr" anchorCtr="0">
          <a:noAutofit/>
        </a:bodyPr>
        <a:lstStyle/>
        <a:p>
          <a:pPr lvl="0" algn="ctr" defTabSz="666750" rtl="0">
            <a:lnSpc>
              <a:spcPct val="90000"/>
            </a:lnSpc>
            <a:spcBef>
              <a:spcPct val="0"/>
            </a:spcBef>
            <a:spcAft>
              <a:spcPct val="35000"/>
            </a:spcAft>
          </a:pPr>
          <a:r>
            <a:rPr lang="es-MX" sz="1500" b="1" kern="1200" dirty="0" smtClean="0">
              <a:latin typeface="Arial" panose="020B0604020202020204" pitchFamily="34" charset="0"/>
              <a:cs typeface="Arial" panose="020B0604020202020204" pitchFamily="34" charset="0"/>
            </a:rPr>
            <a:t>Director Nacional de Supervisión de Entidades del Sector Financiero Tipo I de la SEPS</a:t>
          </a:r>
        </a:p>
        <a:p>
          <a:pPr marL="114300" lvl="1" indent="-114300" algn="l" defTabSz="666750" rtl="0">
            <a:lnSpc>
              <a:spcPct val="90000"/>
            </a:lnSpc>
            <a:spcBef>
              <a:spcPct val="0"/>
            </a:spcBef>
            <a:spcAft>
              <a:spcPct val="15000"/>
            </a:spcAft>
            <a:buChar char="••"/>
          </a:pPr>
          <a:r>
            <a:rPr lang="es-EC" sz="1500" kern="1200" dirty="0" smtClean="0">
              <a:latin typeface="Arial" panose="020B0604020202020204" pitchFamily="34" charset="0"/>
              <a:cs typeface="Arial" panose="020B0604020202020204" pitchFamily="34" charset="0"/>
            </a:rPr>
            <a:t>Gestión de gobierno, administración integral de riesgos y análisis financiero económico.</a:t>
          </a:r>
          <a:endParaRPr lang="en-US" sz="1500" kern="1200" dirty="0">
            <a:latin typeface="Arial" panose="020B0604020202020204" pitchFamily="34" charset="0"/>
            <a:cs typeface="Arial" panose="020B0604020202020204" pitchFamily="34" charset="0"/>
          </a:endParaRPr>
        </a:p>
      </dsp:txBody>
      <dsp:txXfrm rot="10800000">
        <a:off x="2154678" y="368"/>
        <a:ext cx="4947643" cy="1613705"/>
      </dsp:txXfrm>
    </dsp:sp>
    <dsp:sp modelId="{B2081A3A-D461-48CD-A902-3FE77B06C629}">
      <dsp:nvSpPr>
        <dsp:cNvPr id="0" name=""/>
        <dsp:cNvSpPr/>
      </dsp:nvSpPr>
      <dsp:spPr>
        <a:xfrm>
          <a:off x="944399" y="368"/>
          <a:ext cx="1613705" cy="16137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29732CC-3207-4834-955E-95D2ED2172FE}">
      <dsp:nvSpPr>
        <dsp:cNvPr id="0" name=""/>
        <dsp:cNvSpPr/>
      </dsp:nvSpPr>
      <dsp:spPr>
        <a:xfrm rot="10800000">
          <a:off x="1751252" y="2095777"/>
          <a:ext cx="5351069" cy="1613705"/>
        </a:xfrm>
        <a:prstGeom prst="homePlate">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599" tIns="57150" rIns="106680" bIns="57150" numCol="1" spcCol="1270" anchor="ctr" anchorCtr="0">
          <a:noAutofit/>
        </a:bodyPr>
        <a:lstStyle/>
        <a:p>
          <a:pPr lvl="0" algn="ctr" defTabSz="666750" rtl="0">
            <a:lnSpc>
              <a:spcPct val="90000"/>
            </a:lnSpc>
            <a:spcBef>
              <a:spcPct val="0"/>
            </a:spcBef>
            <a:spcAft>
              <a:spcPct val="35000"/>
            </a:spcAft>
          </a:pPr>
          <a:r>
            <a:rPr lang="es-MX" sz="1500" b="1" kern="1200" smtClean="0">
              <a:latin typeface="Arial" panose="020B0604020202020204" pitchFamily="34" charset="0"/>
              <a:cs typeface="Arial" panose="020B0604020202020204" pitchFamily="34" charset="0"/>
            </a:rPr>
            <a:t>ATIG Auditores y Asesores Cía. Ltda.</a:t>
          </a:r>
        </a:p>
        <a:p>
          <a:pPr lvl="0" algn="ctr" defTabSz="666750" rtl="0">
            <a:lnSpc>
              <a:spcPct val="90000"/>
            </a:lnSpc>
            <a:spcBef>
              <a:spcPct val="0"/>
            </a:spcBef>
            <a:spcAft>
              <a:spcPct val="35000"/>
            </a:spcAft>
          </a:pPr>
          <a:endParaRPr lang="es-MX" sz="1500" b="1" kern="1200" dirty="0" smtClean="0">
            <a:latin typeface="Arial" panose="020B0604020202020204" pitchFamily="34" charset="0"/>
            <a:cs typeface="Arial" panose="020B0604020202020204" pitchFamily="34" charset="0"/>
          </a:endParaRPr>
        </a:p>
        <a:p>
          <a:pPr marL="114300" lvl="1" indent="-114300" algn="l" defTabSz="666750" rtl="0">
            <a:lnSpc>
              <a:spcPct val="90000"/>
            </a:lnSpc>
            <a:spcBef>
              <a:spcPct val="0"/>
            </a:spcBef>
            <a:spcAft>
              <a:spcPct val="15000"/>
            </a:spcAft>
            <a:buChar char="••"/>
          </a:pPr>
          <a:r>
            <a:rPr lang="es-EC" sz="1500" kern="1200" dirty="0" smtClean="0">
              <a:latin typeface="Arial" panose="020B0604020202020204" pitchFamily="34" charset="0"/>
              <a:cs typeface="Arial" panose="020B0604020202020204" pitchFamily="34" charset="0"/>
            </a:rPr>
            <a:t>Firma enfocada en la </a:t>
          </a:r>
          <a:r>
            <a:rPr lang="es-MX" sz="1500" kern="1200" dirty="0" smtClean="0">
              <a:latin typeface="Arial" panose="020B0604020202020204" pitchFamily="34" charset="0"/>
              <a:cs typeface="Arial" panose="020B0604020202020204" pitchFamily="34" charset="0"/>
            </a:rPr>
            <a:t>Auditoría y el Control Interno, </a:t>
          </a:r>
          <a:r>
            <a:rPr lang="es-EC" sz="1500" kern="1200" dirty="0" smtClean="0">
              <a:latin typeface="Arial" panose="020B0604020202020204" pitchFamily="34" charset="0"/>
              <a:cs typeface="Arial" panose="020B0604020202020204" pitchFamily="34" charset="0"/>
            </a:rPr>
            <a:t>en funcionamiento desde </a:t>
          </a:r>
          <a:r>
            <a:rPr lang="en-US" sz="1500" kern="1200" dirty="0" smtClean="0">
              <a:latin typeface="Arial" panose="020B0604020202020204" pitchFamily="34" charset="0"/>
              <a:cs typeface="Arial" panose="020B0604020202020204" pitchFamily="34" charset="0"/>
            </a:rPr>
            <a:t>1984.</a:t>
          </a:r>
          <a:endParaRPr lang="en-US" sz="1500" kern="1200" dirty="0">
            <a:latin typeface="Arial" panose="020B0604020202020204" pitchFamily="34" charset="0"/>
            <a:cs typeface="Arial" panose="020B0604020202020204" pitchFamily="34" charset="0"/>
          </a:endParaRPr>
        </a:p>
      </dsp:txBody>
      <dsp:txXfrm rot="10800000">
        <a:off x="2154678" y="2095777"/>
        <a:ext cx="4947643" cy="1613705"/>
      </dsp:txXfrm>
    </dsp:sp>
    <dsp:sp modelId="{866A29AB-19E4-4B4D-B4A9-FA87906A509A}">
      <dsp:nvSpPr>
        <dsp:cNvPr id="0" name=""/>
        <dsp:cNvSpPr/>
      </dsp:nvSpPr>
      <dsp:spPr>
        <a:xfrm>
          <a:off x="944399" y="2095777"/>
          <a:ext cx="1613705" cy="16137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143CE-D5C4-4DAD-B288-98E978C48CD3}">
      <dsp:nvSpPr>
        <dsp:cNvPr id="0" name=""/>
        <dsp:cNvSpPr/>
      </dsp:nvSpPr>
      <dsp:spPr>
        <a:xfrm rot="10800000">
          <a:off x="2030771" y="916"/>
          <a:ext cx="6714896" cy="1357701"/>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8709" tIns="57150" rIns="106680" bIns="57150" numCol="1" spcCol="1270" anchor="ctr" anchorCtr="0">
          <a:noAutofit/>
        </a:bodyPr>
        <a:lstStyle/>
        <a:p>
          <a:pPr lvl="0" algn="ctr" defTabSz="666750" rtl="0">
            <a:lnSpc>
              <a:spcPct val="90000"/>
            </a:lnSpc>
            <a:spcBef>
              <a:spcPct val="0"/>
            </a:spcBef>
            <a:spcAft>
              <a:spcPct val="35000"/>
            </a:spcAft>
          </a:pPr>
          <a:r>
            <a:rPr lang="es-MX" sz="1500" b="1" u="none" kern="1200" dirty="0" err="1" smtClean="0">
              <a:effectLst/>
              <a:latin typeface="Arial" panose="020B0604020202020204" pitchFamily="34" charset="0"/>
              <a:cs typeface="Arial" panose="020B0604020202020204" pitchFamily="34" charset="0"/>
            </a:rPr>
            <a:t>Auditworld</a:t>
          </a:r>
          <a:r>
            <a:rPr lang="es-MX" sz="1500" b="1" u="none" kern="1200" dirty="0" smtClean="0">
              <a:effectLst/>
              <a:latin typeface="Arial" panose="020B0604020202020204" pitchFamily="34" charset="0"/>
              <a:cs typeface="Arial" panose="020B0604020202020204" pitchFamily="34" charset="0"/>
            </a:rPr>
            <a:t> – SFAI Ecuador</a:t>
          </a:r>
          <a:endParaRPr lang="en-US" sz="1500" b="1" u="none" kern="1200" dirty="0">
            <a:effectLst/>
            <a:latin typeface="Arial" panose="020B0604020202020204" pitchFamily="34" charset="0"/>
            <a:cs typeface="Arial" panose="020B0604020202020204" pitchFamily="34" charset="0"/>
          </a:endParaRPr>
        </a:p>
        <a:p>
          <a:pPr marL="114300" lvl="1" indent="-114300" algn="l" defTabSz="666750" rtl="0">
            <a:lnSpc>
              <a:spcPct val="90000"/>
            </a:lnSpc>
            <a:spcBef>
              <a:spcPct val="0"/>
            </a:spcBef>
            <a:spcAft>
              <a:spcPct val="15000"/>
            </a:spcAft>
            <a:buChar char="••"/>
          </a:pPr>
          <a:r>
            <a:rPr lang="es-EC" sz="1500" kern="1200" dirty="0" smtClean="0">
              <a:latin typeface="Arial" panose="020B0604020202020204" pitchFamily="34" charset="0"/>
              <a:cs typeface="Arial" panose="020B0604020202020204" pitchFamily="34" charset="0"/>
            </a:rPr>
            <a:t>Red global</a:t>
          </a:r>
          <a:r>
            <a:rPr lang="es-MX" sz="1500" kern="1200" dirty="0" smtClean="0">
              <a:latin typeface="Arial" panose="020B0604020202020204" pitchFamily="34" charset="0"/>
              <a:cs typeface="Arial" panose="020B0604020202020204" pitchFamily="34" charset="0"/>
            </a:rPr>
            <a:t> de profesionales independientes con 270 oficinas en 114 países, </a:t>
          </a:r>
          <a:r>
            <a:rPr lang="es-EC" sz="1500" kern="1200" dirty="0" smtClean="0">
              <a:latin typeface="Arial" panose="020B0604020202020204" pitchFamily="34" charset="0"/>
              <a:cs typeface="Arial" panose="020B0604020202020204" pitchFamily="34" charset="0"/>
            </a:rPr>
            <a:t>lleva 25 años en el Ecuador.</a:t>
          </a:r>
          <a:endParaRPr lang="en-US" sz="1500" kern="1200" dirty="0">
            <a:latin typeface="Arial" panose="020B0604020202020204" pitchFamily="34" charset="0"/>
            <a:cs typeface="Arial" panose="020B0604020202020204" pitchFamily="34" charset="0"/>
          </a:endParaRPr>
        </a:p>
      </dsp:txBody>
      <dsp:txXfrm rot="10800000">
        <a:off x="2370196" y="916"/>
        <a:ext cx="6375471" cy="1357701"/>
      </dsp:txXfrm>
    </dsp:sp>
    <dsp:sp modelId="{4F1BCDBB-41D3-4820-8298-24638B19D85B}">
      <dsp:nvSpPr>
        <dsp:cNvPr id="0" name=""/>
        <dsp:cNvSpPr/>
      </dsp:nvSpPr>
      <dsp:spPr>
        <a:xfrm>
          <a:off x="1351920" y="916"/>
          <a:ext cx="1357701" cy="135770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7844307-CBC0-4F05-938E-F78836863DB6}">
      <dsp:nvSpPr>
        <dsp:cNvPr id="0" name=""/>
        <dsp:cNvSpPr/>
      </dsp:nvSpPr>
      <dsp:spPr>
        <a:xfrm rot="10800000">
          <a:off x="2030771" y="1763902"/>
          <a:ext cx="6714896" cy="1357701"/>
        </a:xfrm>
        <a:prstGeom prst="homePlate">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8709" tIns="57150" rIns="106680" bIns="57150" numCol="1" spcCol="1270" anchor="ctr" anchorCtr="0">
          <a:noAutofit/>
        </a:bodyPr>
        <a:lstStyle/>
        <a:p>
          <a:pPr lvl="0" algn="ctr" defTabSz="666750" rtl="0">
            <a:lnSpc>
              <a:spcPct val="90000"/>
            </a:lnSpc>
            <a:spcBef>
              <a:spcPct val="0"/>
            </a:spcBef>
            <a:spcAft>
              <a:spcPct val="35000"/>
            </a:spcAft>
          </a:pPr>
          <a:r>
            <a:rPr lang="es-MX" sz="1500" b="1" kern="1200" dirty="0" smtClean="0">
              <a:latin typeface="Arial" panose="020B0604020202020204" pitchFamily="34" charset="0"/>
              <a:cs typeface="Arial" panose="020B0604020202020204" pitchFamily="34" charset="0"/>
            </a:rPr>
            <a:t>Cooperativa de Ahorro y Crédito Alianza del Valle</a:t>
          </a:r>
          <a:endParaRPr lang="en-US" sz="1500" b="1" kern="1200" dirty="0">
            <a:latin typeface="Arial" panose="020B0604020202020204" pitchFamily="34" charset="0"/>
            <a:cs typeface="Arial" panose="020B0604020202020204" pitchFamily="34" charset="0"/>
          </a:endParaRPr>
        </a:p>
        <a:p>
          <a:pPr marL="114300" lvl="1" indent="-114300" algn="l" defTabSz="666750" rtl="0">
            <a:lnSpc>
              <a:spcPct val="90000"/>
            </a:lnSpc>
            <a:spcBef>
              <a:spcPct val="0"/>
            </a:spcBef>
            <a:spcAft>
              <a:spcPct val="15000"/>
            </a:spcAft>
            <a:buChar char="••"/>
          </a:pPr>
          <a:r>
            <a:rPr lang="es-EC" sz="1500" kern="1200" dirty="0" smtClean="0">
              <a:latin typeface="Arial" panose="020B0604020202020204" pitchFamily="34" charset="0"/>
              <a:cs typeface="Arial" panose="020B0604020202020204" pitchFamily="34" charset="0"/>
            </a:rPr>
            <a:t>49 años en el mercado, forma parte del segmento 1.</a:t>
          </a:r>
          <a:endParaRPr lang="en-US" sz="1500" kern="1200" dirty="0">
            <a:latin typeface="Arial" panose="020B0604020202020204" pitchFamily="34" charset="0"/>
            <a:cs typeface="Arial" panose="020B0604020202020204" pitchFamily="34" charset="0"/>
          </a:endParaRPr>
        </a:p>
      </dsp:txBody>
      <dsp:txXfrm rot="10800000">
        <a:off x="2370196" y="1763902"/>
        <a:ext cx="6375471" cy="1357701"/>
      </dsp:txXfrm>
    </dsp:sp>
    <dsp:sp modelId="{6CF091C4-06E3-4237-AF13-8D4594A86500}">
      <dsp:nvSpPr>
        <dsp:cNvPr id="0" name=""/>
        <dsp:cNvSpPr/>
      </dsp:nvSpPr>
      <dsp:spPr>
        <a:xfrm>
          <a:off x="1351920" y="1763902"/>
          <a:ext cx="1357701" cy="135770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2835FBF-003F-4EFE-971D-69B0A804D90E}">
      <dsp:nvSpPr>
        <dsp:cNvPr id="0" name=""/>
        <dsp:cNvSpPr/>
      </dsp:nvSpPr>
      <dsp:spPr>
        <a:xfrm rot="10800000">
          <a:off x="2030771" y="3526888"/>
          <a:ext cx="6714896" cy="1357701"/>
        </a:xfrm>
        <a:prstGeom prst="homePlate">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8709" tIns="57150" rIns="106680" bIns="57150" numCol="1" spcCol="1270" anchor="ctr" anchorCtr="0">
          <a:noAutofit/>
        </a:bodyPr>
        <a:lstStyle/>
        <a:p>
          <a:pPr lvl="0" algn="ctr" defTabSz="666750" rtl="0">
            <a:lnSpc>
              <a:spcPct val="90000"/>
            </a:lnSpc>
            <a:spcBef>
              <a:spcPct val="0"/>
            </a:spcBef>
            <a:spcAft>
              <a:spcPct val="35000"/>
            </a:spcAft>
          </a:pPr>
          <a:r>
            <a:rPr lang="es-MX" sz="1500" b="1" kern="1200" dirty="0" smtClean="0">
              <a:latin typeface="Arial" panose="020B0604020202020204" pitchFamily="34" charset="0"/>
              <a:cs typeface="Arial" panose="020B0604020202020204" pitchFamily="34" charset="0"/>
            </a:rPr>
            <a:t>Cooperativa de Ahorro y Crédito 14 de Marzo</a:t>
          </a:r>
          <a:endParaRPr lang="en-US" sz="1500" b="1" kern="1200" dirty="0">
            <a:latin typeface="Arial" panose="020B0604020202020204" pitchFamily="34" charset="0"/>
            <a:cs typeface="Arial" panose="020B0604020202020204" pitchFamily="34" charset="0"/>
          </a:endParaRPr>
        </a:p>
        <a:p>
          <a:pPr marL="114300" lvl="1" indent="-114300" algn="l" defTabSz="666750" rtl="0">
            <a:lnSpc>
              <a:spcPct val="90000"/>
            </a:lnSpc>
            <a:spcBef>
              <a:spcPct val="0"/>
            </a:spcBef>
            <a:spcAft>
              <a:spcPct val="15000"/>
            </a:spcAft>
            <a:buChar char="••"/>
          </a:pPr>
          <a:r>
            <a:rPr lang="es-EC" sz="1500" kern="1200" dirty="0" smtClean="0">
              <a:latin typeface="Arial" panose="020B0604020202020204" pitchFamily="34" charset="0"/>
              <a:cs typeface="Arial" panose="020B0604020202020204" pitchFamily="34" charset="0"/>
            </a:rPr>
            <a:t>50 años en el mercado, forma parte del segmento 2.</a:t>
          </a:r>
          <a:endParaRPr lang="en-US" sz="1500" kern="1200" dirty="0">
            <a:latin typeface="Arial" panose="020B0604020202020204" pitchFamily="34" charset="0"/>
            <a:cs typeface="Arial" panose="020B0604020202020204" pitchFamily="34" charset="0"/>
          </a:endParaRPr>
        </a:p>
      </dsp:txBody>
      <dsp:txXfrm rot="10800000">
        <a:off x="2370196" y="3526888"/>
        <a:ext cx="6375471" cy="1357701"/>
      </dsp:txXfrm>
    </dsp:sp>
    <dsp:sp modelId="{A9081E44-FDF4-4387-92A3-DB8F1172B876}">
      <dsp:nvSpPr>
        <dsp:cNvPr id="0" name=""/>
        <dsp:cNvSpPr/>
      </dsp:nvSpPr>
      <dsp:spPr>
        <a:xfrm>
          <a:off x="1351920" y="3526888"/>
          <a:ext cx="1357701" cy="135770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4EF38-02BD-45E0-80E0-F4809E9E7A16}">
      <dsp:nvSpPr>
        <dsp:cNvPr id="0" name=""/>
        <dsp:cNvSpPr/>
      </dsp:nvSpPr>
      <dsp:spPr>
        <a:xfrm>
          <a:off x="377369" y="0"/>
          <a:ext cx="4997315" cy="4997315"/>
        </a:xfrm>
        <a:prstGeom prst="triangl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22DE2E6-CF65-438E-B2E2-D7AFDB69A65E}">
      <dsp:nvSpPr>
        <dsp:cNvPr id="0" name=""/>
        <dsp:cNvSpPr/>
      </dsp:nvSpPr>
      <dsp:spPr>
        <a:xfrm>
          <a:off x="2876026" y="502415"/>
          <a:ext cx="3248254" cy="1182958"/>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Cumplimiento Normativo: </a:t>
          </a:r>
          <a:r>
            <a:rPr lang="es-ES" sz="1600" kern="1200" dirty="0" smtClean="0"/>
            <a:t>Actividades relacionadas con normativas o disposiciones  emitidas por la SEPS</a:t>
          </a:r>
          <a:endParaRPr lang="es-ES" sz="1600" kern="1200" dirty="0"/>
        </a:p>
      </dsp:txBody>
      <dsp:txXfrm>
        <a:off x="2933773" y="560162"/>
        <a:ext cx="3132760" cy="1067464"/>
      </dsp:txXfrm>
    </dsp:sp>
    <dsp:sp modelId="{DBD925D5-FE71-424B-A520-414C9A7B9168}">
      <dsp:nvSpPr>
        <dsp:cNvPr id="0" name=""/>
        <dsp:cNvSpPr/>
      </dsp:nvSpPr>
      <dsp:spPr>
        <a:xfrm>
          <a:off x="2876026" y="1833243"/>
          <a:ext cx="3248254" cy="1182958"/>
        </a:xfrm>
        <a:prstGeom prst="roundRect">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Priorizadas Superintendencia: </a:t>
          </a:r>
          <a:r>
            <a:rPr lang="es-ES" sz="1600" kern="1200" dirty="0" smtClean="0"/>
            <a:t>Actividades relacionadas al nivel de riesgo de las entidades (Intendencia Nacional de Riesgos)</a:t>
          </a:r>
          <a:endParaRPr lang="es-ES" sz="1600" kern="1200" dirty="0"/>
        </a:p>
      </dsp:txBody>
      <dsp:txXfrm>
        <a:off x="2933773" y="1890990"/>
        <a:ext cx="3132760" cy="1067464"/>
      </dsp:txXfrm>
    </dsp:sp>
    <dsp:sp modelId="{D41A45FC-115F-4E2C-8BD9-E76E799B9F39}">
      <dsp:nvSpPr>
        <dsp:cNvPr id="0" name=""/>
        <dsp:cNvSpPr/>
      </dsp:nvSpPr>
      <dsp:spPr>
        <a:xfrm>
          <a:off x="2876026" y="3164071"/>
          <a:ext cx="3248254" cy="1182958"/>
        </a:xfrm>
        <a:prstGeom prst="round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Priorizadas de Auditoría: </a:t>
          </a:r>
          <a:r>
            <a:rPr lang="es-ES" sz="1600" kern="1200" dirty="0" smtClean="0"/>
            <a:t>Actividades priorizadas por el Auditor Interno</a:t>
          </a:r>
          <a:endParaRPr lang="es-ES" sz="1600" kern="1200" dirty="0"/>
        </a:p>
      </dsp:txBody>
      <dsp:txXfrm>
        <a:off x="2933773" y="3221818"/>
        <a:ext cx="3132760" cy="10674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07D95-FE34-4BA3-9A7B-D1A71807E9AA}">
      <dsp:nvSpPr>
        <dsp:cNvPr id="0" name=""/>
        <dsp:cNvSpPr/>
      </dsp:nvSpPr>
      <dsp:spPr>
        <a:xfrm>
          <a:off x="925" y="0"/>
          <a:ext cx="1440552" cy="326490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0" kern="1200" dirty="0" smtClean="0"/>
            <a:t>Basada en riesgos</a:t>
          </a:r>
          <a:endParaRPr lang="es-ES" sz="1600" b="0" kern="1200" dirty="0"/>
        </a:p>
      </dsp:txBody>
      <dsp:txXfrm>
        <a:off x="925" y="1305960"/>
        <a:ext cx="1440552" cy="1305960"/>
      </dsp:txXfrm>
    </dsp:sp>
    <dsp:sp modelId="{1DFF9D33-8504-46A3-8B96-A2FFB2596ED4}">
      <dsp:nvSpPr>
        <dsp:cNvPr id="0" name=""/>
        <dsp:cNvSpPr/>
      </dsp:nvSpPr>
      <dsp:spPr>
        <a:xfrm>
          <a:off x="177595" y="195894"/>
          <a:ext cx="1087212" cy="1087212"/>
        </a:xfrm>
        <a:prstGeom prst="ellipse">
          <a:avLst/>
        </a:prstGeom>
        <a:blipFill rotWithShape="1">
          <a:blip xmlns:r="http://schemas.openxmlformats.org/officeDocument/2006/relationships" r:embed="rId1"/>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09FCB0-B152-4140-BBA2-8505D8D7C280}">
      <dsp:nvSpPr>
        <dsp:cNvPr id="0" name=""/>
        <dsp:cNvSpPr/>
      </dsp:nvSpPr>
      <dsp:spPr>
        <a:xfrm>
          <a:off x="1484694" y="0"/>
          <a:ext cx="1440552" cy="326490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0" kern="1200" dirty="0" smtClean="0"/>
            <a:t>Alineada a la visión y objetivos de la entidad</a:t>
          </a:r>
          <a:endParaRPr lang="es-ES" sz="1600" b="0" kern="1200" dirty="0"/>
        </a:p>
      </dsp:txBody>
      <dsp:txXfrm>
        <a:off x="1484694" y="1305960"/>
        <a:ext cx="1440552" cy="1305960"/>
      </dsp:txXfrm>
    </dsp:sp>
    <dsp:sp modelId="{AC1D0579-BE13-4298-AB14-DD3FA2C3E2F8}">
      <dsp:nvSpPr>
        <dsp:cNvPr id="0" name=""/>
        <dsp:cNvSpPr/>
      </dsp:nvSpPr>
      <dsp:spPr>
        <a:xfrm>
          <a:off x="1661364" y="195894"/>
          <a:ext cx="1087212" cy="1087212"/>
        </a:xfrm>
        <a:prstGeom prst="ellipse">
          <a:avLst/>
        </a:prstGeom>
        <a:blipFill rotWithShape="1">
          <a:blip xmlns:r="http://schemas.openxmlformats.org/officeDocument/2006/relationships" r:embed="rId2"/>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AC52E1-B2BD-4BEC-8769-9034D69FFC86}">
      <dsp:nvSpPr>
        <dsp:cNvPr id="0" name=""/>
        <dsp:cNvSpPr/>
      </dsp:nvSpPr>
      <dsp:spPr>
        <a:xfrm>
          <a:off x="2968463" y="0"/>
          <a:ext cx="1440552" cy="326490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0" kern="1200" dirty="0" smtClean="0"/>
            <a:t>Conocimiento de la entidad</a:t>
          </a:r>
          <a:endParaRPr lang="es-ES" sz="1600" b="0" kern="1200" dirty="0"/>
        </a:p>
      </dsp:txBody>
      <dsp:txXfrm>
        <a:off x="2968463" y="1305960"/>
        <a:ext cx="1440552" cy="1305960"/>
      </dsp:txXfrm>
    </dsp:sp>
    <dsp:sp modelId="{02528E59-353D-4E80-9445-5FD7629DE232}">
      <dsp:nvSpPr>
        <dsp:cNvPr id="0" name=""/>
        <dsp:cNvSpPr/>
      </dsp:nvSpPr>
      <dsp:spPr>
        <a:xfrm>
          <a:off x="3145132" y="195894"/>
          <a:ext cx="1087212" cy="1087212"/>
        </a:xfrm>
        <a:prstGeom prst="ellipse">
          <a:avLst/>
        </a:prstGeom>
        <a:blipFill rotWithShape="1">
          <a:blip xmlns:r="http://schemas.openxmlformats.org/officeDocument/2006/relationships" r:embed="rId3"/>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6B059E-A8A1-4815-AA17-E4C8B2CCEE4E}">
      <dsp:nvSpPr>
        <dsp:cNvPr id="0" name=""/>
        <dsp:cNvSpPr/>
      </dsp:nvSpPr>
      <dsp:spPr>
        <a:xfrm>
          <a:off x="176397" y="2611921"/>
          <a:ext cx="4057145" cy="48973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36427-AF15-464F-ADB9-944B70D16FE7}">
      <dsp:nvSpPr>
        <dsp:cNvPr id="0" name=""/>
        <dsp:cNvSpPr/>
      </dsp:nvSpPr>
      <dsp:spPr>
        <a:xfrm>
          <a:off x="850659" y="59822"/>
          <a:ext cx="4496185" cy="4496185"/>
        </a:xfrm>
        <a:prstGeom prst="circularArrow">
          <a:avLst>
            <a:gd name="adj1" fmla="val 4668"/>
            <a:gd name="adj2" fmla="val 272909"/>
            <a:gd name="adj3" fmla="val 13394598"/>
            <a:gd name="adj4" fmla="val 17659392"/>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8EF7477-83C3-4A39-8E67-A3DAF4E84177}">
      <dsp:nvSpPr>
        <dsp:cNvPr id="0" name=""/>
        <dsp:cNvSpPr/>
      </dsp:nvSpPr>
      <dsp:spPr>
        <a:xfrm>
          <a:off x="1828802" y="352692"/>
          <a:ext cx="2539899" cy="732321"/>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Planificación</a:t>
          </a:r>
          <a:endParaRPr lang="en-US" sz="1400" kern="1200">
            <a:latin typeface="Arial" panose="020B0604020202020204" pitchFamily="34" charset="0"/>
            <a:cs typeface="Arial" panose="020B0604020202020204" pitchFamily="34" charset="0"/>
          </a:endParaRPr>
        </a:p>
      </dsp:txBody>
      <dsp:txXfrm>
        <a:off x="1864551" y="388441"/>
        <a:ext cx="2468401" cy="660823"/>
      </dsp:txXfrm>
    </dsp:sp>
    <dsp:sp modelId="{04FF7ABD-D38F-414B-A600-4A4EC9ACC5F6}">
      <dsp:nvSpPr>
        <dsp:cNvPr id="0" name=""/>
        <dsp:cNvSpPr/>
      </dsp:nvSpPr>
      <dsp:spPr>
        <a:xfrm>
          <a:off x="3443231" y="1967121"/>
          <a:ext cx="2539899" cy="732321"/>
        </a:xfrm>
        <a:prstGeom prst="roundRect">
          <a:avLst/>
        </a:prstGeom>
        <a:gradFill rotWithShape="0">
          <a:gsLst>
            <a:gs pos="0">
              <a:schemeClr val="accent3">
                <a:alpha val="90000"/>
                <a:hueOff val="0"/>
                <a:satOff val="0"/>
                <a:lumOff val="0"/>
                <a:alphaOff val="-13333"/>
                <a:lumMod val="110000"/>
                <a:satMod val="105000"/>
                <a:tint val="67000"/>
              </a:schemeClr>
            </a:gs>
            <a:gs pos="50000">
              <a:schemeClr val="accent3">
                <a:alpha val="90000"/>
                <a:hueOff val="0"/>
                <a:satOff val="0"/>
                <a:lumOff val="0"/>
                <a:alphaOff val="-13333"/>
                <a:lumMod val="105000"/>
                <a:satMod val="103000"/>
                <a:tint val="73000"/>
              </a:schemeClr>
            </a:gs>
            <a:gs pos="100000">
              <a:schemeClr val="accent3">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Ejecución</a:t>
          </a:r>
          <a:endParaRPr lang="en-US" sz="1400" kern="1200">
            <a:latin typeface="Arial" panose="020B0604020202020204" pitchFamily="34" charset="0"/>
            <a:cs typeface="Arial" panose="020B0604020202020204" pitchFamily="34" charset="0"/>
          </a:endParaRPr>
        </a:p>
      </dsp:txBody>
      <dsp:txXfrm>
        <a:off x="3478980" y="2002870"/>
        <a:ext cx="2468401" cy="660823"/>
      </dsp:txXfrm>
    </dsp:sp>
    <dsp:sp modelId="{48D2D650-4C12-4761-BAD4-20AE4D9B8C86}">
      <dsp:nvSpPr>
        <dsp:cNvPr id="0" name=""/>
        <dsp:cNvSpPr/>
      </dsp:nvSpPr>
      <dsp:spPr>
        <a:xfrm>
          <a:off x="1828802" y="3581551"/>
          <a:ext cx="2539899" cy="732321"/>
        </a:xfrm>
        <a:prstGeom prst="roundRect">
          <a:avLst/>
        </a:prstGeom>
        <a:gradFill rotWithShape="0">
          <a:gsLst>
            <a:gs pos="0">
              <a:schemeClr val="accent3">
                <a:alpha val="90000"/>
                <a:hueOff val="0"/>
                <a:satOff val="0"/>
                <a:lumOff val="0"/>
                <a:alphaOff val="-26667"/>
                <a:lumMod val="110000"/>
                <a:satMod val="105000"/>
                <a:tint val="67000"/>
              </a:schemeClr>
            </a:gs>
            <a:gs pos="50000">
              <a:schemeClr val="accent3">
                <a:alpha val="90000"/>
                <a:hueOff val="0"/>
                <a:satOff val="0"/>
                <a:lumOff val="0"/>
                <a:alphaOff val="-26667"/>
                <a:lumMod val="105000"/>
                <a:satMod val="103000"/>
                <a:tint val="73000"/>
              </a:schemeClr>
            </a:gs>
            <a:gs pos="100000">
              <a:schemeClr val="accent3">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Comunicación de resultados</a:t>
          </a:r>
          <a:endParaRPr lang="en-US" sz="1400" kern="1200">
            <a:latin typeface="Arial" panose="020B0604020202020204" pitchFamily="34" charset="0"/>
            <a:cs typeface="Arial" panose="020B0604020202020204" pitchFamily="34" charset="0"/>
          </a:endParaRPr>
        </a:p>
      </dsp:txBody>
      <dsp:txXfrm>
        <a:off x="1864551" y="3617300"/>
        <a:ext cx="2468401" cy="660823"/>
      </dsp:txXfrm>
    </dsp:sp>
    <dsp:sp modelId="{DB8AC12A-2885-4F46-BB70-D6466D018F67}">
      <dsp:nvSpPr>
        <dsp:cNvPr id="0" name=""/>
        <dsp:cNvSpPr/>
      </dsp:nvSpPr>
      <dsp:spPr>
        <a:xfrm>
          <a:off x="214373" y="1967121"/>
          <a:ext cx="2539899" cy="732321"/>
        </a:xfrm>
        <a:prstGeom prst="roundRect">
          <a:avLst/>
        </a:prstGeom>
        <a:gradFill rotWithShape="0">
          <a:gsLst>
            <a:gs pos="0">
              <a:schemeClr val="accent3">
                <a:alpha val="90000"/>
                <a:hueOff val="0"/>
                <a:satOff val="0"/>
                <a:lumOff val="0"/>
                <a:alphaOff val="-40000"/>
                <a:lumMod val="110000"/>
                <a:satMod val="105000"/>
                <a:tint val="67000"/>
              </a:schemeClr>
            </a:gs>
            <a:gs pos="50000">
              <a:schemeClr val="accent3">
                <a:alpha val="90000"/>
                <a:hueOff val="0"/>
                <a:satOff val="0"/>
                <a:lumOff val="0"/>
                <a:alphaOff val="-40000"/>
                <a:lumMod val="105000"/>
                <a:satMod val="103000"/>
                <a:tint val="73000"/>
              </a:schemeClr>
            </a:gs>
            <a:gs pos="100000">
              <a:schemeClr val="accent3">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Seguimiento y Control</a:t>
          </a:r>
          <a:endParaRPr lang="en-US" sz="1400" kern="1200">
            <a:latin typeface="Arial" panose="020B0604020202020204" pitchFamily="34" charset="0"/>
            <a:cs typeface="Arial" panose="020B0604020202020204" pitchFamily="34" charset="0"/>
          </a:endParaRPr>
        </a:p>
      </dsp:txBody>
      <dsp:txXfrm>
        <a:off x="250122" y="2002870"/>
        <a:ext cx="2468401" cy="66082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C8D9F-C323-402C-92CF-99EAD5FF21DE}">
      <dsp:nvSpPr>
        <dsp:cNvPr id="0" name=""/>
        <dsp:cNvSpPr/>
      </dsp:nvSpPr>
      <dsp:spPr>
        <a:xfrm>
          <a:off x="3909846" y="2709656"/>
          <a:ext cx="259455" cy="2510229"/>
        </a:xfrm>
        <a:custGeom>
          <a:avLst/>
          <a:gdLst/>
          <a:ahLst/>
          <a:cxnLst/>
          <a:rect l="0" t="0" r="0" b="0"/>
          <a:pathLst>
            <a:path>
              <a:moveTo>
                <a:pt x="0" y="0"/>
              </a:moveTo>
              <a:lnTo>
                <a:pt x="129727" y="0"/>
              </a:lnTo>
              <a:lnTo>
                <a:pt x="129727" y="2510229"/>
              </a:lnTo>
              <a:lnTo>
                <a:pt x="259455" y="251022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B11BFC-DB0D-4266-A14C-571F9C595B70}">
      <dsp:nvSpPr>
        <dsp:cNvPr id="0" name=""/>
        <dsp:cNvSpPr/>
      </dsp:nvSpPr>
      <dsp:spPr>
        <a:xfrm>
          <a:off x="3909846" y="2709656"/>
          <a:ext cx="259455" cy="1952400"/>
        </a:xfrm>
        <a:custGeom>
          <a:avLst/>
          <a:gdLst/>
          <a:ahLst/>
          <a:cxnLst/>
          <a:rect l="0" t="0" r="0" b="0"/>
          <a:pathLst>
            <a:path>
              <a:moveTo>
                <a:pt x="0" y="0"/>
              </a:moveTo>
              <a:lnTo>
                <a:pt x="129727" y="0"/>
              </a:lnTo>
              <a:lnTo>
                <a:pt x="129727" y="1952400"/>
              </a:lnTo>
              <a:lnTo>
                <a:pt x="259455" y="195240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B82F6-8DA5-4AB0-924A-F24F97D7DEB5}">
      <dsp:nvSpPr>
        <dsp:cNvPr id="0" name=""/>
        <dsp:cNvSpPr/>
      </dsp:nvSpPr>
      <dsp:spPr>
        <a:xfrm>
          <a:off x="3909846" y="2709656"/>
          <a:ext cx="259455" cy="1394571"/>
        </a:xfrm>
        <a:custGeom>
          <a:avLst/>
          <a:gdLst/>
          <a:ahLst/>
          <a:cxnLst/>
          <a:rect l="0" t="0" r="0" b="0"/>
          <a:pathLst>
            <a:path>
              <a:moveTo>
                <a:pt x="0" y="0"/>
              </a:moveTo>
              <a:lnTo>
                <a:pt x="129727" y="0"/>
              </a:lnTo>
              <a:lnTo>
                <a:pt x="129727" y="1394571"/>
              </a:lnTo>
              <a:lnTo>
                <a:pt x="259455" y="139457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821DFC-3ED2-4E96-B1A0-B451D7714FA9}">
      <dsp:nvSpPr>
        <dsp:cNvPr id="0" name=""/>
        <dsp:cNvSpPr/>
      </dsp:nvSpPr>
      <dsp:spPr>
        <a:xfrm>
          <a:off x="3909846" y="2709656"/>
          <a:ext cx="259455" cy="836743"/>
        </a:xfrm>
        <a:custGeom>
          <a:avLst/>
          <a:gdLst/>
          <a:ahLst/>
          <a:cxnLst/>
          <a:rect l="0" t="0" r="0" b="0"/>
          <a:pathLst>
            <a:path>
              <a:moveTo>
                <a:pt x="0" y="0"/>
              </a:moveTo>
              <a:lnTo>
                <a:pt x="129727" y="0"/>
              </a:lnTo>
              <a:lnTo>
                <a:pt x="129727" y="836743"/>
              </a:lnTo>
              <a:lnTo>
                <a:pt x="259455" y="83674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99AACA-2A3F-4D8D-A421-E394F8CBDF5F}">
      <dsp:nvSpPr>
        <dsp:cNvPr id="0" name=""/>
        <dsp:cNvSpPr/>
      </dsp:nvSpPr>
      <dsp:spPr>
        <a:xfrm>
          <a:off x="3909846" y="2709656"/>
          <a:ext cx="259455" cy="278914"/>
        </a:xfrm>
        <a:custGeom>
          <a:avLst/>
          <a:gdLst/>
          <a:ahLst/>
          <a:cxnLst/>
          <a:rect l="0" t="0" r="0" b="0"/>
          <a:pathLst>
            <a:path>
              <a:moveTo>
                <a:pt x="0" y="0"/>
              </a:moveTo>
              <a:lnTo>
                <a:pt x="129727" y="0"/>
              </a:lnTo>
              <a:lnTo>
                <a:pt x="129727" y="278914"/>
              </a:lnTo>
              <a:lnTo>
                <a:pt x="259455" y="27891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09C496-E1DF-4F07-95B7-63341708F457}">
      <dsp:nvSpPr>
        <dsp:cNvPr id="0" name=""/>
        <dsp:cNvSpPr/>
      </dsp:nvSpPr>
      <dsp:spPr>
        <a:xfrm>
          <a:off x="3909846" y="2430742"/>
          <a:ext cx="259455" cy="278914"/>
        </a:xfrm>
        <a:custGeom>
          <a:avLst/>
          <a:gdLst/>
          <a:ahLst/>
          <a:cxnLst/>
          <a:rect l="0" t="0" r="0" b="0"/>
          <a:pathLst>
            <a:path>
              <a:moveTo>
                <a:pt x="0" y="278914"/>
              </a:moveTo>
              <a:lnTo>
                <a:pt x="129727" y="278914"/>
              </a:lnTo>
              <a:lnTo>
                <a:pt x="129727" y="0"/>
              </a:lnTo>
              <a:lnTo>
                <a:pt x="259455"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6501D-0864-41E0-B4E2-597D0D7BFF8A}">
      <dsp:nvSpPr>
        <dsp:cNvPr id="0" name=""/>
        <dsp:cNvSpPr/>
      </dsp:nvSpPr>
      <dsp:spPr>
        <a:xfrm>
          <a:off x="3909846" y="1872913"/>
          <a:ext cx="259455" cy="836743"/>
        </a:xfrm>
        <a:custGeom>
          <a:avLst/>
          <a:gdLst/>
          <a:ahLst/>
          <a:cxnLst/>
          <a:rect l="0" t="0" r="0" b="0"/>
          <a:pathLst>
            <a:path>
              <a:moveTo>
                <a:pt x="0" y="836743"/>
              </a:moveTo>
              <a:lnTo>
                <a:pt x="129727" y="836743"/>
              </a:lnTo>
              <a:lnTo>
                <a:pt x="129727" y="0"/>
              </a:lnTo>
              <a:lnTo>
                <a:pt x="259455"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EF348-C074-4008-8143-418741205ACF}">
      <dsp:nvSpPr>
        <dsp:cNvPr id="0" name=""/>
        <dsp:cNvSpPr/>
      </dsp:nvSpPr>
      <dsp:spPr>
        <a:xfrm>
          <a:off x="3909846" y="1315084"/>
          <a:ext cx="259455" cy="1394571"/>
        </a:xfrm>
        <a:custGeom>
          <a:avLst/>
          <a:gdLst/>
          <a:ahLst/>
          <a:cxnLst/>
          <a:rect l="0" t="0" r="0" b="0"/>
          <a:pathLst>
            <a:path>
              <a:moveTo>
                <a:pt x="0" y="1394571"/>
              </a:moveTo>
              <a:lnTo>
                <a:pt x="129727" y="1394571"/>
              </a:lnTo>
              <a:lnTo>
                <a:pt x="129727" y="0"/>
              </a:lnTo>
              <a:lnTo>
                <a:pt x="259455"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F34BD5-FEE2-4949-8E2A-E20D97B32F86}">
      <dsp:nvSpPr>
        <dsp:cNvPr id="0" name=""/>
        <dsp:cNvSpPr/>
      </dsp:nvSpPr>
      <dsp:spPr>
        <a:xfrm>
          <a:off x="3909846" y="757256"/>
          <a:ext cx="259455" cy="1952400"/>
        </a:xfrm>
        <a:custGeom>
          <a:avLst/>
          <a:gdLst/>
          <a:ahLst/>
          <a:cxnLst/>
          <a:rect l="0" t="0" r="0" b="0"/>
          <a:pathLst>
            <a:path>
              <a:moveTo>
                <a:pt x="0" y="1952400"/>
              </a:moveTo>
              <a:lnTo>
                <a:pt x="129727" y="1952400"/>
              </a:lnTo>
              <a:lnTo>
                <a:pt x="129727" y="0"/>
              </a:lnTo>
              <a:lnTo>
                <a:pt x="259455"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3AF829-CE22-432B-8DB9-67B212AA41B8}">
      <dsp:nvSpPr>
        <dsp:cNvPr id="0" name=""/>
        <dsp:cNvSpPr/>
      </dsp:nvSpPr>
      <dsp:spPr>
        <a:xfrm>
          <a:off x="3909846" y="199427"/>
          <a:ext cx="259455" cy="2510229"/>
        </a:xfrm>
        <a:custGeom>
          <a:avLst/>
          <a:gdLst/>
          <a:ahLst/>
          <a:cxnLst/>
          <a:rect l="0" t="0" r="0" b="0"/>
          <a:pathLst>
            <a:path>
              <a:moveTo>
                <a:pt x="0" y="2510229"/>
              </a:moveTo>
              <a:lnTo>
                <a:pt x="129727" y="2510229"/>
              </a:lnTo>
              <a:lnTo>
                <a:pt x="129727" y="0"/>
              </a:lnTo>
              <a:lnTo>
                <a:pt x="259455"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AB33B3-8594-427C-921F-DE1462558C04}">
      <dsp:nvSpPr>
        <dsp:cNvPr id="0" name=""/>
        <dsp:cNvSpPr/>
      </dsp:nvSpPr>
      <dsp:spPr>
        <a:xfrm>
          <a:off x="2612570" y="2511821"/>
          <a:ext cx="1297276"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latin typeface="Arial" panose="020B0604020202020204" pitchFamily="34" charset="0"/>
              <a:cs typeface="Arial" panose="020B0604020202020204" pitchFamily="34" charset="0"/>
            </a:rPr>
            <a:t>Planificación</a:t>
          </a:r>
          <a:endParaRPr lang="es-ES" sz="1400" b="1" kern="1200" dirty="0">
            <a:latin typeface="Arial" panose="020B0604020202020204" pitchFamily="34" charset="0"/>
            <a:cs typeface="Arial" panose="020B0604020202020204" pitchFamily="34" charset="0"/>
          </a:endParaRPr>
        </a:p>
      </dsp:txBody>
      <dsp:txXfrm>
        <a:off x="2612570" y="2511821"/>
        <a:ext cx="1297276" cy="395669"/>
      </dsp:txXfrm>
    </dsp:sp>
    <dsp:sp modelId="{5B557EFD-4F53-4FE1-A98D-1E35D5670582}">
      <dsp:nvSpPr>
        <dsp:cNvPr id="0" name=""/>
        <dsp:cNvSpPr/>
      </dsp:nvSpPr>
      <dsp:spPr>
        <a:xfrm>
          <a:off x="4169301" y="1592"/>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smtClean="0">
              <a:latin typeface="Arial" panose="020B0604020202020204" pitchFamily="34" charset="0"/>
              <a:cs typeface="Arial" panose="020B0604020202020204" pitchFamily="34" charset="0"/>
            </a:rPr>
            <a:t>Alcance</a:t>
          </a:r>
          <a:endParaRPr lang="es-ES" sz="1400" b="0" kern="1200" dirty="0">
            <a:latin typeface="Arial" panose="020B0604020202020204" pitchFamily="34" charset="0"/>
            <a:cs typeface="Arial" panose="020B0604020202020204" pitchFamily="34" charset="0"/>
          </a:endParaRPr>
        </a:p>
      </dsp:txBody>
      <dsp:txXfrm>
        <a:off x="4169301" y="1592"/>
        <a:ext cx="2092687" cy="395669"/>
      </dsp:txXfrm>
    </dsp:sp>
    <dsp:sp modelId="{4E355039-5B43-40FA-ABD4-FB9DA19ABF06}">
      <dsp:nvSpPr>
        <dsp:cNvPr id="0" name=""/>
        <dsp:cNvSpPr/>
      </dsp:nvSpPr>
      <dsp:spPr>
        <a:xfrm>
          <a:off x="4169301" y="559421"/>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Objetivo General</a:t>
          </a:r>
          <a:endParaRPr lang="es-ES" sz="1400" b="0" kern="1200" dirty="0">
            <a:latin typeface="Arial" panose="020B0604020202020204" pitchFamily="34" charset="0"/>
            <a:cs typeface="Arial" panose="020B0604020202020204" pitchFamily="34" charset="0"/>
          </a:endParaRPr>
        </a:p>
      </dsp:txBody>
      <dsp:txXfrm>
        <a:off x="4169301" y="559421"/>
        <a:ext cx="2092687" cy="395669"/>
      </dsp:txXfrm>
    </dsp:sp>
    <dsp:sp modelId="{817768AC-B585-47AE-9045-3A22EE3A484C}">
      <dsp:nvSpPr>
        <dsp:cNvPr id="0" name=""/>
        <dsp:cNvSpPr/>
      </dsp:nvSpPr>
      <dsp:spPr>
        <a:xfrm>
          <a:off x="4169301" y="1117250"/>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Objetivo Especifico</a:t>
          </a:r>
          <a:endParaRPr lang="es-ES" sz="1400" b="0" kern="1200" dirty="0">
            <a:latin typeface="Arial" panose="020B0604020202020204" pitchFamily="34" charset="0"/>
            <a:cs typeface="Arial" panose="020B0604020202020204" pitchFamily="34" charset="0"/>
          </a:endParaRPr>
        </a:p>
      </dsp:txBody>
      <dsp:txXfrm>
        <a:off x="4169301" y="1117250"/>
        <a:ext cx="2092687" cy="395669"/>
      </dsp:txXfrm>
    </dsp:sp>
    <dsp:sp modelId="{49FE0FEA-56E3-484A-9845-7F0421AC4DB2}">
      <dsp:nvSpPr>
        <dsp:cNvPr id="0" name=""/>
        <dsp:cNvSpPr/>
      </dsp:nvSpPr>
      <dsp:spPr>
        <a:xfrm>
          <a:off x="4169301" y="1675078"/>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Actividades</a:t>
          </a:r>
          <a:endParaRPr lang="es-ES" sz="1400" b="0" kern="1200" dirty="0">
            <a:latin typeface="Arial" panose="020B0604020202020204" pitchFamily="34" charset="0"/>
            <a:cs typeface="Arial" panose="020B0604020202020204" pitchFamily="34" charset="0"/>
          </a:endParaRPr>
        </a:p>
      </dsp:txBody>
      <dsp:txXfrm>
        <a:off x="4169301" y="1675078"/>
        <a:ext cx="2092687" cy="395669"/>
      </dsp:txXfrm>
    </dsp:sp>
    <dsp:sp modelId="{86BB4AA0-6C53-417A-9822-C0B199418F0A}">
      <dsp:nvSpPr>
        <dsp:cNvPr id="0" name=""/>
        <dsp:cNvSpPr/>
      </dsp:nvSpPr>
      <dsp:spPr>
        <a:xfrm>
          <a:off x="4169301" y="2232907"/>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Subcomponentes</a:t>
          </a:r>
          <a:endParaRPr lang="es-ES" sz="1400" b="0" kern="1200" dirty="0">
            <a:latin typeface="Arial" panose="020B0604020202020204" pitchFamily="34" charset="0"/>
            <a:cs typeface="Arial" panose="020B0604020202020204" pitchFamily="34" charset="0"/>
          </a:endParaRPr>
        </a:p>
      </dsp:txBody>
      <dsp:txXfrm>
        <a:off x="4169301" y="2232907"/>
        <a:ext cx="2092687" cy="395669"/>
      </dsp:txXfrm>
    </dsp:sp>
    <dsp:sp modelId="{F2E970E3-CDAA-406B-84BE-4E4306815EC7}">
      <dsp:nvSpPr>
        <dsp:cNvPr id="0" name=""/>
        <dsp:cNvSpPr/>
      </dsp:nvSpPr>
      <dsp:spPr>
        <a:xfrm>
          <a:off x="4169301" y="2790736"/>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Entregables</a:t>
          </a:r>
          <a:endParaRPr lang="es-ES" sz="1400" b="0" kern="1200" dirty="0">
            <a:latin typeface="Arial" panose="020B0604020202020204" pitchFamily="34" charset="0"/>
            <a:cs typeface="Arial" panose="020B0604020202020204" pitchFamily="34" charset="0"/>
          </a:endParaRPr>
        </a:p>
      </dsp:txBody>
      <dsp:txXfrm>
        <a:off x="4169301" y="2790736"/>
        <a:ext cx="2092687" cy="395669"/>
      </dsp:txXfrm>
    </dsp:sp>
    <dsp:sp modelId="{D5C8BD53-1D65-40C4-9BBF-96D57DF95030}">
      <dsp:nvSpPr>
        <dsp:cNvPr id="0" name=""/>
        <dsp:cNvSpPr/>
      </dsp:nvSpPr>
      <dsp:spPr>
        <a:xfrm>
          <a:off x="4169301" y="3348564"/>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Recursos</a:t>
          </a:r>
          <a:endParaRPr lang="es-ES" sz="1400" b="0" kern="1200" dirty="0">
            <a:latin typeface="Arial" panose="020B0604020202020204" pitchFamily="34" charset="0"/>
            <a:cs typeface="Arial" panose="020B0604020202020204" pitchFamily="34" charset="0"/>
          </a:endParaRPr>
        </a:p>
      </dsp:txBody>
      <dsp:txXfrm>
        <a:off x="4169301" y="3348564"/>
        <a:ext cx="2092687" cy="395669"/>
      </dsp:txXfrm>
    </dsp:sp>
    <dsp:sp modelId="{E6666DCB-114C-48C3-B885-92CC1562D968}">
      <dsp:nvSpPr>
        <dsp:cNvPr id="0" name=""/>
        <dsp:cNvSpPr/>
      </dsp:nvSpPr>
      <dsp:spPr>
        <a:xfrm>
          <a:off x="4169301" y="3906393"/>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Tiempos</a:t>
          </a:r>
          <a:endParaRPr lang="es-ES" sz="1400" b="0" kern="1200" dirty="0">
            <a:latin typeface="Arial" panose="020B0604020202020204" pitchFamily="34" charset="0"/>
            <a:cs typeface="Arial" panose="020B0604020202020204" pitchFamily="34" charset="0"/>
          </a:endParaRPr>
        </a:p>
      </dsp:txBody>
      <dsp:txXfrm>
        <a:off x="4169301" y="3906393"/>
        <a:ext cx="2092687" cy="395669"/>
      </dsp:txXfrm>
    </dsp:sp>
    <dsp:sp modelId="{7B9F3A5A-5E64-4628-A39D-FA46F789E028}">
      <dsp:nvSpPr>
        <dsp:cNvPr id="0" name=""/>
        <dsp:cNvSpPr/>
      </dsp:nvSpPr>
      <dsp:spPr>
        <a:xfrm>
          <a:off x="4169301" y="4464222"/>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Prioridad de objetivos</a:t>
          </a:r>
          <a:endParaRPr lang="es-ES" sz="1400" b="0" kern="1200" dirty="0">
            <a:latin typeface="Arial" panose="020B0604020202020204" pitchFamily="34" charset="0"/>
            <a:cs typeface="Arial" panose="020B0604020202020204" pitchFamily="34" charset="0"/>
          </a:endParaRPr>
        </a:p>
      </dsp:txBody>
      <dsp:txXfrm>
        <a:off x="4169301" y="4464222"/>
        <a:ext cx="2092687" cy="395669"/>
      </dsp:txXfrm>
    </dsp:sp>
    <dsp:sp modelId="{B376C6D9-55EA-4D36-BAC9-C093E91752FF}">
      <dsp:nvSpPr>
        <dsp:cNvPr id="0" name=""/>
        <dsp:cNvSpPr/>
      </dsp:nvSpPr>
      <dsp:spPr>
        <a:xfrm>
          <a:off x="4169301" y="5022051"/>
          <a:ext cx="2092687" cy="3956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Predecesoras</a:t>
          </a:r>
          <a:endParaRPr lang="es-ES" sz="1400" b="0" kern="1200" dirty="0">
            <a:latin typeface="Arial" panose="020B0604020202020204" pitchFamily="34" charset="0"/>
            <a:cs typeface="Arial" panose="020B0604020202020204" pitchFamily="34" charset="0"/>
          </a:endParaRPr>
        </a:p>
      </dsp:txBody>
      <dsp:txXfrm>
        <a:off x="4169301" y="5022051"/>
        <a:ext cx="2092687" cy="395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0A85E-97C4-4516-BAEE-53961D905919}">
      <dsp:nvSpPr>
        <dsp:cNvPr id="0" name=""/>
        <dsp:cNvSpPr/>
      </dsp:nvSpPr>
      <dsp:spPr>
        <a:xfrm>
          <a:off x="7203905" y="2711594"/>
          <a:ext cx="1373158" cy="813394"/>
        </a:xfrm>
        <a:custGeom>
          <a:avLst/>
          <a:gdLst/>
          <a:ahLst/>
          <a:cxnLst/>
          <a:rect l="0" t="0" r="0" b="0"/>
          <a:pathLst>
            <a:path>
              <a:moveTo>
                <a:pt x="0" y="813394"/>
              </a:moveTo>
              <a:lnTo>
                <a:pt x="1373158" y="813394"/>
              </a:lnTo>
              <a:lnTo>
                <a:pt x="137315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9EEB8A-D70A-4453-8103-B353B081D807}">
      <dsp:nvSpPr>
        <dsp:cNvPr id="0" name=""/>
        <dsp:cNvSpPr/>
      </dsp:nvSpPr>
      <dsp:spPr>
        <a:xfrm>
          <a:off x="4846467" y="2397034"/>
          <a:ext cx="392906" cy="1127954"/>
        </a:xfrm>
        <a:custGeom>
          <a:avLst/>
          <a:gdLst/>
          <a:ahLst/>
          <a:cxnLst/>
          <a:rect l="0" t="0" r="0" b="0"/>
          <a:pathLst>
            <a:path>
              <a:moveTo>
                <a:pt x="0" y="0"/>
              </a:moveTo>
              <a:lnTo>
                <a:pt x="196453" y="0"/>
              </a:lnTo>
              <a:lnTo>
                <a:pt x="196453" y="1127954"/>
              </a:lnTo>
              <a:lnTo>
                <a:pt x="392906" y="11279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4CD7B-E621-4987-A7C9-9D9BF407BC67}">
      <dsp:nvSpPr>
        <dsp:cNvPr id="0" name=""/>
        <dsp:cNvSpPr/>
      </dsp:nvSpPr>
      <dsp:spPr>
        <a:xfrm>
          <a:off x="4846467" y="2351314"/>
          <a:ext cx="392906" cy="91440"/>
        </a:xfrm>
        <a:custGeom>
          <a:avLst/>
          <a:gdLst/>
          <a:ahLst/>
          <a:cxnLst/>
          <a:rect l="0" t="0" r="0" b="0"/>
          <a:pathLst>
            <a:path>
              <a:moveTo>
                <a:pt x="0" y="45720"/>
              </a:moveTo>
              <a:lnTo>
                <a:pt x="196453" y="45720"/>
              </a:lnTo>
              <a:lnTo>
                <a:pt x="196453" y="118131"/>
              </a:lnTo>
              <a:lnTo>
                <a:pt x="392906" y="1181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067C28-2ABD-45E0-BE13-C8C4F35A99D8}">
      <dsp:nvSpPr>
        <dsp:cNvPr id="0" name=""/>
        <dsp:cNvSpPr/>
      </dsp:nvSpPr>
      <dsp:spPr>
        <a:xfrm>
          <a:off x="4846467" y="1341490"/>
          <a:ext cx="392906" cy="1055543"/>
        </a:xfrm>
        <a:custGeom>
          <a:avLst/>
          <a:gdLst/>
          <a:ahLst/>
          <a:cxnLst/>
          <a:rect l="0" t="0" r="0" b="0"/>
          <a:pathLst>
            <a:path>
              <a:moveTo>
                <a:pt x="0" y="1055543"/>
              </a:moveTo>
              <a:lnTo>
                <a:pt x="196453" y="1055543"/>
              </a:lnTo>
              <a:lnTo>
                <a:pt x="196453" y="0"/>
              </a:lnTo>
              <a:lnTo>
                <a:pt x="392906"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E3CE1B-E351-4BB5-A42C-72479234F8E0}">
      <dsp:nvSpPr>
        <dsp:cNvPr id="0" name=""/>
        <dsp:cNvSpPr/>
      </dsp:nvSpPr>
      <dsp:spPr>
        <a:xfrm>
          <a:off x="3344740" y="2351314"/>
          <a:ext cx="392906" cy="91440"/>
        </a:xfrm>
        <a:custGeom>
          <a:avLst/>
          <a:gdLst/>
          <a:ahLst/>
          <a:cxnLst/>
          <a:rect l="0" t="0" r="0" b="0"/>
          <a:pathLst>
            <a:path>
              <a:moveTo>
                <a:pt x="0" y="45720"/>
              </a:moveTo>
              <a:lnTo>
                <a:pt x="39290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BE557A-E202-4F1F-9B3E-962C32A0B01E}">
      <dsp:nvSpPr>
        <dsp:cNvPr id="0" name=""/>
        <dsp:cNvSpPr/>
      </dsp:nvSpPr>
      <dsp:spPr>
        <a:xfrm>
          <a:off x="970" y="1799104"/>
          <a:ext cx="3343769" cy="1195859"/>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latin typeface="Arial" panose="020B0604020202020204" pitchFamily="34" charset="0"/>
              <a:cs typeface="Arial" panose="020B0604020202020204" pitchFamily="34" charset="0"/>
            </a:rPr>
            <a:t>Primera fase del proyecto general denominado “La Auditoría en la detección de fraudes en el sector público privado del Ecuador: Metodología de Auditoría Integral”</a:t>
          </a:r>
          <a:endParaRPr lang="es-ES" sz="1400" kern="1200" dirty="0">
            <a:latin typeface="Arial" panose="020B0604020202020204" pitchFamily="34" charset="0"/>
            <a:cs typeface="Arial" panose="020B0604020202020204" pitchFamily="34" charset="0"/>
          </a:endParaRPr>
        </a:p>
      </dsp:txBody>
      <dsp:txXfrm>
        <a:off x="970" y="1799104"/>
        <a:ext cx="3343769" cy="1195859"/>
      </dsp:txXfrm>
    </dsp:sp>
    <dsp:sp modelId="{8C48A48D-C5A3-44E9-AB07-F56A8F24976C}">
      <dsp:nvSpPr>
        <dsp:cNvPr id="0" name=""/>
        <dsp:cNvSpPr/>
      </dsp:nvSpPr>
      <dsp:spPr>
        <a:xfrm>
          <a:off x="3737646" y="2097443"/>
          <a:ext cx="1108820" cy="599182"/>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Enfoque </a:t>
          </a:r>
          <a:endParaRPr lang="en-US" sz="1400" kern="1200">
            <a:latin typeface="Arial" panose="020B0604020202020204" pitchFamily="34" charset="0"/>
            <a:cs typeface="Arial" panose="020B0604020202020204" pitchFamily="34" charset="0"/>
          </a:endParaRPr>
        </a:p>
      </dsp:txBody>
      <dsp:txXfrm>
        <a:off x="3737646" y="2097443"/>
        <a:ext cx="1108820" cy="599182"/>
      </dsp:txXfrm>
    </dsp:sp>
    <dsp:sp modelId="{416FA2B2-47FE-45B5-83EE-DCC0A81A0E2F}">
      <dsp:nvSpPr>
        <dsp:cNvPr id="0" name=""/>
        <dsp:cNvSpPr/>
      </dsp:nvSpPr>
      <dsp:spPr>
        <a:xfrm>
          <a:off x="5239373" y="880956"/>
          <a:ext cx="1964531" cy="92106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s-EC" sz="1400" kern="1200" dirty="0" smtClean="0">
              <a:latin typeface="Arial" panose="020B0604020202020204" pitchFamily="34" charset="0"/>
              <a:cs typeface="Arial" panose="020B0604020202020204" pitchFamily="34" charset="0"/>
            </a:rPr>
            <a:t>Auditores de la Superintendencia de Economía Popular y Solidaria (SEPS)</a:t>
          </a:r>
          <a:endParaRPr lang="en-US" sz="1400" kern="1200" dirty="0">
            <a:latin typeface="Arial" panose="020B0604020202020204" pitchFamily="34" charset="0"/>
            <a:cs typeface="Arial" panose="020B0604020202020204" pitchFamily="34" charset="0"/>
          </a:endParaRPr>
        </a:p>
      </dsp:txBody>
      <dsp:txXfrm>
        <a:off x="5239373" y="880956"/>
        <a:ext cx="1964531" cy="921068"/>
      </dsp:txXfrm>
    </dsp:sp>
    <dsp:sp modelId="{6CB1F4E6-8AF8-4871-AB3B-B358E3120FC1}">
      <dsp:nvSpPr>
        <dsp:cNvPr id="0" name=""/>
        <dsp:cNvSpPr/>
      </dsp:nvSpPr>
      <dsp:spPr>
        <a:xfrm>
          <a:off x="5239373" y="2047591"/>
          <a:ext cx="1964531" cy="84370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s-EC" sz="1400" kern="1200" dirty="0" smtClean="0">
              <a:latin typeface="Arial" panose="020B0604020202020204" pitchFamily="34" charset="0"/>
              <a:cs typeface="Arial" panose="020B0604020202020204" pitchFamily="34" charset="0"/>
            </a:rPr>
            <a:t>Auditores Internos</a:t>
          </a:r>
          <a:endParaRPr lang="en-US" sz="1400" kern="1200" dirty="0">
            <a:latin typeface="Arial" panose="020B0604020202020204" pitchFamily="34" charset="0"/>
            <a:cs typeface="Arial" panose="020B0604020202020204" pitchFamily="34" charset="0"/>
          </a:endParaRPr>
        </a:p>
      </dsp:txBody>
      <dsp:txXfrm>
        <a:off x="5239373" y="2047591"/>
        <a:ext cx="1964531" cy="843708"/>
      </dsp:txXfrm>
    </dsp:sp>
    <dsp:sp modelId="{663C33DA-0885-4708-8BD2-169EC7299212}">
      <dsp:nvSpPr>
        <dsp:cNvPr id="0" name=""/>
        <dsp:cNvSpPr/>
      </dsp:nvSpPr>
      <dsp:spPr>
        <a:xfrm>
          <a:off x="5239373" y="3136866"/>
          <a:ext cx="1964531" cy="776246"/>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s-EC" sz="1400" kern="1200" dirty="0" smtClean="0">
              <a:latin typeface="Arial" panose="020B0604020202020204" pitchFamily="34" charset="0"/>
              <a:cs typeface="Arial" panose="020B0604020202020204" pitchFamily="34" charset="0"/>
            </a:rPr>
            <a:t>Auditores Externos</a:t>
          </a:r>
          <a:endParaRPr lang="en-US" sz="1400" kern="1200" dirty="0">
            <a:latin typeface="Arial" panose="020B0604020202020204" pitchFamily="34" charset="0"/>
            <a:cs typeface="Arial" panose="020B0604020202020204" pitchFamily="34" charset="0"/>
          </a:endParaRPr>
        </a:p>
      </dsp:txBody>
      <dsp:txXfrm>
        <a:off x="5239373" y="3136866"/>
        <a:ext cx="1964531" cy="776246"/>
      </dsp:txXfrm>
    </dsp:sp>
    <dsp:sp modelId="{358E2B04-A504-4914-9073-077B440D2326}">
      <dsp:nvSpPr>
        <dsp:cNvPr id="0" name=""/>
        <dsp:cNvSpPr/>
      </dsp:nvSpPr>
      <dsp:spPr>
        <a:xfrm>
          <a:off x="7499154" y="2112412"/>
          <a:ext cx="2155817" cy="599182"/>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kern="1200" dirty="0" smtClean="0">
              <a:latin typeface="Arial" panose="020B0604020202020204" pitchFamily="34" charset="0"/>
              <a:cs typeface="Arial" panose="020B0604020202020204" pitchFamily="34" charset="0"/>
            </a:rPr>
            <a:t>El </a:t>
          </a:r>
          <a:r>
            <a:rPr lang="es-EC" sz="1400" kern="1200" dirty="0" smtClean="0">
              <a:latin typeface="Arial" panose="020B0604020202020204" pitchFamily="34" charset="0"/>
              <a:cs typeface="Arial" panose="020B0604020202020204" pitchFamily="34" charset="0"/>
            </a:rPr>
            <a:t>proceso de auditoría y las metodologías existentes</a:t>
          </a:r>
          <a:endParaRPr lang="es-ES" sz="1400" kern="1200" dirty="0">
            <a:latin typeface="Arial" panose="020B0604020202020204" pitchFamily="34" charset="0"/>
            <a:cs typeface="Arial" panose="020B0604020202020204" pitchFamily="34" charset="0"/>
          </a:endParaRPr>
        </a:p>
      </dsp:txBody>
      <dsp:txXfrm>
        <a:off x="7499154" y="2112412"/>
        <a:ext cx="2155817" cy="59918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527F4-63FA-4310-87A0-7116570BDD61}">
      <dsp:nvSpPr>
        <dsp:cNvPr id="0" name=""/>
        <dsp:cNvSpPr/>
      </dsp:nvSpPr>
      <dsp:spPr>
        <a:xfrm>
          <a:off x="704952" y="783"/>
          <a:ext cx="2282531" cy="2282531"/>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s-EC" sz="1600" i="0" kern="1200" dirty="0" smtClean="0">
              <a:latin typeface="Arial" panose="020B0604020202020204" pitchFamily="34" charset="0"/>
              <a:cs typeface="Arial" panose="020B0604020202020204" pitchFamily="34" charset="0"/>
            </a:rPr>
            <a:t>Plan de trabajo se remite hasta el 15 de diciembre de cada año</a:t>
          </a:r>
          <a:endParaRPr lang="en-US" sz="1600" i="0" kern="1200" dirty="0">
            <a:latin typeface="Arial" panose="020B0604020202020204" pitchFamily="34" charset="0"/>
            <a:cs typeface="Arial" panose="020B0604020202020204" pitchFamily="34" charset="0"/>
          </a:endParaRPr>
        </a:p>
      </dsp:txBody>
      <dsp:txXfrm>
        <a:off x="1039221" y="335052"/>
        <a:ext cx="1613993" cy="161399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DF92E-8262-48F6-8926-C250BFF8A9CD}">
      <dsp:nvSpPr>
        <dsp:cNvPr id="0" name=""/>
        <dsp:cNvSpPr/>
      </dsp:nvSpPr>
      <dsp:spPr>
        <a:xfrm rot="5400000">
          <a:off x="214809" y="1449654"/>
          <a:ext cx="798580" cy="909156"/>
        </a:xfrm>
        <a:prstGeom prst="bentUpArrow">
          <a:avLst>
            <a:gd name="adj1" fmla="val 32840"/>
            <a:gd name="adj2" fmla="val 25000"/>
            <a:gd name="adj3" fmla="val 35780"/>
          </a:avLst>
        </a:prstGeom>
        <a:solidFill>
          <a:schemeClr val="accent4">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FFEBD37-8126-4234-8497-5CCE65A8CCE6}">
      <dsp:nvSpPr>
        <dsp:cNvPr id="0" name=""/>
        <dsp:cNvSpPr/>
      </dsp:nvSpPr>
      <dsp:spPr>
        <a:xfrm>
          <a:off x="3234" y="564411"/>
          <a:ext cx="1344340" cy="940994"/>
        </a:xfrm>
        <a:prstGeom prst="roundRect">
          <a:avLst>
            <a:gd name="adj" fmla="val 166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Revisión Plan</a:t>
          </a:r>
          <a:endParaRPr lang="es-ES" sz="1400" b="0" kern="1200" dirty="0">
            <a:latin typeface="Arial" panose="020B0604020202020204" pitchFamily="34" charset="0"/>
            <a:cs typeface="Arial" panose="020B0604020202020204" pitchFamily="34" charset="0"/>
          </a:endParaRPr>
        </a:p>
      </dsp:txBody>
      <dsp:txXfrm>
        <a:off x="49178" y="610355"/>
        <a:ext cx="1252452" cy="849106"/>
      </dsp:txXfrm>
    </dsp:sp>
    <dsp:sp modelId="{AB4ED1FF-7662-4DAE-BF23-09F1CF600A79}">
      <dsp:nvSpPr>
        <dsp:cNvPr id="0" name=""/>
        <dsp:cNvSpPr/>
      </dsp:nvSpPr>
      <dsp:spPr>
        <a:xfrm>
          <a:off x="1459213" y="640778"/>
          <a:ext cx="3429381" cy="760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s-ES" sz="1400" b="0" kern="1200" dirty="0" smtClean="0">
              <a:latin typeface="Arial" panose="020B0604020202020204" pitchFamily="34" charset="0"/>
              <a:cs typeface="Arial" panose="020B0604020202020204" pitchFamily="34" charset="0"/>
            </a:rPr>
            <a:t>Consejo de Vigilancia</a:t>
          </a:r>
          <a:endParaRPr lang="es-ES" sz="1400" b="0" kern="1200" dirty="0">
            <a:latin typeface="Arial" panose="020B0604020202020204" pitchFamily="34" charset="0"/>
            <a:cs typeface="Arial" panose="020B0604020202020204" pitchFamily="34" charset="0"/>
          </a:endParaRPr>
        </a:p>
      </dsp:txBody>
      <dsp:txXfrm>
        <a:off x="1459213" y="640778"/>
        <a:ext cx="3429381" cy="760553"/>
      </dsp:txXfrm>
    </dsp:sp>
    <dsp:sp modelId="{F407DD1D-84E7-41BB-9A9F-F2E0C5EBDC89}">
      <dsp:nvSpPr>
        <dsp:cNvPr id="0" name=""/>
        <dsp:cNvSpPr/>
      </dsp:nvSpPr>
      <dsp:spPr>
        <a:xfrm rot="5400000">
          <a:off x="1917803" y="2506701"/>
          <a:ext cx="798580" cy="909156"/>
        </a:xfrm>
        <a:prstGeom prst="bentUpArrow">
          <a:avLst>
            <a:gd name="adj1" fmla="val 32840"/>
            <a:gd name="adj2" fmla="val 25000"/>
            <a:gd name="adj3" fmla="val 35780"/>
          </a:avLst>
        </a:prstGeom>
        <a:solidFill>
          <a:schemeClr val="accent4">
            <a:tint val="50000"/>
            <a:hueOff val="5749951"/>
            <a:satOff val="-31524"/>
            <a:lumOff val="3407"/>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E791822-22B7-4FB9-B32F-F93B92532C2E}">
      <dsp:nvSpPr>
        <dsp:cNvPr id="0" name=""/>
        <dsp:cNvSpPr/>
      </dsp:nvSpPr>
      <dsp:spPr>
        <a:xfrm>
          <a:off x="1706227" y="1621458"/>
          <a:ext cx="1344340" cy="940994"/>
        </a:xfrm>
        <a:prstGeom prst="roundRect">
          <a:avLst>
            <a:gd name="adj" fmla="val 1667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Aprobación del Plan </a:t>
          </a:r>
          <a:endParaRPr lang="es-ES" sz="1400" b="0" kern="1200" dirty="0">
            <a:latin typeface="Arial" panose="020B0604020202020204" pitchFamily="34" charset="0"/>
            <a:cs typeface="Arial" panose="020B0604020202020204" pitchFamily="34" charset="0"/>
          </a:endParaRPr>
        </a:p>
      </dsp:txBody>
      <dsp:txXfrm>
        <a:off x="1752171" y="1667402"/>
        <a:ext cx="1252452" cy="849106"/>
      </dsp:txXfrm>
    </dsp:sp>
    <dsp:sp modelId="{68C50195-F155-4F2C-9FDE-C1E01E2E6FE2}">
      <dsp:nvSpPr>
        <dsp:cNvPr id="0" name=""/>
        <dsp:cNvSpPr/>
      </dsp:nvSpPr>
      <dsp:spPr>
        <a:xfrm>
          <a:off x="3124910" y="1697825"/>
          <a:ext cx="3366874" cy="760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s-ES" sz="1400" b="0" kern="1200" dirty="0" smtClean="0">
              <a:latin typeface="Arial" panose="020B0604020202020204" pitchFamily="34" charset="0"/>
              <a:cs typeface="Arial" panose="020B0604020202020204" pitchFamily="34" charset="0"/>
            </a:rPr>
            <a:t>Consejo de Administración</a:t>
          </a:r>
          <a:endParaRPr lang="es-ES" sz="1400" b="0" kern="1200" dirty="0">
            <a:latin typeface="Arial" panose="020B0604020202020204" pitchFamily="34" charset="0"/>
            <a:cs typeface="Arial" panose="020B0604020202020204" pitchFamily="34" charset="0"/>
          </a:endParaRPr>
        </a:p>
      </dsp:txBody>
      <dsp:txXfrm>
        <a:off x="3124910" y="1697825"/>
        <a:ext cx="3366874" cy="760553"/>
      </dsp:txXfrm>
    </dsp:sp>
    <dsp:sp modelId="{81B31CBA-1AE3-4EF3-B709-C95EB66E2D62}">
      <dsp:nvSpPr>
        <dsp:cNvPr id="0" name=""/>
        <dsp:cNvSpPr/>
      </dsp:nvSpPr>
      <dsp:spPr>
        <a:xfrm rot="5400000">
          <a:off x="3620796" y="3563748"/>
          <a:ext cx="798580" cy="909156"/>
        </a:xfrm>
        <a:prstGeom prst="bentUpArrow">
          <a:avLst>
            <a:gd name="adj1" fmla="val 32840"/>
            <a:gd name="adj2" fmla="val 25000"/>
            <a:gd name="adj3" fmla="val 35780"/>
          </a:avLst>
        </a:prstGeom>
        <a:solidFill>
          <a:schemeClr val="accent4">
            <a:tint val="50000"/>
            <a:hueOff val="11499901"/>
            <a:satOff val="-63047"/>
            <a:lumOff val="6813"/>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2AD8CBA-5B83-4EE4-B516-5ED0632651D9}">
      <dsp:nvSpPr>
        <dsp:cNvPr id="0" name=""/>
        <dsp:cNvSpPr/>
      </dsp:nvSpPr>
      <dsp:spPr>
        <a:xfrm>
          <a:off x="3409221" y="2678505"/>
          <a:ext cx="1344340" cy="940994"/>
        </a:xfrm>
        <a:prstGeom prst="roundRect">
          <a:avLst>
            <a:gd name="adj" fmla="val 1667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Envío del Plan </a:t>
          </a:r>
          <a:endParaRPr lang="es-ES" sz="1400" b="0" kern="1200" dirty="0">
            <a:latin typeface="Arial" panose="020B0604020202020204" pitchFamily="34" charset="0"/>
            <a:cs typeface="Arial" panose="020B0604020202020204" pitchFamily="34" charset="0"/>
          </a:endParaRPr>
        </a:p>
      </dsp:txBody>
      <dsp:txXfrm>
        <a:off x="3455165" y="2724449"/>
        <a:ext cx="1252452" cy="849106"/>
      </dsp:txXfrm>
    </dsp:sp>
    <dsp:sp modelId="{565F72A7-F5BD-4000-92B3-BA8DBBBE8F08}">
      <dsp:nvSpPr>
        <dsp:cNvPr id="0" name=""/>
        <dsp:cNvSpPr/>
      </dsp:nvSpPr>
      <dsp:spPr>
        <a:xfrm>
          <a:off x="4793976" y="2780458"/>
          <a:ext cx="2127387" cy="760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s-ES" sz="1400" b="0" kern="1200" dirty="0" smtClean="0">
              <a:latin typeface="Arial" panose="020B0604020202020204" pitchFamily="34" charset="0"/>
              <a:cs typeface="Arial" panose="020B0604020202020204" pitchFamily="34" charset="0"/>
            </a:rPr>
            <a:t>Auditor Interno</a:t>
          </a:r>
          <a:endParaRPr lang="es-ES" sz="1400" b="0" kern="1200" dirty="0">
            <a:latin typeface="Arial" panose="020B0604020202020204" pitchFamily="34" charset="0"/>
            <a:cs typeface="Arial" panose="020B0604020202020204" pitchFamily="34" charset="0"/>
          </a:endParaRPr>
        </a:p>
      </dsp:txBody>
      <dsp:txXfrm>
        <a:off x="4793976" y="2780458"/>
        <a:ext cx="2127387" cy="760553"/>
      </dsp:txXfrm>
    </dsp:sp>
    <dsp:sp modelId="{514F46A5-BE96-4707-91B2-5EA364424F99}">
      <dsp:nvSpPr>
        <dsp:cNvPr id="0" name=""/>
        <dsp:cNvSpPr/>
      </dsp:nvSpPr>
      <dsp:spPr>
        <a:xfrm>
          <a:off x="5112214" y="3735553"/>
          <a:ext cx="1344340" cy="940994"/>
        </a:xfrm>
        <a:prstGeom prst="roundRect">
          <a:avLst>
            <a:gd name="adj" fmla="val 1667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Validación del Plan</a:t>
          </a:r>
          <a:endParaRPr lang="es-ES" sz="1400" b="0" kern="1200" dirty="0">
            <a:latin typeface="Arial" panose="020B0604020202020204" pitchFamily="34" charset="0"/>
            <a:cs typeface="Arial" panose="020B0604020202020204" pitchFamily="34" charset="0"/>
          </a:endParaRPr>
        </a:p>
      </dsp:txBody>
      <dsp:txXfrm>
        <a:off x="5158158" y="3781497"/>
        <a:ext cx="1252452" cy="849106"/>
      </dsp:txXfrm>
    </dsp:sp>
    <dsp:sp modelId="{6EFC4013-7CC1-4A4A-9719-F0F10BDAFAEA}">
      <dsp:nvSpPr>
        <dsp:cNvPr id="0" name=""/>
        <dsp:cNvSpPr/>
      </dsp:nvSpPr>
      <dsp:spPr>
        <a:xfrm>
          <a:off x="6456555" y="3825298"/>
          <a:ext cx="977744" cy="760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s-ES" sz="1400" b="0" kern="1200" dirty="0" smtClean="0">
              <a:latin typeface="Arial" panose="020B0604020202020204" pitchFamily="34" charset="0"/>
              <a:cs typeface="Arial" panose="020B0604020202020204" pitchFamily="34" charset="0"/>
            </a:rPr>
            <a:t>SEPS</a:t>
          </a:r>
          <a:endParaRPr lang="es-ES" sz="1400" b="0" kern="1200" dirty="0">
            <a:latin typeface="Arial" panose="020B0604020202020204" pitchFamily="34" charset="0"/>
            <a:cs typeface="Arial" panose="020B0604020202020204" pitchFamily="34" charset="0"/>
          </a:endParaRPr>
        </a:p>
      </dsp:txBody>
      <dsp:txXfrm>
        <a:off x="6456555" y="3825298"/>
        <a:ext cx="977744" cy="76055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36427-AF15-464F-ADB9-944B70D16FE7}">
      <dsp:nvSpPr>
        <dsp:cNvPr id="0" name=""/>
        <dsp:cNvSpPr/>
      </dsp:nvSpPr>
      <dsp:spPr>
        <a:xfrm>
          <a:off x="850659" y="59822"/>
          <a:ext cx="4496185" cy="4496185"/>
        </a:xfrm>
        <a:prstGeom prst="circularArrow">
          <a:avLst>
            <a:gd name="adj1" fmla="val 4668"/>
            <a:gd name="adj2" fmla="val 272909"/>
            <a:gd name="adj3" fmla="val 13394598"/>
            <a:gd name="adj4" fmla="val 17659392"/>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8EF7477-83C3-4A39-8E67-A3DAF4E84177}">
      <dsp:nvSpPr>
        <dsp:cNvPr id="0" name=""/>
        <dsp:cNvSpPr/>
      </dsp:nvSpPr>
      <dsp:spPr>
        <a:xfrm>
          <a:off x="1828802" y="352692"/>
          <a:ext cx="2539899" cy="732321"/>
        </a:xfrm>
        <a:prstGeom prst="roundRect">
          <a:avLst/>
        </a:prstGeom>
        <a:gradFill rotWithShape="0">
          <a:gsLst>
            <a:gs pos="0">
              <a:schemeClr val="accent3">
                <a:alpha val="90000"/>
                <a:hueOff val="0"/>
                <a:satOff val="0"/>
                <a:lumOff val="0"/>
                <a:alphaOff val="0"/>
                <a:lumMod val="110000"/>
                <a:satMod val="105000"/>
                <a:tint val="67000"/>
              </a:schemeClr>
            </a:gs>
            <a:gs pos="50000">
              <a:schemeClr val="accent3">
                <a:alpha val="90000"/>
                <a:hueOff val="0"/>
                <a:satOff val="0"/>
                <a:lumOff val="0"/>
                <a:alphaOff val="0"/>
                <a:lumMod val="105000"/>
                <a:satMod val="103000"/>
                <a:tint val="73000"/>
              </a:schemeClr>
            </a:gs>
            <a:gs pos="100000">
              <a:schemeClr val="accent3">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Planificación</a:t>
          </a:r>
          <a:endParaRPr lang="en-US" sz="1400" kern="1200">
            <a:latin typeface="Arial" panose="020B0604020202020204" pitchFamily="34" charset="0"/>
            <a:cs typeface="Arial" panose="020B0604020202020204" pitchFamily="34" charset="0"/>
          </a:endParaRPr>
        </a:p>
      </dsp:txBody>
      <dsp:txXfrm>
        <a:off x="1864551" y="388441"/>
        <a:ext cx="2468401" cy="660823"/>
      </dsp:txXfrm>
    </dsp:sp>
    <dsp:sp modelId="{04FF7ABD-D38F-414B-A600-4A4EC9ACC5F6}">
      <dsp:nvSpPr>
        <dsp:cNvPr id="0" name=""/>
        <dsp:cNvSpPr/>
      </dsp:nvSpPr>
      <dsp:spPr>
        <a:xfrm>
          <a:off x="3443231" y="1967121"/>
          <a:ext cx="2539899" cy="732321"/>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Ejecución</a:t>
          </a:r>
          <a:endParaRPr lang="en-US" sz="1400" kern="1200">
            <a:latin typeface="Arial" panose="020B0604020202020204" pitchFamily="34" charset="0"/>
            <a:cs typeface="Arial" panose="020B0604020202020204" pitchFamily="34" charset="0"/>
          </a:endParaRPr>
        </a:p>
      </dsp:txBody>
      <dsp:txXfrm>
        <a:off x="3478980" y="2002870"/>
        <a:ext cx="2468401" cy="660823"/>
      </dsp:txXfrm>
    </dsp:sp>
    <dsp:sp modelId="{48D2D650-4C12-4761-BAD4-20AE4D9B8C86}">
      <dsp:nvSpPr>
        <dsp:cNvPr id="0" name=""/>
        <dsp:cNvSpPr/>
      </dsp:nvSpPr>
      <dsp:spPr>
        <a:xfrm>
          <a:off x="1828802" y="3581551"/>
          <a:ext cx="2539899" cy="732321"/>
        </a:xfrm>
        <a:prstGeom prst="roundRect">
          <a:avLst/>
        </a:prstGeom>
        <a:gradFill rotWithShape="0">
          <a:gsLst>
            <a:gs pos="0">
              <a:schemeClr val="accent3">
                <a:alpha val="90000"/>
                <a:hueOff val="0"/>
                <a:satOff val="0"/>
                <a:lumOff val="0"/>
                <a:alphaOff val="-26667"/>
                <a:lumMod val="110000"/>
                <a:satMod val="105000"/>
                <a:tint val="67000"/>
              </a:schemeClr>
            </a:gs>
            <a:gs pos="50000">
              <a:schemeClr val="accent3">
                <a:alpha val="90000"/>
                <a:hueOff val="0"/>
                <a:satOff val="0"/>
                <a:lumOff val="0"/>
                <a:alphaOff val="-26667"/>
                <a:lumMod val="105000"/>
                <a:satMod val="103000"/>
                <a:tint val="73000"/>
              </a:schemeClr>
            </a:gs>
            <a:gs pos="100000">
              <a:schemeClr val="accent3">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Comunicación de resultados</a:t>
          </a:r>
          <a:endParaRPr lang="en-US" sz="1400" kern="1200">
            <a:latin typeface="Arial" panose="020B0604020202020204" pitchFamily="34" charset="0"/>
            <a:cs typeface="Arial" panose="020B0604020202020204" pitchFamily="34" charset="0"/>
          </a:endParaRPr>
        </a:p>
      </dsp:txBody>
      <dsp:txXfrm>
        <a:off x="1864551" y="3617300"/>
        <a:ext cx="2468401" cy="660823"/>
      </dsp:txXfrm>
    </dsp:sp>
    <dsp:sp modelId="{DB8AC12A-2885-4F46-BB70-D6466D018F67}">
      <dsp:nvSpPr>
        <dsp:cNvPr id="0" name=""/>
        <dsp:cNvSpPr/>
      </dsp:nvSpPr>
      <dsp:spPr>
        <a:xfrm>
          <a:off x="214373" y="1967121"/>
          <a:ext cx="2539899" cy="732321"/>
        </a:xfrm>
        <a:prstGeom prst="roundRect">
          <a:avLst/>
        </a:prstGeom>
        <a:gradFill rotWithShape="0">
          <a:gsLst>
            <a:gs pos="0">
              <a:schemeClr val="accent3">
                <a:alpha val="90000"/>
                <a:hueOff val="0"/>
                <a:satOff val="0"/>
                <a:lumOff val="0"/>
                <a:alphaOff val="-40000"/>
                <a:lumMod val="110000"/>
                <a:satMod val="105000"/>
                <a:tint val="67000"/>
              </a:schemeClr>
            </a:gs>
            <a:gs pos="50000">
              <a:schemeClr val="accent3">
                <a:alpha val="90000"/>
                <a:hueOff val="0"/>
                <a:satOff val="0"/>
                <a:lumOff val="0"/>
                <a:alphaOff val="-40000"/>
                <a:lumMod val="105000"/>
                <a:satMod val="103000"/>
                <a:tint val="73000"/>
              </a:schemeClr>
            </a:gs>
            <a:gs pos="100000">
              <a:schemeClr val="accent3">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Seguimiento y Control</a:t>
          </a:r>
          <a:endParaRPr lang="en-US" sz="1400" kern="1200">
            <a:latin typeface="Arial" panose="020B0604020202020204" pitchFamily="34" charset="0"/>
            <a:cs typeface="Arial" panose="020B0604020202020204" pitchFamily="34" charset="0"/>
          </a:endParaRPr>
        </a:p>
      </dsp:txBody>
      <dsp:txXfrm>
        <a:off x="250122" y="2002870"/>
        <a:ext cx="2468401" cy="66082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54BF1-DA91-4352-BB42-1C26686CAD3E}">
      <dsp:nvSpPr>
        <dsp:cNvPr id="0" name=""/>
        <dsp:cNvSpPr/>
      </dsp:nvSpPr>
      <dsp:spPr>
        <a:xfrm>
          <a:off x="1902545" y="0"/>
          <a:ext cx="2290908" cy="87272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Revisiones de procedimientos en función de sustento documental.</a:t>
          </a:r>
          <a:endParaRPr lang="en-US" sz="1400" kern="1200">
            <a:latin typeface="Arial" panose="020B0604020202020204" pitchFamily="34" charset="0"/>
            <a:cs typeface="Arial" panose="020B0604020202020204" pitchFamily="34" charset="0"/>
          </a:endParaRPr>
        </a:p>
      </dsp:txBody>
      <dsp:txXfrm>
        <a:off x="1928106" y="25561"/>
        <a:ext cx="2239786" cy="821604"/>
      </dsp:txXfrm>
    </dsp:sp>
    <dsp:sp modelId="{89EB920E-D519-4A4C-8BE5-F6037D4747D1}">
      <dsp:nvSpPr>
        <dsp:cNvPr id="0" name=""/>
        <dsp:cNvSpPr/>
      </dsp:nvSpPr>
      <dsp:spPr>
        <a:xfrm rot="5400000">
          <a:off x="2884363" y="894545"/>
          <a:ext cx="327272" cy="392727"/>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latin typeface="Arial" panose="020B0604020202020204" pitchFamily="34" charset="0"/>
            <a:cs typeface="Arial" panose="020B0604020202020204" pitchFamily="34" charset="0"/>
          </a:endParaRPr>
        </a:p>
      </dsp:txBody>
      <dsp:txXfrm rot="-5400000">
        <a:off x="2930181" y="927272"/>
        <a:ext cx="235637" cy="229090"/>
      </dsp:txXfrm>
    </dsp:sp>
    <dsp:sp modelId="{0B97E66D-1940-42F6-B0A4-5B90AAADF525}">
      <dsp:nvSpPr>
        <dsp:cNvPr id="0" name=""/>
        <dsp:cNvSpPr/>
      </dsp:nvSpPr>
      <dsp:spPr>
        <a:xfrm>
          <a:off x="1902545" y="1309090"/>
          <a:ext cx="2290908" cy="872726"/>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Utilización de técnicas de revisión.</a:t>
          </a:r>
          <a:endParaRPr lang="en-US" sz="1400" kern="1200">
            <a:latin typeface="Arial" panose="020B0604020202020204" pitchFamily="34" charset="0"/>
            <a:cs typeface="Arial" panose="020B0604020202020204" pitchFamily="34" charset="0"/>
          </a:endParaRPr>
        </a:p>
      </dsp:txBody>
      <dsp:txXfrm>
        <a:off x="1928106" y="1334651"/>
        <a:ext cx="2239786" cy="821604"/>
      </dsp:txXfrm>
    </dsp:sp>
    <dsp:sp modelId="{040F5FFA-A979-46AB-A63A-61F4CBDD43B9}">
      <dsp:nvSpPr>
        <dsp:cNvPr id="0" name=""/>
        <dsp:cNvSpPr/>
      </dsp:nvSpPr>
      <dsp:spPr>
        <a:xfrm rot="5400000">
          <a:off x="2884363" y="2203635"/>
          <a:ext cx="327272" cy="392727"/>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latin typeface="Arial" panose="020B0604020202020204" pitchFamily="34" charset="0"/>
            <a:cs typeface="Arial" panose="020B0604020202020204" pitchFamily="34" charset="0"/>
          </a:endParaRPr>
        </a:p>
      </dsp:txBody>
      <dsp:txXfrm rot="-5400000">
        <a:off x="2930181" y="2236362"/>
        <a:ext cx="235637" cy="229090"/>
      </dsp:txXfrm>
    </dsp:sp>
    <dsp:sp modelId="{522E7720-04C1-4DB7-8078-2F3FA7ABC0A8}">
      <dsp:nvSpPr>
        <dsp:cNvPr id="0" name=""/>
        <dsp:cNvSpPr/>
      </dsp:nvSpPr>
      <dsp:spPr>
        <a:xfrm>
          <a:off x="1902545" y="2618181"/>
          <a:ext cx="2290908" cy="872726"/>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Respaldos de revisiones efectuadas, debidamente calificadas y archivadas.</a:t>
          </a:r>
          <a:endParaRPr lang="en-US" sz="1400" kern="1200">
            <a:latin typeface="Arial" panose="020B0604020202020204" pitchFamily="34" charset="0"/>
            <a:cs typeface="Arial" panose="020B0604020202020204" pitchFamily="34" charset="0"/>
          </a:endParaRPr>
        </a:p>
      </dsp:txBody>
      <dsp:txXfrm>
        <a:off x="1928106" y="2643742"/>
        <a:ext cx="2239786" cy="82160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36427-AF15-464F-ADB9-944B70D16FE7}">
      <dsp:nvSpPr>
        <dsp:cNvPr id="0" name=""/>
        <dsp:cNvSpPr/>
      </dsp:nvSpPr>
      <dsp:spPr>
        <a:xfrm>
          <a:off x="850659" y="59822"/>
          <a:ext cx="4496185" cy="4496185"/>
        </a:xfrm>
        <a:prstGeom prst="circularArrow">
          <a:avLst>
            <a:gd name="adj1" fmla="val 4668"/>
            <a:gd name="adj2" fmla="val 272909"/>
            <a:gd name="adj3" fmla="val 13394598"/>
            <a:gd name="adj4" fmla="val 17659392"/>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8EF7477-83C3-4A39-8E67-A3DAF4E84177}">
      <dsp:nvSpPr>
        <dsp:cNvPr id="0" name=""/>
        <dsp:cNvSpPr/>
      </dsp:nvSpPr>
      <dsp:spPr>
        <a:xfrm>
          <a:off x="1828802" y="352692"/>
          <a:ext cx="2539899" cy="732321"/>
        </a:xfrm>
        <a:prstGeom prst="roundRect">
          <a:avLst/>
        </a:prstGeom>
        <a:gradFill rotWithShape="0">
          <a:gsLst>
            <a:gs pos="0">
              <a:schemeClr val="accent3">
                <a:alpha val="90000"/>
                <a:hueOff val="0"/>
                <a:satOff val="0"/>
                <a:lumOff val="0"/>
                <a:alphaOff val="0"/>
                <a:lumMod val="110000"/>
                <a:satMod val="105000"/>
                <a:tint val="67000"/>
              </a:schemeClr>
            </a:gs>
            <a:gs pos="50000">
              <a:schemeClr val="accent3">
                <a:alpha val="90000"/>
                <a:hueOff val="0"/>
                <a:satOff val="0"/>
                <a:lumOff val="0"/>
                <a:alphaOff val="0"/>
                <a:lumMod val="105000"/>
                <a:satMod val="103000"/>
                <a:tint val="73000"/>
              </a:schemeClr>
            </a:gs>
            <a:gs pos="100000">
              <a:schemeClr val="accent3">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Planificación</a:t>
          </a:r>
          <a:endParaRPr lang="en-US" sz="1400" kern="1200">
            <a:latin typeface="Arial" panose="020B0604020202020204" pitchFamily="34" charset="0"/>
            <a:cs typeface="Arial" panose="020B0604020202020204" pitchFamily="34" charset="0"/>
          </a:endParaRPr>
        </a:p>
      </dsp:txBody>
      <dsp:txXfrm>
        <a:off x="1864551" y="388441"/>
        <a:ext cx="2468401" cy="660823"/>
      </dsp:txXfrm>
    </dsp:sp>
    <dsp:sp modelId="{04FF7ABD-D38F-414B-A600-4A4EC9ACC5F6}">
      <dsp:nvSpPr>
        <dsp:cNvPr id="0" name=""/>
        <dsp:cNvSpPr/>
      </dsp:nvSpPr>
      <dsp:spPr>
        <a:xfrm>
          <a:off x="3443231" y="1967121"/>
          <a:ext cx="2539899" cy="732321"/>
        </a:xfrm>
        <a:prstGeom prst="roundRect">
          <a:avLst/>
        </a:prstGeom>
        <a:gradFill rotWithShape="0">
          <a:gsLst>
            <a:gs pos="0">
              <a:schemeClr val="accent3">
                <a:alpha val="90000"/>
                <a:hueOff val="0"/>
                <a:satOff val="0"/>
                <a:lumOff val="0"/>
                <a:alphaOff val="-13333"/>
                <a:lumMod val="110000"/>
                <a:satMod val="105000"/>
                <a:tint val="67000"/>
              </a:schemeClr>
            </a:gs>
            <a:gs pos="50000">
              <a:schemeClr val="accent3">
                <a:alpha val="90000"/>
                <a:hueOff val="0"/>
                <a:satOff val="0"/>
                <a:lumOff val="0"/>
                <a:alphaOff val="-13333"/>
                <a:lumMod val="105000"/>
                <a:satMod val="103000"/>
                <a:tint val="73000"/>
              </a:schemeClr>
            </a:gs>
            <a:gs pos="100000">
              <a:schemeClr val="accent3">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Ejecución</a:t>
          </a:r>
          <a:endParaRPr lang="en-US" sz="1400" kern="1200">
            <a:latin typeface="Arial" panose="020B0604020202020204" pitchFamily="34" charset="0"/>
            <a:cs typeface="Arial" panose="020B0604020202020204" pitchFamily="34" charset="0"/>
          </a:endParaRPr>
        </a:p>
      </dsp:txBody>
      <dsp:txXfrm>
        <a:off x="3478980" y="2002870"/>
        <a:ext cx="2468401" cy="660823"/>
      </dsp:txXfrm>
    </dsp:sp>
    <dsp:sp modelId="{48D2D650-4C12-4761-BAD4-20AE4D9B8C86}">
      <dsp:nvSpPr>
        <dsp:cNvPr id="0" name=""/>
        <dsp:cNvSpPr/>
      </dsp:nvSpPr>
      <dsp:spPr>
        <a:xfrm>
          <a:off x="1828802" y="3581551"/>
          <a:ext cx="2539899" cy="732321"/>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Comunicación de resultados</a:t>
          </a:r>
          <a:endParaRPr lang="en-US" sz="1400" kern="1200">
            <a:latin typeface="Arial" panose="020B0604020202020204" pitchFamily="34" charset="0"/>
            <a:cs typeface="Arial" panose="020B0604020202020204" pitchFamily="34" charset="0"/>
          </a:endParaRPr>
        </a:p>
      </dsp:txBody>
      <dsp:txXfrm>
        <a:off x="1864551" y="3617300"/>
        <a:ext cx="2468401" cy="660823"/>
      </dsp:txXfrm>
    </dsp:sp>
    <dsp:sp modelId="{DB8AC12A-2885-4F46-BB70-D6466D018F67}">
      <dsp:nvSpPr>
        <dsp:cNvPr id="0" name=""/>
        <dsp:cNvSpPr/>
      </dsp:nvSpPr>
      <dsp:spPr>
        <a:xfrm>
          <a:off x="214373" y="1967121"/>
          <a:ext cx="2539899" cy="732321"/>
        </a:xfrm>
        <a:prstGeom prst="roundRect">
          <a:avLst/>
        </a:prstGeom>
        <a:gradFill rotWithShape="0">
          <a:gsLst>
            <a:gs pos="0">
              <a:schemeClr val="accent3">
                <a:alpha val="90000"/>
                <a:hueOff val="0"/>
                <a:satOff val="0"/>
                <a:lumOff val="0"/>
                <a:alphaOff val="-40000"/>
                <a:lumMod val="110000"/>
                <a:satMod val="105000"/>
                <a:tint val="67000"/>
              </a:schemeClr>
            </a:gs>
            <a:gs pos="50000">
              <a:schemeClr val="accent3">
                <a:alpha val="90000"/>
                <a:hueOff val="0"/>
                <a:satOff val="0"/>
                <a:lumOff val="0"/>
                <a:alphaOff val="-40000"/>
                <a:lumMod val="105000"/>
                <a:satMod val="103000"/>
                <a:tint val="73000"/>
              </a:schemeClr>
            </a:gs>
            <a:gs pos="100000">
              <a:schemeClr val="accent3">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Seguimiento y Control</a:t>
          </a:r>
          <a:endParaRPr lang="en-US" sz="1400" kern="1200">
            <a:latin typeface="Arial" panose="020B0604020202020204" pitchFamily="34" charset="0"/>
            <a:cs typeface="Arial" panose="020B0604020202020204" pitchFamily="34" charset="0"/>
          </a:endParaRPr>
        </a:p>
      </dsp:txBody>
      <dsp:txXfrm>
        <a:off x="250122" y="2002870"/>
        <a:ext cx="2468401" cy="66082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9C496-E1DF-4F07-95B7-63341708F457}">
      <dsp:nvSpPr>
        <dsp:cNvPr id="0" name=""/>
        <dsp:cNvSpPr/>
      </dsp:nvSpPr>
      <dsp:spPr>
        <a:xfrm>
          <a:off x="3606001" y="1101942"/>
          <a:ext cx="484372" cy="2921384"/>
        </a:xfrm>
        <a:custGeom>
          <a:avLst/>
          <a:gdLst/>
          <a:ahLst/>
          <a:cxnLst/>
          <a:rect l="0" t="0" r="0" b="0"/>
          <a:pathLst>
            <a:path>
              <a:moveTo>
                <a:pt x="0" y="0"/>
              </a:moveTo>
              <a:lnTo>
                <a:pt x="281375" y="0"/>
              </a:lnTo>
              <a:lnTo>
                <a:pt x="281375" y="2921384"/>
              </a:lnTo>
              <a:lnTo>
                <a:pt x="484372" y="292138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6501D-0864-41E0-B4E2-597D0D7BFF8A}">
      <dsp:nvSpPr>
        <dsp:cNvPr id="0" name=""/>
        <dsp:cNvSpPr/>
      </dsp:nvSpPr>
      <dsp:spPr>
        <a:xfrm>
          <a:off x="3606001" y="1101942"/>
          <a:ext cx="484372" cy="1828878"/>
        </a:xfrm>
        <a:custGeom>
          <a:avLst/>
          <a:gdLst/>
          <a:ahLst/>
          <a:cxnLst/>
          <a:rect l="0" t="0" r="0" b="0"/>
          <a:pathLst>
            <a:path>
              <a:moveTo>
                <a:pt x="0" y="0"/>
              </a:moveTo>
              <a:lnTo>
                <a:pt x="281375" y="0"/>
              </a:lnTo>
              <a:lnTo>
                <a:pt x="281375" y="1828878"/>
              </a:lnTo>
              <a:lnTo>
                <a:pt x="484372" y="182887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EF348-C074-4008-8143-418741205ACF}">
      <dsp:nvSpPr>
        <dsp:cNvPr id="0" name=""/>
        <dsp:cNvSpPr/>
      </dsp:nvSpPr>
      <dsp:spPr>
        <a:xfrm>
          <a:off x="3606001" y="1101942"/>
          <a:ext cx="484372" cy="955987"/>
        </a:xfrm>
        <a:custGeom>
          <a:avLst/>
          <a:gdLst/>
          <a:ahLst/>
          <a:cxnLst/>
          <a:rect l="0" t="0" r="0" b="0"/>
          <a:pathLst>
            <a:path>
              <a:moveTo>
                <a:pt x="0" y="0"/>
              </a:moveTo>
              <a:lnTo>
                <a:pt x="281375" y="0"/>
              </a:lnTo>
              <a:lnTo>
                <a:pt x="281375" y="955987"/>
              </a:lnTo>
              <a:lnTo>
                <a:pt x="484372" y="95598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F34BD5-FEE2-4949-8E2A-E20D97B32F86}">
      <dsp:nvSpPr>
        <dsp:cNvPr id="0" name=""/>
        <dsp:cNvSpPr/>
      </dsp:nvSpPr>
      <dsp:spPr>
        <a:xfrm>
          <a:off x="3606001" y="1056222"/>
          <a:ext cx="484372" cy="91440"/>
        </a:xfrm>
        <a:custGeom>
          <a:avLst/>
          <a:gdLst/>
          <a:ahLst/>
          <a:cxnLst/>
          <a:rect l="0" t="0" r="0" b="0"/>
          <a:pathLst>
            <a:path>
              <a:moveTo>
                <a:pt x="0" y="45720"/>
              </a:moveTo>
              <a:lnTo>
                <a:pt x="281375" y="45720"/>
              </a:lnTo>
              <a:lnTo>
                <a:pt x="281375" y="128817"/>
              </a:lnTo>
              <a:lnTo>
                <a:pt x="484372" y="12881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3AF829-CE22-432B-8DB9-67B212AA41B8}">
      <dsp:nvSpPr>
        <dsp:cNvPr id="0" name=""/>
        <dsp:cNvSpPr/>
      </dsp:nvSpPr>
      <dsp:spPr>
        <a:xfrm>
          <a:off x="3606001" y="312149"/>
          <a:ext cx="484372" cy="789792"/>
        </a:xfrm>
        <a:custGeom>
          <a:avLst/>
          <a:gdLst/>
          <a:ahLst/>
          <a:cxnLst/>
          <a:rect l="0" t="0" r="0" b="0"/>
          <a:pathLst>
            <a:path>
              <a:moveTo>
                <a:pt x="0" y="789792"/>
              </a:moveTo>
              <a:lnTo>
                <a:pt x="281375" y="789792"/>
              </a:lnTo>
              <a:lnTo>
                <a:pt x="281375" y="0"/>
              </a:lnTo>
              <a:lnTo>
                <a:pt x="484372"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AB33B3-8594-427C-921F-DE1462558C04}">
      <dsp:nvSpPr>
        <dsp:cNvPr id="0" name=""/>
        <dsp:cNvSpPr/>
      </dsp:nvSpPr>
      <dsp:spPr>
        <a:xfrm>
          <a:off x="799274" y="792370"/>
          <a:ext cx="2806727" cy="61914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latin typeface="Arial" panose="020B0604020202020204" pitchFamily="34" charset="0"/>
              <a:cs typeface="Arial" panose="020B0604020202020204" pitchFamily="34" charset="0"/>
            </a:rPr>
            <a:t>Comunicación de resultados</a:t>
          </a:r>
          <a:endParaRPr lang="es-ES" sz="1400" b="1" kern="1200" dirty="0">
            <a:latin typeface="Arial" panose="020B0604020202020204" pitchFamily="34" charset="0"/>
            <a:cs typeface="Arial" panose="020B0604020202020204" pitchFamily="34" charset="0"/>
          </a:endParaRPr>
        </a:p>
      </dsp:txBody>
      <dsp:txXfrm>
        <a:off x="799274" y="792370"/>
        <a:ext cx="2806727" cy="619143"/>
      </dsp:txXfrm>
    </dsp:sp>
    <dsp:sp modelId="{5B557EFD-4F53-4FE1-A98D-1E35D5670582}">
      <dsp:nvSpPr>
        <dsp:cNvPr id="0" name=""/>
        <dsp:cNvSpPr/>
      </dsp:nvSpPr>
      <dsp:spPr>
        <a:xfrm>
          <a:off x="4090374" y="2578"/>
          <a:ext cx="3274637" cy="619143"/>
        </a:xfrm>
        <a:prstGeom prst="rect">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solidFill>
                <a:schemeClr val="tx1">
                  <a:lumMod val="95000"/>
                  <a:lumOff val="5000"/>
                </a:schemeClr>
              </a:solidFill>
              <a:latin typeface="Arial" panose="020B0604020202020204" pitchFamily="34" charset="0"/>
              <a:cs typeface="Arial" panose="020B0604020202020204" pitchFamily="34" charset="0"/>
            </a:rPr>
            <a:t>Determinar hallazgos</a:t>
          </a:r>
          <a:endParaRPr lang="es-ES" sz="1400" b="0"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4090374" y="2578"/>
        <a:ext cx="3274637" cy="619143"/>
      </dsp:txXfrm>
    </dsp:sp>
    <dsp:sp modelId="{4E355039-5B43-40FA-ABD4-FB9DA19ABF06}">
      <dsp:nvSpPr>
        <dsp:cNvPr id="0" name=""/>
        <dsp:cNvSpPr/>
      </dsp:nvSpPr>
      <dsp:spPr>
        <a:xfrm>
          <a:off x="4090374" y="875468"/>
          <a:ext cx="3274637" cy="61914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Validar descargos</a:t>
          </a:r>
          <a:endParaRPr lang="es-ES" sz="1400" b="0" kern="1200" dirty="0">
            <a:latin typeface="Arial" panose="020B0604020202020204" pitchFamily="34" charset="0"/>
            <a:cs typeface="Arial" panose="020B0604020202020204" pitchFamily="34" charset="0"/>
          </a:endParaRPr>
        </a:p>
      </dsp:txBody>
      <dsp:txXfrm>
        <a:off x="4090374" y="875468"/>
        <a:ext cx="3274637" cy="619143"/>
      </dsp:txXfrm>
    </dsp:sp>
    <dsp:sp modelId="{817768AC-B585-47AE-9045-3A22EE3A484C}">
      <dsp:nvSpPr>
        <dsp:cNvPr id="0" name=""/>
        <dsp:cNvSpPr/>
      </dsp:nvSpPr>
      <dsp:spPr>
        <a:xfrm>
          <a:off x="4090374" y="1748358"/>
          <a:ext cx="3274637" cy="61914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Elaborar informe</a:t>
          </a:r>
          <a:endParaRPr lang="es-ES" sz="1400" b="0" kern="1200" dirty="0">
            <a:latin typeface="Arial" panose="020B0604020202020204" pitchFamily="34" charset="0"/>
            <a:cs typeface="Arial" panose="020B0604020202020204" pitchFamily="34" charset="0"/>
          </a:endParaRPr>
        </a:p>
      </dsp:txBody>
      <dsp:txXfrm>
        <a:off x="4090374" y="1748358"/>
        <a:ext cx="3274637" cy="619143"/>
      </dsp:txXfrm>
    </dsp:sp>
    <dsp:sp modelId="{49FE0FEA-56E3-484A-9845-7F0421AC4DB2}">
      <dsp:nvSpPr>
        <dsp:cNvPr id="0" name=""/>
        <dsp:cNvSpPr/>
      </dsp:nvSpPr>
      <dsp:spPr>
        <a:xfrm>
          <a:off x="4090374" y="2621248"/>
          <a:ext cx="3274637" cy="61914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Comunicación de resultados</a:t>
          </a:r>
          <a:endParaRPr lang="es-ES" sz="1400" b="0" kern="1200" dirty="0">
            <a:latin typeface="Arial" panose="020B0604020202020204" pitchFamily="34" charset="0"/>
            <a:cs typeface="Arial" panose="020B0604020202020204" pitchFamily="34" charset="0"/>
          </a:endParaRPr>
        </a:p>
      </dsp:txBody>
      <dsp:txXfrm>
        <a:off x="4090374" y="2621248"/>
        <a:ext cx="3274637" cy="619143"/>
      </dsp:txXfrm>
    </dsp:sp>
    <dsp:sp modelId="{86BB4AA0-6C53-417A-9822-C0B199418F0A}">
      <dsp:nvSpPr>
        <dsp:cNvPr id="0" name=""/>
        <dsp:cNvSpPr/>
      </dsp:nvSpPr>
      <dsp:spPr>
        <a:xfrm>
          <a:off x="4090374" y="3494139"/>
          <a:ext cx="3274637" cy="10583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0" kern="1200" dirty="0" smtClean="0">
              <a:latin typeface="Arial" panose="020B0604020202020204" pitchFamily="34" charset="0"/>
              <a:cs typeface="Arial" panose="020B0604020202020204" pitchFamily="34" charset="0"/>
            </a:rPr>
            <a:t>Cargar en el Sistema de Seguimiento Integral los hallazgos y recomendaciones</a:t>
          </a:r>
          <a:endParaRPr lang="es-ES" sz="1400" b="0" kern="1200" dirty="0">
            <a:latin typeface="Arial" panose="020B0604020202020204" pitchFamily="34" charset="0"/>
            <a:cs typeface="Arial" panose="020B0604020202020204" pitchFamily="34" charset="0"/>
          </a:endParaRPr>
        </a:p>
      </dsp:txBody>
      <dsp:txXfrm>
        <a:off x="4090374" y="3494139"/>
        <a:ext cx="3274637" cy="105837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44826-9BE2-440B-9C3F-312BA144A4BA}">
      <dsp:nvSpPr>
        <dsp:cNvPr id="0" name=""/>
        <dsp:cNvSpPr/>
      </dsp:nvSpPr>
      <dsp:spPr>
        <a:xfrm>
          <a:off x="393731" y="2700"/>
          <a:ext cx="1910953" cy="613224"/>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Arial" panose="020B0604020202020204" pitchFamily="34" charset="0"/>
              <a:cs typeface="Arial" panose="020B0604020202020204" pitchFamily="34" charset="0"/>
            </a:rPr>
            <a:t>Auditor Externo</a:t>
          </a:r>
          <a:endParaRPr lang="en-US" sz="1400" b="1" kern="1200" dirty="0">
            <a:latin typeface="Arial" panose="020B0604020202020204" pitchFamily="34" charset="0"/>
            <a:cs typeface="Arial" panose="020B0604020202020204" pitchFamily="34" charset="0"/>
          </a:endParaRPr>
        </a:p>
      </dsp:txBody>
      <dsp:txXfrm>
        <a:off x="411692" y="20661"/>
        <a:ext cx="1875031" cy="577302"/>
      </dsp:txXfrm>
    </dsp:sp>
    <dsp:sp modelId="{09B90474-6E6E-4F77-9717-26644091C697}">
      <dsp:nvSpPr>
        <dsp:cNvPr id="0" name=""/>
        <dsp:cNvSpPr/>
      </dsp:nvSpPr>
      <dsp:spPr>
        <a:xfrm>
          <a:off x="584827" y="615925"/>
          <a:ext cx="191095" cy="716607"/>
        </a:xfrm>
        <a:custGeom>
          <a:avLst/>
          <a:gdLst/>
          <a:ahLst/>
          <a:cxnLst/>
          <a:rect l="0" t="0" r="0" b="0"/>
          <a:pathLst>
            <a:path>
              <a:moveTo>
                <a:pt x="0" y="0"/>
              </a:moveTo>
              <a:lnTo>
                <a:pt x="0" y="716607"/>
              </a:lnTo>
              <a:lnTo>
                <a:pt x="191095" y="7166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4F267-C20D-4225-BC9A-A94247077698}">
      <dsp:nvSpPr>
        <dsp:cNvPr id="0" name=""/>
        <dsp:cNvSpPr/>
      </dsp:nvSpPr>
      <dsp:spPr>
        <a:xfrm>
          <a:off x="775922" y="854794"/>
          <a:ext cx="4926345" cy="95547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Informe preliminar: Representante Legal y Órganos de Dirección y Control.</a:t>
          </a:r>
          <a:endParaRPr lang="en-US" sz="1400" kern="1200">
            <a:latin typeface="Arial" panose="020B0604020202020204" pitchFamily="34" charset="0"/>
            <a:cs typeface="Arial" panose="020B0604020202020204" pitchFamily="34" charset="0"/>
          </a:endParaRPr>
        </a:p>
      </dsp:txBody>
      <dsp:txXfrm>
        <a:off x="803907" y="882779"/>
        <a:ext cx="4870375" cy="899506"/>
      </dsp:txXfrm>
    </dsp:sp>
    <dsp:sp modelId="{09FD3DF0-A6DA-4568-97EC-5E710805B782}">
      <dsp:nvSpPr>
        <dsp:cNvPr id="0" name=""/>
        <dsp:cNvSpPr/>
      </dsp:nvSpPr>
      <dsp:spPr>
        <a:xfrm>
          <a:off x="584827" y="615925"/>
          <a:ext cx="191095" cy="1910953"/>
        </a:xfrm>
        <a:custGeom>
          <a:avLst/>
          <a:gdLst/>
          <a:ahLst/>
          <a:cxnLst/>
          <a:rect l="0" t="0" r="0" b="0"/>
          <a:pathLst>
            <a:path>
              <a:moveTo>
                <a:pt x="0" y="0"/>
              </a:moveTo>
              <a:lnTo>
                <a:pt x="0" y="1910953"/>
              </a:lnTo>
              <a:lnTo>
                <a:pt x="191095" y="191095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2CD439-E57F-4EE1-B6E6-07C72C30FF01}">
      <dsp:nvSpPr>
        <dsp:cNvPr id="0" name=""/>
        <dsp:cNvSpPr/>
      </dsp:nvSpPr>
      <dsp:spPr>
        <a:xfrm>
          <a:off x="775922" y="2049140"/>
          <a:ext cx="4926345" cy="95547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Plazo de 10 días para remitir descargos.</a:t>
          </a:r>
          <a:endParaRPr lang="en-US" sz="1400" kern="1200">
            <a:latin typeface="Arial" panose="020B0604020202020204" pitchFamily="34" charset="0"/>
            <a:cs typeface="Arial" panose="020B0604020202020204" pitchFamily="34" charset="0"/>
          </a:endParaRPr>
        </a:p>
      </dsp:txBody>
      <dsp:txXfrm>
        <a:off x="803907" y="2077125"/>
        <a:ext cx="4870375" cy="899506"/>
      </dsp:txXfrm>
    </dsp:sp>
    <dsp:sp modelId="{53B99108-55BD-497D-A736-56A7FD23851F}">
      <dsp:nvSpPr>
        <dsp:cNvPr id="0" name=""/>
        <dsp:cNvSpPr/>
      </dsp:nvSpPr>
      <dsp:spPr>
        <a:xfrm>
          <a:off x="584827" y="615925"/>
          <a:ext cx="191095" cy="3105298"/>
        </a:xfrm>
        <a:custGeom>
          <a:avLst/>
          <a:gdLst/>
          <a:ahLst/>
          <a:cxnLst/>
          <a:rect l="0" t="0" r="0" b="0"/>
          <a:pathLst>
            <a:path>
              <a:moveTo>
                <a:pt x="0" y="0"/>
              </a:moveTo>
              <a:lnTo>
                <a:pt x="0" y="3105298"/>
              </a:lnTo>
              <a:lnTo>
                <a:pt x="191095" y="310529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C5C1D-5A17-4FC6-85EE-0E5C0231A594}">
      <dsp:nvSpPr>
        <dsp:cNvPr id="0" name=""/>
        <dsp:cNvSpPr/>
      </dsp:nvSpPr>
      <dsp:spPr>
        <a:xfrm>
          <a:off x="775922" y="3243485"/>
          <a:ext cx="4926345" cy="95547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Informe final: primer cuatrimestre del año siguiente al ejercicio económico auditado.</a:t>
          </a:r>
          <a:endParaRPr lang="en-US" sz="1400" kern="1200">
            <a:latin typeface="Arial" panose="020B0604020202020204" pitchFamily="34" charset="0"/>
            <a:cs typeface="Arial" panose="020B0604020202020204" pitchFamily="34" charset="0"/>
          </a:endParaRPr>
        </a:p>
      </dsp:txBody>
      <dsp:txXfrm>
        <a:off x="803907" y="3271470"/>
        <a:ext cx="4870375" cy="89950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BD1BA-D44E-4073-91ED-2B1E8BEC0D64}">
      <dsp:nvSpPr>
        <dsp:cNvPr id="0" name=""/>
        <dsp:cNvSpPr/>
      </dsp:nvSpPr>
      <dsp:spPr>
        <a:xfrm>
          <a:off x="965234" y="2751"/>
          <a:ext cx="1949822" cy="55765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Arial" panose="020B0604020202020204" pitchFamily="34" charset="0"/>
              <a:cs typeface="Arial" panose="020B0604020202020204" pitchFamily="34" charset="0"/>
            </a:rPr>
            <a:t>Auditor Interno</a:t>
          </a:r>
          <a:endParaRPr lang="en-US" sz="1400" b="1" kern="1200" dirty="0">
            <a:latin typeface="Arial" panose="020B0604020202020204" pitchFamily="34" charset="0"/>
            <a:cs typeface="Arial" panose="020B0604020202020204" pitchFamily="34" charset="0"/>
          </a:endParaRPr>
        </a:p>
      </dsp:txBody>
      <dsp:txXfrm>
        <a:off x="981567" y="19084"/>
        <a:ext cx="1917156" cy="524993"/>
      </dsp:txXfrm>
    </dsp:sp>
    <dsp:sp modelId="{24F0B506-1247-422A-9EF6-382207B1BD07}">
      <dsp:nvSpPr>
        <dsp:cNvPr id="0" name=""/>
        <dsp:cNvSpPr/>
      </dsp:nvSpPr>
      <dsp:spPr>
        <a:xfrm>
          <a:off x="1160216" y="560411"/>
          <a:ext cx="194982" cy="731183"/>
        </a:xfrm>
        <a:custGeom>
          <a:avLst/>
          <a:gdLst/>
          <a:ahLst/>
          <a:cxnLst/>
          <a:rect l="0" t="0" r="0" b="0"/>
          <a:pathLst>
            <a:path>
              <a:moveTo>
                <a:pt x="0" y="0"/>
              </a:moveTo>
              <a:lnTo>
                <a:pt x="0" y="731183"/>
              </a:lnTo>
              <a:lnTo>
                <a:pt x="194982" y="73118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29BBB7-EBE0-4B0E-AD82-E814D6BE67EA}">
      <dsp:nvSpPr>
        <dsp:cNvPr id="0" name=""/>
        <dsp:cNvSpPr/>
      </dsp:nvSpPr>
      <dsp:spPr>
        <a:xfrm>
          <a:off x="1355198" y="804138"/>
          <a:ext cx="4028115" cy="97491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dirty="0" smtClean="0">
              <a:latin typeface="Arial" panose="020B0604020202020204" pitchFamily="34" charset="0"/>
              <a:cs typeface="Arial" panose="020B0604020202020204" pitchFamily="34" charset="0"/>
            </a:rPr>
            <a:t>Informe preliminar: Representante Legal y Órganos de Dirección y  Control.</a:t>
          </a:r>
          <a:endParaRPr lang="en-US" sz="1400" kern="1200" dirty="0">
            <a:latin typeface="Arial" panose="020B0604020202020204" pitchFamily="34" charset="0"/>
            <a:cs typeface="Arial" panose="020B0604020202020204" pitchFamily="34" charset="0"/>
          </a:endParaRPr>
        </a:p>
      </dsp:txBody>
      <dsp:txXfrm>
        <a:off x="1383752" y="832692"/>
        <a:ext cx="3971007" cy="917803"/>
      </dsp:txXfrm>
    </dsp:sp>
    <dsp:sp modelId="{DCCC3369-B577-42FD-B636-0424D4046B3D}">
      <dsp:nvSpPr>
        <dsp:cNvPr id="0" name=""/>
        <dsp:cNvSpPr/>
      </dsp:nvSpPr>
      <dsp:spPr>
        <a:xfrm>
          <a:off x="1160216" y="560411"/>
          <a:ext cx="194982" cy="1949822"/>
        </a:xfrm>
        <a:custGeom>
          <a:avLst/>
          <a:gdLst/>
          <a:ahLst/>
          <a:cxnLst/>
          <a:rect l="0" t="0" r="0" b="0"/>
          <a:pathLst>
            <a:path>
              <a:moveTo>
                <a:pt x="0" y="0"/>
              </a:moveTo>
              <a:lnTo>
                <a:pt x="0" y="1949822"/>
              </a:lnTo>
              <a:lnTo>
                <a:pt x="194982" y="194982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C98D23-EF92-49F4-81D9-99F7A80F2A38}">
      <dsp:nvSpPr>
        <dsp:cNvPr id="0" name=""/>
        <dsp:cNvSpPr/>
      </dsp:nvSpPr>
      <dsp:spPr>
        <a:xfrm>
          <a:off x="1355198" y="2022778"/>
          <a:ext cx="4028115" cy="97491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Plazo de 15 días justificación de hallazgos.</a:t>
          </a:r>
          <a:endParaRPr lang="en-US" sz="1400" kern="1200">
            <a:latin typeface="Arial" panose="020B0604020202020204" pitchFamily="34" charset="0"/>
            <a:cs typeface="Arial" panose="020B0604020202020204" pitchFamily="34" charset="0"/>
          </a:endParaRPr>
        </a:p>
      </dsp:txBody>
      <dsp:txXfrm>
        <a:off x="1383752" y="2051332"/>
        <a:ext cx="3971007" cy="917803"/>
      </dsp:txXfrm>
    </dsp:sp>
    <dsp:sp modelId="{76BEF9FD-952F-4F79-9424-20272CCD1CBA}">
      <dsp:nvSpPr>
        <dsp:cNvPr id="0" name=""/>
        <dsp:cNvSpPr/>
      </dsp:nvSpPr>
      <dsp:spPr>
        <a:xfrm>
          <a:off x="1160216" y="560411"/>
          <a:ext cx="194982" cy="3168462"/>
        </a:xfrm>
        <a:custGeom>
          <a:avLst/>
          <a:gdLst/>
          <a:ahLst/>
          <a:cxnLst/>
          <a:rect l="0" t="0" r="0" b="0"/>
          <a:pathLst>
            <a:path>
              <a:moveTo>
                <a:pt x="0" y="0"/>
              </a:moveTo>
              <a:lnTo>
                <a:pt x="0" y="3168462"/>
              </a:lnTo>
              <a:lnTo>
                <a:pt x="194982" y="31684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0A550-513C-4D8B-918E-60E73E3FC44F}">
      <dsp:nvSpPr>
        <dsp:cNvPr id="0" name=""/>
        <dsp:cNvSpPr/>
      </dsp:nvSpPr>
      <dsp:spPr>
        <a:xfrm>
          <a:off x="1355198" y="3241417"/>
          <a:ext cx="4028115" cy="97491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Informe final: Presidente de la Organización, Asamblea General de Socios o Representantes.</a:t>
          </a:r>
          <a:endParaRPr lang="en-US" sz="1400" kern="1200">
            <a:latin typeface="Arial" panose="020B0604020202020204" pitchFamily="34" charset="0"/>
            <a:cs typeface="Arial" panose="020B0604020202020204" pitchFamily="34" charset="0"/>
          </a:endParaRPr>
        </a:p>
      </dsp:txBody>
      <dsp:txXfrm>
        <a:off x="1383752" y="3269971"/>
        <a:ext cx="3971007" cy="91780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36427-AF15-464F-ADB9-944B70D16FE7}">
      <dsp:nvSpPr>
        <dsp:cNvPr id="0" name=""/>
        <dsp:cNvSpPr/>
      </dsp:nvSpPr>
      <dsp:spPr>
        <a:xfrm>
          <a:off x="850659" y="59822"/>
          <a:ext cx="4496185" cy="4496185"/>
        </a:xfrm>
        <a:prstGeom prst="circularArrow">
          <a:avLst>
            <a:gd name="adj1" fmla="val 4668"/>
            <a:gd name="adj2" fmla="val 272909"/>
            <a:gd name="adj3" fmla="val 13394598"/>
            <a:gd name="adj4" fmla="val 17659392"/>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8EF7477-83C3-4A39-8E67-A3DAF4E84177}">
      <dsp:nvSpPr>
        <dsp:cNvPr id="0" name=""/>
        <dsp:cNvSpPr/>
      </dsp:nvSpPr>
      <dsp:spPr>
        <a:xfrm>
          <a:off x="1828802" y="352692"/>
          <a:ext cx="2539899" cy="732321"/>
        </a:xfrm>
        <a:prstGeom prst="roundRect">
          <a:avLst/>
        </a:prstGeom>
        <a:gradFill rotWithShape="0">
          <a:gsLst>
            <a:gs pos="0">
              <a:schemeClr val="accent3">
                <a:alpha val="90000"/>
                <a:hueOff val="0"/>
                <a:satOff val="0"/>
                <a:lumOff val="0"/>
                <a:alphaOff val="0"/>
                <a:lumMod val="110000"/>
                <a:satMod val="105000"/>
                <a:tint val="67000"/>
              </a:schemeClr>
            </a:gs>
            <a:gs pos="50000">
              <a:schemeClr val="accent3">
                <a:alpha val="90000"/>
                <a:hueOff val="0"/>
                <a:satOff val="0"/>
                <a:lumOff val="0"/>
                <a:alphaOff val="0"/>
                <a:lumMod val="105000"/>
                <a:satMod val="103000"/>
                <a:tint val="73000"/>
              </a:schemeClr>
            </a:gs>
            <a:gs pos="100000">
              <a:schemeClr val="accent3">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Planificación</a:t>
          </a:r>
          <a:endParaRPr lang="en-US" sz="1400" kern="1200">
            <a:latin typeface="Arial" panose="020B0604020202020204" pitchFamily="34" charset="0"/>
            <a:cs typeface="Arial" panose="020B0604020202020204" pitchFamily="34" charset="0"/>
          </a:endParaRPr>
        </a:p>
      </dsp:txBody>
      <dsp:txXfrm>
        <a:off x="1864551" y="388441"/>
        <a:ext cx="2468401" cy="660823"/>
      </dsp:txXfrm>
    </dsp:sp>
    <dsp:sp modelId="{04FF7ABD-D38F-414B-A600-4A4EC9ACC5F6}">
      <dsp:nvSpPr>
        <dsp:cNvPr id="0" name=""/>
        <dsp:cNvSpPr/>
      </dsp:nvSpPr>
      <dsp:spPr>
        <a:xfrm>
          <a:off x="3443231" y="1967121"/>
          <a:ext cx="2539899" cy="732321"/>
        </a:xfrm>
        <a:prstGeom prst="roundRect">
          <a:avLst/>
        </a:prstGeom>
        <a:gradFill rotWithShape="0">
          <a:gsLst>
            <a:gs pos="0">
              <a:schemeClr val="accent3">
                <a:alpha val="90000"/>
                <a:hueOff val="0"/>
                <a:satOff val="0"/>
                <a:lumOff val="0"/>
                <a:alphaOff val="-13333"/>
                <a:lumMod val="110000"/>
                <a:satMod val="105000"/>
                <a:tint val="67000"/>
              </a:schemeClr>
            </a:gs>
            <a:gs pos="50000">
              <a:schemeClr val="accent3">
                <a:alpha val="90000"/>
                <a:hueOff val="0"/>
                <a:satOff val="0"/>
                <a:lumOff val="0"/>
                <a:alphaOff val="-13333"/>
                <a:lumMod val="105000"/>
                <a:satMod val="103000"/>
                <a:tint val="73000"/>
              </a:schemeClr>
            </a:gs>
            <a:gs pos="100000">
              <a:schemeClr val="accent3">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Ejecución</a:t>
          </a:r>
          <a:endParaRPr lang="en-US" sz="1400" kern="1200">
            <a:latin typeface="Arial" panose="020B0604020202020204" pitchFamily="34" charset="0"/>
            <a:cs typeface="Arial" panose="020B0604020202020204" pitchFamily="34" charset="0"/>
          </a:endParaRPr>
        </a:p>
      </dsp:txBody>
      <dsp:txXfrm>
        <a:off x="3478980" y="2002870"/>
        <a:ext cx="2468401" cy="660823"/>
      </dsp:txXfrm>
    </dsp:sp>
    <dsp:sp modelId="{48D2D650-4C12-4761-BAD4-20AE4D9B8C86}">
      <dsp:nvSpPr>
        <dsp:cNvPr id="0" name=""/>
        <dsp:cNvSpPr/>
      </dsp:nvSpPr>
      <dsp:spPr>
        <a:xfrm>
          <a:off x="1828802" y="3581551"/>
          <a:ext cx="2539899" cy="732321"/>
        </a:xfrm>
        <a:prstGeom prst="roundRect">
          <a:avLst/>
        </a:prstGeom>
        <a:gradFill rotWithShape="0">
          <a:gsLst>
            <a:gs pos="0">
              <a:schemeClr val="accent3">
                <a:alpha val="90000"/>
                <a:hueOff val="0"/>
                <a:satOff val="0"/>
                <a:lumOff val="0"/>
                <a:alphaOff val="-26667"/>
                <a:lumMod val="110000"/>
                <a:satMod val="105000"/>
                <a:tint val="67000"/>
              </a:schemeClr>
            </a:gs>
            <a:gs pos="50000">
              <a:schemeClr val="accent3">
                <a:alpha val="90000"/>
                <a:hueOff val="0"/>
                <a:satOff val="0"/>
                <a:lumOff val="0"/>
                <a:alphaOff val="-26667"/>
                <a:lumMod val="105000"/>
                <a:satMod val="103000"/>
                <a:tint val="73000"/>
              </a:schemeClr>
            </a:gs>
            <a:gs pos="100000">
              <a:schemeClr val="accent3">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smtClean="0">
              <a:latin typeface="Arial" panose="020B0604020202020204" pitchFamily="34" charset="0"/>
              <a:cs typeface="Arial" panose="020B0604020202020204" pitchFamily="34" charset="0"/>
            </a:rPr>
            <a:t>Comunicación de resultados</a:t>
          </a:r>
          <a:endParaRPr lang="en-US" sz="1400" kern="1200">
            <a:latin typeface="Arial" panose="020B0604020202020204" pitchFamily="34" charset="0"/>
            <a:cs typeface="Arial" panose="020B0604020202020204" pitchFamily="34" charset="0"/>
          </a:endParaRPr>
        </a:p>
      </dsp:txBody>
      <dsp:txXfrm>
        <a:off x="1864551" y="3617300"/>
        <a:ext cx="2468401" cy="660823"/>
      </dsp:txXfrm>
    </dsp:sp>
    <dsp:sp modelId="{DB8AC12A-2885-4F46-BB70-D6466D018F67}">
      <dsp:nvSpPr>
        <dsp:cNvPr id="0" name=""/>
        <dsp:cNvSpPr/>
      </dsp:nvSpPr>
      <dsp:spPr>
        <a:xfrm>
          <a:off x="214373" y="1967121"/>
          <a:ext cx="2539899" cy="732321"/>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b="1" kern="1200" dirty="0" smtClean="0">
              <a:latin typeface="Arial" panose="020B0604020202020204" pitchFamily="34" charset="0"/>
              <a:cs typeface="Arial" panose="020B0604020202020204" pitchFamily="34" charset="0"/>
            </a:rPr>
            <a:t>Seguimiento y Control</a:t>
          </a:r>
          <a:endParaRPr lang="en-US" sz="1400" kern="1200" dirty="0">
            <a:latin typeface="Arial" panose="020B0604020202020204" pitchFamily="34" charset="0"/>
            <a:cs typeface="Arial" panose="020B0604020202020204" pitchFamily="34" charset="0"/>
          </a:endParaRPr>
        </a:p>
      </dsp:txBody>
      <dsp:txXfrm>
        <a:off x="250122" y="2002870"/>
        <a:ext cx="2468401" cy="66082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8A376-5BA6-42EE-A6DE-211EC5C5A654}">
      <dsp:nvSpPr>
        <dsp:cNvPr id="0" name=""/>
        <dsp:cNvSpPr/>
      </dsp:nvSpPr>
      <dsp:spPr>
        <a:xfrm>
          <a:off x="0" y="0"/>
          <a:ext cx="6871065" cy="1152077"/>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b="1" kern="1200" dirty="0" smtClean="0">
              <a:solidFill>
                <a:schemeClr val="tx1">
                  <a:lumMod val="95000"/>
                  <a:lumOff val="5000"/>
                </a:schemeClr>
              </a:solidFill>
              <a:latin typeface="Arial" panose="020B0604020202020204" pitchFamily="34" charset="0"/>
              <a:cs typeface="Arial" panose="020B0604020202020204" pitchFamily="34" charset="0"/>
            </a:rPr>
            <a:t>Auditor Interno</a:t>
          </a:r>
          <a:endParaRPr lang="en-US" sz="1400" b="1"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0" y="0"/>
        <a:ext cx="6871065" cy="1152077"/>
      </dsp:txXfrm>
    </dsp:sp>
    <dsp:sp modelId="{83BB7A68-50C7-4602-8B95-9F1FABC2BB53}">
      <dsp:nvSpPr>
        <dsp:cNvPr id="0" name=""/>
        <dsp:cNvSpPr/>
      </dsp:nvSpPr>
      <dsp:spPr>
        <a:xfrm>
          <a:off x="3355" y="1152077"/>
          <a:ext cx="2288118" cy="2419362"/>
        </a:xfrm>
        <a:prstGeom prst="rect">
          <a:avLst/>
        </a:prstGeom>
        <a:solidFill>
          <a:schemeClr val="lt1"/>
        </a:solidFill>
        <a:ln w="12700" cap="flat" cmpd="sng" algn="ctr">
          <a:solidFill>
            <a:schemeClr val="accent5"/>
          </a:solidFill>
          <a:prstDash val="solid"/>
          <a:miter lim="800000"/>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Se remite el plan de cumplimiento de recomendaciones.</a:t>
          </a:r>
          <a:endParaRPr lang="en-US" sz="1400"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3355" y="1152077"/>
        <a:ext cx="2288118" cy="2419362"/>
      </dsp:txXfrm>
    </dsp:sp>
    <dsp:sp modelId="{425D50B4-9ED4-4EF8-80BF-D4CD1ACC38CD}">
      <dsp:nvSpPr>
        <dsp:cNvPr id="0" name=""/>
        <dsp:cNvSpPr/>
      </dsp:nvSpPr>
      <dsp:spPr>
        <a:xfrm>
          <a:off x="2291473" y="1152077"/>
          <a:ext cx="2288118" cy="2419362"/>
        </a:xfrm>
        <a:prstGeom prst="rect">
          <a:avLst/>
        </a:prstGeom>
        <a:solidFill>
          <a:schemeClr val="lt1"/>
        </a:solidFill>
        <a:ln w="12700" cap="flat" cmpd="sng" algn="ctr">
          <a:solidFill>
            <a:schemeClr val="accent5"/>
          </a:solidFill>
          <a:prstDash val="solid"/>
          <a:miter lim="800000"/>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-Hallazgos y hechos subsecuentes</a:t>
          </a:r>
        </a:p>
        <a:p>
          <a:pPr lvl="0" algn="l"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-Recomendaciones por hallazgo</a:t>
          </a:r>
        </a:p>
        <a:p>
          <a:pPr lvl="0" algn="l"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-Actividades y entregables</a:t>
          </a:r>
        </a:p>
        <a:p>
          <a:pPr lvl="0" algn="l"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-Fecha de inicio y fin de cada actividad</a:t>
          </a:r>
        </a:p>
        <a:p>
          <a:pPr lvl="0" algn="l"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-Responsables</a:t>
          </a:r>
        </a:p>
        <a:p>
          <a:pPr lvl="0" algn="l"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-Documentos habilitantes de entregables</a:t>
          </a:r>
        </a:p>
      </dsp:txBody>
      <dsp:txXfrm>
        <a:off x="2291473" y="1152077"/>
        <a:ext cx="2288118" cy="2419362"/>
      </dsp:txXfrm>
    </dsp:sp>
    <dsp:sp modelId="{3E964C9C-33E1-416D-BABA-4F3BABCF5DDF}">
      <dsp:nvSpPr>
        <dsp:cNvPr id="0" name=""/>
        <dsp:cNvSpPr/>
      </dsp:nvSpPr>
      <dsp:spPr>
        <a:xfrm>
          <a:off x="4579591" y="1152077"/>
          <a:ext cx="2288118" cy="2419362"/>
        </a:xfrm>
        <a:prstGeom prst="rect">
          <a:avLst/>
        </a:prstGeom>
        <a:solidFill>
          <a:schemeClr val="lt1"/>
        </a:solidFill>
        <a:ln w="12700" cap="flat" cmpd="sng" algn="ctr">
          <a:solidFill>
            <a:schemeClr val="accent5"/>
          </a:solidFill>
          <a:prstDash val="solid"/>
          <a:miter lim="800000"/>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Se entregará al gerente y órganos de vigilancia.</a:t>
          </a:r>
          <a:endParaRPr lang="en-US" sz="1400"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4579591" y="1152077"/>
        <a:ext cx="2288118" cy="2419362"/>
      </dsp:txXfrm>
    </dsp:sp>
    <dsp:sp modelId="{08968669-CA8B-4DC9-AFE9-81B5F6A70802}">
      <dsp:nvSpPr>
        <dsp:cNvPr id="0" name=""/>
        <dsp:cNvSpPr/>
      </dsp:nvSpPr>
      <dsp:spPr>
        <a:xfrm>
          <a:off x="0" y="3571439"/>
          <a:ext cx="6871065" cy="268818"/>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7E178-B2DF-453C-883B-370E40AB8511}">
      <dsp:nvSpPr>
        <dsp:cNvPr id="0" name=""/>
        <dsp:cNvSpPr/>
      </dsp:nvSpPr>
      <dsp:spPr>
        <a:xfrm>
          <a:off x="2773" y="1358228"/>
          <a:ext cx="4618704" cy="581644"/>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Buen vivir y bien común</a:t>
          </a:r>
          <a:endParaRPr lang="en-US" sz="1400" kern="1200">
            <a:latin typeface="Arial" panose="020B0604020202020204" pitchFamily="34" charset="0"/>
            <a:cs typeface="Arial" panose="020B0604020202020204" pitchFamily="34" charset="0"/>
          </a:endParaRPr>
        </a:p>
      </dsp:txBody>
      <dsp:txXfrm>
        <a:off x="293595" y="1358228"/>
        <a:ext cx="4037060" cy="581644"/>
      </dsp:txXfrm>
    </dsp:sp>
    <dsp:sp modelId="{82B97D8F-0029-4977-804F-F33E56BF5B6D}">
      <dsp:nvSpPr>
        <dsp:cNvPr id="0" name=""/>
        <dsp:cNvSpPr/>
      </dsp:nvSpPr>
      <dsp:spPr>
        <a:xfrm>
          <a:off x="2773" y="2021302"/>
          <a:ext cx="4618704" cy="581644"/>
        </a:xfrm>
        <a:prstGeom prst="chevron">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s-MX" sz="1400" kern="1200" dirty="0" smtClean="0">
              <a:latin typeface="Arial" panose="020B0604020202020204" pitchFamily="34" charset="0"/>
              <a:cs typeface="Arial" panose="020B0604020202020204" pitchFamily="34" charset="0"/>
            </a:rPr>
            <a:t>P</a:t>
          </a:r>
          <a:r>
            <a:rPr lang="es-EC" sz="1400" kern="1200" dirty="0" smtClean="0">
              <a:latin typeface="Arial" panose="020B0604020202020204" pitchFamily="34" charset="0"/>
              <a:cs typeface="Arial" panose="020B0604020202020204" pitchFamily="34" charset="0"/>
            </a:rPr>
            <a:t>relación del trabajo sobre el capital e intereses colectivos sobre los individuales</a:t>
          </a:r>
          <a:endParaRPr lang="en-US" sz="1400" kern="1200" dirty="0">
            <a:latin typeface="Arial" panose="020B0604020202020204" pitchFamily="34" charset="0"/>
            <a:cs typeface="Arial" panose="020B0604020202020204" pitchFamily="34" charset="0"/>
          </a:endParaRPr>
        </a:p>
      </dsp:txBody>
      <dsp:txXfrm>
        <a:off x="293595" y="2021302"/>
        <a:ext cx="4037060" cy="581644"/>
      </dsp:txXfrm>
    </dsp:sp>
    <dsp:sp modelId="{B1E01A37-5705-4D2D-BD36-56A75FCDE9BC}">
      <dsp:nvSpPr>
        <dsp:cNvPr id="0" name=""/>
        <dsp:cNvSpPr/>
      </dsp:nvSpPr>
      <dsp:spPr>
        <a:xfrm>
          <a:off x="2773" y="2684377"/>
          <a:ext cx="4618704" cy="581644"/>
        </a:xfrm>
        <a:prstGeom prst="chevron">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Distribución equitativa y solidaria de excedentes</a:t>
          </a:r>
          <a:endParaRPr lang="en-US" sz="1400" kern="1200">
            <a:latin typeface="Arial" panose="020B0604020202020204" pitchFamily="34" charset="0"/>
            <a:cs typeface="Arial" panose="020B0604020202020204" pitchFamily="34" charset="0"/>
          </a:endParaRPr>
        </a:p>
      </dsp:txBody>
      <dsp:txXfrm>
        <a:off x="293595" y="2684377"/>
        <a:ext cx="4037060" cy="58164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8A376-5BA6-42EE-A6DE-211EC5C5A654}">
      <dsp:nvSpPr>
        <dsp:cNvPr id="0" name=""/>
        <dsp:cNvSpPr/>
      </dsp:nvSpPr>
      <dsp:spPr>
        <a:xfrm>
          <a:off x="0" y="0"/>
          <a:ext cx="6871065" cy="1152077"/>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b="1" kern="1200" dirty="0" smtClean="0">
              <a:solidFill>
                <a:schemeClr val="tx1">
                  <a:lumMod val="95000"/>
                  <a:lumOff val="5000"/>
                </a:schemeClr>
              </a:solidFill>
              <a:latin typeface="Arial" panose="020B0604020202020204" pitchFamily="34" charset="0"/>
              <a:cs typeface="Arial" panose="020B0604020202020204" pitchFamily="34" charset="0"/>
            </a:rPr>
            <a:t>Auditor Externo</a:t>
          </a:r>
          <a:endParaRPr lang="en-US" sz="1400" b="1"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0" y="0"/>
        <a:ext cx="6871065" cy="1152077"/>
      </dsp:txXfrm>
    </dsp:sp>
    <dsp:sp modelId="{83BB7A68-50C7-4602-8B95-9F1FABC2BB53}">
      <dsp:nvSpPr>
        <dsp:cNvPr id="0" name=""/>
        <dsp:cNvSpPr/>
      </dsp:nvSpPr>
      <dsp:spPr>
        <a:xfrm>
          <a:off x="3355" y="1152077"/>
          <a:ext cx="2288118" cy="2419362"/>
        </a:xfrm>
        <a:prstGeom prst="rect">
          <a:avLst/>
        </a:prstGeom>
        <a:solidFill>
          <a:schemeClr val="lt1"/>
        </a:solidFill>
        <a:ln w="12700" cap="flat" cmpd="sng" algn="ctr">
          <a:solidFill>
            <a:schemeClr val="accent5"/>
          </a:solidFill>
          <a:prstDash val="solid"/>
          <a:miter lim="800000"/>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Realizarán el seguimiento al cumplimiento de recomendaciones de los hallazgos revelados</a:t>
          </a:r>
          <a:endParaRPr lang="en-US" sz="1400"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3355" y="1152077"/>
        <a:ext cx="2288118" cy="2419362"/>
      </dsp:txXfrm>
    </dsp:sp>
    <dsp:sp modelId="{425D50B4-9ED4-4EF8-80BF-D4CD1ACC38CD}">
      <dsp:nvSpPr>
        <dsp:cNvPr id="0" name=""/>
        <dsp:cNvSpPr/>
      </dsp:nvSpPr>
      <dsp:spPr>
        <a:xfrm>
          <a:off x="2291473" y="1152077"/>
          <a:ext cx="2288118" cy="2419362"/>
        </a:xfrm>
        <a:prstGeom prst="rect">
          <a:avLst/>
        </a:prstGeom>
        <a:solidFill>
          <a:schemeClr val="lt1"/>
        </a:solidFill>
        <a:ln w="12700" cap="flat" cmpd="sng" algn="ctr">
          <a:solidFill>
            <a:schemeClr val="accent5"/>
          </a:solidFill>
          <a:prstDash val="solid"/>
          <a:miter lim="800000"/>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Lo</a:t>
          </a:r>
          <a:r>
            <a:rPr lang="es-EC" sz="1400" kern="1200" baseline="0" dirty="0" smtClean="0">
              <a:solidFill>
                <a:schemeClr val="tx1">
                  <a:lumMod val="95000"/>
                  <a:lumOff val="5000"/>
                </a:schemeClr>
              </a:solidFill>
              <a:latin typeface="Arial" panose="020B0604020202020204" pitchFamily="34" charset="0"/>
              <a:cs typeface="Arial" panose="020B0604020202020204" pitchFamily="34" charset="0"/>
            </a:rPr>
            <a:t> ejecutan a través de su órgano de control/auditor interno.</a:t>
          </a:r>
          <a:endParaRPr lang="es-EC" sz="1400" kern="1200" dirty="0" smtClean="0">
            <a:solidFill>
              <a:schemeClr val="tx1">
                <a:lumMod val="95000"/>
                <a:lumOff val="5000"/>
              </a:schemeClr>
            </a:solidFill>
            <a:latin typeface="Arial" panose="020B0604020202020204" pitchFamily="34" charset="0"/>
            <a:cs typeface="Arial" panose="020B0604020202020204" pitchFamily="34" charset="0"/>
          </a:endParaRPr>
        </a:p>
      </dsp:txBody>
      <dsp:txXfrm>
        <a:off x="2291473" y="1152077"/>
        <a:ext cx="2288118" cy="2419362"/>
      </dsp:txXfrm>
    </dsp:sp>
    <dsp:sp modelId="{3E964C9C-33E1-416D-BABA-4F3BABCF5DDF}">
      <dsp:nvSpPr>
        <dsp:cNvPr id="0" name=""/>
        <dsp:cNvSpPr/>
      </dsp:nvSpPr>
      <dsp:spPr>
        <a:xfrm>
          <a:off x="4579591" y="1152077"/>
          <a:ext cx="2288118" cy="2419362"/>
        </a:xfrm>
        <a:prstGeom prst="rect">
          <a:avLst/>
        </a:prstGeom>
        <a:solidFill>
          <a:schemeClr val="lt1"/>
        </a:solidFill>
        <a:ln w="12700" cap="flat" cmpd="sng" algn="ctr">
          <a:solidFill>
            <a:schemeClr val="accent5"/>
          </a:solidFill>
          <a:prstDash val="solid"/>
          <a:miter lim="800000"/>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solidFill>
                <a:schemeClr val="tx1">
                  <a:lumMod val="95000"/>
                  <a:lumOff val="5000"/>
                </a:schemeClr>
              </a:solidFill>
              <a:latin typeface="Arial" panose="020B0604020202020204" pitchFamily="34" charset="0"/>
              <a:cs typeface="Arial" panose="020B0604020202020204" pitchFamily="34" charset="0"/>
            </a:rPr>
            <a:t>Emitir informe de cumplimiento con detalle de acciones ejecutadas para subsanar hallazgos</a:t>
          </a:r>
          <a:endParaRPr lang="en-US" sz="1400"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4579591" y="1152077"/>
        <a:ext cx="2288118" cy="2419362"/>
      </dsp:txXfrm>
    </dsp:sp>
    <dsp:sp modelId="{08968669-CA8B-4DC9-AFE9-81B5F6A70802}">
      <dsp:nvSpPr>
        <dsp:cNvPr id="0" name=""/>
        <dsp:cNvSpPr/>
      </dsp:nvSpPr>
      <dsp:spPr>
        <a:xfrm>
          <a:off x="0" y="3571439"/>
          <a:ext cx="6871065" cy="268818"/>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31E8C-D206-4B8D-A2AF-7C32B91122E8}">
      <dsp:nvSpPr>
        <dsp:cNvPr id="0" name=""/>
        <dsp:cNvSpPr/>
      </dsp:nvSpPr>
      <dsp:spPr>
        <a:xfrm>
          <a:off x="0" y="2646"/>
          <a:ext cx="6096000" cy="58032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C" sz="1400" b="1" kern="1200" dirty="0" smtClean="0">
              <a:latin typeface="Arial" panose="020B0604020202020204" pitchFamily="34" charset="0"/>
              <a:cs typeface="Arial" panose="020B0604020202020204" pitchFamily="34" charset="0"/>
            </a:rPr>
            <a:t>Art. 1 Ley Orgánica de la Economía Popular y Solidaria</a:t>
          </a:r>
          <a:endParaRPr lang="en-US" sz="1400" b="1" kern="1200" dirty="0">
            <a:latin typeface="Arial" panose="020B0604020202020204" pitchFamily="34" charset="0"/>
            <a:cs typeface="Arial" panose="020B0604020202020204" pitchFamily="34" charset="0"/>
          </a:endParaRPr>
        </a:p>
      </dsp:txBody>
      <dsp:txXfrm>
        <a:off x="28329" y="30975"/>
        <a:ext cx="6039342" cy="523662"/>
      </dsp:txXfrm>
    </dsp:sp>
    <dsp:sp modelId="{45FCA4BB-68ED-4309-8723-EC6BFA87C707}">
      <dsp:nvSpPr>
        <dsp:cNvPr id="0" name=""/>
        <dsp:cNvSpPr/>
      </dsp:nvSpPr>
      <dsp:spPr>
        <a:xfrm>
          <a:off x="0" y="672246"/>
          <a:ext cx="6096000" cy="580320"/>
        </a:xfrm>
        <a:prstGeom prst="roundRect">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Forma de organización económica </a:t>
          </a:r>
          <a:endParaRPr lang="en-US" sz="1400" kern="1200">
            <a:latin typeface="Arial" panose="020B0604020202020204" pitchFamily="34" charset="0"/>
            <a:cs typeface="Arial" panose="020B0604020202020204" pitchFamily="34" charset="0"/>
          </a:endParaRPr>
        </a:p>
      </dsp:txBody>
      <dsp:txXfrm>
        <a:off x="28329" y="700575"/>
        <a:ext cx="6039342" cy="523662"/>
      </dsp:txXfrm>
    </dsp:sp>
    <dsp:sp modelId="{20D08F50-2D01-46CA-A6BF-F015A059E35D}">
      <dsp:nvSpPr>
        <dsp:cNvPr id="0" name=""/>
        <dsp:cNvSpPr/>
      </dsp:nvSpPr>
      <dsp:spPr>
        <a:xfrm>
          <a:off x="0" y="1252566"/>
          <a:ext cx="6096000" cy="1572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7780" rIns="99568" bIns="17780" numCol="1" spcCol="1270" anchor="t" anchorCtr="0">
          <a:noAutofit/>
        </a:bodyPr>
        <a:lstStyle/>
        <a:p>
          <a:pPr marL="114300" lvl="1" indent="-114300" algn="l" defTabSz="622300" rtl="0">
            <a:lnSpc>
              <a:spcPct val="90000"/>
            </a:lnSpc>
            <a:spcBef>
              <a:spcPct val="0"/>
            </a:spcBef>
            <a:spcAft>
              <a:spcPct val="20000"/>
            </a:spcAft>
            <a:buChar char="••"/>
          </a:pPr>
          <a:endParaRPr lang="en-US" sz="1400"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20000"/>
            </a:spcAft>
            <a:buChar char="••"/>
          </a:pPr>
          <a:r>
            <a:rPr lang="es-EC" sz="1400" kern="1200" dirty="0" smtClean="0">
              <a:latin typeface="Arial" panose="020B0604020202020204" pitchFamily="34" charset="0"/>
              <a:cs typeface="Arial" panose="020B0604020202020204" pitchFamily="34" charset="0"/>
            </a:rPr>
            <a:t>Producción</a:t>
          </a:r>
          <a:endParaRPr lang="en-US" sz="1400"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20000"/>
            </a:spcAft>
            <a:buChar char="••"/>
          </a:pPr>
          <a:r>
            <a:rPr lang="es-MX" sz="1400" kern="1200" smtClean="0">
              <a:latin typeface="Arial" panose="020B0604020202020204" pitchFamily="34" charset="0"/>
              <a:cs typeface="Arial" panose="020B0604020202020204" pitchFamily="34" charset="0"/>
            </a:rPr>
            <a:t>I</a:t>
          </a:r>
          <a:r>
            <a:rPr lang="es-EC" sz="1400" kern="1200" smtClean="0">
              <a:latin typeface="Arial" panose="020B0604020202020204" pitchFamily="34" charset="0"/>
              <a:cs typeface="Arial" panose="020B0604020202020204" pitchFamily="34" charset="0"/>
            </a:rPr>
            <a:t>ntercambio</a:t>
          </a:r>
          <a:endParaRPr lang="en-US" sz="1400" kern="120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20000"/>
            </a:spcAft>
            <a:buChar char="••"/>
          </a:pPr>
          <a:r>
            <a:rPr lang="es-MX" sz="1400" kern="1200" dirty="0" smtClean="0">
              <a:latin typeface="Arial" panose="020B0604020202020204" pitchFamily="34" charset="0"/>
              <a:cs typeface="Arial" panose="020B0604020202020204" pitchFamily="34" charset="0"/>
            </a:rPr>
            <a:t>Comercialización</a:t>
          </a:r>
          <a:endParaRPr lang="en-US" sz="1400"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20000"/>
            </a:spcAft>
            <a:buChar char="••"/>
          </a:pPr>
          <a:r>
            <a:rPr lang="es-MX" sz="1400" kern="1200" dirty="0" smtClean="0">
              <a:latin typeface="Arial" panose="020B0604020202020204" pitchFamily="34" charset="0"/>
              <a:cs typeface="Arial" panose="020B0604020202020204" pitchFamily="34" charset="0"/>
            </a:rPr>
            <a:t>Financiamiento</a:t>
          </a:r>
          <a:endParaRPr lang="en-US" sz="1400"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20000"/>
            </a:spcAft>
            <a:buChar char="••"/>
          </a:pPr>
          <a:r>
            <a:rPr lang="es-MX" sz="1400" kern="1200" dirty="0" smtClean="0">
              <a:latin typeface="Arial" panose="020B0604020202020204" pitchFamily="34" charset="0"/>
              <a:cs typeface="Arial" panose="020B0604020202020204" pitchFamily="34" charset="0"/>
            </a:rPr>
            <a:t>Consumo </a:t>
          </a:r>
          <a:r>
            <a:rPr lang="es-EC" sz="1400" kern="1200" dirty="0" smtClean="0">
              <a:latin typeface="Arial" panose="020B0604020202020204" pitchFamily="34" charset="0"/>
              <a:cs typeface="Arial" panose="020B0604020202020204" pitchFamily="34" charset="0"/>
            </a:rPr>
            <a:t>de bienes y servicios</a:t>
          </a:r>
          <a:endParaRPr lang="en-US" sz="1400"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20000"/>
            </a:spcAft>
            <a:buChar char="••"/>
          </a:pPr>
          <a:endParaRPr lang="en-US" sz="1400" kern="1200" dirty="0">
            <a:latin typeface="Arial" panose="020B0604020202020204" pitchFamily="34" charset="0"/>
            <a:cs typeface="Arial" panose="020B0604020202020204" pitchFamily="34" charset="0"/>
          </a:endParaRPr>
        </a:p>
      </dsp:txBody>
      <dsp:txXfrm>
        <a:off x="0" y="1252566"/>
        <a:ext cx="6096000" cy="1572165"/>
      </dsp:txXfrm>
    </dsp:sp>
    <dsp:sp modelId="{C2D4CA6D-9409-49F9-874C-0DEA1431E914}">
      <dsp:nvSpPr>
        <dsp:cNvPr id="0" name=""/>
        <dsp:cNvSpPr/>
      </dsp:nvSpPr>
      <dsp:spPr>
        <a:xfrm>
          <a:off x="0" y="2824731"/>
          <a:ext cx="6096000" cy="580320"/>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MX" sz="1400" kern="1200" smtClean="0">
              <a:latin typeface="Arial" panose="020B0604020202020204" pitchFamily="34" charset="0"/>
              <a:cs typeface="Arial" panose="020B0604020202020204" pitchFamily="34" charset="0"/>
            </a:rPr>
            <a:t>S</a:t>
          </a:r>
          <a:r>
            <a:rPr lang="es-EC" sz="1400" kern="1200" smtClean="0">
              <a:latin typeface="Arial" panose="020B0604020202020204" pitchFamily="34" charset="0"/>
              <a:cs typeface="Arial" panose="020B0604020202020204" pitchFamily="34" charset="0"/>
            </a:rPr>
            <a:t>atisfacer necesidades y generar ingresos, basados en: </a:t>
          </a:r>
          <a:endParaRPr lang="en-US" sz="1400" kern="1200">
            <a:latin typeface="Arial" panose="020B0604020202020204" pitchFamily="34" charset="0"/>
            <a:cs typeface="Arial" panose="020B0604020202020204" pitchFamily="34" charset="0"/>
          </a:endParaRPr>
        </a:p>
      </dsp:txBody>
      <dsp:txXfrm>
        <a:off x="28329" y="2853060"/>
        <a:ext cx="6039342" cy="523662"/>
      </dsp:txXfrm>
    </dsp:sp>
    <dsp:sp modelId="{39162AD1-6739-445D-B2F8-5393A93DE79B}">
      <dsp:nvSpPr>
        <dsp:cNvPr id="0" name=""/>
        <dsp:cNvSpPr/>
      </dsp:nvSpPr>
      <dsp:spPr>
        <a:xfrm>
          <a:off x="0" y="3405051"/>
          <a:ext cx="6096000" cy="673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7780" rIns="99568" bIns="17780" numCol="1" spcCol="1270" anchor="t" anchorCtr="0">
          <a:noAutofit/>
        </a:bodyPr>
        <a:lstStyle/>
        <a:p>
          <a:pPr marL="114300" lvl="1" indent="-114300" algn="l" defTabSz="622300" rtl="0">
            <a:lnSpc>
              <a:spcPct val="90000"/>
            </a:lnSpc>
            <a:spcBef>
              <a:spcPct val="0"/>
            </a:spcBef>
            <a:spcAft>
              <a:spcPct val="20000"/>
            </a:spcAft>
            <a:buChar char="••"/>
          </a:pPr>
          <a:endParaRPr lang="en-US" sz="1400" kern="120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20000"/>
            </a:spcAft>
            <a:buChar char="••"/>
          </a:pPr>
          <a:r>
            <a:rPr lang="es-EC" sz="1400" kern="1200" dirty="0" smtClean="0">
              <a:latin typeface="Arial" panose="020B0604020202020204" pitchFamily="34" charset="0"/>
              <a:cs typeface="Arial" panose="020B0604020202020204" pitchFamily="34" charset="0"/>
            </a:rPr>
            <a:t>Solidaridad</a:t>
          </a:r>
          <a:endParaRPr lang="en-US" sz="1400"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20000"/>
            </a:spcAft>
            <a:buChar char="••"/>
          </a:pPr>
          <a:r>
            <a:rPr lang="es-EC" sz="1400" kern="1200" dirty="0" smtClean="0">
              <a:latin typeface="Arial" panose="020B0604020202020204" pitchFamily="34" charset="0"/>
              <a:cs typeface="Arial" panose="020B0604020202020204" pitchFamily="34" charset="0"/>
            </a:rPr>
            <a:t>Cooperación</a:t>
          </a:r>
          <a:endParaRPr lang="en-US" sz="1400" kern="1200" dirty="0">
            <a:latin typeface="Arial" panose="020B0604020202020204" pitchFamily="34" charset="0"/>
            <a:cs typeface="Arial" panose="020B0604020202020204" pitchFamily="34" charset="0"/>
          </a:endParaRPr>
        </a:p>
      </dsp:txBody>
      <dsp:txXfrm>
        <a:off x="0" y="3405051"/>
        <a:ext cx="6096000" cy="6737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952EC-64F5-44AF-AB24-19C93FF97C9E}">
      <dsp:nvSpPr>
        <dsp:cNvPr id="0" name=""/>
        <dsp:cNvSpPr/>
      </dsp:nvSpPr>
      <dsp:spPr>
        <a:xfrm>
          <a:off x="574763" y="1432"/>
          <a:ext cx="3442272" cy="872621"/>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s-MX" sz="1400" kern="1200" dirty="0" smtClean="0">
              <a:latin typeface="Arial" panose="020B0604020202020204" pitchFamily="34" charset="0"/>
              <a:cs typeface="Arial" panose="020B0604020202020204" pitchFamily="34" charset="0"/>
            </a:rPr>
            <a:t>Cooperativas de ahorro y crédito</a:t>
          </a:r>
          <a:endParaRPr lang="en-US" sz="1400" kern="1200" dirty="0">
            <a:latin typeface="Arial" panose="020B0604020202020204" pitchFamily="34" charset="0"/>
            <a:cs typeface="Arial" panose="020B0604020202020204" pitchFamily="34" charset="0"/>
          </a:endParaRPr>
        </a:p>
      </dsp:txBody>
      <dsp:txXfrm>
        <a:off x="1011074" y="1432"/>
        <a:ext cx="2569651" cy="872621"/>
      </dsp:txXfrm>
    </dsp:sp>
    <dsp:sp modelId="{BA392B0B-5E51-4C80-A140-948A56EC2449}">
      <dsp:nvSpPr>
        <dsp:cNvPr id="0" name=""/>
        <dsp:cNvSpPr/>
      </dsp:nvSpPr>
      <dsp:spPr>
        <a:xfrm>
          <a:off x="574763" y="996220"/>
          <a:ext cx="3442272" cy="872621"/>
        </a:xfrm>
        <a:prstGeom prst="chevron">
          <a:avLst/>
        </a:prstGeom>
        <a:gradFill rotWithShape="0">
          <a:gsLst>
            <a:gs pos="0">
              <a:schemeClr val="accent4">
                <a:hueOff val="2598923"/>
                <a:satOff val="-11992"/>
                <a:lumOff val="441"/>
                <a:alphaOff val="0"/>
                <a:lumMod val="110000"/>
                <a:satMod val="105000"/>
                <a:tint val="67000"/>
              </a:schemeClr>
            </a:gs>
            <a:gs pos="50000">
              <a:schemeClr val="accent4">
                <a:hueOff val="2598923"/>
                <a:satOff val="-11992"/>
                <a:lumOff val="441"/>
                <a:alphaOff val="0"/>
                <a:lumMod val="105000"/>
                <a:satMod val="103000"/>
                <a:tint val="73000"/>
              </a:schemeClr>
            </a:gs>
            <a:gs pos="100000">
              <a:schemeClr val="accent4">
                <a:hueOff val="2598923"/>
                <a:satOff val="-11992"/>
                <a:lumOff val="4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s-MX" sz="1400" kern="1200" dirty="0" smtClean="0">
              <a:latin typeface="Arial" panose="020B0604020202020204" pitchFamily="34" charset="0"/>
              <a:cs typeface="Arial" panose="020B0604020202020204" pitchFamily="34" charset="0"/>
            </a:rPr>
            <a:t>Cajas centrales y de ahorro</a:t>
          </a:r>
          <a:endParaRPr lang="en-US" sz="1400" kern="1200" dirty="0">
            <a:latin typeface="Arial" panose="020B0604020202020204" pitchFamily="34" charset="0"/>
            <a:cs typeface="Arial" panose="020B0604020202020204" pitchFamily="34" charset="0"/>
          </a:endParaRPr>
        </a:p>
      </dsp:txBody>
      <dsp:txXfrm>
        <a:off x="1011074" y="996220"/>
        <a:ext cx="2569651" cy="872621"/>
      </dsp:txXfrm>
    </dsp:sp>
    <dsp:sp modelId="{6BF4B641-B8C4-4E67-857B-AB543A054C00}">
      <dsp:nvSpPr>
        <dsp:cNvPr id="0" name=""/>
        <dsp:cNvSpPr/>
      </dsp:nvSpPr>
      <dsp:spPr>
        <a:xfrm>
          <a:off x="574763" y="1991008"/>
          <a:ext cx="3442272" cy="872621"/>
        </a:xfrm>
        <a:prstGeom prst="chevron">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s-MX" sz="1400" kern="1200" dirty="0" smtClean="0">
              <a:latin typeface="Arial" panose="020B0604020202020204" pitchFamily="34" charset="0"/>
              <a:cs typeface="Arial" panose="020B0604020202020204" pitchFamily="34" charset="0"/>
            </a:rPr>
            <a:t>Cajas y bancos comunales </a:t>
          </a:r>
          <a:endParaRPr lang="en-US" sz="1400" kern="1200" dirty="0">
            <a:latin typeface="Arial" panose="020B0604020202020204" pitchFamily="34" charset="0"/>
            <a:cs typeface="Arial" panose="020B0604020202020204" pitchFamily="34" charset="0"/>
          </a:endParaRPr>
        </a:p>
      </dsp:txBody>
      <dsp:txXfrm>
        <a:off x="1011074" y="1991008"/>
        <a:ext cx="2569651" cy="872621"/>
      </dsp:txXfrm>
    </dsp:sp>
    <dsp:sp modelId="{3905E5DD-57D7-4F1C-A870-4540DBA43F21}">
      <dsp:nvSpPr>
        <dsp:cNvPr id="0" name=""/>
        <dsp:cNvSpPr/>
      </dsp:nvSpPr>
      <dsp:spPr>
        <a:xfrm>
          <a:off x="574763" y="2985796"/>
          <a:ext cx="3442272" cy="872621"/>
        </a:xfrm>
        <a:prstGeom prst="chevron">
          <a:avLst/>
        </a:prstGeom>
        <a:gradFill rotWithShape="0">
          <a:gsLst>
            <a:gs pos="0">
              <a:schemeClr val="accent4">
                <a:hueOff val="7796769"/>
                <a:satOff val="-35976"/>
                <a:lumOff val="1324"/>
                <a:alphaOff val="0"/>
                <a:lumMod val="110000"/>
                <a:satMod val="105000"/>
                <a:tint val="67000"/>
              </a:schemeClr>
            </a:gs>
            <a:gs pos="50000">
              <a:schemeClr val="accent4">
                <a:hueOff val="7796769"/>
                <a:satOff val="-35976"/>
                <a:lumOff val="1324"/>
                <a:alphaOff val="0"/>
                <a:lumMod val="105000"/>
                <a:satMod val="103000"/>
                <a:tint val="73000"/>
              </a:schemeClr>
            </a:gs>
            <a:gs pos="100000">
              <a:schemeClr val="accent4">
                <a:hueOff val="7796769"/>
                <a:satOff val="-35976"/>
                <a:lumOff val="13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s-MX" sz="1400" kern="1200" smtClean="0">
              <a:latin typeface="Arial" panose="020B0604020202020204" pitchFamily="34" charset="0"/>
              <a:cs typeface="Arial" panose="020B0604020202020204" pitchFamily="34" charset="0"/>
            </a:rPr>
            <a:t>Entidades de servicios auxiliares</a:t>
          </a:r>
          <a:endParaRPr lang="en-US" sz="1400" kern="1200">
            <a:latin typeface="Arial" panose="020B0604020202020204" pitchFamily="34" charset="0"/>
            <a:cs typeface="Arial" panose="020B0604020202020204" pitchFamily="34" charset="0"/>
          </a:endParaRPr>
        </a:p>
      </dsp:txBody>
      <dsp:txXfrm>
        <a:off x="1011074" y="2985796"/>
        <a:ext cx="2569651" cy="872621"/>
      </dsp:txXfrm>
    </dsp:sp>
    <dsp:sp modelId="{9C716E56-6BF9-4D4D-886D-2448AF58FA56}">
      <dsp:nvSpPr>
        <dsp:cNvPr id="0" name=""/>
        <dsp:cNvSpPr/>
      </dsp:nvSpPr>
      <dsp:spPr>
        <a:xfrm>
          <a:off x="574763" y="3980584"/>
          <a:ext cx="3442272" cy="872621"/>
        </a:xfrm>
        <a:prstGeom prst="chevron">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s-MX" sz="1400" kern="1200" smtClean="0">
              <a:latin typeface="Arial" panose="020B0604020202020204" pitchFamily="34" charset="0"/>
              <a:cs typeface="Arial" panose="020B0604020202020204" pitchFamily="34" charset="0"/>
            </a:rPr>
            <a:t>Mutualistas de ahorro y crédito para la vivienda</a:t>
          </a:r>
          <a:endParaRPr lang="en-US" sz="1400" kern="1200">
            <a:latin typeface="Arial" panose="020B0604020202020204" pitchFamily="34" charset="0"/>
            <a:cs typeface="Arial" panose="020B0604020202020204" pitchFamily="34" charset="0"/>
          </a:endParaRPr>
        </a:p>
      </dsp:txBody>
      <dsp:txXfrm>
        <a:off x="1011074" y="3980584"/>
        <a:ext cx="2569651" cy="8726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184BF-DE1E-49F3-8489-7110689D9D7A}">
      <dsp:nvSpPr>
        <dsp:cNvPr id="0" name=""/>
        <dsp:cNvSpPr/>
      </dsp:nvSpPr>
      <dsp:spPr>
        <a:xfrm>
          <a:off x="6670330" y="2515888"/>
          <a:ext cx="750244" cy="1613026"/>
        </a:xfrm>
        <a:custGeom>
          <a:avLst/>
          <a:gdLst/>
          <a:ahLst/>
          <a:cxnLst/>
          <a:rect l="0" t="0" r="0" b="0"/>
          <a:pathLst>
            <a:path>
              <a:moveTo>
                <a:pt x="0" y="0"/>
              </a:moveTo>
              <a:lnTo>
                <a:pt x="375122" y="0"/>
              </a:lnTo>
              <a:lnTo>
                <a:pt x="375122" y="1613026"/>
              </a:lnTo>
              <a:lnTo>
                <a:pt x="750244" y="1613026"/>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E0A16B-48A6-49FB-9656-9CCFEAFCFC79}">
      <dsp:nvSpPr>
        <dsp:cNvPr id="0" name=""/>
        <dsp:cNvSpPr/>
      </dsp:nvSpPr>
      <dsp:spPr>
        <a:xfrm>
          <a:off x="6670330" y="2470168"/>
          <a:ext cx="750244" cy="91440"/>
        </a:xfrm>
        <a:custGeom>
          <a:avLst/>
          <a:gdLst/>
          <a:ahLst/>
          <a:cxnLst/>
          <a:rect l="0" t="0" r="0" b="0"/>
          <a:pathLst>
            <a:path>
              <a:moveTo>
                <a:pt x="0" y="45720"/>
              </a:moveTo>
              <a:lnTo>
                <a:pt x="750244" y="4572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626D8-414D-4343-9BAA-42BC0438A971}">
      <dsp:nvSpPr>
        <dsp:cNvPr id="0" name=""/>
        <dsp:cNvSpPr/>
      </dsp:nvSpPr>
      <dsp:spPr>
        <a:xfrm>
          <a:off x="6670330" y="902862"/>
          <a:ext cx="750244" cy="1613026"/>
        </a:xfrm>
        <a:custGeom>
          <a:avLst/>
          <a:gdLst/>
          <a:ahLst/>
          <a:cxnLst/>
          <a:rect l="0" t="0" r="0" b="0"/>
          <a:pathLst>
            <a:path>
              <a:moveTo>
                <a:pt x="0" y="1613026"/>
              </a:moveTo>
              <a:lnTo>
                <a:pt x="375122" y="1613026"/>
              </a:lnTo>
              <a:lnTo>
                <a:pt x="375122" y="0"/>
              </a:lnTo>
              <a:lnTo>
                <a:pt x="750244" y="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EB6794-20C6-4B47-9216-1922E33ADF10}">
      <dsp:nvSpPr>
        <dsp:cNvPr id="0" name=""/>
        <dsp:cNvSpPr/>
      </dsp:nvSpPr>
      <dsp:spPr>
        <a:xfrm>
          <a:off x="2950692" y="2470168"/>
          <a:ext cx="750244" cy="91440"/>
        </a:xfrm>
        <a:custGeom>
          <a:avLst/>
          <a:gdLst/>
          <a:ahLst/>
          <a:cxnLst/>
          <a:rect l="0" t="0" r="0" b="0"/>
          <a:pathLst>
            <a:path>
              <a:moveTo>
                <a:pt x="0" y="45720"/>
              </a:moveTo>
              <a:lnTo>
                <a:pt x="750244" y="4572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27910E-82FE-44C0-BA12-CF73960540D5}">
      <dsp:nvSpPr>
        <dsp:cNvPr id="0" name=""/>
        <dsp:cNvSpPr/>
      </dsp:nvSpPr>
      <dsp:spPr>
        <a:xfrm>
          <a:off x="2755" y="1943826"/>
          <a:ext cx="2947936" cy="1144123"/>
        </a:xfrm>
        <a:prstGeom prst="rect">
          <a:avLst/>
        </a:prstGeom>
        <a:gradFill rotWithShape="0">
          <a:gsLst>
            <a:gs pos="0">
              <a:schemeClr val="accent6">
                <a:alpha val="80000"/>
                <a:hueOff val="0"/>
                <a:satOff val="0"/>
                <a:lumOff val="0"/>
                <a:alphaOff val="0"/>
                <a:lumMod val="110000"/>
                <a:satMod val="105000"/>
                <a:tint val="67000"/>
              </a:schemeClr>
            </a:gs>
            <a:gs pos="50000">
              <a:schemeClr val="accent6">
                <a:alpha val="80000"/>
                <a:hueOff val="0"/>
                <a:satOff val="0"/>
                <a:lumOff val="0"/>
                <a:alphaOff val="0"/>
                <a:lumMod val="105000"/>
                <a:satMod val="103000"/>
                <a:tint val="73000"/>
              </a:schemeClr>
            </a:gs>
            <a:gs pos="100000">
              <a:schemeClr val="accent6">
                <a:alpha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smtClean="0">
              <a:latin typeface="Arial" panose="020B0604020202020204" pitchFamily="34" charset="0"/>
              <a:cs typeface="Arial" panose="020B0604020202020204" pitchFamily="34" charset="0"/>
            </a:rPr>
            <a:t>Código Orgánico Monetario y Financiero, Libro I</a:t>
          </a:r>
          <a:endParaRPr lang="es-EC" sz="1400" b="1" kern="1200" dirty="0">
            <a:latin typeface="Arial" panose="020B0604020202020204" pitchFamily="34" charset="0"/>
            <a:cs typeface="Arial" panose="020B0604020202020204" pitchFamily="34" charset="0"/>
          </a:endParaRPr>
        </a:p>
      </dsp:txBody>
      <dsp:txXfrm>
        <a:off x="2755" y="1943826"/>
        <a:ext cx="2947936" cy="1144123"/>
      </dsp:txXfrm>
    </dsp:sp>
    <dsp:sp modelId="{DF3280FF-8FD9-4FA8-B8E5-49D311B469ED}">
      <dsp:nvSpPr>
        <dsp:cNvPr id="0" name=""/>
        <dsp:cNvSpPr/>
      </dsp:nvSpPr>
      <dsp:spPr>
        <a:xfrm>
          <a:off x="3700936" y="1943826"/>
          <a:ext cx="2969393" cy="1144123"/>
        </a:xfrm>
        <a:prstGeom prst="rect">
          <a:avLst/>
        </a:prstGeom>
        <a:gradFill rotWithShape="0">
          <a:gsLst>
            <a:gs pos="0">
              <a:schemeClr val="accent6">
                <a:alpha val="70000"/>
                <a:hueOff val="0"/>
                <a:satOff val="0"/>
                <a:lumOff val="0"/>
                <a:alphaOff val="0"/>
                <a:lumMod val="110000"/>
                <a:satMod val="105000"/>
                <a:tint val="67000"/>
              </a:schemeClr>
            </a:gs>
            <a:gs pos="50000">
              <a:schemeClr val="accent6">
                <a:alpha val="70000"/>
                <a:hueOff val="0"/>
                <a:satOff val="0"/>
                <a:lumOff val="0"/>
                <a:alphaOff val="0"/>
                <a:lumMod val="105000"/>
                <a:satMod val="103000"/>
                <a:tint val="73000"/>
              </a:schemeClr>
            </a:gs>
            <a:gs pos="100000">
              <a:schemeClr val="accent6">
                <a:alpha val="7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smtClean="0">
              <a:latin typeface="Arial" panose="020B0604020202020204" pitchFamily="34" charset="0"/>
              <a:cs typeface="Arial" panose="020B0604020202020204" pitchFamily="34" charset="0"/>
            </a:rPr>
            <a:t>Control y Auditoría</a:t>
          </a:r>
          <a:endParaRPr lang="es-EC" sz="1400" b="1" kern="1200" dirty="0">
            <a:latin typeface="Arial" panose="020B0604020202020204" pitchFamily="34" charset="0"/>
            <a:cs typeface="Arial" panose="020B0604020202020204" pitchFamily="34" charset="0"/>
          </a:endParaRPr>
        </a:p>
      </dsp:txBody>
      <dsp:txXfrm>
        <a:off x="3700936" y="1943826"/>
        <a:ext cx="2969393" cy="1144123"/>
      </dsp:txXfrm>
    </dsp:sp>
    <dsp:sp modelId="{5F540D74-B3B2-43CE-9F53-227FC096AADA}">
      <dsp:nvSpPr>
        <dsp:cNvPr id="0" name=""/>
        <dsp:cNvSpPr/>
      </dsp:nvSpPr>
      <dsp:spPr>
        <a:xfrm>
          <a:off x="7420574" y="330800"/>
          <a:ext cx="3751223" cy="1144123"/>
        </a:xfrm>
        <a:prstGeom prst="rect">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latin typeface="Arial" panose="020B0604020202020204" pitchFamily="34" charset="0"/>
              <a:cs typeface="Arial" panose="020B0604020202020204" pitchFamily="34" charset="0"/>
            </a:rPr>
            <a:t>Las Superintendencias conforme a sus competencias controlarán las actividades financieras del Sistema Financiero Nacional</a:t>
          </a:r>
          <a:endParaRPr lang="es-EC" sz="1400" kern="1200" dirty="0">
            <a:latin typeface="Arial" panose="020B0604020202020204" pitchFamily="34" charset="0"/>
            <a:cs typeface="Arial" panose="020B0604020202020204" pitchFamily="34" charset="0"/>
          </a:endParaRPr>
        </a:p>
      </dsp:txBody>
      <dsp:txXfrm>
        <a:off x="7420574" y="330800"/>
        <a:ext cx="3751223" cy="1144123"/>
      </dsp:txXfrm>
    </dsp:sp>
    <dsp:sp modelId="{9363219E-20B3-4E8F-B47A-07DF3F1B3AE5}">
      <dsp:nvSpPr>
        <dsp:cNvPr id="0" name=""/>
        <dsp:cNvSpPr/>
      </dsp:nvSpPr>
      <dsp:spPr>
        <a:xfrm>
          <a:off x="7420574" y="1943826"/>
          <a:ext cx="3751223" cy="1144123"/>
        </a:xfrm>
        <a:prstGeom prst="rect">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Las entidades del SFN deben contar con sistemas de control interno para asegurar la efectividad y eficiencia de sus actividades</a:t>
          </a:r>
          <a:endParaRPr lang="es-EC" sz="1400" kern="1200" dirty="0">
            <a:latin typeface="Arial" panose="020B0604020202020204" pitchFamily="34" charset="0"/>
            <a:cs typeface="Arial" panose="020B0604020202020204" pitchFamily="34" charset="0"/>
          </a:endParaRPr>
        </a:p>
      </dsp:txBody>
      <dsp:txXfrm>
        <a:off x="7420574" y="1943826"/>
        <a:ext cx="3751223" cy="1144123"/>
      </dsp:txXfrm>
    </dsp:sp>
    <dsp:sp modelId="{128872F5-2F96-483F-BC5F-16532A88117C}">
      <dsp:nvSpPr>
        <dsp:cNvPr id="0" name=""/>
        <dsp:cNvSpPr/>
      </dsp:nvSpPr>
      <dsp:spPr>
        <a:xfrm>
          <a:off x="7420574" y="3556853"/>
          <a:ext cx="3751223" cy="1144123"/>
        </a:xfrm>
        <a:prstGeom prst="rect">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smtClean="0">
              <a:latin typeface="Arial" panose="020B0604020202020204" pitchFamily="34" charset="0"/>
              <a:cs typeface="Arial" panose="020B0604020202020204" pitchFamily="34" charset="0"/>
            </a:rPr>
            <a:t>Las entidades del SFN tendrán un auditor interno y un auditor externo, registrados y calificados por las superintendencias correspondientes</a:t>
          </a:r>
          <a:endParaRPr lang="es-EC" sz="1400" kern="1200" dirty="0">
            <a:latin typeface="Arial" panose="020B0604020202020204" pitchFamily="34" charset="0"/>
            <a:cs typeface="Arial" panose="020B0604020202020204" pitchFamily="34" charset="0"/>
          </a:endParaRPr>
        </a:p>
      </dsp:txBody>
      <dsp:txXfrm>
        <a:off x="7420574" y="3556853"/>
        <a:ext cx="3751223" cy="11441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8E14D-B35A-4B10-A51C-52247BB0B987}">
      <dsp:nvSpPr>
        <dsp:cNvPr id="0" name=""/>
        <dsp:cNvSpPr/>
      </dsp:nvSpPr>
      <dsp:spPr>
        <a:xfrm>
          <a:off x="2256753" y="2304990"/>
          <a:ext cx="337563" cy="1451524"/>
        </a:xfrm>
        <a:custGeom>
          <a:avLst/>
          <a:gdLst/>
          <a:ahLst/>
          <a:cxnLst/>
          <a:rect l="0" t="0" r="0" b="0"/>
          <a:pathLst>
            <a:path>
              <a:moveTo>
                <a:pt x="0" y="0"/>
              </a:moveTo>
              <a:lnTo>
                <a:pt x="168781" y="0"/>
              </a:lnTo>
              <a:lnTo>
                <a:pt x="168781" y="1451524"/>
              </a:lnTo>
              <a:lnTo>
                <a:pt x="337563" y="14515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7093C7-DDC0-4223-AB7F-9653F8D9D0F0}">
      <dsp:nvSpPr>
        <dsp:cNvPr id="0" name=""/>
        <dsp:cNvSpPr/>
      </dsp:nvSpPr>
      <dsp:spPr>
        <a:xfrm>
          <a:off x="2256753" y="2304990"/>
          <a:ext cx="337563" cy="725762"/>
        </a:xfrm>
        <a:custGeom>
          <a:avLst/>
          <a:gdLst/>
          <a:ahLst/>
          <a:cxnLst/>
          <a:rect l="0" t="0" r="0" b="0"/>
          <a:pathLst>
            <a:path>
              <a:moveTo>
                <a:pt x="0" y="0"/>
              </a:moveTo>
              <a:lnTo>
                <a:pt x="168781" y="0"/>
              </a:lnTo>
              <a:lnTo>
                <a:pt x="168781" y="725762"/>
              </a:lnTo>
              <a:lnTo>
                <a:pt x="337563" y="72576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4184BF-DE1E-49F3-8489-7110689D9D7A}">
      <dsp:nvSpPr>
        <dsp:cNvPr id="0" name=""/>
        <dsp:cNvSpPr/>
      </dsp:nvSpPr>
      <dsp:spPr>
        <a:xfrm>
          <a:off x="2256753" y="2259270"/>
          <a:ext cx="337563" cy="91440"/>
        </a:xfrm>
        <a:custGeom>
          <a:avLst/>
          <a:gdLst/>
          <a:ahLst/>
          <a:cxnLst/>
          <a:rect l="0" t="0" r="0" b="0"/>
          <a:pathLst>
            <a:path>
              <a:moveTo>
                <a:pt x="0" y="45720"/>
              </a:moveTo>
              <a:lnTo>
                <a:pt x="337563"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E0A16B-48A6-49FB-9656-9CCFEAFCFC79}">
      <dsp:nvSpPr>
        <dsp:cNvPr id="0" name=""/>
        <dsp:cNvSpPr/>
      </dsp:nvSpPr>
      <dsp:spPr>
        <a:xfrm>
          <a:off x="2256753" y="1579227"/>
          <a:ext cx="337563" cy="725762"/>
        </a:xfrm>
        <a:custGeom>
          <a:avLst/>
          <a:gdLst/>
          <a:ahLst/>
          <a:cxnLst/>
          <a:rect l="0" t="0" r="0" b="0"/>
          <a:pathLst>
            <a:path>
              <a:moveTo>
                <a:pt x="0" y="725762"/>
              </a:moveTo>
              <a:lnTo>
                <a:pt x="168781" y="725762"/>
              </a:lnTo>
              <a:lnTo>
                <a:pt x="168781" y="0"/>
              </a:lnTo>
              <a:lnTo>
                <a:pt x="337563"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626D8-414D-4343-9BAA-42BC0438A971}">
      <dsp:nvSpPr>
        <dsp:cNvPr id="0" name=""/>
        <dsp:cNvSpPr/>
      </dsp:nvSpPr>
      <dsp:spPr>
        <a:xfrm>
          <a:off x="2256753" y="853465"/>
          <a:ext cx="337563" cy="1451524"/>
        </a:xfrm>
        <a:custGeom>
          <a:avLst/>
          <a:gdLst/>
          <a:ahLst/>
          <a:cxnLst/>
          <a:rect l="0" t="0" r="0" b="0"/>
          <a:pathLst>
            <a:path>
              <a:moveTo>
                <a:pt x="0" y="1451524"/>
              </a:moveTo>
              <a:lnTo>
                <a:pt x="168781" y="1451524"/>
              </a:lnTo>
              <a:lnTo>
                <a:pt x="168781" y="0"/>
              </a:lnTo>
              <a:lnTo>
                <a:pt x="337563"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376D7B-151B-4731-B24A-310DB3193272}">
      <dsp:nvSpPr>
        <dsp:cNvPr id="0" name=""/>
        <dsp:cNvSpPr/>
      </dsp:nvSpPr>
      <dsp:spPr>
        <a:xfrm>
          <a:off x="1066" y="2047597"/>
          <a:ext cx="2255686" cy="51478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dirty="0" smtClean="0">
              <a:latin typeface="Arial" panose="020B0604020202020204" pitchFamily="34" charset="0"/>
              <a:cs typeface="Arial" panose="020B0604020202020204" pitchFamily="34" charset="0"/>
            </a:rPr>
            <a:t>Auditores Internos y Externos</a:t>
          </a:r>
        </a:p>
        <a:p>
          <a:pPr lvl="0" algn="ctr" defTabSz="533400">
            <a:lnSpc>
              <a:spcPct val="90000"/>
            </a:lnSpc>
            <a:spcBef>
              <a:spcPct val="0"/>
            </a:spcBef>
            <a:spcAft>
              <a:spcPct val="35000"/>
            </a:spcAft>
          </a:pPr>
          <a:r>
            <a:rPr lang="es-ES" sz="1200" b="1" kern="1200" dirty="0" smtClean="0">
              <a:latin typeface="Arial" panose="020B0604020202020204" pitchFamily="34" charset="0"/>
              <a:cs typeface="Arial" panose="020B0604020202020204" pitchFamily="34" charset="0"/>
            </a:rPr>
            <a:t>Personas Naturales</a:t>
          </a:r>
          <a:endParaRPr lang="es-EC" sz="1200" b="1" kern="1200" dirty="0">
            <a:latin typeface="Arial" panose="020B0604020202020204" pitchFamily="34" charset="0"/>
            <a:cs typeface="Arial" panose="020B0604020202020204" pitchFamily="34" charset="0"/>
          </a:endParaRPr>
        </a:p>
      </dsp:txBody>
      <dsp:txXfrm>
        <a:off x="1066" y="2047597"/>
        <a:ext cx="2255686" cy="514785"/>
      </dsp:txXfrm>
    </dsp:sp>
    <dsp:sp modelId="{5F540D74-B3B2-43CE-9F53-227FC096AADA}">
      <dsp:nvSpPr>
        <dsp:cNvPr id="0" name=""/>
        <dsp:cNvSpPr/>
      </dsp:nvSpPr>
      <dsp:spPr>
        <a:xfrm>
          <a:off x="2594317" y="596072"/>
          <a:ext cx="4172408" cy="51478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panose="020B0604020202020204" pitchFamily="34" charset="0"/>
              <a:cs typeface="Arial" panose="020B0604020202020204" pitchFamily="34" charset="0"/>
            </a:rPr>
            <a:t>Solicitud de calificación – formulario SEPS</a:t>
          </a:r>
          <a:endParaRPr lang="es-EC" sz="1200" kern="1200" dirty="0">
            <a:latin typeface="Arial" panose="020B0604020202020204" pitchFamily="34" charset="0"/>
            <a:cs typeface="Arial" panose="020B0604020202020204" pitchFamily="34" charset="0"/>
          </a:endParaRPr>
        </a:p>
      </dsp:txBody>
      <dsp:txXfrm>
        <a:off x="2594317" y="596072"/>
        <a:ext cx="4172408" cy="514785"/>
      </dsp:txXfrm>
    </dsp:sp>
    <dsp:sp modelId="{9363219E-20B3-4E8F-B47A-07DF3F1B3AE5}">
      <dsp:nvSpPr>
        <dsp:cNvPr id="0" name=""/>
        <dsp:cNvSpPr/>
      </dsp:nvSpPr>
      <dsp:spPr>
        <a:xfrm>
          <a:off x="2594317" y="1321834"/>
          <a:ext cx="4211937" cy="51478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panose="020B0604020202020204" pitchFamily="34" charset="0"/>
              <a:cs typeface="Arial" panose="020B0604020202020204" pitchFamily="34" charset="0"/>
            </a:rPr>
            <a:t>Título de tercer nivel o cuarto nivel en auditoría, contabilidad, </a:t>
          </a:r>
          <a:r>
            <a:rPr lang="es-EC" sz="1200" kern="1200" dirty="0" smtClean="0">
              <a:latin typeface="Arial" panose="020B0604020202020204" pitchFamily="34" charset="0"/>
              <a:cs typeface="Arial" panose="020B0604020202020204" pitchFamily="34" charset="0"/>
            </a:rPr>
            <a:t>tributación o economía</a:t>
          </a:r>
          <a:endParaRPr lang="es-EC" sz="1200" kern="1200" dirty="0">
            <a:latin typeface="Arial" panose="020B0604020202020204" pitchFamily="34" charset="0"/>
            <a:cs typeface="Arial" panose="020B0604020202020204" pitchFamily="34" charset="0"/>
          </a:endParaRPr>
        </a:p>
      </dsp:txBody>
      <dsp:txXfrm>
        <a:off x="2594317" y="1321834"/>
        <a:ext cx="4211937" cy="514785"/>
      </dsp:txXfrm>
    </dsp:sp>
    <dsp:sp modelId="{128872F5-2F96-483F-BC5F-16532A88117C}">
      <dsp:nvSpPr>
        <dsp:cNvPr id="0" name=""/>
        <dsp:cNvSpPr/>
      </dsp:nvSpPr>
      <dsp:spPr>
        <a:xfrm>
          <a:off x="2594317" y="2047597"/>
          <a:ext cx="4200949" cy="51478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panose="020B0604020202020204" pitchFamily="34" charset="0"/>
              <a:cs typeface="Arial" panose="020B0604020202020204" pitchFamily="34" charset="0"/>
            </a:rPr>
            <a:t>Declaración de no estar incurso en los impedimentos que marque la ley</a:t>
          </a:r>
          <a:endParaRPr lang="es-EC" sz="1200" kern="1200" dirty="0">
            <a:latin typeface="Arial" panose="020B0604020202020204" pitchFamily="34" charset="0"/>
            <a:cs typeface="Arial" panose="020B0604020202020204" pitchFamily="34" charset="0"/>
          </a:endParaRPr>
        </a:p>
      </dsp:txBody>
      <dsp:txXfrm>
        <a:off x="2594317" y="2047597"/>
        <a:ext cx="4200949" cy="514785"/>
      </dsp:txXfrm>
    </dsp:sp>
    <dsp:sp modelId="{58B71B34-9EC8-4229-80F2-63B3F5D074D3}">
      <dsp:nvSpPr>
        <dsp:cNvPr id="0" name=""/>
        <dsp:cNvSpPr/>
      </dsp:nvSpPr>
      <dsp:spPr>
        <a:xfrm>
          <a:off x="2594317" y="2773359"/>
          <a:ext cx="4194569" cy="51478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panose="020B0604020202020204" pitchFamily="34" charset="0"/>
              <a:cs typeface="Arial" panose="020B0604020202020204" pitchFamily="34" charset="0"/>
            </a:rPr>
            <a:t>Experiencia de al menos tres años en funciones afines</a:t>
          </a:r>
          <a:endParaRPr lang="es-EC" sz="1200" kern="1200" dirty="0">
            <a:latin typeface="Arial" panose="020B0604020202020204" pitchFamily="34" charset="0"/>
            <a:cs typeface="Arial" panose="020B0604020202020204" pitchFamily="34" charset="0"/>
          </a:endParaRPr>
        </a:p>
      </dsp:txBody>
      <dsp:txXfrm>
        <a:off x="2594317" y="2773359"/>
        <a:ext cx="4194569" cy="514785"/>
      </dsp:txXfrm>
    </dsp:sp>
    <dsp:sp modelId="{95AD0A5A-1F89-42E2-9F7F-4B6AEA642B15}">
      <dsp:nvSpPr>
        <dsp:cNvPr id="0" name=""/>
        <dsp:cNvSpPr/>
      </dsp:nvSpPr>
      <dsp:spPr>
        <a:xfrm>
          <a:off x="2594317" y="3499122"/>
          <a:ext cx="4224157" cy="51478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panose="020B0604020202020204" pitchFamily="34" charset="0"/>
              <a:cs typeface="Arial" panose="020B0604020202020204" pitchFamily="34" charset="0"/>
            </a:rPr>
            <a:t>Cursos de capacitación en temas de </a:t>
          </a:r>
          <a:r>
            <a:rPr lang="es-EC" sz="1200" kern="1200" dirty="0" smtClean="0">
              <a:latin typeface="Arial" panose="020B0604020202020204" pitchFamily="34" charset="0"/>
              <a:cs typeface="Arial" panose="020B0604020202020204" pitchFamily="34" charset="0"/>
            </a:rPr>
            <a:t>auditoría, control, contabilidad</a:t>
          </a:r>
          <a:endParaRPr lang="es-EC" sz="1200" kern="1200" dirty="0">
            <a:latin typeface="Arial" panose="020B0604020202020204" pitchFamily="34" charset="0"/>
            <a:cs typeface="Arial" panose="020B0604020202020204" pitchFamily="34" charset="0"/>
          </a:endParaRPr>
        </a:p>
      </dsp:txBody>
      <dsp:txXfrm>
        <a:off x="2594317" y="3499122"/>
        <a:ext cx="4224157" cy="5147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1E289-8AD8-41F6-AD51-2336C7C94349}">
      <dsp:nvSpPr>
        <dsp:cNvPr id="0" name=""/>
        <dsp:cNvSpPr/>
      </dsp:nvSpPr>
      <dsp:spPr>
        <a:xfrm>
          <a:off x="2395" y="402598"/>
          <a:ext cx="4791097" cy="49024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5240" rIns="22860" bIns="15240" numCol="1" spcCol="1270" anchor="ctr" anchorCtr="0">
          <a:noAutofit/>
        </a:bodyPr>
        <a:lstStyle/>
        <a:p>
          <a:pPr lvl="0" algn="ctr" defTabSz="533400" rtl="0">
            <a:lnSpc>
              <a:spcPct val="90000"/>
            </a:lnSpc>
            <a:spcBef>
              <a:spcPct val="0"/>
            </a:spcBef>
            <a:spcAft>
              <a:spcPct val="35000"/>
            </a:spcAft>
          </a:pPr>
          <a:r>
            <a:rPr lang="es-MX" sz="1200" b="1" kern="1200" dirty="0">
              <a:latin typeface="Arial" panose="020B0604020202020204" pitchFamily="34" charset="0"/>
              <a:cs typeface="Arial" panose="020B0604020202020204" pitchFamily="34" charset="0"/>
            </a:rPr>
            <a:t>Obligación de Contratar Auditoría Interna</a:t>
          </a:r>
          <a:endParaRPr lang="en-US" sz="1200" b="1" kern="1200" dirty="0">
            <a:latin typeface="Arial" panose="020B0604020202020204" pitchFamily="34" charset="0"/>
            <a:cs typeface="Arial" panose="020B0604020202020204" pitchFamily="34" charset="0"/>
          </a:endParaRPr>
        </a:p>
      </dsp:txBody>
      <dsp:txXfrm>
        <a:off x="16754" y="416957"/>
        <a:ext cx="4762379" cy="461527"/>
      </dsp:txXfrm>
    </dsp:sp>
    <dsp:sp modelId="{80FA6968-8032-47EE-831D-1DF1A3FB8446}">
      <dsp:nvSpPr>
        <dsp:cNvPr id="0" name=""/>
        <dsp:cNvSpPr/>
      </dsp:nvSpPr>
      <dsp:spPr>
        <a:xfrm>
          <a:off x="481505" y="892843"/>
          <a:ext cx="479109" cy="373215"/>
        </a:xfrm>
        <a:custGeom>
          <a:avLst/>
          <a:gdLst/>
          <a:ahLst/>
          <a:cxnLst/>
          <a:rect l="0" t="0" r="0" b="0"/>
          <a:pathLst>
            <a:path>
              <a:moveTo>
                <a:pt x="0" y="0"/>
              </a:moveTo>
              <a:lnTo>
                <a:pt x="0" y="373215"/>
              </a:lnTo>
              <a:lnTo>
                <a:pt x="479109" y="3732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74BB18-819D-49F3-99F2-02E723D0DD3C}">
      <dsp:nvSpPr>
        <dsp:cNvPr id="0" name=""/>
        <dsp:cNvSpPr/>
      </dsp:nvSpPr>
      <dsp:spPr>
        <a:xfrm>
          <a:off x="960614" y="1017248"/>
          <a:ext cx="3697421" cy="49762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l" defTabSz="533400" rtl="0">
            <a:lnSpc>
              <a:spcPct val="90000"/>
            </a:lnSpc>
            <a:spcBef>
              <a:spcPct val="0"/>
            </a:spcBef>
            <a:spcAft>
              <a:spcPct val="35000"/>
            </a:spcAft>
          </a:pPr>
          <a:r>
            <a:rPr lang="es-MX" sz="1200" kern="1200" dirty="0">
              <a:latin typeface="Arial" panose="020B0604020202020204" pitchFamily="34" charset="0"/>
              <a:cs typeface="Arial" panose="020B0604020202020204" pitchFamily="34" charset="0"/>
            </a:rPr>
            <a:t>Cuando los activos superen los USD </a:t>
          </a:r>
          <a:r>
            <a:rPr lang="es-MX" sz="1200" kern="1200" dirty="0" smtClean="0">
              <a:latin typeface="Arial" panose="020B0604020202020204" pitchFamily="34" charset="0"/>
              <a:cs typeface="Arial" panose="020B0604020202020204" pitchFamily="34" charset="0"/>
            </a:rPr>
            <a:t>500.000</a:t>
          </a:r>
          <a:endParaRPr lang="en-US" sz="1200" kern="1200" dirty="0">
            <a:latin typeface="Arial" panose="020B0604020202020204" pitchFamily="34" charset="0"/>
            <a:cs typeface="Arial" panose="020B0604020202020204" pitchFamily="34" charset="0"/>
          </a:endParaRPr>
        </a:p>
      </dsp:txBody>
      <dsp:txXfrm>
        <a:off x="975189" y="1031823"/>
        <a:ext cx="3668271" cy="468470"/>
      </dsp:txXfrm>
    </dsp:sp>
    <dsp:sp modelId="{059606B3-E92B-4AD7-9DB9-45D99441D548}">
      <dsp:nvSpPr>
        <dsp:cNvPr id="0" name=""/>
        <dsp:cNvSpPr/>
      </dsp:nvSpPr>
      <dsp:spPr>
        <a:xfrm>
          <a:off x="481505" y="892843"/>
          <a:ext cx="479109" cy="995240"/>
        </a:xfrm>
        <a:custGeom>
          <a:avLst/>
          <a:gdLst/>
          <a:ahLst/>
          <a:cxnLst/>
          <a:rect l="0" t="0" r="0" b="0"/>
          <a:pathLst>
            <a:path>
              <a:moveTo>
                <a:pt x="0" y="0"/>
              </a:moveTo>
              <a:lnTo>
                <a:pt x="0" y="995240"/>
              </a:lnTo>
              <a:lnTo>
                <a:pt x="479109" y="99524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F1D3E2-052C-4682-A4D0-3449A0155EDC}">
      <dsp:nvSpPr>
        <dsp:cNvPr id="0" name=""/>
        <dsp:cNvSpPr/>
      </dsp:nvSpPr>
      <dsp:spPr>
        <a:xfrm>
          <a:off x="960614" y="1639274"/>
          <a:ext cx="3697421" cy="49762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3465231"/>
              <a:satOff val="-15989"/>
              <a:lumOff val="58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l" defTabSz="533400" rtl="0">
            <a:lnSpc>
              <a:spcPct val="90000"/>
            </a:lnSpc>
            <a:spcBef>
              <a:spcPct val="0"/>
            </a:spcBef>
            <a:spcAft>
              <a:spcPct val="35000"/>
            </a:spcAft>
          </a:pPr>
          <a:r>
            <a:rPr lang="es-MX" sz="1200" kern="1200" dirty="0">
              <a:latin typeface="Arial" panose="020B0604020202020204" pitchFamily="34" charset="0"/>
              <a:cs typeface="Arial" panose="020B0604020202020204" pitchFamily="34" charset="0"/>
            </a:rPr>
            <a:t>Cuando excedan de 200 socios</a:t>
          </a:r>
          <a:endParaRPr lang="en-US" sz="1200" kern="1200" dirty="0">
            <a:latin typeface="Arial" panose="020B0604020202020204" pitchFamily="34" charset="0"/>
            <a:cs typeface="Arial" panose="020B0604020202020204" pitchFamily="34" charset="0"/>
          </a:endParaRPr>
        </a:p>
      </dsp:txBody>
      <dsp:txXfrm>
        <a:off x="975189" y="1653849"/>
        <a:ext cx="3668271" cy="468470"/>
      </dsp:txXfrm>
    </dsp:sp>
    <dsp:sp modelId="{B21F777E-FB28-4078-A90A-C907BBF8073F}">
      <dsp:nvSpPr>
        <dsp:cNvPr id="0" name=""/>
        <dsp:cNvSpPr/>
      </dsp:nvSpPr>
      <dsp:spPr>
        <a:xfrm>
          <a:off x="481505" y="892843"/>
          <a:ext cx="479109" cy="1617265"/>
        </a:xfrm>
        <a:custGeom>
          <a:avLst/>
          <a:gdLst/>
          <a:ahLst/>
          <a:cxnLst/>
          <a:rect l="0" t="0" r="0" b="0"/>
          <a:pathLst>
            <a:path>
              <a:moveTo>
                <a:pt x="0" y="0"/>
              </a:moveTo>
              <a:lnTo>
                <a:pt x="0" y="1617265"/>
              </a:lnTo>
              <a:lnTo>
                <a:pt x="479109" y="16172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B265BC-4CAC-4A22-8909-6791FF242548}">
      <dsp:nvSpPr>
        <dsp:cNvPr id="0" name=""/>
        <dsp:cNvSpPr/>
      </dsp:nvSpPr>
      <dsp:spPr>
        <a:xfrm>
          <a:off x="960614" y="2261299"/>
          <a:ext cx="3697421" cy="49762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6930461"/>
              <a:satOff val="-31979"/>
              <a:lumOff val="117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l" defTabSz="533400" rtl="0">
            <a:lnSpc>
              <a:spcPct val="90000"/>
            </a:lnSpc>
            <a:spcBef>
              <a:spcPct val="0"/>
            </a:spcBef>
            <a:spcAft>
              <a:spcPct val="35000"/>
            </a:spcAft>
          </a:pPr>
          <a:r>
            <a:rPr lang="es-MX" sz="1200" kern="1200" dirty="0">
              <a:latin typeface="Arial" panose="020B0604020202020204" pitchFamily="34" charset="0"/>
              <a:cs typeface="Arial" panose="020B0604020202020204" pitchFamily="34" charset="0"/>
            </a:rPr>
            <a:t>Cuando la Superintendencia así lo determine</a:t>
          </a:r>
          <a:endParaRPr lang="en-US" sz="1200" kern="1200" dirty="0">
            <a:latin typeface="Arial" panose="020B0604020202020204" pitchFamily="34" charset="0"/>
            <a:cs typeface="Arial" panose="020B0604020202020204" pitchFamily="34" charset="0"/>
          </a:endParaRPr>
        </a:p>
      </dsp:txBody>
      <dsp:txXfrm>
        <a:off x="975189" y="2275874"/>
        <a:ext cx="3668271" cy="468470"/>
      </dsp:txXfrm>
    </dsp:sp>
    <dsp:sp modelId="{FB794B94-1BC9-405D-82FF-9E930C5A7F5E}">
      <dsp:nvSpPr>
        <dsp:cNvPr id="0" name=""/>
        <dsp:cNvSpPr/>
      </dsp:nvSpPr>
      <dsp:spPr>
        <a:xfrm>
          <a:off x="481505" y="892843"/>
          <a:ext cx="479109" cy="2239290"/>
        </a:xfrm>
        <a:custGeom>
          <a:avLst/>
          <a:gdLst/>
          <a:ahLst/>
          <a:cxnLst/>
          <a:rect l="0" t="0" r="0" b="0"/>
          <a:pathLst>
            <a:path>
              <a:moveTo>
                <a:pt x="0" y="0"/>
              </a:moveTo>
              <a:lnTo>
                <a:pt x="0" y="2239290"/>
              </a:lnTo>
              <a:lnTo>
                <a:pt x="479109" y="22392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61AE9B-1E19-4AFC-8297-788CFCDB66D7}">
      <dsp:nvSpPr>
        <dsp:cNvPr id="0" name=""/>
        <dsp:cNvSpPr/>
      </dsp:nvSpPr>
      <dsp:spPr>
        <a:xfrm>
          <a:off x="960614" y="2883324"/>
          <a:ext cx="3697421" cy="49762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l" defTabSz="533400" rtl="0">
            <a:lnSpc>
              <a:spcPct val="90000"/>
            </a:lnSpc>
            <a:spcBef>
              <a:spcPct val="0"/>
            </a:spcBef>
            <a:spcAft>
              <a:spcPct val="35000"/>
            </a:spcAft>
          </a:pPr>
          <a:r>
            <a:rPr lang="es-MX" sz="1200" kern="1200" dirty="0">
              <a:latin typeface="Arial" panose="020B0604020202020204" pitchFamily="34" charset="0"/>
              <a:cs typeface="Arial" panose="020B0604020202020204" pitchFamily="34" charset="0"/>
            </a:rPr>
            <a:t>Los organismos de integración que superen los USD 200.000 en activos</a:t>
          </a:r>
          <a:endParaRPr lang="en-US" sz="1200" kern="1200" dirty="0">
            <a:latin typeface="Arial" panose="020B0604020202020204" pitchFamily="34" charset="0"/>
            <a:cs typeface="Arial" panose="020B0604020202020204" pitchFamily="34" charset="0"/>
          </a:endParaRPr>
        </a:p>
      </dsp:txBody>
      <dsp:txXfrm>
        <a:off x="975189" y="2897899"/>
        <a:ext cx="3668271" cy="4684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8E14D-B35A-4B10-A51C-52247BB0B987}">
      <dsp:nvSpPr>
        <dsp:cNvPr id="0" name=""/>
        <dsp:cNvSpPr/>
      </dsp:nvSpPr>
      <dsp:spPr>
        <a:xfrm>
          <a:off x="2219660" y="2137670"/>
          <a:ext cx="442751" cy="1427873"/>
        </a:xfrm>
        <a:custGeom>
          <a:avLst/>
          <a:gdLst/>
          <a:ahLst/>
          <a:cxnLst/>
          <a:rect l="0" t="0" r="0" b="0"/>
          <a:pathLst>
            <a:path>
              <a:moveTo>
                <a:pt x="0" y="0"/>
              </a:moveTo>
              <a:lnTo>
                <a:pt x="221375" y="0"/>
              </a:lnTo>
              <a:lnTo>
                <a:pt x="221375" y="1427873"/>
              </a:lnTo>
              <a:lnTo>
                <a:pt x="442751" y="142787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4184BF-DE1E-49F3-8489-7110689D9D7A}">
      <dsp:nvSpPr>
        <dsp:cNvPr id="0" name=""/>
        <dsp:cNvSpPr/>
      </dsp:nvSpPr>
      <dsp:spPr>
        <a:xfrm>
          <a:off x="2219660" y="2137670"/>
          <a:ext cx="442751" cy="475957"/>
        </a:xfrm>
        <a:custGeom>
          <a:avLst/>
          <a:gdLst/>
          <a:ahLst/>
          <a:cxnLst/>
          <a:rect l="0" t="0" r="0" b="0"/>
          <a:pathLst>
            <a:path>
              <a:moveTo>
                <a:pt x="0" y="0"/>
              </a:moveTo>
              <a:lnTo>
                <a:pt x="221375" y="0"/>
              </a:lnTo>
              <a:lnTo>
                <a:pt x="221375" y="475957"/>
              </a:lnTo>
              <a:lnTo>
                <a:pt x="442751" y="47595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E0A16B-48A6-49FB-9656-9CCFEAFCFC79}">
      <dsp:nvSpPr>
        <dsp:cNvPr id="0" name=""/>
        <dsp:cNvSpPr/>
      </dsp:nvSpPr>
      <dsp:spPr>
        <a:xfrm>
          <a:off x="2219660" y="1661712"/>
          <a:ext cx="442751" cy="475957"/>
        </a:xfrm>
        <a:custGeom>
          <a:avLst/>
          <a:gdLst/>
          <a:ahLst/>
          <a:cxnLst/>
          <a:rect l="0" t="0" r="0" b="0"/>
          <a:pathLst>
            <a:path>
              <a:moveTo>
                <a:pt x="0" y="475957"/>
              </a:moveTo>
              <a:lnTo>
                <a:pt x="221375" y="475957"/>
              </a:lnTo>
              <a:lnTo>
                <a:pt x="221375" y="0"/>
              </a:lnTo>
              <a:lnTo>
                <a:pt x="442751"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626D8-414D-4343-9BAA-42BC0438A971}">
      <dsp:nvSpPr>
        <dsp:cNvPr id="0" name=""/>
        <dsp:cNvSpPr/>
      </dsp:nvSpPr>
      <dsp:spPr>
        <a:xfrm>
          <a:off x="2219660" y="709796"/>
          <a:ext cx="442751" cy="1427873"/>
        </a:xfrm>
        <a:custGeom>
          <a:avLst/>
          <a:gdLst/>
          <a:ahLst/>
          <a:cxnLst/>
          <a:rect l="0" t="0" r="0" b="0"/>
          <a:pathLst>
            <a:path>
              <a:moveTo>
                <a:pt x="0" y="1427873"/>
              </a:moveTo>
              <a:lnTo>
                <a:pt x="221375" y="1427873"/>
              </a:lnTo>
              <a:lnTo>
                <a:pt x="221375" y="0"/>
              </a:lnTo>
              <a:lnTo>
                <a:pt x="442751"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59E73-F3F8-4F20-818A-343067DA4BE2}">
      <dsp:nvSpPr>
        <dsp:cNvPr id="0" name=""/>
        <dsp:cNvSpPr/>
      </dsp:nvSpPr>
      <dsp:spPr>
        <a:xfrm>
          <a:off x="5904" y="1800072"/>
          <a:ext cx="2213756" cy="67519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smtClean="0">
              <a:latin typeface="Arial" panose="020B0604020202020204" pitchFamily="34" charset="0"/>
              <a:cs typeface="Arial" panose="020B0604020202020204" pitchFamily="34" charset="0"/>
            </a:rPr>
            <a:t>Auditores Externos</a:t>
          </a:r>
        </a:p>
        <a:p>
          <a:pPr lvl="0" algn="ctr" defTabSz="533400">
            <a:lnSpc>
              <a:spcPct val="90000"/>
            </a:lnSpc>
            <a:spcBef>
              <a:spcPct val="0"/>
            </a:spcBef>
            <a:spcAft>
              <a:spcPct val="35000"/>
            </a:spcAft>
          </a:pPr>
          <a:r>
            <a:rPr lang="es-ES" sz="1200" b="1" kern="1200" smtClean="0">
              <a:latin typeface="Arial" panose="020B0604020202020204" pitchFamily="34" charset="0"/>
              <a:cs typeface="Arial" panose="020B0604020202020204" pitchFamily="34" charset="0"/>
            </a:rPr>
            <a:t>Personas Jurídicas</a:t>
          </a:r>
          <a:endParaRPr lang="es-EC" sz="1200" b="1" kern="1200" dirty="0">
            <a:latin typeface="Arial" panose="020B0604020202020204" pitchFamily="34" charset="0"/>
            <a:cs typeface="Arial" panose="020B0604020202020204" pitchFamily="34" charset="0"/>
          </a:endParaRPr>
        </a:p>
      </dsp:txBody>
      <dsp:txXfrm>
        <a:off x="5904" y="1800072"/>
        <a:ext cx="2213756" cy="675195"/>
      </dsp:txXfrm>
    </dsp:sp>
    <dsp:sp modelId="{5F540D74-B3B2-43CE-9F53-227FC096AADA}">
      <dsp:nvSpPr>
        <dsp:cNvPr id="0" name=""/>
        <dsp:cNvSpPr/>
      </dsp:nvSpPr>
      <dsp:spPr>
        <a:xfrm>
          <a:off x="2662412" y="372199"/>
          <a:ext cx="4035855" cy="67519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panose="020B0604020202020204" pitchFamily="34" charset="0"/>
              <a:cs typeface="Arial" panose="020B0604020202020204" pitchFamily="34" charset="0"/>
            </a:rPr>
            <a:t>Solicitud de calificación – formulario SEPS</a:t>
          </a:r>
          <a:endParaRPr lang="es-EC" sz="1200" kern="1200" dirty="0">
            <a:latin typeface="Arial" panose="020B0604020202020204" pitchFamily="34" charset="0"/>
            <a:cs typeface="Arial" panose="020B0604020202020204" pitchFamily="34" charset="0"/>
          </a:endParaRPr>
        </a:p>
      </dsp:txBody>
      <dsp:txXfrm>
        <a:off x="2662412" y="372199"/>
        <a:ext cx="4035855" cy="675195"/>
      </dsp:txXfrm>
    </dsp:sp>
    <dsp:sp modelId="{9363219E-20B3-4E8F-B47A-07DF3F1B3AE5}">
      <dsp:nvSpPr>
        <dsp:cNvPr id="0" name=""/>
        <dsp:cNvSpPr/>
      </dsp:nvSpPr>
      <dsp:spPr>
        <a:xfrm>
          <a:off x="2662412" y="1324114"/>
          <a:ext cx="4074086" cy="67519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smtClean="0">
              <a:latin typeface="Arial" panose="020B0604020202020204" pitchFamily="34" charset="0"/>
              <a:cs typeface="Arial" panose="020B0604020202020204" pitchFamily="34" charset="0"/>
            </a:rPr>
            <a:t>Tener como objeto social la auditoría</a:t>
          </a:r>
          <a:endParaRPr lang="es-EC" sz="1200" kern="1200" dirty="0">
            <a:latin typeface="Arial" panose="020B0604020202020204" pitchFamily="34" charset="0"/>
            <a:cs typeface="Arial" panose="020B0604020202020204" pitchFamily="34" charset="0"/>
          </a:endParaRPr>
        </a:p>
      </dsp:txBody>
      <dsp:txXfrm>
        <a:off x="2662412" y="1324114"/>
        <a:ext cx="4074086" cy="675195"/>
      </dsp:txXfrm>
    </dsp:sp>
    <dsp:sp modelId="{128872F5-2F96-483F-BC5F-16532A88117C}">
      <dsp:nvSpPr>
        <dsp:cNvPr id="0" name=""/>
        <dsp:cNvSpPr/>
      </dsp:nvSpPr>
      <dsp:spPr>
        <a:xfrm>
          <a:off x="2662412" y="2276029"/>
          <a:ext cx="4063460" cy="67519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panose="020B0604020202020204" pitchFamily="34" charset="0"/>
              <a:cs typeface="Arial" panose="020B0604020202020204" pitchFamily="34" charset="0"/>
            </a:rPr>
            <a:t>Experiencia de la firma de al menos tres años o que al menos tres de los miembros de su personal cumplan los requisitos de </a:t>
          </a:r>
          <a:r>
            <a:rPr lang="es-EC" sz="1200" kern="1200" dirty="0" smtClean="0">
              <a:latin typeface="Arial" panose="020B0604020202020204" pitchFamily="34" charset="0"/>
              <a:cs typeface="Arial" panose="020B0604020202020204" pitchFamily="34" charset="0"/>
            </a:rPr>
            <a:t>las personas naturales</a:t>
          </a:r>
          <a:endParaRPr lang="es-EC" sz="1200" kern="1200" dirty="0">
            <a:latin typeface="Arial" panose="020B0604020202020204" pitchFamily="34" charset="0"/>
            <a:cs typeface="Arial" panose="020B0604020202020204" pitchFamily="34" charset="0"/>
          </a:endParaRPr>
        </a:p>
      </dsp:txBody>
      <dsp:txXfrm>
        <a:off x="2662412" y="2276029"/>
        <a:ext cx="4063460" cy="675195"/>
      </dsp:txXfrm>
    </dsp:sp>
    <dsp:sp modelId="{95AD0A5A-1F89-42E2-9F7F-4B6AEA642B15}">
      <dsp:nvSpPr>
        <dsp:cNvPr id="0" name=""/>
        <dsp:cNvSpPr/>
      </dsp:nvSpPr>
      <dsp:spPr>
        <a:xfrm>
          <a:off x="2662412" y="3227945"/>
          <a:ext cx="4085908" cy="67519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latin typeface="Arial" panose="020B0604020202020204" pitchFamily="34" charset="0"/>
              <a:cs typeface="Arial" panose="020B0604020202020204" pitchFamily="34" charset="0"/>
            </a:rPr>
            <a:t> Cursos de capacitación en temas de </a:t>
          </a:r>
          <a:r>
            <a:rPr lang="es-EC" sz="1200" kern="1200" dirty="0" smtClean="0">
              <a:latin typeface="Arial" panose="020B0604020202020204" pitchFamily="34" charset="0"/>
              <a:cs typeface="Arial" panose="020B0604020202020204" pitchFamily="34" charset="0"/>
            </a:rPr>
            <a:t>auditoría, control, contabilidad</a:t>
          </a:r>
          <a:endParaRPr lang="es-EC" sz="1200" kern="1200" dirty="0">
            <a:latin typeface="Arial" panose="020B0604020202020204" pitchFamily="34" charset="0"/>
            <a:cs typeface="Arial" panose="020B0604020202020204" pitchFamily="34" charset="0"/>
          </a:endParaRPr>
        </a:p>
      </dsp:txBody>
      <dsp:txXfrm>
        <a:off x="2662412" y="3227945"/>
        <a:ext cx="4085908" cy="6751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F0704-37DB-4CBD-AF74-F1F742C4A9C7}" type="datetimeFigureOut">
              <a:rPr lang="en-US" smtClean="0"/>
              <a:t>3/15/2022</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CC246-62FD-42D6-93D3-8A00A897F7C5}" type="slidenum">
              <a:rPr lang="en-US" smtClean="0"/>
              <a:t>‹Nº›</a:t>
            </a:fld>
            <a:endParaRPr lang="en-US"/>
          </a:p>
        </p:txBody>
      </p:sp>
    </p:spTree>
    <p:extLst>
      <p:ext uri="{BB962C8B-B14F-4D97-AF65-F5344CB8AC3E}">
        <p14:creationId xmlns:p14="http://schemas.microsoft.com/office/powerpoint/2010/main" val="521836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11531ED2-B7F2-41A4-9517-27694BFDED26}" type="datetime1">
              <a:rPr lang="en-US" smtClean="0"/>
              <a:t>3/15/2022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3631220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E52B7D96-6253-4DA8-9CD0-A76433492C13}" type="datetime1">
              <a:rPr lang="en-US" smtClean="0"/>
              <a:t>3/15/2022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330840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B3805525-363C-46FC-B929-46743CA74AD0}" type="datetime1">
              <a:rPr lang="en-US" smtClean="0"/>
              <a:t>3/15/2022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326839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A637C1AF-2082-475B-B4DD-561BA9E74DCC}" type="datetime1">
              <a:rPr lang="en-US" smtClean="0"/>
              <a:t>3/15/2022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271966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85E3D16D-59C0-4EF6-83BB-BCD1C9DED79D}" type="datetime1">
              <a:rPr lang="en-US" smtClean="0"/>
              <a:t>3/15/2022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3837331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BB7D9549-C949-478E-B841-247352DE3C86}" type="datetime1">
              <a:rPr lang="en-US" smtClean="0"/>
              <a:t>3/15/2022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257894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FD9E79E1-3622-4FE0-8186-288A71A19605}" type="datetime1">
              <a:rPr lang="en-US" smtClean="0"/>
              <a:t>3/15/2022</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3442583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7B57C0AF-84DD-46F3-98AE-4B04C0A1F1F5}" type="datetime1">
              <a:rPr lang="en-US" smtClean="0"/>
              <a:t>3/15/2022</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186313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9C093BD-A812-463F-9CA3-8D7DE53201B1}" type="datetime1">
              <a:rPr lang="en-US" smtClean="0"/>
              <a:t>3/15/2022</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213693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174A3486-A339-40EB-B04D-93B56F9B330F}" type="datetime1">
              <a:rPr lang="en-US" smtClean="0"/>
              <a:t>3/15/2022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2987062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49A783F-AE08-4CF6-B25A-2FB9AACD577B}" type="datetime1">
              <a:rPr lang="en-US" smtClean="0"/>
              <a:t>3/15/2022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EC35D5E-54FA-410D-8F49-3125BB2317F9}" type="slidenum">
              <a:rPr lang="en-US" smtClean="0"/>
              <a:t>‹Nº›</a:t>
            </a:fld>
            <a:endParaRPr lang="en-US"/>
          </a:p>
        </p:txBody>
      </p:sp>
    </p:spTree>
    <p:extLst>
      <p:ext uri="{BB962C8B-B14F-4D97-AF65-F5344CB8AC3E}">
        <p14:creationId xmlns:p14="http://schemas.microsoft.com/office/powerpoint/2010/main" val="1983517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AE4CB-693A-4FFF-A550-465EC1B83980}" type="datetime1">
              <a:rPr lang="en-US" smtClean="0"/>
              <a:t>3/15/2022</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35D5E-54FA-410D-8F49-3125BB2317F9}" type="slidenum">
              <a:rPr lang="en-US" smtClean="0"/>
              <a:t>‹Nº›</a:t>
            </a:fld>
            <a:endParaRPr lang="en-US"/>
          </a:p>
        </p:txBody>
      </p:sp>
    </p:spTree>
    <p:extLst>
      <p:ext uri="{BB962C8B-B14F-4D97-AF65-F5344CB8AC3E}">
        <p14:creationId xmlns:p14="http://schemas.microsoft.com/office/powerpoint/2010/main" val="158741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image" Target="../media/image2.png"/><Relationship Id="rId16" Type="http://schemas.openxmlformats.org/officeDocument/2006/relationships/diagramColors" Target="../diagrams/colors13.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microsoft.com/office/2007/relationships/hdphoto" Target="../media/hdphoto3.wdp"/><Relationship Id="rId5" Type="http://schemas.openxmlformats.org/officeDocument/2006/relationships/diagramQuickStyle" Target="../diagrams/quickStyle19.xml"/><Relationship Id="rId10" Type="http://schemas.openxmlformats.org/officeDocument/2006/relationships/image" Target="../media/image19.png"/><Relationship Id="rId4" Type="http://schemas.openxmlformats.org/officeDocument/2006/relationships/diagramLayout" Target="../diagrams/layout19.xml"/><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1.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20.png"/><Relationship Id="rId7" Type="http://schemas.openxmlformats.org/officeDocument/2006/relationships/diagramQuickStyle" Target="../diagrams/quickStyle2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23.xml"/><Relationship Id="rId11" Type="http://schemas.microsoft.com/office/2007/relationships/hdphoto" Target="../media/hdphoto5.wdp"/><Relationship Id="rId5" Type="http://schemas.openxmlformats.org/officeDocument/2006/relationships/diagramData" Target="../diagrams/data23.xml"/><Relationship Id="rId10" Type="http://schemas.openxmlformats.org/officeDocument/2006/relationships/image" Target="../media/image21.png"/><Relationship Id="rId4" Type="http://schemas.microsoft.com/office/2007/relationships/hdphoto" Target="../media/hdphoto4.wdp"/><Relationship Id="rId9" Type="http://schemas.microsoft.com/office/2007/relationships/diagramDrawing" Target="../diagrams/drawing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microsoft.com/office/2007/relationships/hdphoto" Target="../media/hdphoto9.wdp"/><Relationship Id="rId5" Type="http://schemas.openxmlformats.org/officeDocument/2006/relationships/diagramQuickStyle" Target="../diagrams/quickStyle25.xml"/><Relationship Id="rId10" Type="http://schemas.openxmlformats.org/officeDocument/2006/relationships/image" Target="../media/image25.png"/><Relationship Id="rId4" Type="http://schemas.openxmlformats.org/officeDocument/2006/relationships/diagramLayout" Target="../diagrams/layout25.xml"/><Relationship Id="rId9"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7.xml"/><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26.png"/><Relationship Id="rId7" Type="http://schemas.openxmlformats.org/officeDocument/2006/relationships/diagramQuickStyle" Target="../diagrams/quickStyle2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29.xml"/><Relationship Id="rId5" Type="http://schemas.openxmlformats.org/officeDocument/2006/relationships/diagramData" Target="../diagrams/data29.xml"/><Relationship Id="rId4" Type="http://schemas.microsoft.com/office/2007/relationships/hdphoto" Target="../media/hdphoto10.wdp"/><Relationship Id="rId9" Type="http://schemas.microsoft.com/office/2007/relationships/diagramDrawing" Target="../diagrams/drawing2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chart" Target="../charts/chart1.xml"/><Relationship Id="rId7" Type="http://schemas.openxmlformats.org/officeDocument/2006/relationships/diagramColors" Target="../diagrams/colors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9525" y="0"/>
            <a:ext cx="12182475" cy="6867525"/>
          </a:xfrm>
          <a:prstGeom prst="rect">
            <a:avLst/>
          </a:prstGeom>
        </p:spPr>
      </p:pic>
      <p:sp>
        <p:nvSpPr>
          <p:cNvPr id="5" name="Marcador de contenido 2"/>
          <p:cNvSpPr txBox="1">
            <a:spLocks/>
          </p:cNvSpPr>
          <p:nvPr/>
        </p:nvSpPr>
        <p:spPr>
          <a:xfrm>
            <a:off x="1676400" y="705395"/>
            <a:ext cx="10515600" cy="52251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1500" b="1" dirty="0" smtClean="0">
                <a:latin typeface="Arial" panose="020B0604020202020204" pitchFamily="34" charset="0"/>
                <a:cs typeface="Arial" panose="020B0604020202020204" pitchFamily="34" charset="0"/>
              </a:rPr>
              <a:t>Universidad de las Fuerzas Armadas – ESP</a:t>
            </a:r>
            <a:r>
              <a:rPr lang="en-US" sz="1500" b="1" dirty="0" smtClean="0">
                <a:latin typeface="Arial" panose="020B0604020202020204" pitchFamily="34" charset="0"/>
                <a:cs typeface="Arial" panose="020B0604020202020204" pitchFamily="34" charset="0"/>
              </a:rPr>
              <a:t>E</a:t>
            </a:r>
          </a:p>
          <a:p>
            <a:r>
              <a:rPr lang="es-EC" sz="1500" b="1" dirty="0" smtClean="0">
                <a:latin typeface="Arial" panose="020B0604020202020204" pitchFamily="34" charset="0"/>
                <a:cs typeface="Arial" panose="020B0604020202020204" pitchFamily="34" charset="0"/>
              </a:rPr>
              <a:t>Departamento de Ciencias Económicas, Administrativas y </a:t>
            </a:r>
            <a:r>
              <a:rPr lang="es-EC" sz="1500" b="1" dirty="0" smtClean="0">
                <a:latin typeface="Arial" panose="020B0604020202020204" pitchFamily="34" charset="0"/>
                <a:cs typeface="Arial" panose="020B0604020202020204" pitchFamily="34" charset="0"/>
              </a:rPr>
              <a:t>del </a:t>
            </a:r>
            <a:r>
              <a:rPr lang="es-EC" sz="1500" b="1" dirty="0" smtClean="0">
                <a:latin typeface="Arial" panose="020B0604020202020204" pitchFamily="34" charset="0"/>
                <a:cs typeface="Arial" panose="020B0604020202020204" pitchFamily="34" charset="0"/>
              </a:rPr>
              <a:t>Comercio</a:t>
            </a:r>
          </a:p>
          <a:p>
            <a:r>
              <a:rPr lang="es-EC" sz="1500" b="1" dirty="0" smtClean="0">
                <a:latin typeface="Arial" panose="020B0604020202020204" pitchFamily="34" charset="0"/>
                <a:cs typeface="Arial" panose="020B0604020202020204" pitchFamily="34" charset="0"/>
              </a:rPr>
              <a:t>Carrera de Contabilidad y Auditoría</a:t>
            </a:r>
          </a:p>
          <a:p>
            <a:r>
              <a:rPr lang="es-EC" sz="1500" dirty="0" smtClean="0">
                <a:latin typeface="Arial" panose="020B0604020202020204" pitchFamily="34" charset="0"/>
                <a:cs typeface="Arial" panose="020B0604020202020204" pitchFamily="34" charset="0"/>
              </a:rPr>
              <a:t> </a:t>
            </a:r>
          </a:p>
          <a:p>
            <a:r>
              <a:rPr lang="es-MX" sz="1500" dirty="0" smtClean="0">
                <a:latin typeface="Arial" panose="020B0604020202020204" pitchFamily="34" charset="0"/>
                <a:cs typeface="Arial" panose="020B0604020202020204" pitchFamily="34" charset="0"/>
              </a:rPr>
              <a:t>La Auditoría en la detección de fraudes en el sector público privado del Ecuador: Metodología de Auditoría Integral (Superintendencia de Economía Popular y Solidaria)</a:t>
            </a:r>
            <a:endParaRPr lang="es-EC" sz="1500" dirty="0" smtClean="0">
              <a:latin typeface="Arial" panose="020B0604020202020204" pitchFamily="34" charset="0"/>
              <a:cs typeface="Arial" panose="020B0604020202020204" pitchFamily="34" charset="0"/>
            </a:endParaRPr>
          </a:p>
          <a:p>
            <a:endParaRPr lang="es-EC" sz="1500" dirty="0" smtClean="0">
              <a:latin typeface="Arial" panose="020B0604020202020204" pitchFamily="34" charset="0"/>
              <a:cs typeface="Arial" panose="020B0604020202020204" pitchFamily="34" charset="0"/>
            </a:endParaRPr>
          </a:p>
          <a:p>
            <a:r>
              <a:rPr lang="es-EC" sz="1500" b="1" dirty="0" smtClean="0">
                <a:latin typeface="Arial" panose="020B0604020202020204" pitchFamily="34" charset="0"/>
                <a:cs typeface="Arial" panose="020B0604020202020204" pitchFamily="34" charset="0"/>
              </a:rPr>
              <a:t>Autores:</a:t>
            </a:r>
          </a:p>
          <a:p>
            <a:r>
              <a:rPr lang="es-EC" sz="1500" dirty="0" smtClean="0">
                <a:latin typeface="Arial" panose="020B0604020202020204" pitchFamily="34" charset="0"/>
                <a:cs typeface="Arial" panose="020B0604020202020204" pitchFamily="34" charset="0"/>
              </a:rPr>
              <a:t>Malena Elizabeth Domínguez Ayala</a:t>
            </a:r>
          </a:p>
          <a:p>
            <a:r>
              <a:rPr lang="es-EC" sz="1500" dirty="0" smtClean="0">
                <a:latin typeface="Arial" panose="020B0604020202020204" pitchFamily="34" charset="0"/>
                <a:cs typeface="Arial" panose="020B0604020202020204" pitchFamily="34" charset="0"/>
              </a:rPr>
              <a:t>Mateo Sebastián Maldonado Tapia</a:t>
            </a:r>
          </a:p>
          <a:p>
            <a:endParaRPr lang="es-EC" sz="1500" dirty="0" smtClean="0">
              <a:latin typeface="Arial" panose="020B0604020202020204" pitchFamily="34" charset="0"/>
              <a:cs typeface="Arial" panose="020B0604020202020204" pitchFamily="34" charset="0"/>
            </a:endParaRPr>
          </a:p>
          <a:p>
            <a:r>
              <a:rPr lang="es-EC" sz="1500" b="1" dirty="0" smtClean="0">
                <a:latin typeface="Arial" panose="020B0604020202020204" pitchFamily="34" charset="0"/>
                <a:cs typeface="Arial" panose="020B0604020202020204" pitchFamily="34" charset="0"/>
              </a:rPr>
              <a:t>Tutora:</a:t>
            </a:r>
          </a:p>
          <a:p>
            <a:r>
              <a:rPr lang="es-EC" sz="1500" dirty="0" smtClean="0">
                <a:latin typeface="Arial" panose="020B0604020202020204" pitchFamily="34" charset="0"/>
                <a:cs typeface="Arial" panose="020B0604020202020204" pitchFamily="34" charset="0"/>
              </a:rPr>
              <a:t>Dra. Eugenia </a:t>
            </a:r>
            <a:r>
              <a:rPr lang="es-EC" sz="1500" dirty="0" err="1" smtClean="0">
                <a:latin typeface="Arial" panose="020B0604020202020204" pitchFamily="34" charset="0"/>
                <a:cs typeface="Arial" panose="020B0604020202020204" pitchFamily="34" charset="0"/>
              </a:rPr>
              <a:t>Floripez</a:t>
            </a:r>
            <a:r>
              <a:rPr lang="es-EC" sz="1500" dirty="0" smtClean="0">
                <a:latin typeface="Arial" panose="020B0604020202020204" pitchFamily="34" charset="0"/>
                <a:cs typeface="Arial" panose="020B0604020202020204" pitchFamily="34" charset="0"/>
              </a:rPr>
              <a:t> Camacho Estrada </a:t>
            </a:r>
            <a:r>
              <a:rPr lang="es-EC" sz="1500" dirty="0" err="1" smtClean="0">
                <a:latin typeface="Arial" panose="020B0604020202020204" pitchFamily="34" charset="0"/>
                <a:cs typeface="Arial" panose="020B0604020202020204" pitchFamily="34" charset="0"/>
              </a:rPr>
              <a:t>Msc</a:t>
            </a:r>
            <a:r>
              <a:rPr lang="es-EC" sz="1500" dirty="0" smtClean="0">
                <a:latin typeface="Arial" panose="020B0604020202020204" pitchFamily="34" charset="0"/>
                <a:cs typeface="Arial" panose="020B0604020202020204" pitchFamily="34" charset="0"/>
              </a:rPr>
              <a:t>.</a:t>
            </a:r>
          </a:p>
          <a:p>
            <a:endParaRPr lang="es-EC" sz="1500" dirty="0">
              <a:latin typeface="Arial" panose="020B0604020202020204" pitchFamily="34" charset="0"/>
              <a:cs typeface="Arial" panose="020B0604020202020204" pitchFamily="34" charset="0"/>
            </a:endParaRPr>
          </a:p>
          <a:p>
            <a:r>
              <a:rPr lang="es-EC" sz="1500" dirty="0" smtClean="0">
                <a:latin typeface="Arial" panose="020B0604020202020204" pitchFamily="34" charset="0"/>
                <a:cs typeface="Arial" panose="020B0604020202020204" pitchFamily="34" charset="0"/>
              </a:rPr>
              <a:t>Sangolquí, 10 de marzo de 2022 </a:t>
            </a:r>
          </a:p>
          <a:p>
            <a:endParaRPr lang="es-EC" sz="1500" dirty="0" smtClean="0">
              <a:latin typeface="Arial" panose="020B0604020202020204" pitchFamily="34" charset="0"/>
              <a:cs typeface="Arial" panose="020B0604020202020204" pitchFamily="34" charset="0"/>
            </a:endParaRPr>
          </a:p>
        </p:txBody>
      </p:sp>
      <p:sp>
        <p:nvSpPr>
          <p:cNvPr id="2" name="CuadroTexto 1"/>
          <p:cNvSpPr txBox="1"/>
          <p:nvPr/>
        </p:nvSpPr>
        <p:spPr>
          <a:xfrm>
            <a:off x="600891" y="6139543"/>
            <a:ext cx="301686" cy="369332"/>
          </a:xfrm>
          <a:prstGeom prst="rect">
            <a:avLst/>
          </a:prstGeom>
          <a:noFill/>
        </p:spPr>
        <p:txBody>
          <a:bodyPr wrap="none" rtlCol="0">
            <a:spAutoFit/>
          </a:bodyPr>
          <a:lstStyle/>
          <a:p>
            <a:r>
              <a:rPr lang="es-EC" dirty="0" smtClean="0"/>
              <a:t>1</a:t>
            </a:r>
            <a:endParaRPr lang="en-US" dirty="0"/>
          </a:p>
        </p:txBody>
      </p:sp>
    </p:spTree>
    <p:extLst>
      <p:ext uri="{BB962C8B-B14F-4D97-AF65-F5344CB8AC3E}">
        <p14:creationId xmlns:p14="http://schemas.microsoft.com/office/powerpoint/2010/main" val="2040272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2" name="Diagrama 1">
            <a:extLst>
              <a:ext uri="{FF2B5EF4-FFF2-40B4-BE49-F238E27FC236}">
                <a16:creationId xmlns:a16="http://schemas.microsoft.com/office/drawing/2014/main" id="{45F8DB18-068D-42BA-8F34-BBBE2DE4C3FE}"/>
              </a:ext>
            </a:extLst>
          </p:cNvPr>
          <p:cNvGraphicFramePr/>
          <p:nvPr>
            <p:extLst>
              <p:ext uri="{D42A27DB-BD31-4B8C-83A1-F6EECF244321}">
                <p14:modId xmlns:p14="http://schemas.microsoft.com/office/powerpoint/2010/main" val="154948510"/>
              </p:ext>
            </p:extLst>
          </p:nvPr>
        </p:nvGraphicFramePr>
        <p:xfrm>
          <a:off x="142964" y="1058092"/>
          <a:ext cx="6754225" cy="4275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9820F01F-8A51-406A-96D5-3EFAC81A21FF}"/>
              </a:ext>
            </a:extLst>
          </p:cNvPr>
          <p:cNvSpPr txBox="1"/>
          <p:nvPr/>
        </p:nvSpPr>
        <p:spPr>
          <a:xfrm>
            <a:off x="391158" y="615404"/>
            <a:ext cx="6102626" cy="307777"/>
          </a:xfrm>
          <a:prstGeom prst="rect">
            <a:avLst/>
          </a:prstGeom>
          <a:noFill/>
        </p:spPr>
        <p:txBody>
          <a:bodyPr wrap="square">
            <a:spAutoFit/>
          </a:bodyPr>
          <a:lstStyle/>
          <a:p>
            <a:r>
              <a:rPr lang="es-ES" sz="1400" b="1" dirty="0">
                <a:latin typeface="Arial" panose="020B0604020202020204" pitchFamily="34" charset="0"/>
                <a:cs typeface="Arial" panose="020B0604020202020204" pitchFamily="34" charset="0"/>
              </a:rPr>
              <a:t>Calificación de Auditores Internos </a:t>
            </a:r>
            <a:r>
              <a:rPr lang="es-ES" sz="1400" b="1" dirty="0" smtClean="0">
                <a:latin typeface="Arial" panose="020B0604020202020204" pitchFamily="34" charset="0"/>
                <a:cs typeface="Arial" panose="020B0604020202020204" pitchFamily="34" charset="0"/>
              </a:rPr>
              <a:t>y </a:t>
            </a:r>
            <a:r>
              <a:rPr lang="es-ES" sz="1400" b="1" dirty="0">
                <a:latin typeface="Arial" panose="020B0604020202020204" pitchFamily="34" charset="0"/>
                <a:cs typeface="Arial" panose="020B0604020202020204" pitchFamily="34" charset="0"/>
              </a:rPr>
              <a:t>Externos</a:t>
            </a:r>
            <a:endParaRPr lang="es-EC" sz="1400" b="1" dirty="0">
              <a:latin typeface="Arial" panose="020B0604020202020204" pitchFamily="34" charset="0"/>
              <a:cs typeface="Arial" panose="020B0604020202020204" pitchFamily="34" charset="0"/>
            </a:endParaRPr>
          </a:p>
        </p:txBody>
      </p:sp>
      <p:sp>
        <p:nvSpPr>
          <p:cNvPr id="7" name="CuadroTexto 6"/>
          <p:cNvSpPr txBox="1"/>
          <p:nvPr/>
        </p:nvSpPr>
        <p:spPr>
          <a:xfrm>
            <a:off x="496388" y="5891348"/>
            <a:ext cx="418704" cy="369332"/>
          </a:xfrm>
          <a:prstGeom prst="rect">
            <a:avLst/>
          </a:prstGeom>
          <a:noFill/>
        </p:spPr>
        <p:txBody>
          <a:bodyPr wrap="none" rtlCol="0">
            <a:spAutoFit/>
          </a:bodyPr>
          <a:lstStyle/>
          <a:p>
            <a:r>
              <a:rPr lang="es-EC" dirty="0" smtClean="0"/>
              <a:t>10</a:t>
            </a:r>
            <a:endParaRPr lang="en-US" dirty="0"/>
          </a:p>
        </p:txBody>
      </p:sp>
      <p:graphicFrame>
        <p:nvGraphicFramePr>
          <p:cNvPr id="8" name="Diagrama 7">
            <a:extLst>
              <a:ext uri="{FF2B5EF4-FFF2-40B4-BE49-F238E27FC236}">
                <a16:creationId xmlns:a16="http://schemas.microsoft.com/office/drawing/2014/main" id="{E97B5ABB-B337-4D3E-A2AC-2589E6F87773}"/>
              </a:ext>
            </a:extLst>
          </p:cNvPr>
          <p:cNvGraphicFramePr/>
          <p:nvPr>
            <p:extLst>
              <p:ext uri="{D42A27DB-BD31-4B8C-83A1-F6EECF244321}">
                <p14:modId xmlns:p14="http://schemas.microsoft.com/office/powerpoint/2010/main" val="3119453641"/>
              </p:ext>
            </p:extLst>
          </p:nvPr>
        </p:nvGraphicFramePr>
        <p:xfrm>
          <a:off x="7171509" y="875211"/>
          <a:ext cx="4693918" cy="47287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14014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6" name="Rectángulo 5"/>
          <p:cNvSpPr/>
          <p:nvPr/>
        </p:nvSpPr>
        <p:spPr>
          <a:xfrm>
            <a:off x="508723" y="536666"/>
            <a:ext cx="5521237" cy="508344"/>
          </a:xfrm>
          <a:prstGeom prst="rect">
            <a:avLst/>
          </a:prstGeom>
        </p:spPr>
        <p:txBody>
          <a:bodyPr wrap="square">
            <a:spAutoFit/>
          </a:bodyPr>
          <a:lstStyle/>
          <a:p>
            <a:pPr lvl="0" algn="just">
              <a:lnSpc>
                <a:spcPct val="200000"/>
              </a:lnSpc>
              <a:spcAft>
                <a:spcPts val="0"/>
              </a:spcAft>
            </a:pPr>
            <a:r>
              <a:rPr lang="es-EC"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Metodología de la Investigación</a:t>
            </a:r>
            <a:endPar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4" name="Diagrama 3"/>
          <p:cNvGraphicFramePr/>
          <p:nvPr>
            <p:extLst>
              <p:ext uri="{D42A27DB-BD31-4B8C-83A1-F6EECF244321}">
                <p14:modId xmlns:p14="http://schemas.microsoft.com/office/powerpoint/2010/main" val="238215129"/>
              </p:ext>
            </p:extLst>
          </p:nvPr>
        </p:nvGraphicFramePr>
        <p:xfrm>
          <a:off x="1676402" y="1928916"/>
          <a:ext cx="3836654" cy="91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p:cNvGraphicFramePr/>
          <p:nvPr>
            <p:extLst>
              <p:ext uri="{D42A27DB-BD31-4B8C-83A1-F6EECF244321}">
                <p14:modId xmlns:p14="http://schemas.microsoft.com/office/powerpoint/2010/main" val="3117719440"/>
              </p:ext>
            </p:extLst>
          </p:nvPr>
        </p:nvGraphicFramePr>
        <p:xfrm>
          <a:off x="6749141" y="1070604"/>
          <a:ext cx="5129350" cy="43896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a 9"/>
          <p:cNvGraphicFramePr/>
          <p:nvPr>
            <p:extLst>
              <p:ext uri="{D42A27DB-BD31-4B8C-83A1-F6EECF244321}">
                <p14:modId xmlns:p14="http://schemas.microsoft.com/office/powerpoint/2010/main" val="3248166789"/>
              </p:ext>
            </p:extLst>
          </p:nvPr>
        </p:nvGraphicFramePr>
        <p:xfrm>
          <a:off x="1689463" y="3875282"/>
          <a:ext cx="3862251" cy="91878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CuadroTexto 6"/>
          <p:cNvSpPr txBox="1"/>
          <p:nvPr/>
        </p:nvSpPr>
        <p:spPr>
          <a:xfrm>
            <a:off x="444137" y="5878285"/>
            <a:ext cx="418704" cy="369332"/>
          </a:xfrm>
          <a:prstGeom prst="rect">
            <a:avLst/>
          </a:prstGeom>
          <a:noFill/>
        </p:spPr>
        <p:txBody>
          <a:bodyPr wrap="none" rtlCol="0">
            <a:spAutoFit/>
          </a:bodyPr>
          <a:lstStyle/>
          <a:p>
            <a:r>
              <a:rPr lang="es-EC" dirty="0" smtClean="0"/>
              <a:t>11</a:t>
            </a:r>
            <a:endParaRPr lang="en-US" dirty="0"/>
          </a:p>
        </p:txBody>
      </p:sp>
      <p:sp>
        <p:nvSpPr>
          <p:cNvPr id="2" name="Flecha abajo 1"/>
          <p:cNvSpPr/>
          <p:nvPr/>
        </p:nvSpPr>
        <p:spPr>
          <a:xfrm>
            <a:off x="3252651" y="2978331"/>
            <a:ext cx="679269" cy="744583"/>
          </a:xfrm>
          <a:prstGeom prst="down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Flecha abajo 8"/>
          <p:cNvSpPr/>
          <p:nvPr/>
        </p:nvSpPr>
        <p:spPr>
          <a:xfrm rot="16200000">
            <a:off x="5965371" y="3992879"/>
            <a:ext cx="679269" cy="744583"/>
          </a:xfrm>
          <a:prstGeom prst="down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52357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3" name="Rectángulo 2"/>
          <p:cNvSpPr/>
          <p:nvPr/>
        </p:nvSpPr>
        <p:spPr>
          <a:xfrm>
            <a:off x="508723" y="536666"/>
            <a:ext cx="5521237" cy="508344"/>
          </a:xfrm>
          <a:prstGeom prst="rect">
            <a:avLst/>
          </a:prstGeom>
        </p:spPr>
        <p:txBody>
          <a:bodyPr wrap="square">
            <a:spAutoFit/>
          </a:bodyPr>
          <a:lstStyle/>
          <a:p>
            <a:pPr lvl="0" algn="just">
              <a:lnSpc>
                <a:spcPct val="200000"/>
              </a:lnSpc>
              <a:spcAft>
                <a:spcPts val="0"/>
              </a:spcAft>
            </a:pPr>
            <a:r>
              <a:rPr lang="es-EC"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Población</a:t>
            </a:r>
            <a:endPar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ángulo 1"/>
          <p:cNvSpPr/>
          <p:nvPr/>
        </p:nvSpPr>
        <p:spPr>
          <a:xfrm>
            <a:off x="4798425" y="1110475"/>
            <a:ext cx="2555964" cy="355803"/>
          </a:xfrm>
          <a:prstGeom prst="rect">
            <a:avLst/>
          </a:prstGeom>
        </p:spPr>
        <p:txBody>
          <a:bodyPr wrap="square">
            <a:spAutoFit/>
          </a:bodyPr>
          <a:lstStyle/>
          <a:p>
            <a:pPr>
              <a:lnSpc>
                <a:spcPct val="107000"/>
              </a:lnSpc>
              <a:spcAft>
                <a:spcPts val="800"/>
              </a:spcAft>
            </a:pPr>
            <a:r>
              <a:rPr lang="es-MX" sz="1600" b="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Provincia de </a:t>
            </a:r>
            <a:r>
              <a:rPr lang="es-MX" sz="1600" b="1"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Pichincha</a:t>
            </a:r>
            <a:endParaRPr lang="en-US" sz="1600" b="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Localizacion: imágenes, fotos de stock y vectores | Shutter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75" t="9771" r="5863" b="16758"/>
          <a:stretch/>
        </p:blipFill>
        <p:spPr bwMode="auto">
          <a:xfrm>
            <a:off x="5394960" y="1586736"/>
            <a:ext cx="1163465" cy="7123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1636250242"/>
              </p:ext>
            </p:extLst>
          </p:nvPr>
        </p:nvGraphicFramePr>
        <p:xfrm>
          <a:off x="1830063" y="2564378"/>
          <a:ext cx="8411216" cy="2451759"/>
        </p:xfrm>
        <a:graphic>
          <a:graphicData uri="http://schemas.openxmlformats.org/drawingml/2006/table">
            <a:tbl>
              <a:tblPr firstRow="1" firstCol="1" bandRow="1">
                <a:tableStyleId>{5940675A-B579-460E-94D1-54222C63F5DA}</a:tableStyleId>
              </a:tblPr>
              <a:tblGrid>
                <a:gridCol w="4205608">
                  <a:extLst>
                    <a:ext uri="{9D8B030D-6E8A-4147-A177-3AD203B41FA5}">
                      <a16:colId xmlns:a16="http://schemas.microsoft.com/office/drawing/2014/main" val="1157644349"/>
                    </a:ext>
                  </a:extLst>
                </a:gridCol>
                <a:gridCol w="4205608">
                  <a:extLst>
                    <a:ext uri="{9D8B030D-6E8A-4147-A177-3AD203B41FA5}">
                      <a16:colId xmlns:a16="http://schemas.microsoft.com/office/drawing/2014/main" val="1270524453"/>
                    </a:ext>
                  </a:extLst>
                </a:gridCol>
              </a:tblGrid>
              <a:tr h="805839">
                <a:tc>
                  <a:txBody>
                    <a:bodyPr/>
                    <a:lstStyle/>
                    <a:p>
                      <a:pPr algn="ctr">
                        <a:lnSpc>
                          <a:spcPct val="100000"/>
                        </a:lnSpc>
                        <a:spcAft>
                          <a:spcPts val="0"/>
                        </a:spcAft>
                      </a:pPr>
                      <a:r>
                        <a:rPr lang="es-MX" sz="1400" b="1" dirty="0">
                          <a:effectLst/>
                          <a:latin typeface="Arial" panose="020B0604020202020204" pitchFamily="34" charset="0"/>
                          <a:cs typeface="Arial" panose="020B0604020202020204" pitchFamily="34" charset="0"/>
                        </a:rPr>
                        <a:t>Dirección Nacional de Supervisión a Entidades del Sector Financiero Tipo I y II de la SEPS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algn="l">
                        <a:lnSpc>
                          <a:spcPct val="100000"/>
                        </a:lnSpc>
                        <a:spcAft>
                          <a:spcPts val="0"/>
                        </a:spcAft>
                      </a:pPr>
                      <a:r>
                        <a:rPr lang="es-MX" sz="1400" dirty="0">
                          <a:effectLst/>
                          <a:latin typeface="Arial" panose="020B0604020202020204" pitchFamily="34" charset="0"/>
                          <a:cs typeface="Arial" panose="020B0604020202020204" pitchFamily="34" charset="0"/>
                        </a:rPr>
                        <a:t>27 funcionarios (director, analistas de auditoría, auxiliares</a:t>
                      </a:r>
                      <a:r>
                        <a:rPr lang="es-MX" sz="1400" dirty="0" smtClean="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2466001712"/>
                  </a:ext>
                </a:extLst>
              </a:tr>
              <a:tr h="660499">
                <a:tc>
                  <a:txBody>
                    <a:bodyPr/>
                    <a:lstStyle/>
                    <a:p>
                      <a:pPr algn="ctr">
                        <a:lnSpc>
                          <a:spcPct val="100000"/>
                        </a:lnSpc>
                        <a:spcAft>
                          <a:spcPts val="0"/>
                        </a:spcAft>
                      </a:pPr>
                      <a:r>
                        <a:rPr lang="es-MX" sz="1400" b="1" dirty="0">
                          <a:effectLst/>
                          <a:latin typeface="Arial" panose="020B0604020202020204" pitchFamily="34" charset="0"/>
                          <a:cs typeface="Arial" panose="020B0604020202020204" pitchFamily="34" charset="0"/>
                        </a:rPr>
                        <a:t>Auditores Internos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algn="l">
                        <a:lnSpc>
                          <a:spcPct val="100000"/>
                        </a:lnSpc>
                        <a:spcAft>
                          <a:spcPts val="0"/>
                        </a:spcAft>
                      </a:pPr>
                      <a:r>
                        <a:rPr lang="es-MX" sz="1400" dirty="0">
                          <a:effectLst/>
                          <a:latin typeface="Arial" panose="020B0604020202020204" pitchFamily="34" charset="0"/>
                          <a:cs typeface="Arial" panose="020B0604020202020204" pitchFamily="34" charset="0"/>
                        </a:rPr>
                        <a:t>35 </a:t>
                      </a:r>
                      <a:r>
                        <a:rPr lang="es-MX" sz="1400" dirty="0" smtClean="0">
                          <a:effectLst/>
                          <a:latin typeface="Arial" panose="020B0604020202020204" pitchFamily="34" charset="0"/>
                          <a:cs typeface="Arial" panose="020B0604020202020204" pitchFamily="34" charset="0"/>
                        </a:rPr>
                        <a:t>auditores</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1352139118"/>
                  </a:ext>
                </a:extLst>
              </a:tr>
              <a:tr h="698038">
                <a:tc>
                  <a:txBody>
                    <a:bodyPr/>
                    <a:lstStyle/>
                    <a:p>
                      <a:pPr algn="ctr">
                        <a:lnSpc>
                          <a:spcPct val="100000"/>
                        </a:lnSpc>
                        <a:spcAft>
                          <a:spcPts val="0"/>
                        </a:spcAft>
                      </a:pPr>
                      <a:r>
                        <a:rPr lang="es-MX" sz="1400" b="1" dirty="0">
                          <a:effectLst/>
                          <a:latin typeface="Arial" panose="020B0604020202020204" pitchFamily="34" charset="0"/>
                          <a:cs typeface="Arial" panose="020B0604020202020204" pitchFamily="34" charset="0"/>
                        </a:rPr>
                        <a:t>Auditores Externos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algn="l">
                        <a:lnSpc>
                          <a:spcPct val="100000"/>
                        </a:lnSpc>
                        <a:spcAft>
                          <a:spcPts val="0"/>
                        </a:spcAft>
                      </a:pPr>
                      <a:r>
                        <a:rPr lang="es-MX" sz="1400" dirty="0">
                          <a:effectLst/>
                          <a:latin typeface="Arial" panose="020B0604020202020204" pitchFamily="34" charset="0"/>
                          <a:cs typeface="Arial" panose="020B0604020202020204" pitchFamily="34" charset="0"/>
                        </a:rPr>
                        <a:t>55 </a:t>
                      </a:r>
                      <a:r>
                        <a:rPr lang="es-MX" sz="1400" dirty="0" smtClean="0">
                          <a:effectLst/>
                          <a:latin typeface="Arial" panose="020B0604020202020204" pitchFamily="34" charset="0"/>
                          <a:cs typeface="Arial" panose="020B0604020202020204" pitchFamily="34" charset="0"/>
                        </a:rPr>
                        <a:t>auditores</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3096896048"/>
                  </a:ext>
                </a:extLst>
              </a:tr>
              <a:tr h="287383">
                <a:tc>
                  <a:txBody>
                    <a:bodyPr/>
                    <a:lstStyle/>
                    <a:p>
                      <a:pPr algn="ctr">
                        <a:lnSpc>
                          <a:spcPct val="100000"/>
                        </a:lnSpc>
                        <a:spcAft>
                          <a:spcPts val="0"/>
                        </a:spcAft>
                      </a:pPr>
                      <a:r>
                        <a:rPr lang="es-EC" sz="1400" b="1" dirty="0" smtClean="0">
                          <a:effectLst/>
                          <a:latin typeface="Arial" panose="020B0604020202020204" pitchFamily="34" charset="0"/>
                          <a:ea typeface="Calibri" panose="020F0502020204030204" pitchFamily="34" charset="0"/>
                          <a:cs typeface="Arial" panose="020B0604020202020204" pitchFamily="34" charset="0"/>
                        </a:rPr>
                        <a:t>TOTAL</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algn="l">
                        <a:lnSpc>
                          <a:spcPct val="100000"/>
                        </a:lnSpc>
                        <a:spcAft>
                          <a:spcPts val="0"/>
                        </a:spcAft>
                      </a:pPr>
                      <a:r>
                        <a:rPr lang="es-EC" sz="1400" b="0" dirty="0" smtClean="0">
                          <a:effectLst/>
                          <a:latin typeface="Arial" panose="020B0604020202020204" pitchFamily="34" charset="0"/>
                          <a:ea typeface="Calibri" panose="020F0502020204030204" pitchFamily="34" charset="0"/>
                          <a:cs typeface="Arial" panose="020B0604020202020204" pitchFamily="34" charset="0"/>
                        </a:rPr>
                        <a:t>117 profesionales</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3491948957"/>
                  </a:ext>
                </a:extLst>
              </a:tr>
            </a:tbl>
          </a:graphicData>
        </a:graphic>
      </p:graphicFrame>
      <p:sp>
        <p:nvSpPr>
          <p:cNvPr id="8" name="CuadroTexto 7"/>
          <p:cNvSpPr txBox="1"/>
          <p:nvPr/>
        </p:nvSpPr>
        <p:spPr>
          <a:xfrm>
            <a:off x="444137" y="5878285"/>
            <a:ext cx="418704" cy="369332"/>
          </a:xfrm>
          <a:prstGeom prst="rect">
            <a:avLst/>
          </a:prstGeom>
          <a:noFill/>
        </p:spPr>
        <p:txBody>
          <a:bodyPr wrap="none" rtlCol="0">
            <a:spAutoFit/>
          </a:bodyPr>
          <a:lstStyle/>
          <a:p>
            <a:r>
              <a:rPr lang="es-EC" dirty="0" smtClean="0"/>
              <a:t>12</a:t>
            </a:r>
            <a:endParaRPr lang="en-US" dirty="0"/>
          </a:p>
        </p:txBody>
      </p:sp>
    </p:spTree>
    <p:extLst>
      <p:ext uri="{BB962C8B-B14F-4D97-AF65-F5344CB8AC3E}">
        <p14:creationId xmlns:p14="http://schemas.microsoft.com/office/powerpoint/2010/main" val="3038045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739474756"/>
                  </p:ext>
                </p:extLst>
              </p:nvPr>
            </p:nvGraphicFramePr>
            <p:xfrm>
              <a:off x="1398989" y="2155370"/>
              <a:ext cx="9639125" cy="3357155"/>
            </p:xfrm>
            <a:graphic>
              <a:graphicData uri="http://schemas.openxmlformats.org/drawingml/2006/table">
                <a:tbl>
                  <a:tblPr firstRow="1" firstCol="1" bandRow="1">
                    <a:tableStyleId>{5940675A-B579-460E-94D1-54222C63F5DA}</a:tableStyleId>
                  </a:tblPr>
                  <a:tblGrid>
                    <a:gridCol w="2738270">
                      <a:extLst>
                        <a:ext uri="{9D8B030D-6E8A-4147-A177-3AD203B41FA5}">
                          <a16:colId xmlns:a16="http://schemas.microsoft.com/office/drawing/2014/main" val="1157644349"/>
                        </a:ext>
                      </a:extLst>
                    </a:gridCol>
                    <a:gridCol w="3984552">
                      <a:extLst>
                        <a:ext uri="{9D8B030D-6E8A-4147-A177-3AD203B41FA5}">
                          <a16:colId xmlns:a16="http://schemas.microsoft.com/office/drawing/2014/main" val="1270524453"/>
                        </a:ext>
                      </a:extLst>
                    </a:gridCol>
                    <a:gridCol w="2916303">
                      <a:extLst>
                        <a:ext uri="{9D8B030D-6E8A-4147-A177-3AD203B41FA5}">
                          <a16:colId xmlns:a16="http://schemas.microsoft.com/office/drawing/2014/main" val="3458310413"/>
                        </a:ext>
                      </a:extLst>
                    </a:gridCol>
                  </a:tblGrid>
                  <a:tr h="1153685">
                    <a:tc>
                      <a:txBody>
                        <a:bodyPr/>
                        <a:lstStyle/>
                        <a:p>
                          <a:pPr algn="ctr">
                            <a:lnSpc>
                              <a:spcPct val="100000"/>
                            </a:lnSpc>
                            <a:spcAft>
                              <a:spcPts val="0"/>
                            </a:spcAft>
                          </a:pPr>
                          <a:r>
                            <a:rPr lang="es-MX" sz="1400" b="1" dirty="0">
                              <a:effectLst/>
                              <a:latin typeface="Arial" panose="020B0604020202020204" pitchFamily="34" charset="0"/>
                              <a:cs typeface="Arial" panose="020B0604020202020204" pitchFamily="34" charset="0"/>
                            </a:rPr>
                            <a:t>Dirección Nacional de Supervisión a Entidades del Sector Financiero Tipo I y II de la SEPS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algn="l">
                            <a:lnSpc>
                              <a:spcPct val="100000"/>
                            </a:lnSpc>
                            <a:spcAft>
                              <a:spcPts val="0"/>
                            </a:spcAft>
                          </a:pPr>
                          <a14:m>
                            <m:oMathPara xmlns:m="http://schemas.openxmlformats.org/officeDocument/2006/math">
                              <m:oMathParaPr>
                                <m:jc m:val="centerGroup"/>
                              </m:oMathParaPr>
                              <m:oMath xmlns:m="http://schemas.openxmlformats.org/officeDocument/2006/math">
                                <m:r>
                                  <a:rPr lang="es-MX" sz="1400" i="1" kern="1200" smtClean="0">
                                    <a:solidFill>
                                      <a:schemeClr val="tx1"/>
                                    </a:solidFill>
                                    <a:effectLst/>
                                    <a:latin typeface="Cambria Math" panose="02040503050406030204" pitchFamily="18" charset="0"/>
                                    <a:ea typeface="+mn-ea"/>
                                    <a:cs typeface="+mn-cs"/>
                                  </a:rPr>
                                  <m:t>𝑛</m:t>
                                </m:r>
                                <m:r>
                                  <a:rPr lang="es-MX" sz="1400" i="1" kern="1200" smtClean="0">
                                    <a:solidFill>
                                      <a:schemeClr val="tx1"/>
                                    </a:solidFill>
                                    <a:effectLst/>
                                    <a:latin typeface="Cambria Math" panose="02040503050406030204" pitchFamily="18" charset="0"/>
                                    <a:ea typeface="+mn-ea"/>
                                    <a:cs typeface="+mn-cs"/>
                                  </a:rPr>
                                  <m:t>= </m:t>
                                </m:r>
                                <m:f>
                                  <m:fPr>
                                    <m:ctrlPr>
                                      <a:rPr lang="en-US" sz="1400" i="1" kern="1200">
                                        <a:solidFill>
                                          <a:schemeClr val="tx1"/>
                                        </a:solidFill>
                                        <a:effectLst/>
                                        <a:latin typeface="Cambria Math" panose="02040503050406030204" pitchFamily="18" charset="0"/>
                                        <a:ea typeface="+mn-ea"/>
                                        <a:cs typeface="+mn-cs"/>
                                      </a:rPr>
                                    </m:ctrlPr>
                                  </m:fPr>
                                  <m:num>
                                    <m:r>
                                      <a:rPr lang="es-MX" sz="1400" i="1" kern="1200">
                                        <a:solidFill>
                                          <a:schemeClr val="tx1"/>
                                        </a:solidFill>
                                        <a:effectLst/>
                                        <a:latin typeface="Cambria Math" panose="02040503050406030204" pitchFamily="18" charset="0"/>
                                        <a:ea typeface="+mn-ea"/>
                                        <a:cs typeface="+mn-cs"/>
                                      </a:rPr>
                                      <m:t>27∗2.33∗0.5∗0.5</m:t>
                                    </m:r>
                                  </m:num>
                                  <m:den>
                                    <m:sSup>
                                      <m:sSupPr>
                                        <m:ctrlPr>
                                          <a:rPr lang="en-US" sz="1400" i="1" kern="1200">
                                            <a:solidFill>
                                              <a:schemeClr val="tx1"/>
                                            </a:solidFill>
                                            <a:effectLst/>
                                            <a:latin typeface="Cambria Math" panose="02040503050406030204" pitchFamily="18" charset="0"/>
                                            <a:ea typeface="+mn-ea"/>
                                            <a:cs typeface="+mn-cs"/>
                                          </a:rPr>
                                        </m:ctrlPr>
                                      </m:sSupPr>
                                      <m:e>
                                        <m:r>
                                          <a:rPr lang="es-MX" sz="1400" i="1" kern="1200">
                                            <a:solidFill>
                                              <a:schemeClr val="tx1"/>
                                            </a:solidFill>
                                            <a:effectLst/>
                                            <a:latin typeface="Cambria Math" panose="02040503050406030204" pitchFamily="18" charset="0"/>
                                            <a:ea typeface="+mn-ea"/>
                                            <a:cs typeface="+mn-cs"/>
                                          </a:rPr>
                                          <m:t>0.02</m:t>
                                        </m:r>
                                      </m:e>
                                      <m:sup>
                                        <m:r>
                                          <a:rPr lang="es-MX" sz="1400" i="1" kern="1200">
                                            <a:solidFill>
                                              <a:schemeClr val="tx1"/>
                                            </a:solidFill>
                                            <a:effectLst/>
                                            <a:latin typeface="Cambria Math" panose="02040503050406030204" pitchFamily="18" charset="0"/>
                                            <a:ea typeface="+mn-ea"/>
                                            <a:cs typeface="+mn-cs"/>
                                          </a:rPr>
                                          <m:t>2</m:t>
                                        </m:r>
                                      </m:sup>
                                    </m:sSup>
                                    <m:r>
                                      <a:rPr lang="es-MX" sz="1400" i="1" kern="1200">
                                        <a:solidFill>
                                          <a:schemeClr val="tx1"/>
                                        </a:solidFill>
                                        <a:effectLst/>
                                        <a:latin typeface="Cambria Math" panose="02040503050406030204" pitchFamily="18" charset="0"/>
                                        <a:ea typeface="+mn-ea"/>
                                        <a:cs typeface="+mn-cs"/>
                                      </a:rPr>
                                      <m:t>∗</m:t>
                                    </m:r>
                                    <m:d>
                                      <m:dPr>
                                        <m:ctrlPr>
                                          <a:rPr lang="en-US" sz="1400" i="1" kern="1200">
                                            <a:solidFill>
                                              <a:schemeClr val="tx1"/>
                                            </a:solidFill>
                                            <a:effectLst/>
                                            <a:latin typeface="Cambria Math" panose="02040503050406030204" pitchFamily="18" charset="0"/>
                                            <a:ea typeface="+mn-ea"/>
                                            <a:cs typeface="+mn-cs"/>
                                          </a:rPr>
                                        </m:ctrlPr>
                                      </m:dPr>
                                      <m:e>
                                        <m:r>
                                          <a:rPr lang="es-MX" sz="1400" i="1" kern="1200">
                                            <a:solidFill>
                                              <a:schemeClr val="tx1"/>
                                            </a:solidFill>
                                            <a:effectLst/>
                                            <a:latin typeface="Cambria Math" panose="02040503050406030204" pitchFamily="18" charset="0"/>
                                            <a:ea typeface="+mn-ea"/>
                                            <a:cs typeface="+mn-cs"/>
                                          </a:rPr>
                                          <m:t>27−1</m:t>
                                        </m:r>
                                      </m:e>
                                    </m:d>
                                    <m:r>
                                      <a:rPr lang="es-MX" sz="1400" i="1" kern="1200">
                                        <a:solidFill>
                                          <a:schemeClr val="tx1"/>
                                        </a:solidFill>
                                        <a:effectLst/>
                                        <a:latin typeface="Cambria Math" panose="02040503050406030204" pitchFamily="18" charset="0"/>
                                        <a:ea typeface="+mn-ea"/>
                                        <a:cs typeface="+mn-cs"/>
                                      </a:rPr>
                                      <m:t>+2.33∗0.5∗0.5</m:t>
                                    </m:r>
                                  </m:den>
                                </m:f>
                                <m:r>
                                  <a:rPr lang="es-MX" sz="1400" i="1" kern="1200">
                                    <a:solidFill>
                                      <a:schemeClr val="tx1"/>
                                    </a:solidFill>
                                    <a:effectLst/>
                                    <a:latin typeface="Cambria Math" panose="02040503050406030204" pitchFamily="18" charset="0"/>
                                    <a:ea typeface="+mn-ea"/>
                                    <a:cs typeface="+mn-cs"/>
                                  </a:rPr>
                                  <m:t>=26</m:t>
                                </m:r>
                              </m:oMath>
                            </m:oMathPara>
                          </a14:m>
                          <a:endParaRPr lang="en-US" sz="1400" dirty="0">
                            <a:effectLst/>
                            <a:latin typeface="Arial" panose="020B060402020202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400" dirty="0" smtClean="0">
                              <a:effectLst/>
                              <a:latin typeface="Arial" panose="020B0604020202020204" pitchFamily="34" charset="0"/>
                              <a:cs typeface="Arial" panose="020B0604020202020204" pitchFamily="34" charset="0"/>
                            </a:rPr>
                            <a:t>26 funcionarios (director, analistas de auditoría, auxiliares)</a:t>
                          </a:r>
                          <a:endParaRPr lang="en-US" sz="1400" dirty="0" smtClean="0">
                            <a:effectLst/>
                            <a:latin typeface="Arial" panose="020B0604020202020204" pitchFamily="34" charset="0"/>
                            <a:cs typeface="Arial" panose="020B0604020202020204" pitchFamily="34" charset="0"/>
                          </a:endParaRPr>
                        </a:p>
                        <a:p>
                          <a:pPr algn="l">
                            <a:lnSpc>
                              <a:spcPct val="100000"/>
                            </a:lnSpc>
                            <a:spcAft>
                              <a:spcPts val="0"/>
                            </a:spcAft>
                          </a:pPr>
                          <a:endParaRPr lang="en-US" sz="1400" dirty="0">
                            <a:effectLst/>
                            <a:latin typeface="Arial" panose="020B060402020202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2466001712"/>
                      </a:ext>
                    </a:extLst>
                  </a:tr>
                  <a:tr h="945607">
                    <a:tc>
                      <a:txBody>
                        <a:bodyPr/>
                        <a:lstStyle/>
                        <a:p>
                          <a:pPr algn="ctr">
                            <a:lnSpc>
                              <a:spcPct val="100000"/>
                            </a:lnSpc>
                            <a:spcAft>
                              <a:spcPts val="0"/>
                            </a:spcAft>
                          </a:pPr>
                          <a:r>
                            <a:rPr lang="es-MX" sz="1400" b="1" dirty="0">
                              <a:effectLst/>
                              <a:latin typeface="Arial" panose="020B0604020202020204" pitchFamily="34" charset="0"/>
                              <a:cs typeface="Arial" panose="020B0604020202020204" pitchFamily="34" charset="0"/>
                            </a:rPr>
                            <a:t>Auditores Internos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MX" sz="1400" i="1" kern="1200" smtClean="0">
                                    <a:solidFill>
                                      <a:schemeClr val="tx1"/>
                                    </a:solidFill>
                                    <a:effectLst/>
                                    <a:latin typeface="Cambria Math" panose="02040503050406030204" pitchFamily="18" charset="0"/>
                                    <a:ea typeface="+mn-ea"/>
                                    <a:cs typeface="+mn-cs"/>
                                  </a:rPr>
                                  <m:t>𝑛</m:t>
                                </m:r>
                                <m:r>
                                  <a:rPr lang="es-MX" sz="1400" i="1" kern="1200" smtClean="0">
                                    <a:solidFill>
                                      <a:schemeClr val="tx1"/>
                                    </a:solidFill>
                                    <a:effectLst/>
                                    <a:latin typeface="Cambria Math" panose="02040503050406030204" pitchFamily="18" charset="0"/>
                                    <a:ea typeface="+mn-ea"/>
                                    <a:cs typeface="+mn-cs"/>
                                  </a:rPr>
                                  <m:t>= </m:t>
                                </m:r>
                                <m:f>
                                  <m:fPr>
                                    <m:ctrlPr>
                                      <a:rPr lang="en-US" sz="1400" i="1" kern="1200">
                                        <a:solidFill>
                                          <a:schemeClr val="tx1"/>
                                        </a:solidFill>
                                        <a:effectLst/>
                                        <a:latin typeface="Cambria Math" panose="02040503050406030204" pitchFamily="18" charset="0"/>
                                        <a:ea typeface="+mn-ea"/>
                                        <a:cs typeface="+mn-cs"/>
                                      </a:rPr>
                                    </m:ctrlPr>
                                  </m:fPr>
                                  <m:num>
                                    <m:r>
                                      <a:rPr lang="es-MX" sz="1400" i="1" kern="1200">
                                        <a:solidFill>
                                          <a:schemeClr val="tx1"/>
                                        </a:solidFill>
                                        <a:effectLst/>
                                        <a:latin typeface="Cambria Math" panose="02040503050406030204" pitchFamily="18" charset="0"/>
                                        <a:ea typeface="+mn-ea"/>
                                        <a:cs typeface="+mn-cs"/>
                                      </a:rPr>
                                      <m:t>35∗2.33∗0.5∗0.5</m:t>
                                    </m:r>
                                  </m:num>
                                  <m:den>
                                    <m:sSup>
                                      <m:sSupPr>
                                        <m:ctrlPr>
                                          <a:rPr lang="en-US" sz="1400" i="1" kern="1200">
                                            <a:solidFill>
                                              <a:schemeClr val="tx1"/>
                                            </a:solidFill>
                                            <a:effectLst/>
                                            <a:latin typeface="Cambria Math" panose="02040503050406030204" pitchFamily="18" charset="0"/>
                                            <a:ea typeface="+mn-ea"/>
                                            <a:cs typeface="+mn-cs"/>
                                          </a:rPr>
                                        </m:ctrlPr>
                                      </m:sSupPr>
                                      <m:e>
                                        <m:r>
                                          <a:rPr lang="es-MX" sz="1400" i="1" kern="1200">
                                            <a:solidFill>
                                              <a:schemeClr val="tx1"/>
                                            </a:solidFill>
                                            <a:effectLst/>
                                            <a:latin typeface="Cambria Math" panose="02040503050406030204" pitchFamily="18" charset="0"/>
                                            <a:ea typeface="+mn-ea"/>
                                            <a:cs typeface="+mn-cs"/>
                                          </a:rPr>
                                          <m:t>0.02</m:t>
                                        </m:r>
                                      </m:e>
                                      <m:sup>
                                        <m:r>
                                          <a:rPr lang="es-MX" sz="1400" i="1" kern="1200">
                                            <a:solidFill>
                                              <a:schemeClr val="tx1"/>
                                            </a:solidFill>
                                            <a:effectLst/>
                                            <a:latin typeface="Cambria Math" panose="02040503050406030204" pitchFamily="18" charset="0"/>
                                            <a:ea typeface="+mn-ea"/>
                                            <a:cs typeface="+mn-cs"/>
                                          </a:rPr>
                                          <m:t>2</m:t>
                                        </m:r>
                                      </m:sup>
                                    </m:sSup>
                                    <m:r>
                                      <a:rPr lang="es-MX" sz="1400" i="1" kern="1200">
                                        <a:solidFill>
                                          <a:schemeClr val="tx1"/>
                                        </a:solidFill>
                                        <a:effectLst/>
                                        <a:latin typeface="Cambria Math" panose="02040503050406030204" pitchFamily="18" charset="0"/>
                                        <a:ea typeface="+mn-ea"/>
                                        <a:cs typeface="+mn-cs"/>
                                      </a:rPr>
                                      <m:t>∗</m:t>
                                    </m:r>
                                    <m:d>
                                      <m:dPr>
                                        <m:ctrlPr>
                                          <a:rPr lang="en-US" sz="1400" i="1" kern="1200">
                                            <a:solidFill>
                                              <a:schemeClr val="tx1"/>
                                            </a:solidFill>
                                            <a:effectLst/>
                                            <a:latin typeface="Cambria Math" panose="02040503050406030204" pitchFamily="18" charset="0"/>
                                            <a:ea typeface="+mn-ea"/>
                                            <a:cs typeface="+mn-cs"/>
                                          </a:rPr>
                                        </m:ctrlPr>
                                      </m:dPr>
                                      <m:e>
                                        <m:r>
                                          <a:rPr lang="es-MX" sz="1400" i="1" kern="1200">
                                            <a:solidFill>
                                              <a:schemeClr val="tx1"/>
                                            </a:solidFill>
                                            <a:effectLst/>
                                            <a:latin typeface="Cambria Math" panose="02040503050406030204" pitchFamily="18" charset="0"/>
                                            <a:ea typeface="+mn-ea"/>
                                            <a:cs typeface="+mn-cs"/>
                                          </a:rPr>
                                          <m:t>35−1</m:t>
                                        </m:r>
                                      </m:e>
                                    </m:d>
                                    <m:r>
                                      <a:rPr lang="es-MX" sz="1400" i="1" kern="1200">
                                        <a:solidFill>
                                          <a:schemeClr val="tx1"/>
                                        </a:solidFill>
                                        <a:effectLst/>
                                        <a:latin typeface="Cambria Math" panose="02040503050406030204" pitchFamily="18" charset="0"/>
                                        <a:ea typeface="+mn-ea"/>
                                        <a:cs typeface="+mn-cs"/>
                                      </a:rPr>
                                      <m:t>+2.33∗0.5∗0.5</m:t>
                                    </m:r>
                                  </m:den>
                                </m:f>
                                <m:r>
                                  <a:rPr lang="es-MX" sz="1400" i="1" kern="1200">
                                    <a:solidFill>
                                      <a:schemeClr val="tx1"/>
                                    </a:solidFill>
                                    <a:effectLst/>
                                    <a:latin typeface="Cambria Math" panose="02040503050406030204" pitchFamily="18" charset="0"/>
                                    <a:ea typeface="+mn-ea"/>
                                    <a:cs typeface="+mn-cs"/>
                                  </a:rPr>
                                  <m:t>=34</m:t>
                                </m:r>
                              </m:oMath>
                            </m:oMathPara>
                          </a14:m>
                          <a:endParaRPr lang="en-US" sz="1400" kern="1200" dirty="0">
                            <a:solidFill>
                              <a:schemeClr val="tx1"/>
                            </a:solidFill>
                            <a:effectLst/>
                            <a:latin typeface="Arial" panose="020B0604020202020204" pitchFamily="34" charset="0"/>
                            <a:ea typeface="+mn-ea"/>
                            <a:cs typeface="Arial" panose="020B0604020202020204" pitchFamily="34" charset="0"/>
                          </a:endParaRPr>
                        </a:p>
                        <a:p>
                          <a:pPr algn="l">
                            <a:lnSpc>
                              <a:spcPct val="100000"/>
                            </a:lnSpc>
                            <a:spcAft>
                              <a:spcPts val="0"/>
                            </a:spcAft>
                          </a:pP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400" b="0" dirty="0" smtClean="0">
                              <a:effectLst/>
                              <a:latin typeface="Arial" panose="020B0604020202020204" pitchFamily="34" charset="0"/>
                              <a:ea typeface="Calibri" panose="020F0502020204030204" pitchFamily="34" charset="0"/>
                              <a:cs typeface="Arial" panose="020B0604020202020204" pitchFamily="34" charset="0"/>
                            </a:rPr>
                            <a:t>3</a:t>
                          </a:r>
                          <a:r>
                            <a:rPr lang="es-MX" sz="1400" b="0" dirty="0" smtClean="0">
                              <a:effectLst/>
                              <a:latin typeface="Arial" panose="020B0604020202020204" pitchFamily="34" charset="0"/>
                              <a:ea typeface="+mn-ea"/>
                              <a:cs typeface="Arial" panose="020B0604020202020204" pitchFamily="34" charset="0"/>
                            </a:rPr>
                            <a:t>4</a:t>
                          </a:r>
                          <a:r>
                            <a:rPr lang="es-MX" sz="1400" dirty="0" smtClean="0">
                              <a:effectLst/>
                              <a:latin typeface="Arial" panose="020B0604020202020204" pitchFamily="34" charset="0"/>
                              <a:cs typeface="Arial" panose="020B0604020202020204" pitchFamily="34" charset="0"/>
                            </a:rPr>
                            <a:t> auditores</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1352139118"/>
                      </a:ext>
                    </a:extLst>
                  </a:tr>
                  <a:tr h="999351">
                    <a:tc>
                      <a:txBody>
                        <a:bodyPr/>
                        <a:lstStyle/>
                        <a:p>
                          <a:pPr algn="ctr">
                            <a:lnSpc>
                              <a:spcPct val="100000"/>
                            </a:lnSpc>
                            <a:spcAft>
                              <a:spcPts val="0"/>
                            </a:spcAft>
                          </a:pPr>
                          <a:r>
                            <a:rPr lang="es-MX" sz="1400" b="1" dirty="0">
                              <a:effectLst/>
                              <a:latin typeface="Arial" panose="020B0604020202020204" pitchFamily="34" charset="0"/>
                              <a:cs typeface="Arial" panose="020B0604020202020204" pitchFamily="34" charset="0"/>
                            </a:rPr>
                            <a:t>Auditores Externos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MX" sz="1400" i="1" kern="1200" smtClean="0">
                                    <a:solidFill>
                                      <a:schemeClr val="tx1"/>
                                    </a:solidFill>
                                    <a:effectLst/>
                                    <a:latin typeface="Cambria Math" panose="02040503050406030204" pitchFamily="18" charset="0"/>
                                    <a:ea typeface="+mn-ea"/>
                                    <a:cs typeface="+mn-cs"/>
                                  </a:rPr>
                                  <m:t>𝑛</m:t>
                                </m:r>
                                <m:r>
                                  <a:rPr lang="es-MX" sz="1400" i="1" kern="1200" smtClean="0">
                                    <a:solidFill>
                                      <a:schemeClr val="tx1"/>
                                    </a:solidFill>
                                    <a:effectLst/>
                                    <a:latin typeface="Cambria Math" panose="02040503050406030204" pitchFamily="18" charset="0"/>
                                    <a:ea typeface="+mn-ea"/>
                                    <a:cs typeface="+mn-cs"/>
                                  </a:rPr>
                                  <m:t>=</m:t>
                                </m:r>
                                <m:f>
                                  <m:fPr>
                                    <m:ctrlPr>
                                      <a:rPr lang="en-US" sz="1400" i="1" kern="1200">
                                        <a:solidFill>
                                          <a:schemeClr val="tx1"/>
                                        </a:solidFill>
                                        <a:effectLst/>
                                        <a:latin typeface="Cambria Math" panose="02040503050406030204" pitchFamily="18" charset="0"/>
                                        <a:ea typeface="+mn-ea"/>
                                        <a:cs typeface="+mn-cs"/>
                                      </a:rPr>
                                    </m:ctrlPr>
                                  </m:fPr>
                                  <m:num>
                                    <m:r>
                                      <a:rPr lang="es-MX" sz="1400" i="1" kern="1200">
                                        <a:solidFill>
                                          <a:schemeClr val="tx1"/>
                                        </a:solidFill>
                                        <a:effectLst/>
                                        <a:latin typeface="Cambria Math" panose="02040503050406030204" pitchFamily="18" charset="0"/>
                                        <a:ea typeface="+mn-ea"/>
                                        <a:cs typeface="+mn-cs"/>
                                      </a:rPr>
                                      <m:t>55∗2.33∗0.5∗0.5</m:t>
                                    </m:r>
                                  </m:num>
                                  <m:den>
                                    <m:sSup>
                                      <m:sSupPr>
                                        <m:ctrlPr>
                                          <a:rPr lang="en-US" sz="1400" i="1" kern="1200">
                                            <a:solidFill>
                                              <a:schemeClr val="tx1"/>
                                            </a:solidFill>
                                            <a:effectLst/>
                                            <a:latin typeface="Cambria Math" panose="02040503050406030204" pitchFamily="18" charset="0"/>
                                            <a:ea typeface="+mn-ea"/>
                                            <a:cs typeface="+mn-cs"/>
                                          </a:rPr>
                                        </m:ctrlPr>
                                      </m:sSupPr>
                                      <m:e>
                                        <m:r>
                                          <a:rPr lang="es-MX" sz="1400" i="1" kern="1200">
                                            <a:solidFill>
                                              <a:schemeClr val="tx1"/>
                                            </a:solidFill>
                                            <a:effectLst/>
                                            <a:latin typeface="Cambria Math" panose="02040503050406030204" pitchFamily="18" charset="0"/>
                                            <a:ea typeface="+mn-ea"/>
                                            <a:cs typeface="+mn-cs"/>
                                          </a:rPr>
                                          <m:t>0.02</m:t>
                                        </m:r>
                                      </m:e>
                                      <m:sup>
                                        <m:r>
                                          <a:rPr lang="es-MX" sz="1400" i="1" kern="1200">
                                            <a:solidFill>
                                              <a:schemeClr val="tx1"/>
                                            </a:solidFill>
                                            <a:effectLst/>
                                            <a:latin typeface="Cambria Math" panose="02040503050406030204" pitchFamily="18" charset="0"/>
                                            <a:ea typeface="+mn-ea"/>
                                            <a:cs typeface="+mn-cs"/>
                                          </a:rPr>
                                          <m:t>2</m:t>
                                        </m:r>
                                      </m:sup>
                                    </m:sSup>
                                    <m:r>
                                      <a:rPr lang="es-MX" sz="1400" i="1" kern="1200">
                                        <a:solidFill>
                                          <a:schemeClr val="tx1"/>
                                        </a:solidFill>
                                        <a:effectLst/>
                                        <a:latin typeface="Cambria Math" panose="02040503050406030204" pitchFamily="18" charset="0"/>
                                        <a:ea typeface="+mn-ea"/>
                                        <a:cs typeface="+mn-cs"/>
                                      </a:rPr>
                                      <m:t>∗</m:t>
                                    </m:r>
                                    <m:d>
                                      <m:dPr>
                                        <m:ctrlPr>
                                          <a:rPr lang="en-US" sz="1400" i="1" kern="1200">
                                            <a:solidFill>
                                              <a:schemeClr val="tx1"/>
                                            </a:solidFill>
                                            <a:effectLst/>
                                            <a:latin typeface="Cambria Math" panose="02040503050406030204" pitchFamily="18" charset="0"/>
                                            <a:ea typeface="+mn-ea"/>
                                            <a:cs typeface="+mn-cs"/>
                                          </a:rPr>
                                        </m:ctrlPr>
                                      </m:dPr>
                                      <m:e>
                                        <m:r>
                                          <a:rPr lang="es-MX" sz="1400" i="1" kern="1200">
                                            <a:solidFill>
                                              <a:schemeClr val="tx1"/>
                                            </a:solidFill>
                                            <a:effectLst/>
                                            <a:latin typeface="Cambria Math" panose="02040503050406030204" pitchFamily="18" charset="0"/>
                                            <a:ea typeface="+mn-ea"/>
                                            <a:cs typeface="+mn-cs"/>
                                          </a:rPr>
                                          <m:t>55−1</m:t>
                                        </m:r>
                                      </m:e>
                                    </m:d>
                                    <m:r>
                                      <a:rPr lang="es-MX" sz="1400" i="1" kern="1200">
                                        <a:solidFill>
                                          <a:schemeClr val="tx1"/>
                                        </a:solidFill>
                                        <a:effectLst/>
                                        <a:latin typeface="Cambria Math" panose="02040503050406030204" pitchFamily="18" charset="0"/>
                                        <a:ea typeface="+mn-ea"/>
                                        <a:cs typeface="+mn-cs"/>
                                      </a:rPr>
                                      <m:t>+2.33∗0.5∗0.5</m:t>
                                    </m:r>
                                  </m:den>
                                </m:f>
                                <m:r>
                                  <a:rPr lang="es-MX" sz="1400" i="1" kern="1200">
                                    <a:solidFill>
                                      <a:schemeClr val="tx1"/>
                                    </a:solidFill>
                                    <a:effectLst/>
                                    <a:latin typeface="Cambria Math" panose="02040503050406030204" pitchFamily="18" charset="0"/>
                                    <a:ea typeface="+mn-ea"/>
                                    <a:cs typeface="+mn-cs"/>
                                  </a:rPr>
                                  <m:t>=53</m:t>
                                </m:r>
                              </m:oMath>
                            </m:oMathPara>
                          </a14:m>
                          <a:endParaRPr lang="en-US" sz="1400" kern="1200" dirty="0">
                            <a:solidFill>
                              <a:schemeClr val="tx1"/>
                            </a:solidFill>
                            <a:effectLst/>
                            <a:latin typeface="Arial" panose="020B0604020202020204" pitchFamily="34" charset="0"/>
                            <a:ea typeface="+mn-ea"/>
                            <a:cs typeface="Arial" panose="020B0604020202020204" pitchFamily="34" charset="0"/>
                          </a:endParaRPr>
                        </a:p>
                        <a:p>
                          <a:pPr algn="l">
                            <a:lnSpc>
                              <a:spcPct val="100000"/>
                            </a:lnSpc>
                            <a:spcAft>
                              <a:spcPts val="0"/>
                            </a:spcAft>
                          </a:pP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400" dirty="0" smtClean="0">
                              <a:effectLst/>
                              <a:latin typeface="Arial" panose="020B0604020202020204" pitchFamily="34" charset="0"/>
                              <a:cs typeface="Arial" panose="020B0604020202020204" pitchFamily="34" charset="0"/>
                            </a:rPr>
                            <a:t>53 auditores</a:t>
                          </a:r>
                          <a:endParaRPr lang="en-US" sz="1400" b="0" dirty="0" smtClean="0">
                            <a:effectLst/>
                            <a:latin typeface="Arial" panose="020B0604020202020204" pitchFamily="34" charset="0"/>
                            <a:ea typeface="Calibri" panose="020F0502020204030204" pitchFamily="34" charset="0"/>
                            <a:cs typeface="Arial" panose="020B0604020202020204" pitchFamily="34" charset="0"/>
                          </a:endParaRPr>
                        </a:p>
                        <a:p>
                          <a:pPr algn="l">
                            <a:lnSpc>
                              <a:spcPct val="100000"/>
                            </a:lnSpc>
                            <a:spcAft>
                              <a:spcPts val="0"/>
                            </a:spcAft>
                          </a:pP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3096896048"/>
                      </a:ext>
                    </a:extLst>
                  </a:tr>
                  <a:tr h="258512">
                    <a:tc gridSpan="2">
                      <a:txBody>
                        <a:bodyPr/>
                        <a:lstStyle/>
                        <a:p>
                          <a:pPr algn="ctr">
                            <a:lnSpc>
                              <a:spcPct val="100000"/>
                            </a:lnSpc>
                            <a:spcAft>
                              <a:spcPts val="0"/>
                            </a:spcAft>
                          </a:pPr>
                          <a:r>
                            <a:rPr lang="es-EC" sz="1400" b="1" dirty="0" smtClean="0">
                              <a:effectLst/>
                              <a:latin typeface="Arial" panose="020B0604020202020204" pitchFamily="34" charset="0"/>
                              <a:ea typeface="Calibri" panose="020F0502020204030204" pitchFamily="34" charset="0"/>
                              <a:cs typeface="Arial" panose="020B0604020202020204" pitchFamily="34" charset="0"/>
                            </a:rPr>
                            <a:t>TOTAL</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hMerge="1">
                      <a:txBody>
                        <a:bodyPr/>
                        <a:lstStyle/>
                        <a:p>
                          <a:pPr algn="l">
                            <a:lnSpc>
                              <a:spcPct val="100000"/>
                            </a:lnSpc>
                            <a:spcAft>
                              <a:spcPts val="0"/>
                            </a:spcAft>
                          </a:pP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l">
                            <a:lnSpc>
                              <a:spcPct val="100000"/>
                            </a:lnSpc>
                            <a:spcAft>
                              <a:spcPts val="0"/>
                            </a:spcAft>
                          </a:pPr>
                          <a:r>
                            <a:rPr lang="es-EC" sz="1400" b="0" dirty="0" smtClean="0">
                              <a:effectLst/>
                              <a:latin typeface="Arial" panose="020B0604020202020204" pitchFamily="34" charset="0"/>
                              <a:ea typeface="Calibri" panose="020F0502020204030204" pitchFamily="34" charset="0"/>
                              <a:cs typeface="Arial" panose="020B0604020202020204" pitchFamily="34" charset="0"/>
                            </a:rPr>
                            <a:t>113 profesionales</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3798084670"/>
                      </a:ext>
                    </a:extLst>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739474756"/>
                  </p:ext>
                </p:extLst>
              </p:nvPr>
            </p:nvGraphicFramePr>
            <p:xfrm>
              <a:off x="1398989" y="2155370"/>
              <a:ext cx="9639125" cy="3357155"/>
            </p:xfrm>
            <a:graphic>
              <a:graphicData uri="http://schemas.openxmlformats.org/drawingml/2006/table">
                <a:tbl>
                  <a:tblPr firstRow="1" firstCol="1" bandRow="1">
                    <a:tableStyleId>{5940675A-B579-460E-94D1-54222C63F5DA}</a:tableStyleId>
                  </a:tblPr>
                  <a:tblGrid>
                    <a:gridCol w="2738270">
                      <a:extLst>
                        <a:ext uri="{9D8B030D-6E8A-4147-A177-3AD203B41FA5}">
                          <a16:colId xmlns:a16="http://schemas.microsoft.com/office/drawing/2014/main" val="1157644349"/>
                        </a:ext>
                      </a:extLst>
                    </a:gridCol>
                    <a:gridCol w="3984552">
                      <a:extLst>
                        <a:ext uri="{9D8B030D-6E8A-4147-A177-3AD203B41FA5}">
                          <a16:colId xmlns:a16="http://schemas.microsoft.com/office/drawing/2014/main" val="1270524453"/>
                        </a:ext>
                      </a:extLst>
                    </a:gridCol>
                    <a:gridCol w="2916303">
                      <a:extLst>
                        <a:ext uri="{9D8B030D-6E8A-4147-A177-3AD203B41FA5}">
                          <a16:colId xmlns:a16="http://schemas.microsoft.com/office/drawing/2014/main" val="3458310413"/>
                        </a:ext>
                      </a:extLst>
                    </a:gridCol>
                  </a:tblGrid>
                  <a:tr h="1153685">
                    <a:tc>
                      <a:txBody>
                        <a:bodyPr/>
                        <a:lstStyle/>
                        <a:p>
                          <a:pPr algn="ctr">
                            <a:lnSpc>
                              <a:spcPct val="100000"/>
                            </a:lnSpc>
                            <a:spcAft>
                              <a:spcPts val="0"/>
                            </a:spcAft>
                          </a:pPr>
                          <a:r>
                            <a:rPr lang="es-MX" sz="1400" b="1" dirty="0">
                              <a:effectLst/>
                              <a:latin typeface="Arial" panose="020B0604020202020204" pitchFamily="34" charset="0"/>
                              <a:cs typeface="Arial" panose="020B0604020202020204" pitchFamily="34" charset="0"/>
                            </a:rPr>
                            <a:t>Dirección Nacional de Supervisión a Entidades del Sector Financiero Tipo I y II de la SEPS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endParaRPr lang="en-US"/>
                        </a:p>
                      </a:txBody>
                      <a:tcPr marL="68580" marR="68580" marT="0" marB="0" anchor="ctr">
                        <a:blipFill>
                          <a:blip r:embed="rId3"/>
                          <a:stretch>
                            <a:fillRect l="-68807" t="-526" r="-73547" b="-197895"/>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400" dirty="0" smtClean="0">
                              <a:effectLst/>
                              <a:latin typeface="Arial" panose="020B0604020202020204" pitchFamily="34" charset="0"/>
                              <a:cs typeface="Arial" panose="020B0604020202020204" pitchFamily="34" charset="0"/>
                            </a:rPr>
                            <a:t>26 funcionarios (director, analistas de auditoría, auxiliares)</a:t>
                          </a:r>
                          <a:endParaRPr lang="en-US" sz="1400" dirty="0" smtClean="0">
                            <a:effectLst/>
                            <a:latin typeface="Arial" panose="020B0604020202020204" pitchFamily="34" charset="0"/>
                            <a:cs typeface="Arial" panose="020B0604020202020204" pitchFamily="34" charset="0"/>
                          </a:endParaRPr>
                        </a:p>
                        <a:p>
                          <a:pPr algn="l">
                            <a:lnSpc>
                              <a:spcPct val="100000"/>
                            </a:lnSpc>
                            <a:spcAft>
                              <a:spcPts val="0"/>
                            </a:spcAft>
                          </a:pPr>
                          <a:endParaRPr lang="en-US" sz="1400" dirty="0">
                            <a:effectLst/>
                            <a:latin typeface="Arial" panose="020B060402020202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2466001712"/>
                      </a:ext>
                    </a:extLst>
                  </a:tr>
                  <a:tr h="945607">
                    <a:tc>
                      <a:txBody>
                        <a:bodyPr/>
                        <a:lstStyle/>
                        <a:p>
                          <a:pPr algn="ctr">
                            <a:lnSpc>
                              <a:spcPct val="100000"/>
                            </a:lnSpc>
                            <a:spcAft>
                              <a:spcPts val="0"/>
                            </a:spcAft>
                          </a:pPr>
                          <a:r>
                            <a:rPr lang="es-MX" sz="1400" b="1" dirty="0">
                              <a:effectLst/>
                              <a:latin typeface="Arial" panose="020B0604020202020204" pitchFamily="34" charset="0"/>
                              <a:cs typeface="Arial" panose="020B0604020202020204" pitchFamily="34" charset="0"/>
                            </a:rPr>
                            <a:t>Auditores Internos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endParaRPr lang="en-US"/>
                        </a:p>
                      </a:txBody>
                      <a:tcPr marL="68580" marR="68580" marT="0" marB="0" anchor="ctr">
                        <a:blipFill>
                          <a:blip r:embed="rId3"/>
                          <a:stretch>
                            <a:fillRect l="-68807" t="-123226" r="-73547" b="-142581"/>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400" b="0" dirty="0" smtClean="0">
                              <a:effectLst/>
                              <a:latin typeface="Arial" panose="020B0604020202020204" pitchFamily="34" charset="0"/>
                              <a:ea typeface="Calibri" panose="020F0502020204030204" pitchFamily="34" charset="0"/>
                              <a:cs typeface="Arial" panose="020B0604020202020204" pitchFamily="34" charset="0"/>
                            </a:rPr>
                            <a:t>3</a:t>
                          </a:r>
                          <a:r>
                            <a:rPr lang="es-MX" sz="1400" b="0" dirty="0" smtClean="0">
                              <a:effectLst/>
                              <a:latin typeface="Arial" panose="020B0604020202020204" pitchFamily="34" charset="0"/>
                              <a:ea typeface="+mn-ea"/>
                              <a:cs typeface="Arial" panose="020B0604020202020204" pitchFamily="34" charset="0"/>
                            </a:rPr>
                            <a:t>4</a:t>
                          </a:r>
                          <a:r>
                            <a:rPr lang="es-MX" sz="1400" dirty="0" smtClean="0">
                              <a:effectLst/>
                              <a:latin typeface="Arial" panose="020B0604020202020204" pitchFamily="34" charset="0"/>
                              <a:cs typeface="Arial" panose="020B0604020202020204" pitchFamily="34" charset="0"/>
                            </a:rPr>
                            <a:t> auditores</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1352139118"/>
                      </a:ext>
                    </a:extLst>
                  </a:tr>
                  <a:tr h="999351">
                    <a:tc>
                      <a:txBody>
                        <a:bodyPr/>
                        <a:lstStyle/>
                        <a:p>
                          <a:pPr algn="ctr">
                            <a:lnSpc>
                              <a:spcPct val="100000"/>
                            </a:lnSpc>
                            <a:spcAft>
                              <a:spcPts val="0"/>
                            </a:spcAft>
                          </a:pPr>
                          <a:r>
                            <a:rPr lang="es-MX" sz="1400" b="1" dirty="0">
                              <a:effectLst/>
                              <a:latin typeface="Arial" panose="020B0604020202020204" pitchFamily="34" charset="0"/>
                              <a:cs typeface="Arial" panose="020B0604020202020204" pitchFamily="34" charset="0"/>
                            </a:rPr>
                            <a:t>Auditores Externos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endParaRPr lang="en-US"/>
                        </a:p>
                      </a:txBody>
                      <a:tcPr marL="68580" marR="68580" marT="0" marB="0" anchor="ctr">
                        <a:blipFill>
                          <a:blip r:embed="rId3"/>
                          <a:stretch>
                            <a:fillRect l="-68807" t="-210976" r="-73547" b="-34756"/>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400" dirty="0" smtClean="0">
                              <a:effectLst/>
                              <a:latin typeface="Arial" panose="020B0604020202020204" pitchFamily="34" charset="0"/>
                              <a:cs typeface="Arial" panose="020B0604020202020204" pitchFamily="34" charset="0"/>
                            </a:rPr>
                            <a:t>53 auditores</a:t>
                          </a:r>
                          <a:endParaRPr lang="en-US" sz="1400" b="0" dirty="0" smtClean="0">
                            <a:effectLst/>
                            <a:latin typeface="Arial" panose="020B0604020202020204" pitchFamily="34" charset="0"/>
                            <a:ea typeface="Calibri" panose="020F0502020204030204" pitchFamily="34" charset="0"/>
                            <a:cs typeface="Arial" panose="020B0604020202020204" pitchFamily="34" charset="0"/>
                          </a:endParaRPr>
                        </a:p>
                        <a:p>
                          <a:pPr algn="l">
                            <a:lnSpc>
                              <a:spcPct val="100000"/>
                            </a:lnSpc>
                            <a:spcAft>
                              <a:spcPts val="0"/>
                            </a:spcAft>
                          </a:pP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3096896048"/>
                      </a:ext>
                    </a:extLst>
                  </a:tr>
                  <a:tr h="258512">
                    <a:tc gridSpan="2">
                      <a:txBody>
                        <a:bodyPr/>
                        <a:lstStyle/>
                        <a:p>
                          <a:pPr algn="ctr">
                            <a:lnSpc>
                              <a:spcPct val="100000"/>
                            </a:lnSpc>
                            <a:spcAft>
                              <a:spcPts val="0"/>
                            </a:spcAft>
                          </a:pPr>
                          <a:r>
                            <a:rPr lang="es-EC" sz="1400" b="1" dirty="0" smtClean="0">
                              <a:effectLst/>
                              <a:latin typeface="Arial" panose="020B0604020202020204" pitchFamily="34" charset="0"/>
                              <a:ea typeface="Calibri" panose="020F0502020204030204" pitchFamily="34" charset="0"/>
                              <a:cs typeface="Arial" panose="020B0604020202020204" pitchFamily="34" charset="0"/>
                            </a:rPr>
                            <a:t>TOTAL</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hMerge="1">
                      <a:txBody>
                        <a:bodyPr/>
                        <a:lstStyle/>
                        <a:p>
                          <a:pPr algn="l">
                            <a:lnSpc>
                              <a:spcPct val="100000"/>
                            </a:lnSpc>
                            <a:spcAft>
                              <a:spcPts val="0"/>
                            </a:spcAft>
                          </a:pP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l">
                            <a:lnSpc>
                              <a:spcPct val="100000"/>
                            </a:lnSpc>
                            <a:spcAft>
                              <a:spcPts val="0"/>
                            </a:spcAft>
                          </a:pPr>
                          <a:r>
                            <a:rPr lang="es-EC" sz="1400" b="0" dirty="0" smtClean="0">
                              <a:effectLst/>
                              <a:latin typeface="Arial" panose="020B0604020202020204" pitchFamily="34" charset="0"/>
                              <a:ea typeface="Calibri" panose="020F0502020204030204" pitchFamily="34" charset="0"/>
                              <a:cs typeface="Arial" panose="020B0604020202020204" pitchFamily="34" charset="0"/>
                            </a:rPr>
                            <a:t>113 profesionales</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3798084670"/>
                      </a:ext>
                    </a:extLst>
                  </a:tr>
                </a:tbl>
              </a:graphicData>
            </a:graphic>
          </p:graphicFrame>
        </mc:Fallback>
      </mc:AlternateContent>
      <p:sp>
        <p:nvSpPr>
          <p:cNvPr id="4" name="CuadroTexto 3"/>
          <p:cNvSpPr txBox="1"/>
          <p:nvPr/>
        </p:nvSpPr>
        <p:spPr>
          <a:xfrm>
            <a:off x="365760" y="5904410"/>
            <a:ext cx="418704" cy="369332"/>
          </a:xfrm>
          <a:prstGeom prst="rect">
            <a:avLst/>
          </a:prstGeom>
          <a:noFill/>
        </p:spPr>
        <p:txBody>
          <a:bodyPr wrap="none" rtlCol="0">
            <a:spAutoFit/>
          </a:bodyPr>
          <a:lstStyle/>
          <a:p>
            <a:r>
              <a:rPr lang="es-EC" dirty="0" smtClean="0"/>
              <a:t>13</a:t>
            </a:r>
            <a:endParaRPr lang="en-US" dirty="0"/>
          </a:p>
        </p:txBody>
      </p:sp>
      <mc:AlternateContent xmlns:mc="http://schemas.openxmlformats.org/markup-compatibility/2006" xmlns:a14="http://schemas.microsoft.com/office/drawing/2010/main">
        <mc:Choice Requires="a14">
          <p:sp>
            <p:nvSpPr>
              <p:cNvPr id="6" name="Rectángulo 5"/>
              <p:cNvSpPr/>
              <p:nvPr/>
            </p:nvSpPr>
            <p:spPr>
              <a:xfrm>
                <a:off x="2621280" y="590228"/>
                <a:ext cx="6096000" cy="1394741"/>
              </a:xfrm>
              <a:prstGeom prst="rect">
                <a:avLst/>
              </a:prstGeom>
            </p:spPr>
            <p:txBody>
              <a:bodyPr>
                <a:spAutoFit/>
              </a:bodyPr>
              <a:lstStyle/>
              <a:p>
                <a:pPr indent="457200" algn="ctr">
                  <a:lnSpc>
                    <a:spcPct val="200000"/>
                  </a:lnSpc>
                  <a:spcAft>
                    <a:spcPts val="800"/>
                  </a:spcAft>
                </a:pPr>
                <a:r>
                  <a:rPr lang="es-MX" sz="1600" dirty="0">
                    <a:latin typeface="Arial" panose="020B0604020202020204" pitchFamily="34" charset="0"/>
                    <a:ea typeface="Calibri" panose="020F0502020204030204" pitchFamily="34" charset="0"/>
                    <a:cs typeface="Arial" panose="020B0604020202020204" pitchFamily="34" charset="0"/>
                  </a:rPr>
                  <a:t>Para población finita se utiliza la siguiente fórmula:</a:t>
                </a:r>
                <a:endParaRPr lang="en-US" sz="160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MX" i="1">
                          <a:effectLst/>
                          <a:latin typeface="Cambria Math" panose="02040503050406030204" pitchFamily="18" charset="0"/>
                          <a:ea typeface="Calibri" panose="020F0502020204030204" pitchFamily="34" charset="0"/>
                          <a:cs typeface="Times New Roman" panose="02020603050405020304" pitchFamily="18" charset="0"/>
                        </a:rPr>
                        <m:t>𝑛</m:t>
                      </m:r>
                      <m:r>
                        <a:rPr lang="es-MX"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MX" i="1">
                              <a:effectLst/>
                              <a:latin typeface="Cambria Math" panose="02040503050406030204" pitchFamily="18" charset="0"/>
                              <a:ea typeface="Calibri" panose="020F0502020204030204" pitchFamily="34" charset="0"/>
                              <a:cs typeface="Times New Roman" panose="02020603050405020304" pitchFamily="18" charset="0"/>
                            </a:rPr>
                            <m:t>𝑁</m:t>
                          </m:r>
                          <m:r>
                            <a:rPr lang="es-MX" i="1">
                              <a:effectLst/>
                              <a:latin typeface="Cambria Math" panose="02040503050406030204" pitchFamily="18" charset="0"/>
                              <a:ea typeface="Calibri" panose="020F0502020204030204" pitchFamily="34" charset="0"/>
                              <a:cs typeface="Times New Roman" panose="02020603050405020304" pitchFamily="18" charset="0"/>
                            </a:rPr>
                            <m:t>∗</m:t>
                          </m:r>
                          <m:r>
                            <a:rPr lang="es-MX" i="1">
                              <a:effectLst/>
                              <a:latin typeface="Cambria Math" panose="02040503050406030204" pitchFamily="18" charset="0"/>
                              <a:ea typeface="Calibri" panose="020F0502020204030204" pitchFamily="34" charset="0"/>
                              <a:cs typeface="Times New Roman" panose="02020603050405020304" pitchFamily="18" charset="0"/>
                            </a:rPr>
                            <m:t>𝑍</m:t>
                          </m:r>
                          <m:r>
                            <a:rPr lang="es-MX" i="1">
                              <a:effectLst/>
                              <a:latin typeface="Cambria Math" panose="02040503050406030204" pitchFamily="18" charset="0"/>
                              <a:ea typeface="Calibri" panose="020F0502020204030204" pitchFamily="34" charset="0"/>
                              <a:cs typeface="Times New Roman" panose="02020603050405020304" pitchFamily="18" charset="0"/>
                            </a:rPr>
                            <m:t>∗</m:t>
                          </m:r>
                          <m:r>
                            <a:rPr lang="es-MX" i="1">
                              <a:effectLst/>
                              <a:latin typeface="Cambria Math" panose="02040503050406030204" pitchFamily="18" charset="0"/>
                              <a:ea typeface="Calibri" panose="020F0502020204030204" pitchFamily="34" charset="0"/>
                              <a:cs typeface="Times New Roman" panose="02020603050405020304" pitchFamily="18" charset="0"/>
                            </a:rPr>
                            <m:t>𝑝</m:t>
                          </m:r>
                          <m:r>
                            <a:rPr lang="es-MX" i="1">
                              <a:effectLst/>
                              <a:latin typeface="Cambria Math" panose="02040503050406030204" pitchFamily="18" charset="0"/>
                              <a:ea typeface="Calibri" panose="020F0502020204030204" pitchFamily="34" charset="0"/>
                              <a:cs typeface="Times New Roman" panose="02020603050405020304" pitchFamily="18" charset="0"/>
                            </a:rPr>
                            <m:t>∗</m:t>
                          </m:r>
                          <m:r>
                            <a:rPr lang="es-MX" i="1">
                              <a:effectLst/>
                              <a:latin typeface="Cambria Math" panose="02040503050406030204" pitchFamily="18" charset="0"/>
                              <a:ea typeface="Calibri" panose="020F0502020204030204" pitchFamily="34" charset="0"/>
                              <a:cs typeface="Times New Roman" panose="02020603050405020304" pitchFamily="18" charset="0"/>
                            </a:rPr>
                            <m:t>𝑞</m:t>
                          </m:r>
                        </m:num>
                        <m:den>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MX" i="1">
                                  <a:effectLst/>
                                  <a:latin typeface="Cambria Math" panose="02040503050406030204" pitchFamily="18" charset="0"/>
                                  <a:ea typeface="Calibri" panose="020F0502020204030204" pitchFamily="34" charset="0"/>
                                  <a:cs typeface="Times New Roman" panose="02020603050405020304" pitchFamily="18" charset="0"/>
                                </a:rPr>
                                <m:t>𝑒</m:t>
                              </m:r>
                            </m:e>
                            <m:sup>
                              <m:r>
                                <a:rPr lang="es-MX"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MX"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MX" i="1">
                                  <a:effectLst/>
                                  <a:latin typeface="Cambria Math" panose="02040503050406030204" pitchFamily="18" charset="0"/>
                                  <a:ea typeface="Calibri" panose="020F0502020204030204" pitchFamily="34" charset="0"/>
                                  <a:cs typeface="Times New Roman" panose="02020603050405020304" pitchFamily="18" charset="0"/>
                                </a:rPr>
                                <m:t>𝑁</m:t>
                              </m:r>
                              <m:r>
                                <a:rPr lang="es-MX" i="1">
                                  <a:effectLst/>
                                  <a:latin typeface="Cambria Math" panose="02040503050406030204" pitchFamily="18" charset="0"/>
                                  <a:ea typeface="Calibri" panose="020F0502020204030204" pitchFamily="34" charset="0"/>
                                  <a:cs typeface="Times New Roman" panose="02020603050405020304" pitchFamily="18" charset="0"/>
                                </a:rPr>
                                <m:t>−1</m:t>
                              </m:r>
                            </m:e>
                          </m:d>
                          <m:r>
                            <a:rPr lang="es-MX" i="1">
                              <a:effectLst/>
                              <a:latin typeface="Cambria Math" panose="02040503050406030204" pitchFamily="18" charset="0"/>
                              <a:ea typeface="Calibri" panose="020F0502020204030204" pitchFamily="34" charset="0"/>
                              <a:cs typeface="Times New Roman" panose="02020603050405020304" pitchFamily="18" charset="0"/>
                            </a:rPr>
                            <m:t>+</m:t>
                          </m:r>
                          <m:r>
                            <a:rPr lang="es-MX" i="1">
                              <a:effectLst/>
                              <a:latin typeface="Cambria Math" panose="02040503050406030204" pitchFamily="18" charset="0"/>
                              <a:ea typeface="Calibri" panose="020F0502020204030204" pitchFamily="34" charset="0"/>
                              <a:cs typeface="Times New Roman" panose="02020603050405020304" pitchFamily="18" charset="0"/>
                            </a:rPr>
                            <m:t>𝑍</m:t>
                          </m:r>
                          <m:r>
                            <a:rPr lang="es-MX" i="1">
                              <a:effectLst/>
                              <a:latin typeface="Cambria Math" panose="02040503050406030204" pitchFamily="18" charset="0"/>
                              <a:ea typeface="Calibri" panose="020F0502020204030204" pitchFamily="34" charset="0"/>
                              <a:cs typeface="Times New Roman" panose="02020603050405020304" pitchFamily="18" charset="0"/>
                            </a:rPr>
                            <m:t>∗</m:t>
                          </m:r>
                          <m:r>
                            <a:rPr lang="es-MX" i="1">
                              <a:effectLst/>
                              <a:latin typeface="Cambria Math" panose="02040503050406030204" pitchFamily="18" charset="0"/>
                              <a:ea typeface="Calibri" panose="020F0502020204030204" pitchFamily="34" charset="0"/>
                              <a:cs typeface="Times New Roman" panose="02020603050405020304" pitchFamily="18" charset="0"/>
                            </a:rPr>
                            <m:t>𝑝</m:t>
                          </m:r>
                          <m:r>
                            <a:rPr lang="es-MX" i="1">
                              <a:effectLst/>
                              <a:latin typeface="Cambria Math" panose="02040503050406030204" pitchFamily="18" charset="0"/>
                              <a:ea typeface="Calibri" panose="020F0502020204030204" pitchFamily="34" charset="0"/>
                              <a:cs typeface="Times New Roman" panose="02020603050405020304" pitchFamily="18" charset="0"/>
                            </a:rPr>
                            <m:t>∗</m:t>
                          </m:r>
                          <m:r>
                            <a:rPr lang="es-MX" i="1">
                              <a:effectLst/>
                              <a:latin typeface="Cambria Math" panose="02040503050406030204" pitchFamily="18" charset="0"/>
                              <a:ea typeface="Calibri" panose="020F0502020204030204" pitchFamily="34" charset="0"/>
                              <a:cs typeface="Times New Roman" panose="02020603050405020304" pitchFamily="18" charset="0"/>
                            </a:rPr>
                            <m:t>𝑞</m:t>
                          </m:r>
                        </m:den>
                      </m:f>
                    </m:oMath>
                  </m:oMathPara>
                </a14:m>
                <a:endParaRPr lang="en-US"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2621280" y="590228"/>
                <a:ext cx="6096000" cy="1394741"/>
              </a:xfrm>
              <a:prstGeom prst="rect">
                <a:avLst/>
              </a:prstGeom>
              <a:blipFill>
                <a:blip r:embed="rId4"/>
                <a:stretch>
                  <a:fillRect/>
                </a:stretch>
              </a:blipFill>
            </p:spPr>
            <p:txBody>
              <a:bodyPr/>
              <a:lstStyle/>
              <a:p>
                <a:r>
                  <a:rPr lang="en-US">
                    <a:noFill/>
                  </a:rPr>
                  <a:t> </a:t>
                </a:r>
              </a:p>
            </p:txBody>
          </p:sp>
        </mc:Fallback>
      </mc:AlternateContent>
      <p:sp>
        <p:nvSpPr>
          <p:cNvPr id="7" name="Rectángulo 6"/>
          <p:cNvSpPr/>
          <p:nvPr/>
        </p:nvSpPr>
        <p:spPr>
          <a:xfrm>
            <a:off x="508723" y="536666"/>
            <a:ext cx="5521237" cy="508344"/>
          </a:xfrm>
          <a:prstGeom prst="rect">
            <a:avLst/>
          </a:prstGeom>
        </p:spPr>
        <p:txBody>
          <a:bodyPr wrap="square">
            <a:spAutoFit/>
          </a:bodyPr>
          <a:lstStyle/>
          <a:p>
            <a:pPr lvl="0" algn="just">
              <a:lnSpc>
                <a:spcPct val="200000"/>
              </a:lnSpc>
              <a:spcAft>
                <a:spcPts val="0"/>
              </a:spcAft>
            </a:pPr>
            <a:r>
              <a:rPr lang="es-EC"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Muestra</a:t>
            </a:r>
            <a:endPar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53431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2" name="Rectángulo 1"/>
          <p:cNvSpPr/>
          <p:nvPr/>
        </p:nvSpPr>
        <p:spPr>
          <a:xfrm>
            <a:off x="346988" y="571641"/>
            <a:ext cx="4507965" cy="514180"/>
          </a:xfrm>
          <a:prstGeom prst="rect">
            <a:avLst/>
          </a:prstGeom>
        </p:spPr>
        <p:txBody>
          <a:bodyPr wrap="none">
            <a:spAutoFit/>
          </a:bodyPr>
          <a:lstStyle/>
          <a:p>
            <a:pPr>
              <a:lnSpc>
                <a:spcPct val="200000"/>
              </a:lnSpc>
              <a:spcBef>
                <a:spcPts val="200"/>
              </a:spcBef>
              <a:spcAft>
                <a:spcPts val="0"/>
              </a:spcAft>
            </a:pPr>
            <a:r>
              <a:rPr lang="es-MX" sz="1600" b="1" dirty="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Instrumentos de recolección de información</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3637422687"/>
              </p:ext>
            </p:extLst>
          </p:nvPr>
        </p:nvGraphicFramePr>
        <p:xfrm>
          <a:off x="2769326" y="1528354"/>
          <a:ext cx="8046721" cy="3709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1650226" y="2883766"/>
            <a:ext cx="1300356" cy="560410"/>
          </a:xfrm>
          <a:prstGeom prst="rect">
            <a:avLst/>
          </a:prstGeom>
        </p:spPr>
        <p:txBody>
          <a:bodyPr wrap="none">
            <a:spAutoFit/>
          </a:bodyPr>
          <a:lstStyle/>
          <a:p>
            <a:pPr>
              <a:lnSpc>
                <a:spcPct val="200000"/>
              </a:lnSpc>
              <a:spcAft>
                <a:spcPts val="800"/>
              </a:spcAft>
            </a:pPr>
            <a:r>
              <a:rPr lang="es-MX" b="1" dirty="0">
                <a:latin typeface="Arial" panose="020B0604020202020204" pitchFamily="34" charset="0"/>
                <a:ea typeface="Calibri" panose="020F0502020204030204" pitchFamily="34" charset="0"/>
                <a:cs typeface="Arial" panose="020B0604020202020204" pitchFamily="34" charset="0"/>
              </a:rPr>
              <a:t>Entrevista</a:t>
            </a:r>
            <a:endParaRPr lang="en-US" b="1" dirty="0">
              <a:latin typeface="Arial" panose="020B0604020202020204" pitchFamily="34" charset="0"/>
              <a:ea typeface="Calibri" panose="020F0502020204030204" pitchFamily="34" charset="0"/>
              <a:cs typeface="Arial" panose="020B0604020202020204" pitchFamily="34" charset="0"/>
            </a:endParaRPr>
          </a:p>
        </p:txBody>
      </p:sp>
      <p:sp>
        <p:nvSpPr>
          <p:cNvPr id="6" name="CuadroTexto 5"/>
          <p:cNvSpPr txBox="1"/>
          <p:nvPr/>
        </p:nvSpPr>
        <p:spPr>
          <a:xfrm>
            <a:off x="365760" y="5904410"/>
            <a:ext cx="418704" cy="369332"/>
          </a:xfrm>
          <a:prstGeom prst="rect">
            <a:avLst/>
          </a:prstGeom>
          <a:noFill/>
        </p:spPr>
        <p:txBody>
          <a:bodyPr wrap="none" rtlCol="0">
            <a:spAutoFit/>
          </a:bodyPr>
          <a:lstStyle/>
          <a:p>
            <a:r>
              <a:rPr lang="es-EC" dirty="0" smtClean="0"/>
              <a:t>14</a:t>
            </a:r>
            <a:endParaRPr lang="en-US" dirty="0"/>
          </a:p>
        </p:txBody>
      </p:sp>
    </p:spTree>
    <p:extLst>
      <p:ext uri="{BB962C8B-B14F-4D97-AF65-F5344CB8AC3E}">
        <p14:creationId xmlns:p14="http://schemas.microsoft.com/office/powerpoint/2010/main" val="3678128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7" name="Diagrama 6"/>
          <p:cNvGraphicFramePr/>
          <p:nvPr>
            <p:extLst>
              <p:ext uri="{D42A27DB-BD31-4B8C-83A1-F6EECF244321}">
                <p14:modId xmlns:p14="http://schemas.microsoft.com/office/powerpoint/2010/main" val="809491738"/>
              </p:ext>
            </p:extLst>
          </p:nvPr>
        </p:nvGraphicFramePr>
        <p:xfrm>
          <a:off x="1624149" y="796835"/>
          <a:ext cx="10097589" cy="4885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1036271" y="2896829"/>
            <a:ext cx="1300356" cy="560410"/>
          </a:xfrm>
          <a:prstGeom prst="rect">
            <a:avLst/>
          </a:prstGeom>
        </p:spPr>
        <p:txBody>
          <a:bodyPr wrap="none">
            <a:spAutoFit/>
          </a:bodyPr>
          <a:lstStyle/>
          <a:p>
            <a:pPr>
              <a:lnSpc>
                <a:spcPct val="200000"/>
              </a:lnSpc>
              <a:spcAft>
                <a:spcPts val="800"/>
              </a:spcAft>
            </a:pPr>
            <a:r>
              <a:rPr lang="es-MX" b="1" dirty="0">
                <a:latin typeface="Arial" panose="020B0604020202020204" pitchFamily="34" charset="0"/>
                <a:ea typeface="Calibri" panose="020F0502020204030204" pitchFamily="34" charset="0"/>
                <a:cs typeface="Arial" panose="020B0604020202020204" pitchFamily="34" charset="0"/>
              </a:rPr>
              <a:t>Entrevista</a:t>
            </a:r>
            <a:endParaRPr lang="en-US" b="1" dirty="0">
              <a:latin typeface="Arial" panose="020B0604020202020204" pitchFamily="34" charset="0"/>
              <a:ea typeface="Calibri" panose="020F0502020204030204" pitchFamily="34" charset="0"/>
              <a:cs typeface="Arial" panose="020B0604020202020204" pitchFamily="34" charset="0"/>
            </a:endParaRPr>
          </a:p>
        </p:txBody>
      </p:sp>
      <p:sp>
        <p:nvSpPr>
          <p:cNvPr id="8" name="CuadroTexto 7"/>
          <p:cNvSpPr txBox="1"/>
          <p:nvPr/>
        </p:nvSpPr>
        <p:spPr>
          <a:xfrm>
            <a:off x="365760" y="5904410"/>
            <a:ext cx="418704" cy="369332"/>
          </a:xfrm>
          <a:prstGeom prst="rect">
            <a:avLst/>
          </a:prstGeom>
          <a:noFill/>
        </p:spPr>
        <p:txBody>
          <a:bodyPr wrap="none" rtlCol="0">
            <a:spAutoFit/>
          </a:bodyPr>
          <a:lstStyle/>
          <a:p>
            <a:r>
              <a:rPr lang="es-EC" dirty="0" smtClean="0"/>
              <a:t>15</a:t>
            </a:r>
            <a:endParaRPr lang="en-US" dirty="0"/>
          </a:p>
        </p:txBody>
      </p:sp>
    </p:spTree>
    <p:extLst>
      <p:ext uri="{BB962C8B-B14F-4D97-AF65-F5344CB8AC3E}">
        <p14:creationId xmlns:p14="http://schemas.microsoft.com/office/powerpoint/2010/main" val="2244403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10" name="Rectángulo 9"/>
          <p:cNvSpPr/>
          <p:nvPr/>
        </p:nvSpPr>
        <p:spPr>
          <a:xfrm>
            <a:off x="702572" y="2230624"/>
            <a:ext cx="1095172" cy="514180"/>
          </a:xfrm>
          <a:prstGeom prst="rect">
            <a:avLst/>
          </a:prstGeom>
        </p:spPr>
        <p:txBody>
          <a:bodyPr wrap="none">
            <a:spAutoFit/>
          </a:bodyPr>
          <a:lstStyle/>
          <a:p>
            <a:pPr>
              <a:lnSpc>
                <a:spcPct val="200000"/>
              </a:lnSpc>
              <a:spcAft>
                <a:spcPts val="800"/>
              </a:spcAft>
            </a:pPr>
            <a:r>
              <a:rPr lang="es-MX" sz="1600" b="1" dirty="0">
                <a:latin typeface="Arial" panose="020B0604020202020204" pitchFamily="34" charset="0"/>
                <a:ea typeface="Calibri" panose="020F0502020204030204" pitchFamily="34" charset="0"/>
              </a:rPr>
              <a:t>Encuesta</a:t>
            </a:r>
            <a:endParaRPr lang="en-US" sz="1600" b="1" dirty="0">
              <a:latin typeface="Calibri" panose="020F0502020204030204" pitchFamily="34" charset="0"/>
              <a:ea typeface="Calibri" panose="020F0502020204030204" pitchFamily="34" charset="0"/>
            </a:endParaRPr>
          </a:p>
        </p:txBody>
      </p:sp>
      <p:sp>
        <p:nvSpPr>
          <p:cNvPr id="12" name="Rectángulo 11"/>
          <p:cNvSpPr/>
          <p:nvPr/>
        </p:nvSpPr>
        <p:spPr>
          <a:xfrm>
            <a:off x="6068519" y="2178372"/>
            <a:ext cx="1654620"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Procesamiento</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3" name="Picture 2" descr="Power B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91" b="14802"/>
          <a:stretch/>
        </p:blipFill>
        <p:spPr bwMode="auto">
          <a:xfrm>
            <a:off x="7889966" y="1685108"/>
            <a:ext cx="2401454" cy="1606732"/>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365760" y="5904410"/>
            <a:ext cx="418704" cy="369332"/>
          </a:xfrm>
          <a:prstGeom prst="rect">
            <a:avLst/>
          </a:prstGeom>
          <a:noFill/>
        </p:spPr>
        <p:txBody>
          <a:bodyPr wrap="none" rtlCol="0">
            <a:spAutoFit/>
          </a:bodyPr>
          <a:lstStyle/>
          <a:p>
            <a:r>
              <a:rPr lang="es-EC" dirty="0" smtClean="0"/>
              <a:t>16</a:t>
            </a:r>
            <a:endParaRPr lang="en-US" dirty="0"/>
          </a:p>
        </p:txBody>
      </p:sp>
      <p:pic>
        <p:nvPicPr>
          <p:cNvPr id="2050" name="Picture 2" descr="Curso online de Google Forms con Certificado | Lecciona Per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067" y="1564628"/>
            <a:ext cx="2861946" cy="178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251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4" name="CuadroTexto 3"/>
          <p:cNvSpPr txBox="1"/>
          <p:nvPr/>
        </p:nvSpPr>
        <p:spPr>
          <a:xfrm>
            <a:off x="365760" y="5904410"/>
            <a:ext cx="418704" cy="369332"/>
          </a:xfrm>
          <a:prstGeom prst="rect">
            <a:avLst/>
          </a:prstGeom>
          <a:noFill/>
        </p:spPr>
        <p:txBody>
          <a:bodyPr wrap="none" rtlCol="0">
            <a:spAutoFit/>
          </a:bodyPr>
          <a:lstStyle/>
          <a:p>
            <a:r>
              <a:rPr lang="es-EC" dirty="0" smtClean="0"/>
              <a:t>17</a:t>
            </a:r>
            <a:endParaRPr lang="en-US" dirty="0"/>
          </a:p>
        </p:txBody>
      </p:sp>
      <p:pic>
        <p:nvPicPr>
          <p:cNvPr id="2" name="Imagen 1"/>
          <p:cNvPicPr>
            <a:picLocks noChangeAspect="1"/>
          </p:cNvPicPr>
          <p:nvPr/>
        </p:nvPicPr>
        <p:blipFill rotWithShape="1">
          <a:blip r:embed="rId3"/>
          <a:srcRect l="2946" t="9197" r="371" b="8482"/>
          <a:stretch/>
        </p:blipFill>
        <p:spPr>
          <a:xfrm>
            <a:off x="757643" y="611987"/>
            <a:ext cx="11028253" cy="5279361"/>
          </a:xfrm>
          <a:prstGeom prst="rect">
            <a:avLst/>
          </a:prstGeom>
        </p:spPr>
      </p:pic>
    </p:spTree>
    <p:extLst>
      <p:ext uri="{BB962C8B-B14F-4D97-AF65-F5344CB8AC3E}">
        <p14:creationId xmlns:p14="http://schemas.microsoft.com/office/powerpoint/2010/main" val="2665803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2" name="Rectángulo 1"/>
          <p:cNvSpPr/>
          <p:nvPr/>
        </p:nvSpPr>
        <p:spPr>
          <a:xfrm>
            <a:off x="346988" y="571641"/>
            <a:ext cx="1289135"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Resultados</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2364578246"/>
              </p:ext>
            </p:extLst>
          </p:nvPr>
        </p:nvGraphicFramePr>
        <p:xfrm>
          <a:off x="1005840" y="1231479"/>
          <a:ext cx="6501651" cy="4997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120565" y="2840224"/>
            <a:ext cx="2420856"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Diagnóstico Preliminar</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4059978310"/>
              </p:ext>
            </p:extLst>
          </p:nvPr>
        </p:nvGraphicFramePr>
        <p:xfrm>
          <a:off x="7438070" y="1763486"/>
          <a:ext cx="4409941" cy="32649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ángulo 7"/>
          <p:cNvSpPr/>
          <p:nvPr/>
        </p:nvSpPr>
        <p:spPr>
          <a:xfrm>
            <a:off x="2754907" y="615185"/>
            <a:ext cx="2833211" cy="584775"/>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SEPS – Auditores Internos</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ectángulo 8"/>
          <p:cNvSpPr/>
          <p:nvPr/>
        </p:nvSpPr>
        <p:spPr>
          <a:xfrm>
            <a:off x="8354518" y="610831"/>
            <a:ext cx="2076209"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Auditores Externos</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0" name="CuadroTexto 9"/>
          <p:cNvSpPr txBox="1"/>
          <p:nvPr/>
        </p:nvSpPr>
        <p:spPr>
          <a:xfrm>
            <a:off x="365760" y="5904410"/>
            <a:ext cx="418704" cy="369332"/>
          </a:xfrm>
          <a:prstGeom prst="rect">
            <a:avLst/>
          </a:prstGeom>
          <a:noFill/>
        </p:spPr>
        <p:txBody>
          <a:bodyPr wrap="none" rtlCol="0">
            <a:spAutoFit/>
          </a:bodyPr>
          <a:lstStyle/>
          <a:p>
            <a:r>
              <a:rPr lang="es-EC" dirty="0" smtClean="0"/>
              <a:t>18</a:t>
            </a:r>
            <a:endParaRPr lang="en-US" dirty="0"/>
          </a:p>
        </p:txBody>
      </p:sp>
    </p:spTree>
    <p:extLst>
      <p:ext uri="{BB962C8B-B14F-4D97-AF65-F5344CB8AC3E}">
        <p14:creationId xmlns:p14="http://schemas.microsoft.com/office/powerpoint/2010/main" val="2144542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3" name="Diagrama 2"/>
          <p:cNvGraphicFramePr/>
          <p:nvPr>
            <p:extLst>
              <p:ext uri="{D42A27DB-BD31-4B8C-83A1-F6EECF244321}">
                <p14:modId xmlns:p14="http://schemas.microsoft.com/office/powerpoint/2010/main" val="1895782754"/>
              </p:ext>
            </p:extLst>
          </p:nvPr>
        </p:nvGraphicFramePr>
        <p:xfrm>
          <a:off x="3090186" y="819834"/>
          <a:ext cx="6197505" cy="4666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251194" y="684853"/>
            <a:ext cx="3633110"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Planificación</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7" name="CuadroTexto 6"/>
          <p:cNvSpPr txBox="1"/>
          <p:nvPr/>
        </p:nvSpPr>
        <p:spPr>
          <a:xfrm>
            <a:off x="365760" y="5904410"/>
            <a:ext cx="418704" cy="369332"/>
          </a:xfrm>
          <a:prstGeom prst="rect">
            <a:avLst/>
          </a:prstGeom>
          <a:noFill/>
        </p:spPr>
        <p:txBody>
          <a:bodyPr wrap="none" rtlCol="0">
            <a:spAutoFit/>
          </a:bodyPr>
          <a:lstStyle/>
          <a:p>
            <a:r>
              <a:rPr lang="es-EC" dirty="0" smtClean="0"/>
              <a:t>19</a:t>
            </a:r>
            <a:endParaRPr lang="en-US" dirty="0"/>
          </a:p>
        </p:txBody>
      </p:sp>
    </p:spTree>
    <p:extLst>
      <p:ext uri="{BB962C8B-B14F-4D97-AF65-F5344CB8AC3E}">
        <p14:creationId xmlns:p14="http://schemas.microsoft.com/office/powerpoint/2010/main" val="2073231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9" name="Rectángulo 8"/>
          <p:cNvSpPr/>
          <p:nvPr/>
        </p:nvSpPr>
        <p:spPr>
          <a:xfrm>
            <a:off x="1166946" y="522515"/>
            <a:ext cx="3143797" cy="508344"/>
          </a:xfrm>
          <a:prstGeom prst="rect">
            <a:avLst/>
          </a:prstGeom>
        </p:spPr>
        <p:txBody>
          <a:bodyPr wrap="square">
            <a:spAutoFit/>
          </a:bodyPr>
          <a:lstStyle/>
          <a:p>
            <a:pPr lvl="0" algn="just">
              <a:lnSpc>
                <a:spcPct val="200000"/>
              </a:lnSpc>
              <a:spcAft>
                <a:spcPts val="0"/>
              </a:spcAft>
            </a:pPr>
            <a:r>
              <a:rPr lang="es-EC"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Índice</a:t>
            </a:r>
            <a:endParaRPr lang="es-EC"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1" name="Diagrama 10">
            <a:extLst>
              <a:ext uri="{FF2B5EF4-FFF2-40B4-BE49-F238E27FC236}">
                <a16:creationId xmlns:a16="http://schemas.microsoft.com/office/drawing/2014/main" id="{1B3611D6-78EB-4132-8310-298CCFE4F1D3}"/>
              </a:ext>
            </a:extLst>
          </p:cNvPr>
          <p:cNvGraphicFramePr/>
          <p:nvPr>
            <p:extLst>
              <p:ext uri="{D42A27DB-BD31-4B8C-83A1-F6EECF244321}">
                <p14:modId xmlns:p14="http://schemas.microsoft.com/office/powerpoint/2010/main" val="4231140020"/>
              </p:ext>
            </p:extLst>
          </p:nvPr>
        </p:nvGraphicFramePr>
        <p:xfrm>
          <a:off x="1232261" y="1056985"/>
          <a:ext cx="7977054" cy="4763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número de diapositiva 1">
            <a:extLst>
              <a:ext uri="{FF2B5EF4-FFF2-40B4-BE49-F238E27FC236}">
                <a16:creationId xmlns:a16="http://schemas.microsoft.com/office/drawing/2014/main" id="{1584FC36-A34B-41A6-A207-E42A4951FB08}"/>
              </a:ext>
            </a:extLst>
          </p:cNvPr>
          <p:cNvSpPr>
            <a:spLocks noGrp="1"/>
          </p:cNvSpPr>
          <p:nvPr>
            <p:ph type="sldNum" sz="quarter" idx="12"/>
          </p:nvPr>
        </p:nvSpPr>
        <p:spPr/>
        <p:txBody>
          <a:bodyPr/>
          <a:lstStyle/>
          <a:p>
            <a:fld id="{CEC35D5E-54FA-410D-8F49-3125BB2317F9}" type="slidenum">
              <a:rPr lang="en-US" smtClean="0"/>
              <a:t>2</a:t>
            </a:fld>
            <a:endParaRPr lang="en-US"/>
          </a:p>
        </p:txBody>
      </p:sp>
      <p:sp>
        <p:nvSpPr>
          <p:cNvPr id="6" name="CuadroTexto 5"/>
          <p:cNvSpPr txBox="1"/>
          <p:nvPr/>
        </p:nvSpPr>
        <p:spPr>
          <a:xfrm>
            <a:off x="496388" y="5891348"/>
            <a:ext cx="301686" cy="369332"/>
          </a:xfrm>
          <a:prstGeom prst="rect">
            <a:avLst/>
          </a:prstGeom>
          <a:noFill/>
        </p:spPr>
        <p:txBody>
          <a:bodyPr wrap="none" rtlCol="0">
            <a:spAutoFit/>
          </a:bodyPr>
          <a:lstStyle/>
          <a:p>
            <a:r>
              <a:rPr lang="es-EC" dirty="0" smtClean="0"/>
              <a:t>2</a:t>
            </a:r>
            <a:endParaRPr lang="en-US" dirty="0"/>
          </a:p>
        </p:txBody>
      </p:sp>
    </p:spTree>
    <p:extLst>
      <p:ext uri="{BB962C8B-B14F-4D97-AF65-F5344CB8AC3E}">
        <p14:creationId xmlns:p14="http://schemas.microsoft.com/office/powerpoint/2010/main" val="5022682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6" name="Rectángulo 5"/>
          <p:cNvSpPr/>
          <p:nvPr/>
        </p:nvSpPr>
        <p:spPr>
          <a:xfrm>
            <a:off x="238132" y="528098"/>
            <a:ext cx="3633110"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Planificación</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3898477445"/>
              </p:ext>
            </p:extLst>
          </p:nvPr>
        </p:nvGraphicFramePr>
        <p:xfrm>
          <a:off x="104502" y="703324"/>
          <a:ext cx="8874560" cy="541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nterfaz de usuario gráfica, Aplicación&#10;&#10;Descripción generada automáticamente"/>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18669" t="31697" r="36864" b="33890"/>
          <a:stretch>
            <a:fillRect/>
          </a:stretch>
        </p:blipFill>
        <p:spPr bwMode="auto">
          <a:xfrm>
            <a:off x="6798401" y="692329"/>
            <a:ext cx="4788354" cy="2259875"/>
          </a:xfrm>
          <a:prstGeom prst="rect">
            <a:avLst/>
          </a:prstGeom>
          <a:noFill/>
          <a:ln>
            <a:noFill/>
          </a:ln>
        </p:spPr>
      </p:pic>
      <p:pic>
        <p:nvPicPr>
          <p:cNvPr id="9" name="Imagen 8"/>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23761" t="30792" r="36355" b="22116"/>
          <a:stretch/>
        </p:blipFill>
        <p:spPr bwMode="auto">
          <a:xfrm>
            <a:off x="7353708" y="3043372"/>
            <a:ext cx="3958726" cy="2599781"/>
          </a:xfrm>
          <a:prstGeom prst="rect">
            <a:avLst/>
          </a:prstGeom>
          <a:ln>
            <a:noFill/>
          </a:ln>
          <a:extLst>
            <a:ext uri="{53640926-AAD7-44D8-BBD7-CCE9431645EC}">
              <a14:shadowObscured xmlns:a14="http://schemas.microsoft.com/office/drawing/2010/main"/>
            </a:ext>
          </a:extLst>
        </p:spPr>
      </p:pic>
      <p:sp>
        <p:nvSpPr>
          <p:cNvPr id="10" name="CuadroTexto 9"/>
          <p:cNvSpPr txBox="1"/>
          <p:nvPr/>
        </p:nvSpPr>
        <p:spPr>
          <a:xfrm>
            <a:off x="365760" y="5904410"/>
            <a:ext cx="418704" cy="369332"/>
          </a:xfrm>
          <a:prstGeom prst="rect">
            <a:avLst/>
          </a:prstGeom>
          <a:noFill/>
        </p:spPr>
        <p:txBody>
          <a:bodyPr wrap="none" rtlCol="0">
            <a:spAutoFit/>
          </a:bodyPr>
          <a:lstStyle/>
          <a:p>
            <a:r>
              <a:rPr lang="es-EC" dirty="0" smtClean="0"/>
              <a:t>20</a:t>
            </a:r>
            <a:endParaRPr lang="en-US" dirty="0"/>
          </a:p>
        </p:txBody>
      </p:sp>
    </p:spTree>
    <p:extLst>
      <p:ext uri="{BB962C8B-B14F-4D97-AF65-F5344CB8AC3E}">
        <p14:creationId xmlns:p14="http://schemas.microsoft.com/office/powerpoint/2010/main" val="2355087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6" name="Rectángulo 5"/>
          <p:cNvSpPr/>
          <p:nvPr/>
        </p:nvSpPr>
        <p:spPr>
          <a:xfrm>
            <a:off x="238132" y="528098"/>
            <a:ext cx="3633110"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Planificación</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1204498517"/>
              </p:ext>
            </p:extLst>
          </p:nvPr>
        </p:nvGraphicFramePr>
        <p:xfrm>
          <a:off x="7789816" y="1621695"/>
          <a:ext cx="3692436" cy="2284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a 8"/>
          <p:cNvGraphicFramePr/>
          <p:nvPr>
            <p:extLst>
              <p:ext uri="{D42A27DB-BD31-4B8C-83A1-F6EECF244321}">
                <p14:modId xmlns:p14="http://schemas.microsoft.com/office/powerpoint/2010/main" val="3394688831"/>
              </p:ext>
            </p:extLst>
          </p:nvPr>
        </p:nvGraphicFramePr>
        <p:xfrm>
          <a:off x="1105575" y="872459"/>
          <a:ext cx="7437534" cy="52409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uadroTexto 6"/>
          <p:cNvSpPr txBox="1"/>
          <p:nvPr/>
        </p:nvSpPr>
        <p:spPr>
          <a:xfrm>
            <a:off x="365760" y="5904410"/>
            <a:ext cx="418704" cy="369332"/>
          </a:xfrm>
          <a:prstGeom prst="rect">
            <a:avLst/>
          </a:prstGeom>
          <a:noFill/>
        </p:spPr>
        <p:txBody>
          <a:bodyPr wrap="none" rtlCol="0">
            <a:spAutoFit/>
          </a:bodyPr>
          <a:lstStyle/>
          <a:p>
            <a:r>
              <a:rPr lang="es-EC" dirty="0" smtClean="0"/>
              <a:t>21</a:t>
            </a:r>
            <a:endParaRPr lang="en-US" dirty="0"/>
          </a:p>
        </p:txBody>
      </p:sp>
    </p:spTree>
    <p:extLst>
      <p:ext uri="{BB962C8B-B14F-4D97-AF65-F5344CB8AC3E}">
        <p14:creationId xmlns:p14="http://schemas.microsoft.com/office/powerpoint/2010/main" val="2703725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4" name="Diagrama 3"/>
          <p:cNvGraphicFramePr/>
          <p:nvPr>
            <p:extLst>
              <p:ext uri="{D42A27DB-BD31-4B8C-83A1-F6EECF244321}">
                <p14:modId xmlns:p14="http://schemas.microsoft.com/office/powerpoint/2010/main" val="413176806"/>
              </p:ext>
            </p:extLst>
          </p:nvPr>
        </p:nvGraphicFramePr>
        <p:xfrm>
          <a:off x="3090186" y="819834"/>
          <a:ext cx="6197505" cy="4666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251194" y="684853"/>
            <a:ext cx="3334952"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Ejecución</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7" name="CuadroTexto 6"/>
          <p:cNvSpPr txBox="1"/>
          <p:nvPr/>
        </p:nvSpPr>
        <p:spPr>
          <a:xfrm>
            <a:off x="365760" y="5904410"/>
            <a:ext cx="418704" cy="369332"/>
          </a:xfrm>
          <a:prstGeom prst="rect">
            <a:avLst/>
          </a:prstGeom>
          <a:noFill/>
        </p:spPr>
        <p:txBody>
          <a:bodyPr wrap="none" rtlCol="0">
            <a:spAutoFit/>
          </a:bodyPr>
          <a:lstStyle/>
          <a:p>
            <a:r>
              <a:rPr lang="es-EC" dirty="0" smtClean="0"/>
              <a:t>22</a:t>
            </a:r>
            <a:endParaRPr lang="en-US" dirty="0"/>
          </a:p>
        </p:txBody>
      </p:sp>
    </p:spTree>
    <p:extLst>
      <p:ext uri="{BB962C8B-B14F-4D97-AF65-F5344CB8AC3E}">
        <p14:creationId xmlns:p14="http://schemas.microsoft.com/office/powerpoint/2010/main" val="18938417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6" name="Rectángulo 5"/>
          <p:cNvSpPr/>
          <p:nvPr/>
        </p:nvSpPr>
        <p:spPr>
          <a:xfrm>
            <a:off x="212005" y="528099"/>
            <a:ext cx="3334952"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Ejecución</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7" name="Imagen 6" descr="Interfaz de usuario gráfica&#10;&#10;Descripción generada automáticamente con confianza media"/>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2572" t="32301" r="36864" b="26041"/>
          <a:stretch>
            <a:fillRect/>
          </a:stretch>
        </p:blipFill>
        <p:spPr bwMode="auto">
          <a:xfrm>
            <a:off x="5056278" y="839425"/>
            <a:ext cx="4531859" cy="2282598"/>
          </a:xfrm>
          <a:prstGeom prst="rect">
            <a:avLst/>
          </a:prstGeom>
          <a:noFill/>
          <a:ln>
            <a:noFill/>
          </a:ln>
        </p:spPr>
      </p:pic>
      <p:graphicFrame>
        <p:nvGraphicFramePr>
          <p:cNvPr id="3" name="Diagrama 2"/>
          <p:cNvGraphicFramePr/>
          <p:nvPr>
            <p:extLst>
              <p:ext uri="{D42A27DB-BD31-4B8C-83A1-F6EECF244321}">
                <p14:modId xmlns:p14="http://schemas.microsoft.com/office/powerpoint/2010/main" val="938560465"/>
              </p:ext>
            </p:extLst>
          </p:nvPr>
        </p:nvGraphicFramePr>
        <p:xfrm>
          <a:off x="-648788" y="1394601"/>
          <a:ext cx="6096000" cy="34909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Imagen 7"/>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11201" t="31093" r="26171" b="24230"/>
          <a:stretch/>
        </p:blipFill>
        <p:spPr bwMode="auto">
          <a:xfrm>
            <a:off x="4616042" y="3245032"/>
            <a:ext cx="5625238" cy="2502625"/>
          </a:xfrm>
          <a:prstGeom prst="rect">
            <a:avLst/>
          </a:prstGeom>
          <a:ln>
            <a:noFill/>
          </a:ln>
          <a:extLst>
            <a:ext uri="{53640926-AAD7-44D8-BBD7-CCE9431645EC}">
              <a14:shadowObscured xmlns:a14="http://schemas.microsoft.com/office/drawing/2010/main"/>
            </a:ext>
          </a:extLst>
        </p:spPr>
      </p:pic>
      <p:sp>
        <p:nvSpPr>
          <p:cNvPr id="9" name="CuadroTexto 8"/>
          <p:cNvSpPr txBox="1"/>
          <p:nvPr/>
        </p:nvSpPr>
        <p:spPr>
          <a:xfrm>
            <a:off x="365760" y="5904410"/>
            <a:ext cx="418704" cy="369332"/>
          </a:xfrm>
          <a:prstGeom prst="rect">
            <a:avLst/>
          </a:prstGeom>
          <a:noFill/>
        </p:spPr>
        <p:txBody>
          <a:bodyPr wrap="none" rtlCol="0">
            <a:spAutoFit/>
          </a:bodyPr>
          <a:lstStyle/>
          <a:p>
            <a:r>
              <a:rPr lang="es-EC" dirty="0" smtClean="0"/>
              <a:t>23</a:t>
            </a:r>
            <a:endParaRPr lang="en-US" dirty="0"/>
          </a:p>
        </p:txBody>
      </p:sp>
    </p:spTree>
    <p:extLst>
      <p:ext uri="{BB962C8B-B14F-4D97-AF65-F5344CB8AC3E}">
        <p14:creationId xmlns:p14="http://schemas.microsoft.com/office/powerpoint/2010/main" val="4036760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6" name="Rectángulo 5"/>
          <p:cNvSpPr/>
          <p:nvPr/>
        </p:nvSpPr>
        <p:spPr>
          <a:xfrm>
            <a:off x="212005" y="528099"/>
            <a:ext cx="3334952"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Ejecución</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9" name="Imagen 8"/>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4779" t="33508" r="31432" b="19400"/>
          <a:stretch/>
        </p:blipFill>
        <p:spPr bwMode="auto">
          <a:xfrm>
            <a:off x="939164" y="1553209"/>
            <a:ext cx="5161189" cy="3462927"/>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3252" t="32301" r="34997" b="22419"/>
          <a:stretch/>
        </p:blipFill>
        <p:spPr bwMode="auto">
          <a:xfrm>
            <a:off x="6269082" y="1569584"/>
            <a:ext cx="5187043" cy="3433490"/>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365760" y="5904410"/>
            <a:ext cx="418704" cy="369332"/>
          </a:xfrm>
          <a:prstGeom prst="rect">
            <a:avLst/>
          </a:prstGeom>
          <a:noFill/>
        </p:spPr>
        <p:txBody>
          <a:bodyPr wrap="none" rtlCol="0">
            <a:spAutoFit/>
          </a:bodyPr>
          <a:lstStyle/>
          <a:p>
            <a:r>
              <a:rPr lang="es-EC" dirty="0" smtClean="0"/>
              <a:t>24</a:t>
            </a:r>
            <a:endParaRPr lang="en-US" dirty="0"/>
          </a:p>
        </p:txBody>
      </p:sp>
    </p:spTree>
    <p:extLst>
      <p:ext uri="{BB962C8B-B14F-4D97-AF65-F5344CB8AC3E}">
        <p14:creationId xmlns:p14="http://schemas.microsoft.com/office/powerpoint/2010/main" val="48563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3" name="Diagrama 2"/>
          <p:cNvGraphicFramePr/>
          <p:nvPr>
            <p:extLst>
              <p:ext uri="{D42A27DB-BD31-4B8C-83A1-F6EECF244321}">
                <p14:modId xmlns:p14="http://schemas.microsoft.com/office/powerpoint/2010/main" val="3319166617"/>
              </p:ext>
            </p:extLst>
          </p:nvPr>
        </p:nvGraphicFramePr>
        <p:xfrm>
          <a:off x="2933432" y="1250909"/>
          <a:ext cx="6197505" cy="4666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251194" y="684853"/>
            <a:ext cx="5170390" cy="584775"/>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Comunicación de resultados</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CuadroTexto 5"/>
          <p:cNvSpPr txBox="1"/>
          <p:nvPr/>
        </p:nvSpPr>
        <p:spPr>
          <a:xfrm>
            <a:off x="365760" y="5904410"/>
            <a:ext cx="418704" cy="369332"/>
          </a:xfrm>
          <a:prstGeom prst="rect">
            <a:avLst/>
          </a:prstGeom>
          <a:noFill/>
        </p:spPr>
        <p:txBody>
          <a:bodyPr wrap="none" rtlCol="0">
            <a:spAutoFit/>
          </a:bodyPr>
          <a:lstStyle/>
          <a:p>
            <a:r>
              <a:rPr lang="es-EC" dirty="0" smtClean="0"/>
              <a:t>25</a:t>
            </a:r>
            <a:endParaRPr lang="en-US" dirty="0"/>
          </a:p>
        </p:txBody>
      </p:sp>
    </p:spTree>
    <p:extLst>
      <p:ext uri="{BB962C8B-B14F-4D97-AF65-F5344CB8AC3E}">
        <p14:creationId xmlns:p14="http://schemas.microsoft.com/office/powerpoint/2010/main" val="16095228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3" name="Diagrama 2"/>
          <p:cNvGraphicFramePr/>
          <p:nvPr>
            <p:extLst>
              <p:ext uri="{D42A27DB-BD31-4B8C-83A1-F6EECF244321}">
                <p14:modId xmlns:p14="http://schemas.microsoft.com/office/powerpoint/2010/main" val="1603516177"/>
              </p:ext>
            </p:extLst>
          </p:nvPr>
        </p:nvGraphicFramePr>
        <p:xfrm>
          <a:off x="209005" y="1214846"/>
          <a:ext cx="8242664" cy="4555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251194" y="684853"/>
            <a:ext cx="5170390" cy="584775"/>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Comunicación de resultados</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Lst>
          </a:blip>
          <a:stretch>
            <a:fillRect/>
          </a:stretch>
        </p:blipFill>
        <p:spPr>
          <a:xfrm>
            <a:off x="650421" y="2873297"/>
            <a:ext cx="3399065" cy="3161743"/>
          </a:xfrm>
          <a:prstGeom prst="rect">
            <a:avLst/>
          </a:prstGeom>
        </p:spPr>
      </p:pic>
      <p:pic>
        <p:nvPicPr>
          <p:cNvPr id="8" name="Imagen 7" descr="Interfaz de usuario gráfica, Gráfico&#10;&#10;Descripción generada automáticamente con confianza media"/>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21214" t="32602" r="36354" b="24834"/>
          <a:stretch>
            <a:fillRect/>
          </a:stretch>
        </p:blipFill>
        <p:spPr bwMode="auto">
          <a:xfrm>
            <a:off x="7774577" y="2207623"/>
            <a:ext cx="4295503" cy="2272937"/>
          </a:xfrm>
          <a:prstGeom prst="rect">
            <a:avLst/>
          </a:prstGeom>
          <a:noFill/>
        </p:spPr>
      </p:pic>
      <p:sp>
        <p:nvSpPr>
          <p:cNvPr id="7" name="CuadroTexto 6"/>
          <p:cNvSpPr txBox="1"/>
          <p:nvPr/>
        </p:nvSpPr>
        <p:spPr>
          <a:xfrm>
            <a:off x="365760" y="5904410"/>
            <a:ext cx="418704" cy="369332"/>
          </a:xfrm>
          <a:prstGeom prst="rect">
            <a:avLst/>
          </a:prstGeom>
          <a:noFill/>
        </p:spPr>
        <p:txBody>
          <a:bodyPr wrap="none" rtlCol="0">
            <a:spAutoFit/>
          </a:bodyPr>
          <a:lstStyle/>
          <a:p>
            <a:r>
              <a:rPr lang="es-EC" dirty="0" smtClean="0"/>
              <a:t>26</a:t>
            </a:r>
            <a:endParaRPr lang="en-US" dirty="0"/>
          </a:p>
        </p:txBody>
      </p:sp>
    </p:spTree>
    <p:extLst>
      <p:ext uri="{BB962C8B-B14F-4D97-AF65-F5344CB8AC3E}">
        <p14:creationId xmlns:p14="http://schemas.microsoft.com/office/powerpoint/2010/main" val="1324799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11" name="Diagrama 10"/>
          <p:cNvGraphicFramePr/>
          <p:nvPr>
            <p:extLst>
              <p:ext uri="{D42A27DB-BD31-4B8C-83A1-F6EECF244321}">
                <p14:modId xmlns:p14="http://schemas.microsoft.com/office/powerpoint/2010/main" val="63263328"/>
              </p:ext>
            </p:extLst>
          </p:nvPr>
        </p:nvGraphicFramePr>
        <p:xfrm>
          <a:off x="5913120" y="1428428"/>
          <a:ext cx="6096000" cy="4201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251194" y="684853"/>
            <a:ext cx="2693366"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Presentación de Informes</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2520988733"/>
              </p:ext>
            </p:extLst>
          </p:nvPr>
        </p:nvGraphicFramePr>
        <p:xfrm>
          <a:off x="169815" y="1424072"/>
          <a:ext cx="6348549" cy="4219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uadroTexto 6"/>
          <p:cNvSpPr txBox="1"/>
          <p:nvPr/>
        </p:nvSpPr>
        <p:spPr>
          <a:xfrm>
            <a:off x="365760" y="5904410"/>
            <a:ext cx="418704" cy="369332"/>
          </a:xfrm>
          <a:prstGeom prst="rect">
            <a:avLst/>
          </a:prstGeom>
          <a:noFill/>
        </p:spPr>
        <p:txBody>
          <a:bodyPr wrap="none" rtlCol="0">
            <a:spAutoFit/>
          </a:bodyPr>
          <a:lstStyle/>
          <a:p>
            <a:r>
              <a:rPr lang="es-EC" dirty="0" smtClean="0"/>
              <a:t>27</a:t>
            </a:r>
            <a:endParaRPr lang="en-US" dirty="0"/>
          </a:p>
        </p:txBody>
      </p:sp>
    </p:spTree>
    <p:extLst>
      <p:ext uri="{BB962C8B-B14F-4D97-AF65-F5344CB8AC3E}">
        <p14:creationId xmlns:p14="http://schemas.microsoft.com/office/powerpoint/2010/main" val="1161691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3" name="Diagrama 2"/>
          <p:cNvGraphicFramePr/>
          <p:nvPr>
            <p:extLst>
              <p:ext uri="{D42A27DB-BD31-4B8C-83A1-F6EECF244321}">
                <p14:modId xmlns:p14="http://schemas.microsoft.com/office/powerpoint/2010/main" val="3639300009"/>
              </p:ext>
            </p:extLst>
          </p:nvPr>
        </p:nvGraphicFramePr>
        <p:xfrm>
          <a:off x="3011809" y="1146405"/>
          <a:ext cx="6197505" cy="4666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251194" y="684853"/>
            <a:ext cx="4556440" cy="584775"/>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Seguimiento y Control</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CuadroTexto 5"/>
          <p:cNvSpPr txBox="1"/>
          <p:nvPr/>
        </p:nvSpPr>
        <p:spPr>
          <a:xfrm>
            <a:off x="365760" y="5904410"/>
            <a:ext cx="418704" cy="369332"/>
          </a:xfrm>
          <a:prstGeom prst="rect">
            <a:avLst/>
          </a:prstGeom>
          <a:noFill/>
        </p:spPr>
        <p:txBody>
          <a:bodyPr wrap="none" rtlCol="0">
            <a:spAutoFit/>
          </a:bodyPr>
          <a:lstStyle/>
          <a:p>
            <a:r>
              <a:rPr lang="es-EC" dirty="0" smtClean="0"/>
              <a:t>28</a:t>
            </a:r>
            <a:endParaRPr lang="en-US" dirty="0"/>
          </a:p>
        </p:txBody>
      </p:sp>
    </p:spTree>
    <p:extLst>
      <p:ext uri="{BB962C8B-B14F-4D97-AF65-F5344CB8AC3E}">
        <p14:creationId xmlns:p14="http://schemas.microsoft.com/office/powerpoint/2010/main" val="3420802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4" name="Rectángulo 3"/>
          <p:cNvSpPr/>
          <p:nvPr/>
        </p:nvSpPr>
        <p:spPr>
          <a:xfrm>
            <a:off x="251194" y="684853"/>
            <a:ext cx="4556440" cy="584775"/>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Seguimiento y Control</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6" name="Imagen 5" descr="Gráfico&#10;&#10;Descripción generada automáticamente"/>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4440" t="31697" r="33640" b="25136"/>
          <a:stretch>
            <a:fillRect/>
          </a:stretch>
        </p:blipFill>
        <p:spPr bwMode="auto">
          <a:xfrm>
            <a:off x="7272609" y="1953578"/>
            <a:ext cx="4692968" cy="3023371"/>
          </a:xfrm>
          <a:prstGeom prst="rect">
            <a:avLst/>
          </a:prstGeom>
          <a:noFill/>
          <a:ln>
            <a:noFill/>
          </a:ln>
        </p:spPr>
      </p:pic>
      <p:graphicFrame>
        <p:nvGraphicFramePr>
          <p:cNvPr id="7" name="Diagrama 6"/>
          <p:cNvGraphicFramePr/>
          <p:nvPr>
            <p:extLst>
              <p:ext uri="{D42A27DB-BD31-4B8C-83A1-F6EECF244321}">
                <p14:modId xmlns:p14="http://schemas.microsoft.com/office/powerpoint/2010/main" val="1862142091"/>
              </p:ext>
            </p:extLst>
          </p:nvPr>
        </p:nvGraphicFramePr>
        <p:xfrm>
          <a:off x="248192" y="1554702"/>
          <a:ext cx="6871065" cy="38402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p:cNvSpPr txBox="1"/>
          <p:nvPr/>
        </p:nvSpPr>
        <p:spPr>
          <a:xfrm>
            <a:off x="365760" y="5904410"/>
            <a:ext cx="418704" cy="369332"/>
          </a:xfrm>
          <a:prstGeom prst="rect">
            <a:avLst/>
          </a:prstGeom>
          <a:noFill/>
        </p:spPr>
        <p:txBody>
          <a:bodyPr wrap="none" rtlCol="0">
            <a:spAutoFit/>
          </a:bodyPr>
          <a:lstStyle/>
          <a:p>
            <a:r>
              <a:rPr lang="es-EC" dirty="0" smtClean="0"/>
              <a:t>29</a:t>
            </a:r>
            <a:endParaRPr lang="en-US" dirty="0"/>
          </a:p>
        </p:txBody>
      </p:sp>
    </p:spTree>
    <p:extLst>
      <p:ext uri="{BB962C8B-B14F-4D97-AF65-F5344CB8AC3E}">
        <p14:creationId xmlns:p14="http://schemas.microsoft.com/office/powerpoint/2010/main" val="3909379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pSp>
        <p:nvGrpSpPr>
          <p:cNvPr id="17" name="Grupo 16"/>
          <p:cNvGrpSpPr/>
          <p:nvPr/>
        </p:nvGrpSpPr>
        <p:grpSpPr>
          <a:xfrm>
            <a:off x="1275805" y="723538"/>
            <a:ext cx="9753600" cy="4794069"/>
            <a:chOff x="487680" y="579200"/>
            <a:chExt cx="11112137" cy="5717098"/>
          </a:xfrm>
        </p:grpSpPr>
        <p:graphicFrame>
          <p:nvGraphicFramePr>
            <p:cNvPr id="6" name="Diagrama 5"/>
            <p:cNvGraphicFramePr/>
            <p:nvPr>
              <p:extLst>
                <p:ext uri="{D42A27DB-BD31-4B8C-83A1-F6EECF244321}">
                  <p14:modId xmlns:p14="http://schemas.microsoft.com/office/powerpoint/2010/main" val="2800593016"/>
                </p:ext>
              </p:extLst>
            </p:nvPr>
          </p:nvGraphicFramePr>
          <p:xfrm>
            <a:off x="487680" y="579200"/>
            <a:ext cx="11112137" cy="5717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Conector recto 7"/>
            <p:cNvCxnSpPr/>
            <p:nvPr/>
          </p:nvCxnSpPr>
          <p:spPr>
            <a:xfrm>
              <a:off x="8686800" y="3422469"/>
              <a:ext cx="3396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a:off x="8695508" y="2190206"/>
              <a:ext cx="1566092" cy="5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ector recto 12"/>
            <p:cNvCxnSpPr/>
            <p:nvPr/>
          </p:nvCxnSpPr>
          <p:spPr>
            <a:xfrm flipV="1">
              <a:off x="10255250" y="2184400"/>
              <a:ext cx="0" cy="920750"/>
            </a:xfrm>
            <a:prstGeom prst="line">
              <a:avLst/>
            </a:prstGeom>
          </p:spPr>
          <p:style>
            <a:lnRef idx="2">
              <a:schemeClr val="accent1"/>
            </a:lnRef>
            <a:fillRef idx="0">
              <a:schemeClr val="accent1"/>
            </a:fillRef>
            <a:effectRef idx="1">
              <a:schemeClr val="accent1"/>
            </a:effectRef>
            <a:fontRef idx="minor">
              <a:schemeClr val="tx1"/>
            </a:fontRef>
          </p:style>
        </p:cxnSp>
      </p:grpSp>
      <p:sp>
        <p:nvSpPr>
          <p:cNvPr id="9" name="Rectángulo 8"/>
          <p:cNvSpPr/>
          <p:nvPr/>
        </p:nvSpPr>
        <p:spPr>
          <a:xfrm>
            <a:off x="1153883" y="679269"/>
            <a:ext cx="3143797" cy="508344"/>
          </a:xfrm>
          <a:prstGeom prst="rect">
            <a:avLst/>
          </a:prstGeom>
        </p:spPr>
        <p:txBody>
          <a:bodyPr wrap="square">
            <a:spAutoFit/>
          </a:bodyPr>
          <a:lstStyle/>
          <a:p>
            <a:pPr lvl="0" algn="just">
              <a:lnSpc>
                <a:spcPct val="200000"/>
              </a:lnSpc>
              <a:spcAft>
                <a:spcPts val="0"/>
              </a:spcAft>
            </a:pPr>
            <a:r>
              <a:rPr lang="es-EC"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Introducción</a:t>
            </a:r>
            <a:endPar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CuadroTexto 10"/>
          <p:cNvSpPr txBox="1"/>
          <p:nvPr/>
        </p:nvSpPr>
        <p:spPr>
          <a:xfrm>
            <a:off x="496388" y="5891348"/>
            <a:ext cx="301686" cy="369332"/>
          </a:xfrm>
          <a:prstGeom prst="rect">
            <a:avLst/>
          </a:prstGeom>
          <a:noFill/>
        </p:spPr>
        <p:txBody>
          <a:bodyPr wrap="none" rtlCol="0">
            <a:spAutoFit/>
          </a:bodyPr>
          <a:lstStyle/>
          <a:p>
            <a:r>
              <a:rPr lang="es-EC" dirty="0" smtClean="0"/>
              <a:t>3</a:t>
            </a:r>
            <a:endParaRPr lang="en-US" dirty="0"/>
          </a:p>
        </p:txBody>
      </p:sp>
    </p:spTree>
    <p:extLst>
      <p:ext uri="{BB962C8B-B14F-4D97-AF65-F5344CB8AC3E}">
        <p14:creationId xmlns:p14="http://schemas.microsoft.com/office/powerpoint/2010/main" val="201084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15379" y="0"/>
            <a:ext cx="12207379" cy="6858000"/>
          </a:xfrm>
          <a:prstGeom prst="rect">
            <a:avLst/>
          </a:prstGeom>
        </p:spPr>
      </p:pic>
      <p:sp>
        <p:nvSpPr>
          <p:cNvPr id="4" name="Rectángulo 3"/>
          <p:cNvSpPr/>
          <p:nvPr/>
        </p:nvSpPr>
        <p:spPr>
          <a:xfrm>
            <a:off x="251194" y="684853"/>
            <a:ext cx="4556440" cy="584775"/>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Proceso de Auditoría: Seguimiento y Control</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2180711567"/>
              </p:ext>
            </p:extLst>
          </p:nvPr>
        </p:nvGraphicFramePr>
        <p:xfrm>
          <a:off x="2769323" y="1437136"/>
          <a:ext cx="6871065" cy="3840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p:cNvSpPr txBox="1"/>
          <p:nvPr/>
        </p:nvSpPr>
        <p:spPr>
          <a:xfrm>
            <a:off x="365760" y="5904410"/>
            <a:ext cx="418704" cy="369332"/>
          </a:xfrm>
          <a:prstGeom prst="rect">
            <a:avLst/>
          </a:prstGeom>
          <a:noFill/>
        </p:spPr>
        <p:txBody>
          <a:bodyPr wrap="none" rtlCol="0">
            <a:spAutoFit/>
          </a:bodyPr>
          <a:lstStyle/>
          <a:p>
            <a:r>
              <a:rPr lang="es-EC" dirty="0" smtClean="0"/>
              <a:t>30</a:t>
            </a:r>
            <a:endParaRPr lang="en-US" dirty="0"/>
          </a:p>
        </p:txBody>
      </p:sp>
    </p:spTree>
    <p:extLst>
      <p:ext uri="{BB962C8B-B14F-4D97-AF65-F5344CB8AC3E}">
        <p14:creationId xmlns:p14="http://schemas.microsoft.com/office/powerpoint/2010/main" val="3531895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4" name="Rectángulo 3"/>
          <p:cNvSpPr/>
          <p:nvPr/>
        </p:nvSpPr>
        <p:spPr>
          <a:xfrm>
            <a:off x="251194" y="684853"/>
            <a:ext cx="1527982"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Conclusiones</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 name="Rectángulo 1"/>
          <p:cNvSpPr/>
          <p:nvPr/>
        </p:nvSpPr>
        <p:spPr>
          <a:xfrm>
            <a:off x="722811" y="1284740"/>
            <a:ext cx="10119361" cy="4524315"/>
          </a:xfrm>
          <a:prstGeom prst="rect">
            <a:avLst/>
          </a:prstGeom>
        </p:spPr>
        <p:txBody>
          <a:bodyPr wrap="square">
            <a:spAutoFit/>
          </a:bodyPr>
          <a:lstStyle/>
          <a:p>
            <a:pPr marL="342900" indent="-342900" algn="just">
              <a:lnSpc>
                <a:spcPct val="150000"/>
              </a:lnSpc>
              <a:buFont typeface="+mj-lt"/>
              <a:buAutoNum type="arabicPeriod"/>
            </a:pPr>
            <a:r>
              <a:rPr lang="es-EC" sz="1600" dirty="0">
                <a:latin typeface="Arial" panose="020B0604020202020204" pitchFamily="34" charset="0"/>
                <a:ea typeface="Calibri" panose="020F0502020204030204" pitchFamily="34" charset="0"/>
                <a:cs typeface="Arial" panose="020B0604020202020204" pitchFamily="34" charset="0"/>
              </a:rPr>
              <a:t>La </a:t>
            </a:r>
            <a:r>
              <a:rPr lang="es-EC" sz="1600" dirty="0" smtClean="0">
                <a:latin typeface="Arial" panose="020B0604020202020204" pitchFamily="34" charset="0"/>
                <a:ea typeface="Calibri" panose="020F0502020204030204" pitchFamily="34" charset="0"/>
                <a:cs typeface="Arial" panose="020B0604020202020204" pitchFamily="34" charset="0"/>
              </a:rPr>
              <a:t>SEPS califica </a:t>
            </a:r>
            <a:r>
              <a:rPr lang="es-EC" sz="1600" dirty="0">
                <a:latin typeface="Arial" panose="020B0604020202020204" pitchFamily="34" charset="0"/>
                <a:ea typeface="Calibri" panose="020F0502020204030204" pitchFamily="34" charset="0"/>
                <a:cs typeface="Arial" panose="020B0604020202020204" pitchFamily="34" charset="0"/>
              </a:rPr>
              <a:t>a los </a:t>
            </a:r>
            <a:r>
              <a:rPr lang="es-EC" sz="1600" dirty="0" smtClean="0">
                <a:latin typeface="Arial" panose="020B0604020202020204" pitchFamily="34" charset="0"/>
                <a:ea typeface="Calibri" panose="020F0502020204030204" pitchFamily="34" charset="0"/>
                <a:cs typeface="Arial" panose="020B0604020202020204" pitchFamily="34" charset="0"/>
              </a:rPr>
              <a:t>auditores en tres clasificaciones: auditores internos (funcionarios), auditores internos y auditores externos. </a:t>
            </a:r>
          </a:p>
          <a:p>
            <a:pPr marL="342900" indent="-342900" algn="just">
              <a:lnSpc>
                <a:spcPct val="150000"/>
              </a:lnSpc>
              <a:buFont typeface="+mj-lt"/>
              <a:buAutoNum type="arabicPeriod"/>
            </a:pPr>
            <a:r>
              <a:rPr lang="es-EC" sz="1600" dirty="0" smtClean="0">
                <a:latin typeface="Arial" panose="020B0604020202020204" pitchFamily="34" charset="0"/>
                <a:cs typeface="Arial" panose="020B0604020202020204" pitchFamily="34" charset="0"/>
              </a:rPr>
              <a:t>En una auditoría a las OEPS es necesario contar </a:t>
            </a:r>
            <a:r>
              <a:rPr lang="es-EC" sz="1600" dirty="0">
                <a:latin typeface="Arial" panose="020B0604020202020204" pitchFamily="34" charset="0"/>
                <a:cs typeface="Arial" panose="020B0604020202020204" pitchFamily="34" charset="0"/>
              </a:rPr>
              <a:t>con personas altamente capacitadas en aspectos </a:t>
            </a:r>
            <a:r>
              <a:rPr lang="es-EC" sz="1600" dirty="0" smtClean="0">
                <a:latin typeface="Arial" panose="020B0604020202020204" pitchFamily="34" charset="0"/>
                <a:cs typeface="Arial" panose="020B0604020202020204" pitchFamily="34" charset="0"/>
              </a:rPr>
              <a:t>informáticos, </a:t>
            </a:r>
            <a:r>
              <a:rPr lang="es-EC" sz="1600" dirty="0">
                <a:latin typeface="Arial" panose="020B0604020202020204" pitchFamily="34" charset="0"/>
                <a:cs typeface="Arial" panose="020B0604020202020204" pitchFamily="34" charset="0"/>
              </a:rPr>
              <a:t>sin embargo, </a:t>
            </a:r>
            <a:r>
              <a:rPr lang="es-EC" sz="1600" dirty="0" smtClean="0">
                <a:latin typeface="Arial" panose="020B0604020202020204" pitchFamily="34" charset="0"/>
                <a:cs typeface="Arial" panose="020B0604020202020204" pitchFamily="34" charset="0"/>
              </a:rPr>
              <a:t>en la investigación se evidenció que los </a:t>
            </a:r>
            <a:r>
              <a:rPr lang="es-EC" sz="1600" dirty="0">
                <a:latin typeface="Arial" panose="020B0604020202020204" pitchFamily="34" charset="0"/>
                <a:cs typeface="Arial" panose="020B0604020202020204" pitchFamily="34" charset="0"/>
              </a:rPr>
              <a:t>recursos informáticos </a:t>
            </a:r>
            <a:r>
              <a:rPr lang="es-EC" sz="1600" dirty="0" smtClean="0">
                <a:latin typeface="Arial" panose="020B0604020202020204" pitchFamily="34" charset="0"/>
                <a:cs typeface="Arial" panose="020B0604020202020204" pitchFamily="34" charset="0"/>
              </a:rPr>
              <a:t>y escasa normativa limitan el accionar de los auditores.</a:t>
            </a:r>
          </a:p>
          <a:p>
            <a:pPr marL="342900" indent="-342900" algn="just">
              <a:lnSpc>
                <a:spcPct val="150000"/>
              </a:lnSpc>
              <a:buFont typeface="+mj-lt"/>
              <a:buAutoNum type="arabicPeriod"/>
            </a:pPr>
            <a:r>
              <a:rPr lang="es-EC" sz="1600" dirty="0" smtClean="0">
                <a:latin typeface="Arial" panose="020B0604020202020204" pitchFamily="34" charset="0"/>
                <a:cs typeface="Arial" panose="020B0604020202020204" pitchFamily="34" charset="0"/>
              </a:rPr>
              <a:t>En el desarrollo de una auditoría integral a las OEPS, se da mayor énfasis al desarrollo de una Auditoría Financiera, esto debido a la naturaleza del sector, en el cual se ejercen actividades de intermediación financiera y lo componen en su mayoría Cooperativas de Ahorro y Crédito.</a:t>
            </a:r>
            <a:endParaRPr lang="en-US" sz="1600" dirty="0" smtClean="0">
              <a:latin typeface="Arial" panose="020B0604020202020204" pitchFamily="34" charset="0"/>
              <a:cs typeface="Arial" panose="020B0604020202020204" pitchFamily="34" charset="0"/>
            </a:endParaRPr>
          </a:p>
          <a:p>
            <a:pPr marL="342900" indent="-342900" algn="just">
              <a:lnSpc>
                <a:spcPct val="150000"/>
              </a:lnSpc>
              <a:buFont typeface="+mj-lt"/>
              <a:buAutoNum type="arabicPeriod"/>
            </a:pPr>
            <a:r>
              <a:rPr lang="es-EC" sz="1600" dirty="0" smtClean="0">
                <a:latin typeface="Arial" panose="020B0604020202020204" pitchFamily="34" charset="0"/>
                <a:cs typeface="Arial" panose="020B0604020202020204" pitchFamily="34" charset="0"/>
              </a:rPr>
              <a:t>La </a:t>
            </a:r>
            <a:r>
              <a:rPr lang="es-EC" sz="1600" dirty="0">
                <a:latin typeface="Arial" panose="020B0604020202020204" pitchFamily="34" charset="0"/>
                <a:cs typeface="Arial" panose="020B0604020202020204" pitchFamily="34" charset="0"/>
              </a:rPr>
              <a:t>SEPS no presenta en su página web información actualizada de los catastros de auditores internos y externos calificados, conforme a lo que establece la Ley Orgánica de Transparencia y Acceso a la Información Pública. </a:t>
            </a:r>
            <a:endParaRPr lang="en-US" sz="1600" dirty="0">
              <a:latin typeface="Arial" panose="020B0604020202020204" pitchFamily="34" charset="0"/>
              <a:cs typeface="Arial" panose="020B0604020202020204" pitchFamily="34" charset="0"/>
            </a:endParaRPr>
          </a:p>
          <a:p>
            <a:pPr marL="342900" indent="-342900" algn="just">
              <a:lnSpc>
                <a:spcPct val="150000"/>
              </a:lnSpc>
              <a:buFont typeface="+mj-lt"/>
              <a:buAutoNum type="arabicPeriod"/>
            </a:pPr>
            <a:endParaRPr lang="en-US" sz="1600" dirty="0">
              <a:latin typeface="Arial" panose="020B0604020202020204" pitchFamily="34" charset="0"/>
              <a:cs typeface="Arial" panose="020B0604020202020204" pitchFamily="34" charset="0"/>
            </a:endParaRPr>
          </a:p>
        </p:txBody>
      </p:sp>
      <p:sp>
        <p:nvSpPr>
          <p:cNvPr id="6" name="CuadroTexto 5"/>
          <p:cNvSpPr txBox="1"/>
          <p:nvPr/>
        </p:nvSpPr>
        <p:spPr>
          <a:xfrm>
            <a:off x="365760" y="5904410"/>
            <a:ext cx="418704" cy="369332"/>
          </a:xfrm>
          <a:prstGeom prst="rect">
            <a:avLst/>
          </a:prstGeom>
          <a:noFill/>
        </p:spPr>
        <p:txBody>
          <a:bodyPr wrap="none" rtlCol="0">
            <a:spAutoFit/>
          </a:bodyPr>
          <a:lstStyle/>
          <a:p>
            <a:r>
              <a:rPr lang="es-EC" dirty="0" smtClean="0"/>
              <a:t>31</a:t>
            </a:r>
            <a:endParaRPr lang="en-US" dirty="0"/>
          </a:p>
        </p:txBody>
      </p:sp>
    </p:spTree>
    <p:extLst>
      <p:ext uri="{BB962C8B-B14F-4D97-AF65-F5344CB8AC3E}">
        <p14:creationId xmlns:p14="http://schemas.microsoft.com/office/powerpoint/2010/main" val="2647801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4" name="Rectángulo 3"/>
          <p:cNvSpPr/>
          <p:nvPr/>
        </p:nvSpPr>
        <p:spPr>
          <a:xfrm>
            <a:off x="251194" y="684853"/>
            <a:ext cx="1994457" cy="514180"/>
          </a:xfrm>
          <a:prstGeom prst="rect">
            <a:avLst/>
          </a:prstGeom>
        </p:spPr>
        <p:txBody>
          <a:bodyPr wrap="none">
            <a:spAutoFit/>
          </a:bodyPr>
          <a:lstStyle/>
          <a:p>
            <a:pPr>
              <a:lnSpc>
                <a:spcPct val="200000"/>
              </a:lnSpc>
              <a:spcBef>
                <a:spcPts val="200"/>
              </a:spcBef>
              <a:spcAft>
                <a:spcPts val="0"/>
              </a:spcAft>
            </a:pPr>
            <a:r>
              <a:rPr lang="es-MX" sz="1600" b="1" dirty="0" smtClean="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Recomendaciones</a:t>
            </a:r>
            <a:endParaRPr lang="en-US" sz="1600" b="1" dirty="0">
              <a:solidFill>
                <a:schemeClr val="tx1">
                  <a:lumMod val="95000"/>
                  <a:lumOff val="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 name="Rectángulo 1"/>
          <p:cNvSpPr/>
          <p:nvPr/>
        </p:nvSpPr>
        <p:spPr>
          <a:xfrm>
            <a:off x="696685" y="1193300"/>
            <a:ext cx="10119361" cy="5217326"/>
          </a:xfrm>
          <a:prstGeom prst="rect">
            <a:avLst/>
          </a:prstGeom>
        </p:spPr>
        <p:txBody>
          <a:bodyPr wrap="square">
            <a:spAutoFit/>
          </a:bodyPr>
          <a:lstStyle/>
          <a:p>
            <a:pPr marL="342900" indent="-342900" algn="just">
              <a:lnSpc>
                <a:spcPct val="150000"/>
              </a:lnSpc>
              <a:buFont typeface="+mj-lt"/>
              <a:buAutoNum type="arabicPeriod"/>
            </a:pPr>
            <a:r>
              <a:rPr lang="es-MX" sz="1600" dirty="0" smtClean="0">
                <a:latin typeface="Arial" panose="020B0604020202020204" pitchFamily="34" charset="0"/>
                <a:ea typeface="Calibri" panose="020F0502020204030204" pitchFamily="34" charset="0"/>
                <a:cs typeface="Arial" panose="020B0604020202020204" pitchFamily="34" charset="0"/>
              </a:rPr>
              <a:t>La </a:t>
            </a:r>
            <a:r>
              <a:rPr lang="es-MX" sz="1600" dirty="0">
                <a:latin typeface="Arial" panose="020B0604020202020204" pitchFamily="34" charset="0"/>
                <a:ea typeface="Calibri" panose="020F0502020204030204" pitchFamily="34" charset="0"/>
                <a:cs typeface="Arial" panose="020B0604020202020204" pitchFamily="34" charset="0"/>
              </a:rPr>
              <a:t>SEPS motivará a los auditores calificados a especializarse en conocimientos de tecnologías de la información y comunicación, a fin de contar con un equipo multidisciplinario que contribuya al logro de los objetivos propuestos por las </a:t>
            </a:r>
            <a:r>
              <a:rPr lang="es-MX" sz="1600" dirty="0" smtClean="0">
                <a:latin typeface="Arial" panose="020B0604020202020204" pitchFamily="34" charset="0"/>
                <a:ea typeface="Calibri" panose="020F0502020204030204" pitchFamily="34" charset="0"/>
                <a:cs typeface="Arial" panose="020B0604020202020204" pitchFamily="34" charset="0"/>
              </a:rPr>
              <a:t>OEPS.</a:t>
            </a:r>
          </a:p>
          <a:p>
            <a:pPr marL="342900" indent="-342900" algn="just">
              <a:lnSpc>
                <a:spcPct val="150000"/>
              </a:lnSpc>
              <a:buFont typeface="+mj-lt"/>
              <a:buAutoNum type="arabicPeriod"/>
            </a:pPr>
            <a:r>
              <a:rPr lang="es-EC" sz="1600" dirty="0" smtClean="0">
                <a:latin typeface="Arial" panose="020B0604020202020204" pitchFamily="34" charset="0"/>
                <a:cs typeface="Arial" panose="020B0604020202020204" pitchFamily="34" charset="0"/>
              </a:rPr>
              <a:t>La </a:t>
            </a:r>
            <a:r>
              <a:rPr lang="es-EC" sz="1600" dirty="0">
                <a:latin typeface="Arial" panose="020B0604020202020204" pitchFamily="34" charset="0"/>
                <a:cs typeface="Arial" panose="020B0604020202020204" pitchFamily="34" charset="0"/>
              </a:rPr>
              <a:t>SEPS dispondrá a los órganos de control pertinentes, establezcan y presenten propuestas de nuevas normativas que permita regular los procesos relacionados a la Tecnología y Seguridad de la Información de las OEPS. </a:t>
            </a:r>
            <a:endParaRPr lang="en-US" sz="1600" dirty="0">
              <a:latin typeface="Arial" panose="020B0604020202020204" pitchFamily="34" charset="0"/>
              <a:cs typeface="Arial" panose="020B0604020202020204" pitchFamily="34" charset="0"/>
            </a:endParaRPr>
          </a:p>
          <a:p>
            <a:pPr marL="342900" indent="-342900" algn="just">
              <a:lnSpc>
                <a:spcPct val="150000"/>
              </a:lnSpc>
              <a:buFont typeface="+mj-lt"/>
              <a:buAutoNum type="arabicPeriod"/>
            </a:pPr>
            <a:r>
              <a:rPr lang="es-EC" sz="1600" dirty="0" smtClean="0">
                <a:latin typeface="Arial" panose="020B0604020202020204" pitchFamily="34" charset="0"/>
                <a:cs typeface="Arial" panose="020B0604020202020204" pitchFamily="34" charset="0"/>
              </a:rPr>
              <a:t>El </a:t>
            </a:r>
            <a:r>
              <a:rPr lang="es-EC" sz="1600" dirty="0">
                <a:latin typeface="Arial" panose="020B0604020202020204" pitchFamily="34" charset="0"/>
                <a:cs typeface="Arial" panose="020B0604020202020204" pitchFamily="34" charset="0"/>
              </a:rPr>
              <a:t>auditor calificado por la SEPS tomará en cuenta que, en la ejecución de una auditoría integral, además de considerar importante el enfoque de Auditoría Financiera por la naturaleza del sector, es necesario, la aplicación de auditorías enfocadas en el control interno, el cumplimiento y la gestión, a fin de evaluar todos los posibles riesgos que se puedan presentar en las OEPS. </a:t>
            </a:r>
            <a:endParaRPr lang="en-US" sz="1600" dirty="0">
              <a:latin typeface="Arial" panose="020B0604020202020204" pitchFamily="34" charset="0"/>
              <a:cs typeface="Arial" panose="020B0604020202020204" pitchFamily="34" charset="0"/>
            </a:endParaRPr>
          </a:p>
          <a:p>
            <a:pPr marL="342900" indent="-342900" algn="just">
              <a:lnSpc>
                <a:spcPct val="150000"/>
              </a:lnSpc>
              <a:buFont typeface="+mj-lt"/>
              <a:buAutoNum type="arabicPeriod"/>
            </a:pPr>
            <a:r>
              <a:rPr lang="es-EC" sz="1600" dirty="0" smtClean="0">
                <a:latin typeface="Arial" panose="020B0604020202020204" pitchFamily="34" charset="0"/>
                <a:cs typeface="Arial" panose="020B0604020202020204" pitchFamily="34" charset="0"/>
              </a:rPr>
              <a:t>La </a:t>
            </a:r>
            <a:r>
              <a:rPr lang="es-EC" sz="1600" dirty="0">
                <a:latin typeface="Arial" panose="020B0604020202020204" pitchFamily="34" charset="0"/>
                <a:cs typeface="Arial" panose="020B0604020202020204" pitchFamily="34" charset="0"/>
              </a:rPr>
              <a:t>SEPS como institución pública cumplirá con el principio de transparencia, para que la información que presente en su página web, sea confiable y actualizada permanentemente, a fin de que no exista confusión en sus usuarios internos y externos.</a:t>
            </a:r>
            <a:endParaRPr lang="en-US" sz="1600" dirty="0">
              <a:latin typeface="Arial" panose="020B0604020202020204" pitchFamily="34" charset="0"/>
              <a:cs typeface="Arial" panose="020B0604020202020204" pitchFamily="34" charset="0"/>
            </a:endParaRPr>
          </a:p>
          <a:p>
            <a:pPr marL="342900" indent="-342900" algn="just">
              <a:lnSpc>
                <a:spcPct val="150000"/>
              </a:lnSpc>
              <a:buFont typeface="+mj-lt"/>
              <a:buAutoNum type="arabicPeriod"/>
            </a:pPr>
            <a:endParaRPr lang="en-US" sz="1600" dirty="0">
              <a:latin typeface="Arial" panose="020B0604020202020204" pitchFamily="34" charset="0"/>
              <a:cs typeface="Arial" panose="020B0604020202020204" pitchFamily="34" charset="0"/>
            </a:endParaRPr>
          </a:p>
        </p:txBody>
      </p:sp>
      <p:sp>
        <p:nvSpPr>
          <p:cNvPr id="6" name="CuadroTexto 5"/>
          <p:cNvSpPr txBox="1"/>
          <p:nvPr/>
        </p:nvSpPr>
        <p:spPr>
          <a:xfrm>
            <a:off x="365760" y="5904410"/>
            <a:ext cx="418704" cy="369332"/>
          </a:xfrm>
          <a:prstGeom prst="rect">
            <a:avLst/>
          </a:prstGeom>
          <a:noFill/>
        </p:spPr>
        <p:txBody>
          <a:bodyPr wrap="none" rtlCol="0">
            <a:spAutoFit/>
          </a:bodyPr>
          <a:lstStyle/>
          <a:p>
            <a:r>
              <a:rPr lang="es-EC" dirty="0" smtClean="0"/>
              <a:t>32</a:t>
            </a:r>
            <a:endParaRPr lang="en-US" dirty="0"/>
          </a:p>
        </p:txBody>
      </p:sp>
    </p:spTree>
    <p:extLst>
      <p:ext uri="{BB962C8B-B14F-4D97-AF65-F5344CB8AC3E}">
        <p14:creationId xmlns:p14="http://schemas.microsoft.com/office/powerpoint/2010/main" val="26384813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2" name="Rectángulo 1"/>
          <p:cNvSpPr/>
          <p:nvPr/>
        </p:nvSpPr>
        <p:spPr>
          <a:xfrm>
            <a:off x="3034936" y="2721654"/>
            <a:ext cx="6226629" cy="1651671"/>
          </a:xfrm>
          <a:prstGeom prst="rect">
            <a:avLst/>
          </a:prstGeom>
        </p:spPr>
        <p:txBody>
          <a:bodyPr wrap="square">
            <a:spAutoFit/>
          </a:bodyPr>
          <a:lstStyle/>
          <a:p>
            <a:pPr algn="ctr">
              <a:lnSpc>
                <a:spcPct val="150000"/>
              </a:lnSpc>
            </a:pPr>
            <a:r>
              <a:rPr lang="es-EC" sz="3600" dirty="0" smtClean="0">
                <a:latin typeface="Arial" panose="020B0604020202020204" pitchFamily="34" charset="0"/>
                <a:cs typeface="Arial" panose="020B0604020202020204" pitchFamily="34" charset="0"/>
              </a:rPr>
              <a:t>Gracias por su atención</a:t>
            </a:r>
            <a:endParaRPr lang="en-US" sz="3600" dirty="0">
              <a:latin typeface="Arial" panose="020B0604020202020204" pitchFamily="34" charset="0"/>
              <a:cs typeface="Arial" panose="020B0604020202020204" pitchFamily="34" charset="0"/>
            </a:endParaRPr>
          </a:p>
          <a:p>
            <a:pPr marL="342900" indent="-342900" algn="ctr">
              <a:lnSpc>
                <a:spcPct val="150000"/>
              </a:lnSpc>
              <a:buFont typeface="+mj-lt"/>
              <a:buAutoNum type="arabicPeriod"/>
            </a:pPr>
            <a:endParaRPr lang="en-US" sz="3600" dirty="0">
              <a:latin typeface="Arial" panose="020B0604020202020204" pitchFamily="34" charset="0"/>
              <a:cs typeface="Arial" panose="020B0604020202020204" pitchFamily="34" charset="0"/>
            </a:endParaRPr>
          </a:p>
        </p:txBody>
      </p:sp>
      <p:sp>
        <p:nvSpPr>
          <p:cNvPr id="4" name="CuadroTexto 3"/>
          <p:cNvSpPr txBox="1"/>
          <p:nvPr/>
        </p:nvSpPr>
        <p:spPr>
          <a:xfrm>
            <a:off x="365760" y="5904410"/>
            <a:ext cx="418704" cy="369332"/>
          </a:xfrm>
          <a:prstGeom prst="rect">
            <a:avLst/>
          </a:prstGeom>
          <a:noFill/>
        </p:spPr>
        <p:txBody>
          <a:bodyPr wrap="none" rtlCol="0">
            <a:spAutoFit/>
          </a:bodyPr>
          <a:lstStyle/>
          <a:p>
            <a:r>
              <a:rPr lang="es-EC" dirty="0" smtClean="0"/>
              <a:t>33</a:t>
            </a:r>
            <a:endParaRPr lang="en-US" dirty="0"/>
          </a:p>
        </p:txBody>
      </p:sp>
    </p:spTree>
    <p:extLst>
      <p:ext uri="{BB962C8B-B14F-4D97-AF65-F5344CB8AC3E}">
        <p14:creationId xmlns:p14="http://schemas.microsoft.com/office/powerpoint/2010/main" val="4176913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9" name="Rectángulo 8"/>
          <p:cNvSpPr/>
          <p:nvPr/>
        </p:nvSpPr>
        <p:spPr>
          <a:xfrm>
            <a:off x="1036317" y="710349"/>
            <a:ext cx="9897294" cy="4632360"/>
          </a:xfrm>
          <a:prstGeom prst="rect">
            <a:avLst/>
          </a:prstGeom>
        </p:spPr>
        <p:txBody>
          <a:bodyPr wrap="square">
            <a:spAutoFit/>
          </a:bodyPr>
          <a:lstStyle/>
          <a:p>
            <a:pPr lvl="0" algn="just">
              <a:lnSpc>
                <a:spcPct val="200000"/>
              </a:lnSpc>
              <a:spcAft>
                <a:spcPts val="0"/>
              </a:spcAft>
            </a:pPr>
            <a:r>
              <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Objetivos </a:t>
            </a:r>
          </a:p>
          <a:p>
            <a:pPr marL="171450" lvl="0" indent="-171450" algn="just">
              <a:lnSpc>
                <a:spcPct val="200000"/>
              </a:lnSpc>
              <a:spcAft>
                <a:spcPts val="0"/>
              </a:spcAft>
              <a:buFont typeface="Arial" panose="020B0604020202020204" pitchFamily="34" charset="0"/>
              <a:buChar char="•"/>
            </a:pPr>
            <a:r>
              <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a:t>
            </a:r>
            <a:endParaRPr lang="en-US" sz="1600" dirty="0" smtClean="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200000"/>
              </a:lnSpc>
              <a:spcAft>
                <a:spcPts val="0"/>
              </a:spcAft>
              <a:buFont typeface="Arial" panose="020B0604020202020204" pitchFamily="34" charset="0"/>
              <a:buChar char="-"/>
            </a:pPr>
            <a:r>
              <a:rPr lang="es-EC" sz="1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Realizar un diagnóstico del proceso de auditoría y de la metodología que aplican los auditores bajo el control de la Superintendencia de Economía Popular y Solidaria en el Ecuador.</a:t>
            </a:r>
            <a:endParaRPr lang="en-US" sz="1600" dirty="0" smtClean="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200000"/>
              </a:lnSpc>
              <a:spcAft>
                <a:spcPts val="0"/>
              </a:spcAft>
              <a:buFont typeface="Arial" panose="020B0604020202020204" pitchFamily="34" charset="0"/>
              <a:buChar char="•"/>
            </a:pPr>
            <a:r>
              <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Específicos</a:t>
            </a:r>
            <a:endParaRPr lang="en-US" sz="1600" dirty="0" smtClean="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200000"/>
              </a:lnSpc>
              <a:spcAft>
                <a:spcPts val="0"/>
              </a:spcAft>
              <a:buFont typeface="Arial" panose="020B0604020202020204" pitchFamily="34" charset="0"/>
              <a:buChar char="-"/>
            </a:pPr>
            <a:r>
              <a:rPr lang="es-EC" sz="1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Levantar información de fuentes primarias y secundarias.</a:t>
            </a:r>
            <a:endParaRPr lang="en-US" sz="1600" dirty="0" smtClean="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200000"/>
              </a:lnSpc>
              <a:spcAft>
                <a:spcPts val="0"/>
              </a:spcAft>
              <a:buFont typeface="Arial" panose="020B0604020202020204" pitchFamily="34" charset="0"/>
              <a:buChar char="-"/>
            </a:pPr>
            <a:r>
              <a:rPr lang="es-EC" sz="1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Diseñar y aplicar instrumentos de recolección de información a los auditores calificados por la Superintendencia de Economía Popular y Solidaria.</a:t>
            </a:r>
            <a:endParaRPr lang="en-US" sz="1600" dirty="0" smtClean="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200000"/>
              </a:lnSpc>
              <a:spcAft>
                <a:spcPts val="0"/>
              </a:spcAft>
              <a:buFont typeface="Arial" panose="020B0604020202020204" pitchFamily="34" charset="0"/>
              <a:buChar char="-"/>
            </a:pPr>
            <a:r>
              <a:rPr lang="es-EC" sz="1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Procesar y analizar los datos recopilados mediante la utilización del programa </a:t>
            </a:r>
            <a:r>
              <a:rPr lang="es-EC" sz="16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Power</a:t>
            </a:r>
            <a:r>
              <a:rPr lang="es-EC" sz="1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BI.</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CuadroTexto 3"/>
          <p:cNvSpPr txBox="1"/>
          <p:nvPr/>
        </p:nvSpPr>
        <p:spPr>
          <a:xfrm>
            <a:off x="496388" y="5891348"/>
            <a:ext cx="301686" cy="369332"/>
          </a:xfrm>
          <a:prstGeom prst="rect">
            <a:avLst/>
          </a:prstGeom>
          <a:noFill/>
        </p:spPr>
        <p:txBody>
          <a:bodyPr wrap="none" rtlCol="0">
            <a:spAutoFit/>
          </a:bodyPr>
          <a:lstStyle/>
          <a:p>
            <a:r>
              <a:rPr lang="es-EC" dirty="0" smtClean="0"/>
              <a:t>4</a:t>
            </a:r>
            <a:endParaRPr lang="en-US" dirty="0"/>
          </a:p>
        </p:txBody>
      </p:sp>
    </p:spTree>
    <p:extLst>
      <p:ext uri="{BB962C8B-B14F-4D97-AF65-F5344CB8AC3E}">
        <p14:creationId xmlns:p14="http://schemas.microsoft.com/office/powerpoint/2010/main" val="908277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6" name="Rectángulo 5"/>
          <p:cNvSpPr/>
          <p:nvPr/>
        </p:nvSpPr>
        <p:spPr>
          <a:xfrm>
            <a:off x="383175" y="509451"/>
            <a:ext cx="3143797" cy="584775"/>
          </a:xfrm>
          <a:prstGeom prst="rect">
            <a:avLst/>
          </a:prstGeom>
        </p:spPr>
        <p:txBody>
          <a:bodyPr wrap="square">
            <a:spAutoFit/>
          </a:bodyPr>
          <a:lstStyle/>
          <a:p>
            <a:pPr lvl="0" algn="just">
              <a:lnSpc>
                <a:spcPct val="200000"/>
              </a:lnSpc>
              <a:spcAft>
                <a:spcPts val="0"/>
              </a:spcAft>
            </a:pPr>
            <a:r>
              <a:rPr lang="es-EC"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Economía Popular y Solidaria</a:t>
            </a:r>
            <a:r>
              <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p:txBody>
      </p:sp>
      <p:graphicFrame>
        <p:nvGraphicFramePr>
          <p:cNvPr id="11" name="Diagrama 10"/>
          <p:cNvGraphicFramePr/>
          <p:nvPr>
            <p:extLst>
              <p:ext uri="{D42A27DB-BD31-4B8C-83A1-F6EECF244321}">
                <p14:modId xmlns:p14="http://schemas.microsoft.com/office/powerpoint/2010/main" val="3909422833"/>
              </p:ext>
            </p:extLst>
          </p:nvPr>
        </p:nvGraphicFramePr>
        <p:xfrm>
          <a:off x="6936377" y="1058092"/>
          <a:ext cx="4624251" cy="4624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496388" y="5891348"/>
            <a:ext cx="301686" cy="369332"/>
          </a:xfrm>
          <a:prstGeom prst="rect">
            <a:avLst/>
          </a:prstGeom>
          <a:noFill/>
        </p:spPr>
        <p:txBody>
          <a:bodyPr wrap="none" rtlCol="0">
            <a:spAutoFit/>
          </a:bodyPr>
          <a:lstStyle/>
          <a:p>
            <a:r>
              <a:rPr lang="es-EC" dirty="0" smtClean="0"/>
              <a:t>5</a:t>
            </a:r>
            <a:endParaRPr lang="en-US" dirty="0"/>
          </a:p>
        </p:txBody>
      </p:sp>
      <p:graphicFrame>
        <p:nvGraphicFramePr>
          <p:cNvPr id="8" name="Diagrama 7"/>
          <p:cNvGraphicFramePr/>
          <p:nvPr>
            <p:extLst>
              <p:ext uri="{D42A27DB-BD31-4B8C-83A1-F6EECF244321}">
                <p14:modId xmlns:p14="http://schemas.microsoft.com/office/powerpoint/2010/main" val="3882399640"/>
              </p:ext>
            </p:extLst>
          </p:nvPr>
        </p:nvGraphicFramePr>
        <p:xfrm>
          <a:off x="435428" y="1222037"/>
          <a:ext cx="6096000" cy="40814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87162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14" name="Gráfico 13"/>
          <p:cNvGraphicFramePr>
            <a:graphicFrameLocks/>
          </p:cNvGraphicFramePr>
          <p:nvPr>
            <p:extLst>
              <p:ext uri="{D42A27DB-BD31-4B8C-83A1-F6EECF244321}">
                <p14:modId xmlns:p14="http://schemas.microsoft.com/office/powerpoint/2010/main" val="3671919046"/>
              </p:ext>
            </p:extLst>
          </p:nvPr>
        </p:nvGraphicFramePr>
        <p:xfrm>
          <a:off x="4697659" y="1029925"/>
          <a:ext cx="7215666" cy="42213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a 2"/>
          <p:cNvGraphicFramePr/>
          <p:nvPr>
            <p:extLst>
              <p:ext uri="{D42A27DB-BD31-4B8C-83A1-F6EECF244321}">
                <p14:modId xmlns:p14="http://schemas.microsoft.com/office/powerpoint/2010/main" val="2004538301"/>
              </p:ext>
            </p:extLst>
          </p:nvPr>
        </p:nvGraphicFramePr>
        <p:xfrm>
          <a:off x="0" y="879956"/>
          <a:ext cx="4591799" cy="4854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7" name="Conector recto 16"/>
          <p:cNvCxnSpPr/>
          <p:nvPr/>
        </p:nvCxnSpPr>
        <p:spPr>
          <a:xfrm>
            <a:off x="4005943" y="1314994"/>
            <a:ext cx="404948"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Rectángulo 12"/>
          <p:cNvSpPr/>
          <p:nvPr/>
        </p:nvSpPr>
        <p:spPr>
          <a:xfrm>
            <a:off x="4415245" y="809897"/>
            <a:ext cx="7576457" cy="4493623"/>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CuadroTexto 17"/>
          <p:cNvSpPr txBox="1"/>
          <p:nvPr/>
        </p:nvSpPr>
        <p:spPr>
          <a:xfrm>
            <a:off x="496388" y="5891348"/>
            <a:ext cx="301686" cy="369332"/>
          </a:xfrm>
          <a:prstGeom prst="rect">
            <a:avLst/>
          </a:prstGeom>
          <a:noFill/>
        </p:spPr>
        <p:txBody>
          <a:bodyPr wrap="none" rtlCol="0">
            <a:spAutoFit/>
          </a:bodyPr>
          <a:lstStyle/>
          <a:p>
            <a:r>
              <a:rPr lang="es-EC" dirty="0" smtClean="0"/>
              <a:t>6</a:t>
            </a:r>
            <a:endParaRPr lang="en-US" dirty="0"/>
          </a:p>
        </p:txBody>
      </p:sp>
    </p:spTree>
    <p:extLst>
      <p:ext uri="{BB962C8B-B14F-4D97-AF65-F5344CB8AC3E}">
        <p14:creationId xmlns:p14="http://schemas.microsoft.com/office/powerpoint/2010/main" val="2125902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pic>
        <p:nvPicPr>
          <p:cNvPr id="4" name="Imagen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6445" t="33482" r="4888" b="11339"/>
          <a:stretch/>
        </p:blipFill>
        <p:spPr>
          <a:xfrm>
            <a:off x="1123406" y="1515295"/>
            <a:ext cx="3162554" cy="3422466"/>
          </a:xfrm>
          <a:prstGeom prst="rect">
            <a:avLst/>
          </a:prstGeom>
        </p:spPr>
      </p:pic>
      <p:sp>
        <p:nvSpPr>
          <p:cNvPr id="6" name="Rectángulo 5"/>
          <p:cNvSpPr/>
          <p:nvPr/>
        </p:nvSpPr>
        <p:spPr>
          <a:xfrm>
            <a:off x="221340" y="484415"/>
            <a:ext cx="5521237" cy="508344"/>
          </a:xfrm>
          <a:prstGeom prst="rect">
            <a:avLst/>
          </a:prstGeom>
        </p:spPr>
        <p:txBody>
          <a:bodyPr wrap="square">
            <a:spAutoFit/>
          </a:bodyPr>
          <a:lstStyle/>
          <a:p>
            <a:pPr lvl="0" algn="just">
              <a:lnSpc>
                <a:spcPct val="200000"/>
              </a:lnSpc>
              <a:spcAft>
                <a:spcPts val="0"/>
              </a:spcAft>
            </a:pPr>
            <a:r>
              <a:rPr lang="es-EC"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Superintendencia de Economía Popular y Solidaria</a:t>
            </a:r>
            <a:r>
              <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p:txBody>
      </p:sp>
      <p:sp>
        <p:nvSpPr>
          <p:cNvPr id="7" name="CuadroTexto 6"/>
          <p:cNvSpPr txBox="1"/>
          <p:nvPr/>
        </p:nvSpPr>
        <p:spPr>
          <a:xfrm>
            <a:off x="496388" y="5891348"/>
            <a:ext cx="301686" cy="369332"/>
          </a:xfrm>
          <a:prstGeom prst="rect">
            <a:avLst/>
          </a:prstGeom>
          <a:noFill/>
        </p:spPr>
        <p:txBody>
          <a:bodyPr wrap="none" rtlCol="0">
            <a:spAutoFit/>
          </a:bodyPr>
          <a:lstStyle/>
          <a:p>
            <a:r>
              <a:rPr lang="es-EC" dirty="0" smtClean="0"/>
              <a:t>7</a:t>
            </a:r>
            <a:endParaRPr lang="en-US" dirty="0"/>
          </a:p>
        </p:txBody>
      </p:sp>
      <p:grpSp>
        <p:nvGrpSpPr>
          <p:cNvPr id="8" name="Grupo 7"/>
          <p:cNvGrpSpPr/>
          <p:nvPr/>
        </p:nvGrpSpPr>
        <p:grpSpPr>
          <a:xfrm>
            <a:off x="4484926" y="2186882"/>
            <a:ext cx="2856400" cy="530194"/>
            <a:chOff x="0" y="749390"/>
            <a:chExt cx="2020366" cy="2484239"/>
          </a:xfrm>
          <a:scene3d>
            <a:camera prst="orthographicFront"/>
            <a:lightRig rig="flat" dir="t"/>
          </a:scene3d>
        </p:grpSpPr>
        <p:sp>
          <p:nvSpPr>
            <p:cNvPr id="9" name="Rectángulo redondeado 8"/>
            <p:cNvSpPr/>
            <p:nvPr/>
          </p:nvSpPr>
          <p:spPr>
            <a:xfrm>
              <a:off x="0" y="749390"/>
              <a:ext cx="2020366" cy="2484239"/>
            </a:xfrm>
            <a:prstGeom prst="roundRect">
              <a:avLst/>
            </a:prstGeom>
            <a:sp3d prstMaterial="dkEdge">
              <a:bevelT w="8200" h="38100"/>
            </a:sp3d>
          </p:spPr>
          <p:style>
            <a:lnRef idx="0">
              <a:schemeClr val="lt1">
                <a:hueOff val="0"/>
                <a:satOff val="0"/>
                <a:lumOff val="0"/>
                <a:alphaOff val="0"/>
              </a:schemeClr>
            </a:lnRef>
            <a:fillRef idx="2">
              <a:schemeClr val="accent4">
                <a:hueOff val="5197846"/>
                <a:satOff val="-23984"/>
                <a:lumOff val="883"/>
                <a:alphaOff val="0"/>
              </a:schemeClr>
            </a:fillRef>
            <a:effectRef idx="1">
              <a:schemeClr val="accent4">
                <a:hueOff val="5197846"/>
                <a:satOff val="-23984"/>
                <a:lumOff val="883"/>
                <a:alphaOff val="0"/>
              </a:schemeClr>
            </a:effectRef>
            <a:fontRef idx="minor">
              <a:schemeClr val="dk1"/>
            </a:fontRef>
          </p:style>
        </p:sp>
        <p:sp>
          <p:nvSpPr>
            <p:cNvPr id="10" name="CuadroTexto 9"/>
            <p:cNvSpPr txBox="1"/>
            <p:nvPr/>
          </p:nvSpPr>
          <p:spPr>
            <a:xfrm>
              <a:off x="98626" y="848016"/>
              <a:ext cx="1823114" cy="228698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s-EC" sz="1400" kern="1200" dirty="0" smtClean="0">
                  <a:latin typeface="Arial" panose="020B0604020202020204" pitchFamily="34" charset="0"/>
                  <a:cs typeface="Arial" panose="020B0604020202020204" pitchFamily="34" charset="0"/>
                </a:rPr>
                <a:t>Organismo técnico de supervisión y control </a:t>
              </a:r>
              <a:endParaRPr lang="en-US" sz="1400" kern="1200" dirty="0">
                <a:latin typeface="Arial" panose="020B0604020202020204" pitchFamily="34" charset="0"/>
                <a:cs typeface="Arial" panose="020B0604020202020204" pitchFamily="34" charset="0"/>
              </a:endParaRPr>
            </a:p>
          </p:txBody>
        </p:sp>
      </p:grpSp>
      <p:grpSp>
        <p:nvGrpSpPr>
          <p:cNvPr id="11" name="Grupo 10"/>
          <p:cNvGrpSpPr/>
          <p:nvPr/>
        </p:nvGrpSpPr>
        <p:grpSpPr>
          <a:xfrm>
            <a:off x="8059795" y="1568573"/>
            <a:ext cx="2856400" cy="530194"/>
            <a:chOff x="0" y="749390"/>
            <a:chExt cx="2020366" cy="2484239"/>
          </a:xfrm>
          <a:scene3d>
            <a:camera prst="orthographicFront"/>
            <a:lightRig rig="flat" dir="t"/>
          </a:scene3d>
        </p:grpSpPr>
        <p:sp>
          <p:nvSpPr>
            <p:cNvPr id="12" name="Rectángulo redondeado 11"/>
            <p:cNvSpPr/>
            <p:nvPr/>
          </p:nvSpPr>
          <p:spPr>
            <a:xfrm>
              <a:off x="0" y="749390"/>
              <a:ext cx="2020366" cy="2484239"/>
            </a:xfrm>
            <a:prstGeom prst="roundRect">
              <a:avLst/>
            </a:prstGeom>
          </p:spPr>
          <p:style>
            <a:lnRef idx="1">
              <a:schemeClr val="accent4"/>
            </a:lnRef>
            <a:fillRef idx="2">
              <a:schemeClr val="accent4"/>
            </a:fillRef>
            <a:effectRef idx="1">
              <a:schemeClr val="accent4"/>
            </a:effectRef>
            <a:fontRef idx="minor">
              <a:schemeClr val="dk1"/>
            </a:fontRef>
          </p:style>
        </p:sp>
        <p:sp>
          <p:nvSpPr>
            <p:cNvPr id="13" name="CuadroTexto 12"/>
            <p:cNvSpPr txBox="1"/>
            <p:nvPr/>
          </p:nvSpPr>
          <p:spPr>
            <a:xfrm>
              <a:off x="98626" y="848016"/>
              <a:ext cx="1823114" cy="2286987"/>
            </a:xfrm>
            <a:prstGeom prst="rect">
              <a:avLst/>
            </a:prstGeom>
          </p:spPr>
          <p:style>
            <a:lnRef idx="1">
              <a:schemeClr val="accent4"/>
            </a:lnRef>
            <a:fillRef idx="2">
              <a:schemeClr val="accent4"/>
            </a:fillRef>
            <a:effectRef idx="1">
              <a:schemeClr val="accent4"/>
            </a:effectRef>
            <a:fontRef idx="minor">
              <a:schemeClr val="dk1"/>
            </a:fontRef>
          </p:style>
          <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s-EC" sz="1400" kern="1200" dirty="0" smtClean="0">
                  <a:latin typeface="Arial" panose="020B0604020202020204" pitchFamily="34" charset="0"/>
                  <a:cs typeface="Arial" panose="020B0604020202020204" pitchFamily="34" charset="0"/>
                </a:rPr>
                <a:t>Personalidad Jurídica</a:t>
              </a:r>
              <a:endParaRPr lang="en-US" sz="1400" kern="1200" dirty="0">
                <a:latin typeface="Arial" panose="020B0604020202020204" pitchFamily="34" charset="0"/>
                <a:cs typeface="Arial" panose="020B0604020202020204" pitchFamily="34" charset="0"/>
              </a:endParaRPr>
            </a:p>
          </p:txBody>
        </p:sp>
      </p:grpSp>
      <p:grpSp>
        <p:nvGrpSpPr>
          <p:cNvPr id="15" name="Grupo 14"/>
          <p:cNvGrpSpPr/>
          <p:nvPr/>
        </p:nvGrpSpPr>
        <p:grpSpPr>
          <a:xfrm>
            <a:off x="8107692" y="2831316"/>
            <a:ext cx="2856400" cy="530194"/>
            <a:chOff x="0" y="749390"/>
            <a:chExt cx="2020366" cy="2484239"/>
          </a:xfrm>
          <a:scene3d>
            <a:camera prst="orthographicFront"/>
            <a:lightRig rig="flat" dir="t"/>
          </a:scene3d>
        </p:grpSpPr>
        <p:sp>
          <p:nvSpPr>
            <p:cNvPr id="16" name="Rectángulo redondeado 15"/>
            <p:cNvSpPr/>
            <p:nvPr/>
          </p:nvSpPr>
          <p:spPr>
            <a:xfrm>
              <a:off x="0" y="749390"/>
              <a:ext cx="2020366" cy="2484239"/>
            </a:xfrm>
            <a:prstGeom prst="roundRect">
              <a:avLst/>
            </a:prstGeom>
          </p:spPr>
          <p:style>
            <a:lnRef idx="1">
              <a:schemeClr val="accent1"/>
            </a:lnRef>
            <a:fillRef idx="2">
              <a:schemeClr val="accent1"/>
            </a:fillRef>
            <a:effectRef idx="1">
              <a:schemeClr val="accent1"/>
            </a:effectRef>
            <a:fontRef idx="minor">
              <a:schemeClr val="dk1"/>
            </a:fontRef>
          </p:style>
        </p:sp>
        <p:sp>
          <p:nvSpPr>
            <p:cNvPr id="17" name="CuadroTexto 16"/>
            <p:cNvSpPr txBox="1"/>
            <p:nvPr/>
          </p:nvSpPr>
          <p:spPr>
            <a:xfrm>
              <a:off x="98626" y="848016"/>
              <a:ext cx="1823114" cy="2286987"/>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53340" tIns="26670" rIns="53340" bIns="26670" numCol="1" spcCol="1270" anchor="ctr" anchorCtr="0">
              <a:noAutofit/>
            </a:bodyPr>
            <a:lstStyle/>
            <a:p>
              <a:pPr lvl="0" algn="ctr"/>
              <a:r>
                <a:rPr lang="es-EC" sz="1400" dirty="0" smtClean="0">
                  <a:latin typeface="Arial" panose="020B0604020202020204" pitchFamily="34" charset="0"/>
                  <a:cs typeface="Arial" panose="020B0604020202020204" pitchFamily="34" charset="0"/>
                </a:rPr>
                <a:t>Vigilancia</a:t>
              </a:r>
              <a:r>
                <a:rPr lang="es-EC" sz="1400" dirty="0">
                  <a:latin typeface="Arial" panose="020B0604020202020204" pitchFamily="34" charset="0"/>
                  <a:cs typeface="Arial" panose="020B0604020202020204" pitchFamily="34" charset="0"/>
                </a:rPr>
                <a:t>, </a:t>
              </a:r>
              <a:r>
                <a:rPr lang="es-EC" sz="1400" b="1" u="sng" dirty="0">
                  <a:latin typeface="Arial" panose="020B0604020202020204" pitchFamily="34" charset="0"/>
                  <a:cs typeface="Arial" panose="020B0604020202020204" pitchFamily="34" charset="0"/>
                </a:rPr>
                <a:t>auditoría</a:t>
              </a:r>
              <a:r>
                <a:rPr lang="es-EC" sz="1400" dirty="0">
                  <a:latin typeface="Arial" panose="020B0604020202020204" pitchFamily="34" charset="0"/>
                  <a:cs typeface="Arial" panose="020B0604020202020204" pitchFamily="34" charset="0"/>
                </a:rPr>
                <a:t>, intervención y control</a:t>
              </a:r>
              <a:endParaRPr lang="es-ES" sz="1400" dirty="0"/>
            </a:p>
          </p:txBody>
        </p:sp>
      </p:grpSp>
      <p:sp>
        <p:nvSpPr>
          <p:cNvPr id="2" name="Abrir llave 1"/>
          <p:cNvSpPr/>
          <p:nvPr/>
        </p:nvSpPr>
        <p:spPr>
          <a:xfrm>
            <a:off x="7602584" y="1214846"/>
            <a:ext cx="130628" cy="2508068"/>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0624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sp>
        <p:nvSpPr>
          <p:cNvPr id="3" name="Rectángulo 2">
            <a:extLst>
              <a:ext uri="{FF2B5EF4-FFF2-40B4-BE49-F238E27FC236}">
                <a16:creationId xmlns:a16="http://schemas.microsoft.com/office/drawing/2014/main" id="{B6AF694A-E563-407E-A51A-9DCB3447E73A}"/>
              </a:ext>
            </a:extLst>
          </p:cNvPr>
          <p:cNvSpPr/>
          <p:nvPr/>
        </p:nvSpPr>
        <p:spPr>
          <a:xfrm>
            <a:off x="508723" y="536666"/>
            <a:ext cx="5521237" cy="508344"/>
          </a:xfrm>
          <a:prstGeom prst="rect">
            <a:avLst/>
          </a:prstGeom>
        </p:spPr>
        <p:txBody>
          <a:bodyPr wrap="square">
            <a:spAutoFit/>
          </a:bodyPr>
          <a:lstStyle/>
          <a:p>
            <a:pPr lvl="0" algn="just">
              <a:lnSpc>
                <a:spcPct val="200000"/>
              </a:lnSpc>
              <a:spcAft>
                <a:spcPts val="0"/>
              </a:spcAft>
            </a:pPr>
            <a:r>
              <a:rPr lang="es-EC"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Auditoría</a:t>
            </a:r>
            <a:endParaRPr lang="es-EC"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45F8DB18-068D-42BA-8F34-BBBE2DE4C3FE}"/>
              </a:ext>
            </a:extLst>
          </p:cNvPr>
          <p:cNvGraphicFramePr/>
          <p:nvPr>
            <p:extLst>
              <p:ext uri="{D42A27DB-BD31-4B8C-83A1-F6EECF244321}">
                <p14:modId xmlns:p14="http://schemas.microsoft.com/office/powerpoint/2010/main" val="2336838029"/>
              </p:ext>
            </p:extLst>
          </p:nvPr>
        </p:nvGraphicFramePr>
        <p:xfrm>
          <a:off x="456471" y="680478"/>
          <a:ext cx="11174554" cy="5031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p:cNvSpPr txBox="1"/>
          <p:nvPr/>
        </p:nvSpPr>
        <p:spPr>
          <a:xfrm>
            <a:off x="496388" y="5891348"/>
            <a:ext cx="301686" cy="369332"/>
          </a:xfrm>
          <a:prstGeom prst="rect">
            <a:avLst/>
          </a:prstGeom>
          <a:noFill/>
        </p:spPr>
        <p:txBody>
          <a:bodyPr wrap="none" rtlCol="0">
            <a:spAutoFit/>
          </a:bodyPr>
          <a:lstStyle/>
          <a:p>
            <a:r>
              <a:rPr lang="es-EC" dirty="0" smtClean="0"/>
              <a:t>8</a:t>
            </a:r>
            <a:endParaRPr lang="en-US" dirty="0"/>
          </a:p>
        </p:txBody>
      </p:sp>
    </p:spTree>
    <p:extLst>
      <p:ext uri="{BB962C8B-B14F-4D97-AF65-F5344CB8AC3E}">
        <p14:creationId xmlns:p14="http://schemas.microsoft.com/office/powerpoint/2010/main" val="701020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54"/>
          <a:stretch/>
        </p:blipFill>
        <p:spPr>
          <a:xfrm>
            <a:off x="0" y="0"/>
            <a:ext cx="12207379" cy="6858000"/>
          </a:xfrm>
          <a:prstGeom prst="rect">
            <a:avLst/>
          </a:prstGeom>
        </p:spPr>
      </p:pic>
      <p:graphicFrame>
        <p:nvGraphicFramePr>
          <p:cNvPr id="2" name="Diagrama 1">
            <a:extLst>
              <a:ext uri="{FF2B5EF4-FFF2-40B4-BE49-F238E27FC236}">
                <a16:creationId xmlns:a16="http://schemas.microsoft.com/office/drawing/2014/main" id="{45F8DB18-068D-42BA-8F34-BBBE2DE4C3FE}"/>
              </a:ext>
            </a:extLst>
          </p:cNvPr>
          <p:cNvGraphicFramePr/>
          <p:nvPr>
            <p:extLst>
              <p:ext uri="{D42A27DB-BD31-4B8C-83A1-F6EECF244321}">
                <p14:modId xmlns:p14="http://schemas.microsoft.com/office/powerpoint/2010/main" val="4163351591"/>
              </p:ext>
            </p:extLst>
          </p:nvPr>
        </p:nvGraphicFramePr>
        <p:xfrm>
          <a:off x="273590" y="967861"/>
          <a:ext cx="6819541" cy="4609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9820F01F-8A51-406A-96D5-3EFAC81A21FF}"/>
              </a:ext>
            </a:extLst>
          </p:cNvPr>
          <p:cNvSpPr txBox="1"/>
          <p:nvPr/>
        </p:nvSpPr>
        <p:spPr>
          <a:xfrm>
            <a:off x="469535" y="719907"/>
            <a:ext cx="6102626" cy="307777"/>
          </a:xfrm>
          <a:prstGeom prst="rect">
            <a:avLst/>
          </a:prstGeom>
          <a:noFill/>
        </p:spPr>
        <p:txBody>
          <a:bodyPr wrap="square">
            <a:spAutoFit/>
          </a:bodyPr>
          <a:lstStyle/>
          <a:p>
            <a:r>
              <a:rPr lang="es-ES" sz="1400" b="1" dirty="0">
                <a:latin typeface="Arial" panose="020B0604020202020204" pitchFamily="34" charset="0"/>
                <a:cs typeface="Arial" panose="020B0604020202020204" pitchFamily="34" charset="0"/>
              </a:rPr>
              <a:t>Calificación de Auditores Internos </a:t>
            </a:r>
            <a:r>
              <a:rPr lang="es-ES" sz="1400" b="1" dirty="0" smtClean="0">
                <a:latin typeface="Arial" panose="020B0604020202020204" pitchFamily="34" charset="0"/>
                <a:cs typeface="Arial" panose="020B0604020202020204" pitchFamily="34" charset="0"/>
              </a:rPr>
              <a:t>y </a:t>
            </a:r>
            <a:r>
              <a:rPr lang="es-ES" sz="1400" b="1" dirty="0">
                <a:latin typeface="Arial" panose="020B0604020202020204" pitchFamily="34" charset="0"/>
                <a:cs typeface="Arial" panose="020B0604020202020204" pitchFamily="34" charset="0"/>
              </a:rPr>
              <a:t>Externos</a:t>
            </a:r>
            <a:endParaRPr lang="es-EC" sz="1400" b="1" dirty="0">
              <a:latin typeface="Arial" panose="020B0604020202020204" pitchFamily="34" charset="0"/>
              <a:cs typeface="Arial" panose="020B0604020202020204" pitchFamily="34" charset="0"/>
            </a:endParaRPr>
          </a:p>
        </p:txBody>
      </p:sp>
      <p:sp>
        <p:nvSpPr>
          <p:cNvPr id="7" name="CuadroTexto 6"/>
          <p:cNvSpPr txBox="1"/>
          <p:nvPr/>
        </p:nvSpPr>
        <p:spPr>
          <a:xfrm>
            <a:off x="496388" y="5891348"/>
            <a:ext cx="301686" cy="369332"/>
          </a:xfrm>
          <a:prstGeom prst="rect">
            <a:avLst/>
          </a:prstGeom>
          <a:noFill/>
        </p:spPr>
        <p:txBody>
          <a:bodyPr wrap="none" rtlCol="0">
            <a:spAutoFit/>
          </a:bodyPr>
          <a:lstStyle/>
          <a:p>
            <a:r>
              <a:rPr lang="es-EC" dirty="0" smtClean="0"/>
              <a:t>9</a:t>
            </a:r>
            <a:endParaRPr lang="en-US" dirty="0"/>
          </a:p>
        </p:txBody>
      </p:sp>
      <p:graphicFrame>
        <p:nvGraphicFramePr>
          <p:cNvPr id="8" name="Diagrama 7">
            <a:extLst>
              <a:ext uri="{FF2B5EF4-FFF2-40B4-BE49-F238E27FC236}">
                <a16:creationId xmlns:a16="http://schemas.microsoft.com/office/drawing/2014/main" id="{C238165C-DAC1-4C36-B148-E00233056F58}"/>
              </a:ext>
            </a:extLst>
          </p:cNvPr>
          <p:cNvGraphicFramePr/>
          <p:nvPr>
            <p:extLst>
              <p:ext uri="{D42A27DB-BD31-4B8C-83A1-F6EECF244321}">
                <p14:modId xmlns:p14="http://schemas.microsoft.com/office/powerpoint/2010/main" val="2613828196"/>
              </p:ext>
            </p:extLst>
          </p:nvPr>
        </p:nvGraphicFramePr>
        <p:xfrm>
          <a:off x="7187834" y="1330470"/>
          <a:ext cx="4795888" cy="37835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251880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4949</TotalTime>
  <Words>1702</Words>
  <Application>Microsoft Office PowerPoint</Application>
  <PresentationFormat>Panorámica</PresentationFormat>
  <Paragraphs>275</Paragraphs>
  <Slides>33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Arial</vt:lpstr>
      <vt:lpstr>Calibri</vt:lpstr>
      <vt:lpstr>Calibri Light</vt:lpstr>
      <vt:lpstr>Cambria Math</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Maldonado Mateo</dc:creator>
  <cp:lastModifiedBy>Maldonado Mateo</cp:lastModifiedBy>
  <cp:revision>136</cp:revision>
  <dcterms:created xsi:type="dcterms:W3CDTF">2022-03-04T16:23:21Z</dcterms:created>
  <dcterms:modified xsi:type="dcterms:W3CDTF">2022-03-15T17:11:20Z</dcterms:modified>
</cp:coreProperties>
</file>