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7.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8.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9.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6.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9"/>
  </p:notesMasterIdLst>
  <p:sldIdLst>
    <p:sldId id="257" r:id="rId3"/>
    <p:sldId id="261" r:id="rId4"/>
    <p:sldId id="258" r:id="rId5"/>
    <p:sldId id="259" r:id="rId6"/>
    <p:sldId id="260" r:id="rId7"/>
    <p:sldId id="262" r:id="rId8"/>
    <p:sldId id="263" r:id="rId9"/>
    <p:sldId id="264" r:id="rId10"/>
    <p:sldId id="265" r:id="rId11"/>
    <p:sldId id="270" r:id="rId12"/>
    <p:sldId id="271" r:id="rId13"/>
    <p:sldId id="269" r:id="rId14"/>
    <p:sldId id="273" r:id="rId15"/>
    <p:sldId id="275" r:id="rId16"/>
    <p:sldId id="274" r:id="rId17"/>
    <p:sldId id="267" r:id="rId18"/>
    <p:sldId id="266" r:id="rId19"/>
    <p:sldId id="276" r:id="rId20"/>
    <p:sldId id="283" r:id="rId21"/>
    <p:sldId id="277" r:id="rId22"/>
    <p:sldId id="281" r:id="rId23"/>
    <p:sldId id="278" r:id="rId24"/>
    <p:sldId id="279" r:id="rId25"/>
    <p:sldId id="282" r:id="rId26"/>
    <p:sldId id="280"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ELL\OneDrive\Desktop\ESCRITO%20TESIS\Libro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Hoja1!$D$2</c:f>
              <c:strCache>
                <c:ptCount val="1"/>
                <c:pt idx="0">
                  <c:v>Log(PM)</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6.7577209098862639E-2"/>
                  <c:y val="-3.2824074074074075E-2"/>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baseline="0"/>
                      <a:t>Log(PM) = 0,2658D + 3,698</a:t>
                    </a:r>
                    <a:br>
                      <a:rPr lang="en-US" baseline="0"/>
                    </a:br>
                    <a:r>
                      <a:rPr lang="en-US" baseline="0"/>
                      <a:t>R² = 0,9797</a:t>
                    </a:r>
                    <a:endParaRPr lang="en-US"/>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Hoja1!$B$3:$B$10</c:f>
              <c:numCache>
                <c:formatCode>General</c:formatCode>
                <c:ptCount val="8"/>
                <c:pt idx="0">
                  <c:v>0.71</c:v>
                </c:pt>
                <c:pt idx="1">
                  <c:v>1.35</c:v>
                </c:pt>
                <c:pt idx="2">
                  <c:v>2.12</c:v>
                </c:pt>
                <c:pt idx="3">
                  <c:v>2.94</c:v>
                </c:pt>
                <c:pt idx="4">
                  <c:v>3.94</c:v>
                </c:pt>
                <c:pt idx="5">
                  <c:v>4.3899999999999997</c:v>
                </c:pt>
                <c:pt idx="6">
                  <c:v>4.87</c:v>
                </c:pt>
                <c:pt idx="7">
                  <c:v>5.77</c:v>
                </c:pt>
              </c:numCache>
            </c:numRef>
          </c:xVal>
          <c:yVal>
            <c:numRef>
              <c:f>Hoja1!$D$3:$D$10</c:f>
              <c:numCache>
                <c:formatCode>General</c:formatCode>
                <c:ptCount val="8"/>
                <c:pt idx="0">
                  <c:v>3.8129133566428557</c:v>
                </c:pt>
                <c:pt idx="1">
                  <c:v>4.1461280356782382</c:v>
                </c:pt>
                <c:pt idx="2">
                  <c:v>4.3222192947339195</c:v>
                </c:pt>
                <c:pt idx="3">
                  <c:v>4.4771212547196626</c:v>
                </c:pt>
                <c:pt idx="4">
                  <c:v>4.653212513775344</c:v>
                </c:pt>
                <c:pt idx="5">
                  <c:v>4.8195439355418683</c:v>
                </c:pt>
                <c:pt idx="6">
                  <c:v>4.9867717342662452</c:v>
                </c:pt>
                <c:pt idx="7">
                  <c:v>5.3010299956639813</c:v>
                </c:pt>
              </c:numCache>
            </c:numRef>
          </c:yVal>
          <c:smooth val="0"/>
          <c:extLst>
            <c:ext xmlns:c16="http://schemas.microsoft.com/office/drawing/2014/chart" uri="{C3380CC4-5D6E-409C-BE32-E72D297353CC}">
              <c16:uniqueId val="{00000000-5448-4383-966E-AFEC751EED76}"/>
            </c:ext>
          </c:extLst>
        </c:ser>
        <c:dLbls>
          <c:showLegendKey val="0"/>
          <c:showVal val="0"/>
          <c:showCatName val="0"/>
          <c:showSerName val="0"/>
          <c:showPercent val="0"/>
          <c:showBubbleSize val="0"/>
        </c:dLbls>
        <c:axId val="2095959216"/>
        <c:axId val="2095962128"/>
      </c:scatterChart>
      <c:valAx>
        <c:axId val="20959592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Distancia (cm)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5962128"/>
        <c:crosses val="autoZero"/>
        <c:crossBetween val="midCat"/>
      </c:valAx>
      <c:valAx>
        <c:axId val="2095962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Log (PM)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59592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ata6.xml.rels><?xml version="1.0" encoding="UTF-8" standalone="yes"?>
<Relationships xmlns="http://schemas.openxmlformats.org/package/2006/relationships"><Relationship Id="rId1" Type="http://schemas.openxmlformats.org/officeDocument/2006/relationships/image" Target="../media/image29.png"/></Relationships>
</file>

<file path=ppt/diagrams/_rels/data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BEF74A-7BC6-4078-9692-08A578E94493}"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s-ES"/>
        </a:p>
      </dgm:t>
    </dgm:pt>
    <dgm:pt modelId="{8A137962-CD19-4ECD-8F1B-FD8EB0EA59F0}">
      <dgm:prSet/>
      <dgm:spPr/>
      <dgm:t>
        <a:bodyPr/>
        <a:lstStyle/>
        <a:p>
          <a:pPr rtl="0"/>
          <a:r>
            <a:rPr lang="es-ES" smtClean="0"/>
            <a:t>MAZADA</a:t>
          </a:r>
          <a:endParaRPr lang="en-US"/>
        </a:p>
      </dgm:t>
    </dgm:pt>
    <dgm:pt modelId="{826C3517-B6D7-4E32-834B-6CA331FB7E6B}" type="parTrans" cxnId="{08A55B9B-6B8E-4D5D-A003-69D36A21BE6C}">
      <dgm:prSet/>
      <dgm:spPr/>
      <dgm:t>
        <a:bodyPr/>
        <a:lstStyle/>
        <a:p>
          <a:endParaRPr lang="es-ES"/>
        </a:p>
      </dgm:t>
    </dgm:pt>
    <dgm:pt modelId="{F6E34019-85F8-440E-B9DD-9934BE76302F}" type="sibTrans" cxnId="{08A55B9B-6B8E-4D5D-A003-69D36A21BE6C}">
      <dgm:prSet/>
      <dgm:spPr/>
      <dgm:t>
        <a:bodyPr/>
        <a:lstStyle/>
        <a:p>
          <a:endParaRPr lang="es-ES"/>
        </a:p>
      </dgm:t>
    </dgm:pt>
    <dgm:pt modelId="{045B5ADD-1372-4F4B-A55C-272F8D21C943}">
      <dgm:prSet/>
      <dgm:spPr/>
      <dgm:t>
        <a:bodyPr/>
        <a:lstStyle/>
        <a:p>
          <a:pPr rtl="0"/>
          <a:r>
            <a:rPr lang="es-ES" smtClean="0"/>
            <a:t>Fracción acuosa de color amarillento </a:t>
          </a:r>
          <a:endParaRPr lang="en-US"/>
        </a:p>
      </dgm:t>
    </dgm:pt>
    <dgm:pt modelId="{1F463A99-47EB-41B5-AC75-CA348CED9840}" type="parTrans" cxnId="{FCC9D2D3-3C6F-4F9C-8FE0-CB56229B5923}">
      <dgm:prSet/>
      <dgm:spPr/>
      <dgm:t>
        <a:bodyPr/>
        <a:lstStyle/>
        <a:p>
          <a:endParaRPr lang="es-ES"/>
        </a:p>
      </dgm:t>
    </dgm:pt>
    <dgm:pt modelId="{02B8F4F8-50BF-4015-9A06-1DC85A751236}" type="sibTrans" cxnId="{FCC9D2D3-3C6F-4F9C-8FE0-CB56229B5923}">
      <dgm:prSet/>
      <dgm:spPr/>
      <dgm:t>
        <a:bodyPr/>
        <a:lstStyle/>
        <a:p>
          <a:endParaRPr lang="es-ES"/>
        </a:p>
      </dgm:t>
    </dgm:pt>
    <dgm:pt modelId="{D2B91733-6D6A-46A7-B710-2011E6A63CBB}">
      <dgm:prSet/>
      <dgm:spPr/>
      <dgm:t>
        <a:bodyPr/>
        <a:lstStyle/>
        <a:p>
          <a:pPr rtl="0"/>
          <a:r>
            <a:rPr lang="es-ES" smtClean="0"/>
            <a:t>Liberada en la etapa de batido </a:t>
          </a:r>
          <a:endParaRPr lang="en-US"/>
        </a:p>
      </dgm:t>
    </dgm:pt>
    <dgm:pt modelId="{CAF11E7F-E728-4327-B8BD-967767C087C0}" type="parTrans" cxnId="{0ADCCFFD-03C8-40DB-8836-C3A9A90DF7F1}">
      <dgm:prSet/>
      <dgm:spPr/>
      <dgm:t>
        <a:bodyPr/>
        <a:lstStyle/>
        <a:p>
          <a:endParaRPr lang="es-ES"/>
        </a:p>
      </dgm:t>
    </dgm:pt>
    <dgm:pt modelId="{C3F513D0-00E8-4EA3-AB2F-71CF006BB740}" type="sibTrans" cxnId="{0ADCCFFD-03C8-40DB-8836-C3A9A90DF7F1}">
      <dgm:prSet/>
      <dgm:spPr/>
      <dgm:t>
        <a:bodyPr/>
        <a:lstStyle/>
        <a:p>
          <a:endParaRPr lang="es-ES"/>
        </a:p>
      </dgm:t>
    </dgm:pt>
    <dgm:pt modelId="{2F75B132-6D49-4E2F-81C7-6E56E3D0828B}">
      <dgm:prSet/>
      <dgm:spPr/>
      <dgm:t>
        <a:bodyPr/>
        <a:lstStyle/>
        <a:p>
          <a:pPr rtl="0"/>
          <a:r>
            <a:rPr lang="es-ES" smtClean="0"/>
            <a:t>Contiene fragmentos de la membrana del glóbulo graso</a:t>
          </a:r>
          <a:endParaRPr lang="en-US"/>
        </a:p>
      </dgm:t>
    </dgm:pt>
    <dgm:pt modelId="{347FC199-4C8D-41DE-970A-DD892C34A138}" type="parTrans" cxnId="{52CC3F67-A4AB-42D0-88C4-FCE7D4AD4748}">
      <dgm:prSet/>
      <dgm:spPr/>
      <dgm:t>
        <a:bodyPr/>
        <a:lstStyle/>
        <a:p>
          <a:endParaRPr lang="es-ES"/>
        </a:p>
      </dgm:t>
    </dgm:pt>
    <dgm:pt modelId="{52FCF0C3-F8C0-402D-9432-408FEA35AFC0}" type="sibTrans" cxnId="{52CC3F67-A4AB-42D0-88C4-FCE7D4AD4748}">
      <dgm:prSet/>
      <dgm:spPr/>
      <dgm:t>
        <a:bodyPr/>
        <a:lstStyle/>
        <a:p>
          <a:endParaRPr lang="es-ES"/>
        </a:p>
      </dgm:t>
    </dgm:pt>
    <dgm:pt modelId="{A4D93A72-3CD3-413B-8AD8-199CDB9A715E}" type="pres">
      <dgm:prSet presAssocID="{AEBEF74A-7BC6-4078-9692-08A578E94493}" presName="Name0" presStyleCnt="0">
        <dgm:presLayoutVars>
          <dgm:chPref val="3"/>
          <dgm:dir/>
          <dgm:animLvl val="lvl"/>
          <dgm:resizeHandles/>
        </dgm:presLayoutVars>
      </dgm:prSet>
      <dgm:spPr/>
      <dgm:t>
        <a:bodyPr/>
        <a:lstStyle/>
        <a:p>
          <a:endParaRPr lang="es-ES"/>
        </a:p>
      </dgm:t>
    </dgm:pt>
    <dgm:pt modelId="{49131800-4C38-4B0C-9BD2-0D92E1F30077}" type="pres">
      <dgm:prSet presAssocID="{8A137962-CD19-4ECD-8F1B-FD8EB0EA59F0}" presName="horFlow" presStyleCnt="0"/>
      <dgm:spPr/>
    </dgm:pt>
    <dgm:pt modelId="{7C50E15D-BFC6-4023-A01B-0117817741E0}" type="pres">
      <dgm:prSet presAssocID="{8A137962-CD19-4ECD-8F1B-FD8EB0EA59F0}" presName="bigChev" presStyleLbl="node1" presStyleIdx="0" presStyleCnt="1"/>
      <dgm:spPr/>
      <dgm:t>
        <a:bodyPr/>
        <a:lstStyle/>
        <a:p>
          <a:endParaRPr lang="es-ES"/>
        </a:p>
      </dgm:t>
    </dgm:pt>
    <dgm:pt modelId="{D734FEE4-89C8-4197-80B1-1A2DA8969F61}" type="pres">
      <dgm:prSet presAssocID="{1F463A99-47EB-41B5-AC75-CA348CED9840}" presName="parTrans" presStyleCnt="0"/>
      <dgm:spPr/>
    </dgm:pt>
    <dgm:pt modelId="{4D8D44BA-2F3A-4886-907B-D30B146C5521}" type="pres">
      <dgm:prSet presAssocID="{045B5ADD-1372-4F4B-A55C-272F8D21C943}" presName="node" presStyleLbl="alignAccFollowNode1" presStyleIdx="0" presStyleCnt="3">
        <dgm:presLayoutVars>
          <dgm:bulletEnabled val="1"/>
        </dgm:presLayoutVars>
      </dgm:prSet>
      <dgm:spPr/>
      <dgm:t>
        <a:bodyPr/>
        <a:lstStyle/>
        <a:p>
          <a:endParaRPr lang="es-ES"/>
        </a:p>
      </dgm:t>
    </dgm:pt>
    <dgm:pt modelId="{04AECAC7-D34F-477A-975B-B268B0289501}" type="pres">
      <dgm:prSet presAssocID="{02B8F4F8-50BF-4015-9A06-1DC85A751236}" presName="sibTrans" presStyleCnt="0"/>
      <dgm:spPr/>
    </dgm:pt>
    <dgm:pt modelId="{7936F0D7-B114-4F93-81E1-BE475CE143A2}" type="pres">
      <dgm:prSet presAssocID="{D2B91733-6D6A-46A7-B710-2011E6A63CBB}" presName="node" presStyleLbl="alignAccFollowNode1" presStyleIdx="1" presStyleCnt="3">
        <dgm:presLayoutVars>
          <dgm:bulletEnabled val="1"/>
        </dgm:presLayoutVars>
      </dgm:prSet>
      <dgm:spPr/>
      <dgm:t>
        <a:bodyPr/>
        <a:lstStyle/>
        <a:p>
          <a:endParaRPr lang="es-ES"/>
        </a:p>
      </dgm:t>
    </dgm:pt>
    <dgm:pt modelId="{B56D4FA1-2EDC-4081-A1C2-685F714C9058}" type="pres">
      <dgm:prSet presAssocID="{C3F513D0-00E8-4EA3-AB2F-71CF006BB740}" presName="sibTrans" presStyleCnt="0"/>
      <dgm:spPr/>
    </dgm:pt>
    <dgm:pt modelId="{E0A44EA1-A386-4C8D-B7B5-9C83CA67F5B5}" type="pres">
      <dgm:prSet presAssocID="{2F75B132-6D49-4E2F-81C7-6E56E3D0828B}" presName="node" presStyleLbl="alignAccFollowNode1" presStyleIdx="2" presStyleCnt="3">
        <dgm:presLayoutVars>
          <dgm:bulletEnabled val="1"/>
        </dgm:presLayoutVars>
      </dgm:prSet>
      <dgm:spPr/>
      <dgm:t>
        <a:bodyPr/>
        <a:lstStyle/>
        <a:p>
          <a:endParaRPr lang="es-ES"/>
        </a:p>
      </dgm:t>
    </dgm:pt>
  </dgm:ptLst>
  <dgm:cxnLst>
    <dgm:cxn modelId="{DF12D8A8-7D96-47A8-9577-1BFEBCD3E8B2}" type="presOf" srcId="{8A137962-CD19-4ECD-8F1B-FD8EB0EA59F0}" destId="{7C50E15D-BFC6-4023-A01B-0117817741E0}" srcOrd="0" destOrd="0" presId="urn:microsoft.com/office/officeart/2005/8/layout/lProcess3"/>
    <dgm:cxn modelId="{52CC3F67-A4AB-42D0-88C4-FCE7D4AD4748}" srcId="{8A137962-CD19-4ECD-8F1B-FD8EB0EA59F0}" destId="{2F75B132-6D49-4E2F-81C7-6E56E3D0828B}" srcOrd="2" destOrd="0" parTransId="{347FC199-4C8D-41DE-970A-DD892C34A138}" sibTransId="{52FCF0C3-F8C0-402D-9432-408FEA35AFC0}"/>
    <dgm:cxn modelId="{08A55B9B-6B8E-4D5D-A003-69D36A21BE6C}" srcId="{AEBEF74A-7BC6-4078-9692-08A578E94493}" destId="{8A137962-CD19-4ECD-8F1B-FD8EB0EA59F0}" srcOrd="0" destOrd="0" parTransId="{826C3517-B6D7-4E32-834B-6CA331FB7E6B}" sibTransId="{F6E34019-85F8-440E-B9DD-9934BE76302F}"/>
    <dgm:cxn modelId="{D6D5B16E-D6BC-4369-8A69-1F0CF2105B03}" type="presOf" srcId="{2F75B132-6D49-4E2F-81C7-6E56E3D0828B}" destId="{E0A44EA1-A386-4C8D-B7B5-9C83CA67F5B5}" srcOrd="0" destOrd="0" presId="urn:microsoft.com/office/officeart/2005/8/layout/lProcess3"/>
    <dgm:cxn modelId="{50AB6FCE-DD73-4C11-8419-1BD438B4FFAE}" type="presOf" srcId="{045B5ADD-1372-4F4B-A55C-272F8D21C943}" destId="{4D8D44BA-2F3A-4886-907B-D30B146C5521}" srcOrd="0" destOrd="0" presId="urn:microsoft.com/office/officeart/2005/8/layout/lProcess3"/>
    <dgm:cxn modelId="{15D9EBE8-7303-4B84-910A-6834FE96B8C0}" type="presOf" srcId="{D2B91733-6D6A-46A7-B710-2011E6A63CBB}" destId="{7936F0D7-B114-4F93-81E1-BE475CE143A2}" srcOrd="0" destOrd="0" presId="urn:microsoft.com/office/officeart/2005/8/layout/lProcess3"/>
    <dgm:cxn modelId="{1C27A605-8C62-4395-9522-08392226C354}" type="presOf" srcId="{AEBEF74A-7BC6-4078-9692-08A578E94493}" destId="{A4D93A72-3CD3-413B-8AD8-199CDB9A715E}" srcOrd="0" destOrd="0" presId="urn:microsoft.com/office/officeart/2005/8/layout/lProcess3"/>
    <dgm:cxn modelId="{0ADCCFFD-03C8-40DB-8836-C3A9A90DF7F1}" srcId="{8A137962-CD19-4ECD-8F1B-FD8EB0EA59F0}" destId="{D2B91733-6D6A-46A7-B710-2011E6A63CBB}" srcOrd="1" destOrd="0" parTransId="{CAF11E7F-E728-4327-B8BD-967767C087C0}" sibTransId="{C3F513D0-00E8-4EA3-AB2F-71CF006BB740}"/>
    <dgm:cxn modelId="{FCC9D2D3-3C6F-4F9C-8FE0-CB56229B5923}" srcId="{8A137962-CD19-4ECD-8F1B-FD8EB0EA59F0}" destId="{045B5ADD-1372-4F4B-A55C-272F8D21C943}" srcOrd="0" destOrd="0" parTransId="{1F463A99-47EB-41B5-AC75-CA348CED9840}" sibTransId="{02B8F4F8-50BF-4015-9A06-1DC85A751236}"/>
    <dgm:cxn modelId="{3C7F4056-6574-4ECD-9A87-A11D820B0577}" type="presParOf" srcId="{A4D93A72-3CD3-413B-8AD8-199CDB9A715E}" destId="{49131800-4C38-4B0C-9BD2-0D92E1F30077}" srcOrd="0" destOrd="0" presId="urn:microsoft.com/office/officeart/2005/8/layout/lProcess3"/>
    <dgm:cxn modelId="{A36F70E0-FB29-4A4D-A3A3-98915C2429C8}" type="presParOf" srcId="{49131800-4C38-4B0C-9BD2-0D92E1F30077}" destId="{7C50E15D-BFC6-4023-A01B-0117817741E0}" srcOrd="0" destOrd="0" presId="urn:microsoft.com/office/officeart/2005/8/layout/lProcess3"/>
    <dgm:cxn modelId="{27C247BC-8A99-4065-BC19-63FFB89FC6DE}" type="presParOf" srcId="{49131800-4C38-4B0C-9BD2-0D92E1F30077}" destId="{D734FEE4-89C8-4197-80B1-1A2DA8969F61}" srcOrd="1" destOrd="0" presId="urn:microsoft.com/office/officeart/2005/8/layout/lProcess3"/>
    <dgm:cxn modelId="{6DB26B75-A85C-4483-A8DB-9A647A6DEC8A}" type="presParOf" srcId="{49131800-4C38-4B0C-9BD2-0D92E1F30077}" destId="{4D8D44BA-2F3A-4886-907B-D30B146C5521}" srcOrd="2" destOrd="0" presId="urn:microsoft.com/office/officeart/2005/8/layout/lProcess3"/>
    <dgm:cxn modelId="{A2482A0B-BB34-4B03-BF9E-795DCF26BB18}" type="presParOf" srcId="{49131800-4C38-4B0C-9BD2-0D92E1F30077}" destId="{04AECAC7-D34F-477A-975B-B268B0289501}" srcOrd="3" destOrd="0" presId="urn:microsoft.com/office/officeart/2005/8/layout/lProcess3"/>
    <dgm:cxn modelId="{D7F303D2-3BCF-4318-94B3-D4AFF1149C17}" type="presParOf" srcId="{49131800-4C38-4B0C-9BD2-0D92E1F30077}" destId="{7936F0D7-B114-4F93-81E1-BE475CE143A2}" srcOrd="4" destOrd="0" presId="urn:microsoft.com/office/officeart/2005/8/layout/lProcess3"/>
    <dgm:cxn modelId="{0E3E3711-ED7F-43D5-8B31-1A114F6F264D}" type="presParOf" srcId="{49131800-4C38-4B0C-9BD2-0D92E1F30077}" destId="{B56D4FA1-2EDC-4081-A1C2-685F714C9058}" srcOrd="5" destOrd="0" presId="urn:microsoft.com/office/officeart/2005/8/layout/lProcess3"/>
    <dgm:cxn modelId="{4E74451C-B1C5-4A0D-9F7D-E04704369477}" type="presParOf" srcId="{49131800-4C38-4B0C-9BD2-0D92E1F30077}" destId="{E0A44EA1-A386-4C8D-B7B5-9C83CA67F5B5}"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667AEC-237D-43AC-BF88-C07632DBC8D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7F861397-5C62-4D2C-8DF7-8A10C3B98115}">
      <dgm:prSet/>
      <dgm:spPr/>
      <dgm:t>
        <a:bodyPr/>
        <a:lstStyle/>
        <a:p>
          <a:pPr rtl="0"/>
          <a:r>
            <a:rPr lang="es-ES" smtClean="0"/>
            <a:t>pH</a:t>
          </a:r>
          <a:endParaRPr lang="en-US"/>
        </a:p>
      </dgm:t>
    </dgm:pt>
    <dgm:pt modelId="{2F520B29-E47E-480A-A189-84205C62A70A}" type="parTrans" cxnId="{A7684DC2-4C11-4844-9C55-0F21D4AC08B0}">
      <dgm:prSet/>
      <dgm:spPr/>
      <dgm:t>
        <a:bodyPr/>
        <a:lstStyle/>
        <a:p>
          <a:endParaRPr lang="es-ES"/>
        </a:p>
      </dgm:t>
    </dgm:pt>
    <dgm:pt modelId="{DBDE46B7-B90D-4A13-BE48-E757E1B45D62}" type="sibTrans" cxnId="{A7684DC2-4C11-4844-9C55-0F21D4AC08B0}">
      <dgm:prSet/>
      <dgm:spPr/>
      <dgm:t>
        <a:bodyPr/>
        <a:lstStyle/>
        <a:p>
          <a:endParaRPr lang="es-ES"/>
        </a:p>
      </dgm:t>
    </dgm:pt>
    <dgm:pt modelId="{A3A3A26A-485E-4DCA-A3E1-8F3A38E4683D}">
      <dgm:prSet/>
      <dgm:spPr/>
      <dgm:t>
        <a:bodyPr/>
        <a:lstStyle/>
        <a:p>
          <a:pPr rtl="0"/>
          <a:r>
            <a:rPr lang="es-ES" smtClean="0"/>
            <a:t>LS dulce </a:t>
          </a:r>
          <a:endParaRPr lang="en-US"/>
        </a:p>
      </dgm:t>
    </dgm:pt>
    <dgm:pt modelId="{1A48E0BA-D109-4DBA-92BE-318CFF41C98B}" type="parTrans" cxnId="{2B8A15AD-2E1D-432E-9AB4-909515F290D9}">
      <dgm:prSet/>
      <dgm:spPr/>
      <dgm:t>
        <a:bodyPr/>
        <a:lstStyle/>
        <a:p>
          <a:endParaRPr lang="es-ES"/>
        </a:p>
      </dgm:t>
    </dgm:pt>
    <dgm:pt modelId="{8295E2B3-B47D-4417-974B-0F34C6D86E8B}" type="sibTrans" cxnId="{2B8A15AD-2E1D-432E-9AB4-909515F290D9}">
      <dgm:prSet/>
      <dgm:spPr/>
      <dgm:t>
        <a:bodyPr/>
        <a:lstStyle/>
        <a:p>
          <a:endParaRPr lang="es-ES"/>
        </a:p>
      </dgm:t>
    </dgm:pt>
    <dgm:pt modelId="{197788FA-9FDD-4615-8DDF-EA64C767DDE4}">
      <dgm:prSet/>
      <dgm:spPr/>
      <dgm:t>
        <a:bodyPr/>
        <a:lstStyle/>
        <a:p>
          <a:pPr rtl="0"/>
          <a:r>
            <a:rPr lang="es-ES" smtClean="0"/>
            <a:t>6 a 6,6</a:t>
          </a:r>
          <a:endParaRPr lang="en-US"/>
        </a:p>
      </dgm:t>
    </dgm:pt>
    <dgm:pt modelId="{11DFA2E5-56F3-4D3E-9902-20B57CA28B06}" type="parTrans" cxnId="{0DF8813B-F122-453A-AECD-CE95E66D6E28}">
      <dgm:prSet/>
      <dgm:spPr/>
      <dgm:t>
        <a:bodyPr/>
        <a:lstStyle/>
        <a:p>
          <a:endParaRPr lang="es-ES"/>
        </a:p>
      </dgm:t>
    </dgm:pt>
    <dgm:pt modelId="{80669422-09D2-4831-8209-0EA2A7AE8E4F}" type="sibTrans" cxnId="{0DF8813B-F122-453A-AECD-CE95E66D6E28}">
      <dgm:prSet/>
      <dgm:spPr/>
      <dgm:t>
        <a:bodyPr/>
        <a:lstStyle/>
        <a:p>
          <a:endParaRPr lang="es-ES"/>
        </a:p>
      </dgm:t>
    </dgm:pt>
    <dgm:pt modelId="{56F0DFE3-0CC2-417B-A9D5-59B5EB6ACE9A}">
      <dgm:prSet/>
      <dgm:spPr/>
      <dgm:t>
        <a:bodyPr/>
        <a:lstStyle/>
        <a:p>
          <a:pPr rtl="0"/>
          <a:r>
            <a:rPr lang="es-ES" smtClean="0"/>
            <a:t>LS ácido </a:t>
          </a:r>
          <a:endParaRPr lang="en-US"/>
        </a:p>
      </dgm:t>
    </dgm:pt>
    <dgm:pt modelId="{B9090480-668F-4EDF-916F-71579DF13C68}" type="parTrans" cxnId="{43BBDFBB-0344-4861-9EB0-66DCF12FA9CB}">
      <dgm:prSet/>
      <dgm:spPr/>
      <dgm:t>
        <a:bodyPr/>
        <a:lstStyle/>
        <a:p>
          <a:endParaRPr lang="es-ES"/>
        </a:p>
      </dgm:t>
    </dgm:pt>
    <dgm:pt modelId="{5D7F7B64-CB2C-47AE-88DB-F24D4A61C16A}" type="sibTrans" cxnId="{43BBDFBB-0344-4861-9EB0-66DCF12FA9CB}">
      <dgm:prSet/>
      <dgm:spPr/>
      <dgm:t>
        <a:bodyPr/>
        <a:lstStyle/>
        <a:p>
          <a:endParaRPr lang="es-ES"/>
        </a:p>
      </dgm:t>
    </dgm:pt>
    <dgm:pt modelId="{E65F52A2-045D-4810-9C6F-2BF26C163B2A}">
      <dgm:prSet/>
      <dgm:spPr/>
      <dgm:t>
        <a:bodyPr/>
        <a:lstStyle/>
        <a:p>
          <a:pPr rtl="0"/>
          <a:r>
            <a:rPr lang="es-ES" dirty="0" smtClean="0"/>
            <a:t>4,3 a 4,7</a:t>
          </a:r>
          <a:endParaRPr lang="en-US"/>
        </a:p>
      </dgm:t>
    </dgm:pt>
    <dgm:pt modelId="{E4F26720-8D66-4187-B83C-B6930507C773}" type="parTrans" cxnId="{93FBD03F-0621-4465-BF7C-12DFBFC90BE7}">
      <dgm:prSet/>
      <dgm:spPr/>
      <dgm:t>
        <a:bodyPr/>
        <a:lstStyle/>
        <a:p>
          <a:endParaRPr lang="es-ES"/>
        </a:p>
      </dgm:t>
    </dgm:pt>
    <dgm:pt modelId="{2ED32743-76B3-4F75-B694-D0707EA1AE06}" type="sibTrans" cxnId="{93FBD03F-0621-4465-BF7C-12DFBFC90BE7}">
      <dgm:prSet/>
      <dgm:spPr/>
      <dgm:t>
        <a:bodyPr/>
        <a:lstStyle/>
        <a:p>
          <a:endParaRPr lang="es-ES"/>
        </a:p>
      </dgm:t>
    </dgm:pt>
    <dgm:pt modelId="{05C5B71A-18B8-499A-BEA0-7A2A1709BE28}" type="pres">
      <dgm:prSet presAssocID="{01667AEC-237D-43AC-BF88-C07632DBC8D9}" presName="vert0" presStyleCnt="0">
        <dgm:presLayoutVars>
          <dgm:dir/>
          <dgm:animOne val="branch"/>
          <dgm:animLvl val="lvl"/>
        </dgm:presLayoutVars>
      </dgm:prSet>
      <dgm:spPr/>
      <dgm:t>
        <a:bodyPr/>
        <a:lstStyle/>
        <a:p>
          <a:endParaRPr lang="es-ES"/>
        </a:p>
      </dgm:t>
    </dgm:pt>
    <dgm:pt modelId="{72EC115C-EF08-4B03-9728-B611300190AA}" type="pres">
      <dgm:prSet presAssocID="{7F861397-5C62-4D2C-8DF7-8A10C3B98115}" presName="thickLine" presStyleLbl="alignNode1" presStyleIdx="0" presStyleCnt="1"/>
      <dgm:spPr/>
    </dgm:pt>
    <dgm:pt modelId="{18F9DF19-6A5B-4AEB-8595-04DF8E851480}" type="pres">
      <dgm:prSet presAssocID="{7F861397-5C62-4D2C-8DF7-8A10C3B98115}" presName="horz1" presStyleCnt="0"/>
      <dgm:spPr/>
    </dgm:pt>
    <dgm:pt modelId="{2DA5A469-A843-40CA-B145-DCFF16924A84}" type="pres">
      <dgm:prSet presAssocID="{7F861397-5C62-4D2C-8DF7-8A10C3B98115}" presName="tx1" presStyleLbl="revTx" presStyleIdx="0" presStyleCnt="5"/>
      <dgm:spPr/>
      <dgm:t>
        <a:bodyPr/>
        <a:lstStyle/>
        <a:p>
          <a:endParaRPr lang="es-ES"/>
        </a:p>
      </dgm:t>
    </dgm:pt>
    <dgm:pt modelId="{24D07623-92AE-411A-93B6-06F017FE7451}" type="pres">
      <dgm:prSet presAssocID="{7F861397-5C62-4D2C-8DF7-8A10C3B98115}" presName="vert1" presStyleCnt="0"/>
      <dgm:spPr/>
    </dgm:pt>
    <dgm:pt modelId="{2350BB3A-50F5-4C40-A2CD-E224E1A18841}" type="pres">
      <dgm:prSet presAssocID="{A3A3A26A-485E-4DCA-A3E1-8F3A38E4683D}" presName="vertSpace2a" presStyleCnt="0"/>
      <dgm:spPr/>
    </dgm:pt>
    <dgm:pt modelId="{34550CF2-FD48-452C-8A12-6F64B0C1D9C4}" type="pres">
      <dgm:prSet presAssocID="{A3A3A26A-485E-4DCA-A3E1-8F3A38E4683D}" presName="horz2" presStyleCnt="0"/>
      <dgm:spPr/>
    </dgm:pt>
    <dgm:pt modelId="{CBF4912B-6D81-4009-AAA9-A38625623E81}" type="pres">
      <dgm:prSet presAssocID="{A3A3A26A-485E-4DCA-A3E1-8F3A38E4683D}" presName="horzSpace2" presStyleCnt="0"/>
      <dgm:spPr/>
    </dgm:pt>
    <dgm:pt modelId="{AFAB5B8B-9831-4E47-A02D-2219ECBEB8A5}" type="pres">
      <dgm:prSet presAssocID="{A3A3A26A-485E-4DCA-A3E1-8F3A38E4683D}" presName="tx2" presStyleLbl="revTx" presStyleIdx="1" presStyleCnt="5"/>
      <dgm:spPr/>
      <dgm:t>
        <a:bodyPr/>
        <a:lstStyle/>
        <a:p>
          <a:endParaRPr lang="es-ES"/>
        </a:p>
      </dgm:t>
    </dgm:pt>
    <dgm:pt modelId="{1237A3B1-725A-4E50-B9E0-4B14AB00AB24}" type="pres">
      <dgm:prSet presAssocID="{A3A3A26A-485E-4DCA-A3E1-8F3A38E4683D}" presName="vert2" presStyleCnt="0"/>
      <dgm:spPr/>
    </dgm:pt>
    <dgm:pt modelId="{53A37992-138D-4EC6-AC86-86ED0DE141A5}" type="pres">
      <dgm:prSet presAssocID="{197788FA-9FDD-4615-8DDF-EA64C767DDE4}" presName="horz3" presStyleCnt="0"/>
      <dgm:spPr/>
    </dgm:pt>
    <dgm:pt modelId="{2B4C1CBA-C4D3-4E58-A429-55381E66E1DF}" type="pres">
      <dgm:prSet presAssocID="{197788FA-9FDD-4615-8DDF-EA64C767DDE4}" presName="horzSpace3" presStyleCnt="0"/>
      <dgm:spPr/>
    </dgm:pt>
    <dgm:pt modelId="{FD164EAB-21A5-4E66-A937-AE66F9F11DAD}" type="pres">
      <dgm:prSet presAssocID="{197788FA-9FDD-4615-8DDF-EA64C767DDE4}" presName="tx3" presStyleLbl="revTx" presStyleIdx="2" presStyleCnt="5"/>
      <dgm:spPr/>
      <dgm:t>
        <a:bodyPr/>
        <a:lstStyle/>
        <a:p>
          <a:endParaRPr lang="es-ES"/>
        </a:p>
      </dgm:t>
    </dgm:pt>
    <dgm:pt modelId="{196F1FA4-4279-4926-A0A6-5866C5E47D7A}" type="pres">
      <dgm:prSet presAssocID="{197788FA-9FDD-4615-8DDF-EA64C767DDE4}" presName="vert3" presStyleCnt="0"/>
      <dgm:spPr/>
    </dgm:pt>
    <dgm:pt modelId="{90BE8788-2262-402A-B7C3-49D6F3017F2E}" type="pres">
      <dgm:prSet presAssocID="{A3A3A26A-485E-4DCA-A3E1-8F3A38E4683D}" presName="thinLine2b" presStyleLbl="callout" presStyleIdx="0" presStyleCnt="2"/>
      <dgm:spPr/>
    </dgm:pt>
    <dgm:pt modelId="{8BDD66BF-1E70-4A3A-966D-79F467C8C6FB}" type="pres">
      <dgm:prSet presAssocID="{A3A3A26A-485E-4DCA-A3E1-8F3A38E4683D}" presName="vertSpace2b" presStyleCnt="0"/>
      <dgm:spPr/>
    </dgm:pt>
    <dgm:pt modelId="{1171517B-BF6C-40B9-B378-C4259D0F6305}" type="pres">
      <dgm:prSet presAssocID="{56F0DFE3-0CC2-417B-A9D5-59B5EB6ACE9A}" presName="horz2" presStyleCnt="0"/>
      <dgm:spPr/>
    </dgm:pt>
    <dgm:pt modelId="{B797EB41-4470-4D16-A8F8-B4302E53F536}" type="pres">
      <dgm:prSet presAssocID="{56F0DFE3-0CC2-417B-A9D5-59B5EB6ACE9A}" presName="horzSpace2" presStyleCnt="0"/>
      <dgm:spPr/>
    </dgm:pt>
    <dgm:pt modelId="{CD019728-4046-49F0-BAE0-C0F61E919565}" type="pres">
      <dgm:prSet presAssocID="{56F0DFE3-0CC2-417B-A9D5-59B5EB6ACE9A}" presName="tx2" presStyleLbl="revTx" presStyleIdx="3" presStyleCnt="5"/>
      <dgm:spPr/>
      <dgm:t>
        <a:bodyPr/>
        <a:lstStyle/>
        <a:p>
          <a:endParaRPr lang="es-ES"/>
        </a:p>
      </dgm:t>
    </dgm:pt>
    <dgm:pt modelId="{2ACE2201-234D-46A3-94B4-14435D4BBD75}" type="pres">
      <dgm:prSet presAssocID="{56F0DFE3-0CC2-417B-A9D5-59B5EB6ACE9A}" presName="vert2" presStyleCnt="0"/>
      <dgm:spPr/>
    </dgm:pt>
    <dgm:pt modelId="{BC9D422E-1567-4661-866D-64D468B08244}" type="pres">
      <dgm:prSet presAssocID="{E65F52A2-045D-4810-9C6F-2BF26C163B2A}" presName="horz3" presStyleCnt="0"/>
      <dgm:spPr/>
    </dgm:pt>
    <dgm:pt modelId="{311BD006-19CB-4581-ADFD-2C8F7BFB9C6E}" type="pres">
      <dgm:prSet presAssocID="{E65F52A2-045D-4810-9C6F-2BF26C163B2A}" presName="horzSpace3" presStyleCnt="0"/>
      <dgm:spPr/>
    </dgm:pt>
    <dgm:pt modelId="{DE9D1FB6-9F94-4A96-8B26-532932186AE8}" type="pres">
      <dgm:prSet presAssocID="{E65F52A2-045D-4810-9C6F-2BF26C163B2A}" presName="tx3" presStyleLbl="revTx" presStyleIdx="4" presStyleCnt="5"/>
      <dgm:spPr/>
      <dgm:t>
        <a:bodyPr/>
        <a:lstStyle/>
        <a:p>
          <a:endParaRPr lang="es-ES"/>
        </a:p>
      </dgm:t>
    </dgm:pt>
    <dgm:pt modelId="{6B55BC0E-AD8B-4DF4-B891-B6591A138AF7}" type="pres">
      <dgm:prSet presAssocID="{E65F52A2-045D-4810-9C6F-2BF26C163B2A}" presName="vert3" presStyleCnt="0"/>
      <dgm:spPr/>
    </dgm:pt>
    <dgm:pt modelId="{592DDE68-5877-4024-8B81-63A72423F6F3}" type="pres">
      <dgm:prSet presAssocID="{56F0DFE3-0CC2-417B-A9D5-59B5EB6ACE9A}" presName="thinLine2b" presStyleLbl="callout" presStyleIdx="1" presStyleCnt="2"/>
      <dgm:spPr/>
    </dgm:pt>
    <dgm:pt modelId="{8BEC5C50-21DE-49E2-9D18-BC54236439FE}" type="pres">
      <dgm:prSet presAssocID="{56F0DFE3-0CC2-417B-A9D5-59B5EB6ACE9A}" presName="vertSpace2b" presStyleCnt="0"/>
      <dgm:spPr/>
    </dgm:pt>
  </dgm:ptLst>
  <dgm:cxnLst>
    <dgm:cxn modelId="{0DF8813B-F122-453A-AECD-CE95E66D6E28}" srcId="{A3A3A26A-485E-4DCA-A3E1-8F3A38E4683D}" destId="{197788FA-9FDD-4615-8DDF-EA64C767DDE4}" srcOrd="0" destOrd="0" parTransId="{11DFA2E5-56F3-4D3E-9902-20B57CA28B06}" sibTransId="{80669422-09D2-4831-8209-0EA2A7AE8E4F}"/>
    <dgm:cxn modelId="{071D6798-A4D1-4EBA-8941-8BBE94A5C585}" type="presOf" srcId="{E65F52A2-045D-4810-9C6F-2BF26C163B2A}" destId="{DE9D1FB6-9F94-4A96-8B26-532932186AE8}" srcOrd="0" destOrd="0" presId="urn:microsoft.com/office/officeart/2008/layout/LinedList"/>
    <dgm:cxn modelId="{7DD0B7C6-6016-4220-89C5-3845CF61ABB1}" type="presOf" srcId="{01667AEC-237D-43AC-BF88-C07632DBC8D9}" destId="{05C5B71A-18B8-499A-BEA0-7A2A1709BE28}" srcOrd="0" destOrd="0" presId="urn:microsoft.com/office/officeart/2008/layout/LinedList"/>
    <dgm:cxn modelId="{3515D257-2B62-4788-AD4D-993B9B019817}" type="presOf" srcId="{A3A3A26A-485E-4DCA-A3E1-8F3A38E4683D}" destId="{AFAB5B8B-9831-4E47-A02D-2219ECBEB8A5}" srcOrd="0" destOrd="0" presId="urn:microsoft.com/office/officeart/2008/layout/LinedList"/>
    <dgm:cxn modelId="{B657DB8E-83FC-4BE6-974C-1FB57F9A0EEC}" type="presOf" srcId="{56F0DFE3-0CC2-417B-A9D5-59B5EB6ACE9A}" destId="{CD019728-4046-49F0-BAE0-C0F61E919565}" srcOrd="0" destOrd="0" presId="urn:microsoft.com/office/officeart/2008/layout/LinedList"/>
    <dgm:cxn modelId="{A7684DC2-4C11-4844-9C55-0F21D4AC08B0}" srcId="{01667AEC-237D-43AC-BF88-C07632DBC8D9}" destId="{7F861397-5C62-4D2C-8DF7-8A10C3B98115}" srcOrd="0" destOrd="0" parTransId="{2F520B29-E47E-480A-A189-84205C62A70A}" sibTransId="{DBDE46B7-B90D-4A13-BE48-E757E1B45D62}"/>
    <dgm:cxn modelId="{4DF155C0-F31F-415A-8929-D25408924595}" type="presOf" srcId="{7F861397-5C62-4D2C-8DF7-8A10C3B98115}" destId="{2DA5A469-A843-40CA-B145-DCFF16924A84}" srcOrd="0" destOrd="0" presId="urn:microsoft.com/office/officeart/2008/layout/LinedList"/>
    <dgm:cxn modelId="{320FA287-817C-42B9-94E1-696D4985F1CC}" type="presOf" srcId="{197788FA-9FDD-4615-8DDF-EA64C767DDE4}" destId="{FD164EAB-21A5-4E66-A937-AE66F9F11DAD}" srcOrd="0" destOrd="0" presId="urn:microsoft.com/office/officeart/2008/layout/LinedList"/>
    <dgm:cxn modelId="{93FBD03F-0621-4465-BF7C-12DFBFC90BE7}" srcId="{56F0DFE3-0CC2-417B-A9D5-59B5EB6ACE9A}" destId="{E65F52A2-045D-4810-9C6F-2BF26C163B2A}" srcOrd="0" destOrd="0" parTransId="{E4F26720-8D66-4187-B83C-B6930507C773}" sibTransId="{2ED32743-76B3-4F75-B694-D0707EA1AE06}"/>
    <dgm:cxn modelId="{2B8A15AD-2E1D-432E-9AB4-909515F290D9}" srcId="{7F861397-5C62-4D2C-8DF7-8A10C3B98115}" destId="{A3A3A26A-485E-4DCA-A3E1-8F3A38E4683D}" srcOrd="0" destOrd="0" parTransId="{1A48E0BA-D109-4DBA-92BE-318CFF41C98B}" sibTransId="{8295E2B3-B47D-4417-974B-0F34C6D86E8B}"/>
    <dgm:cxn modelId="{43BBDFBB-0344-4861-9EB0-66DCF12FA9CB}" srcId="{7F861397-5C62-4D2C-8DF7-8A10C3B98115}" destId="{56F0DFE3-0CC2-417B-A9D5-59B5EB6ACE9A}" srcOrd="1" destOrd="0" parTransId="{B9090480-668F-4EDF-916F-71579DF13C68}" sibTransId="{5D7F7B64-CB2C-47AE-88DB-F24D4A61C16A}"/>
    <dgm:cxn modelId="{89467ED2-FEDA-4346-8509-FE36AC7333B4}" type="presParOf" srcId="{05C5B71A-18B8-499A-BEA0-7A2A1709BE28}" destId="{72EC115C-EF08-4B03-9728-B611300190AA}" srcOrd="0" destOrd="0" presId="urn:microsoft.com/office/officeart/2008/layout/LinedList"/>
    <dgm:cxn modelId="{1579D862-576B-48D4-ACD8-9BB480C1A024}" type="presParOf" srcId="{05C5B71A-18B8-499A-BEA0-7A2A1709BE28}" destId="{18F9DF19-6A5B-4AEB-8595-04DF8E851480}" srcOrd="1" destOrd="0" presId="urn:microsoft.com/office/officeart/2008/layout/LinedList"/>
    <dgm:cxn modelId="{A5694113-3C7F-4621-9E8F-55D16D91F406}" type="presParOf" srcId="{18F9DF19-6A5B-4AEB-8595-04DF8E851480}" destId="{2DA5A469-A843-40CA-B145-DCFF16924A84}" srcOrd="0" destOrd="0" presId="urn:microsoft.com/office/officeart/2008/layout/LinedList"/>
    <dgm:cxn modelId="{F30D8EFE-0F20-4F74-B129-06815877CEAA}" type="presParOf" srcId="{18F9DF19-6A5B-4AEB-8595-04DF8E851480}" destId="{24D07623-92AE-411A-93B6-06F017FE7451}" srcOrd="1" destOrd="0" presId="urn:microsoft.com/office/officeart/2008/layout/LinedList"/>
    <dgm:cxn modelId="{E78FC532-30B6-4476-979F-922F55E02262}" type="presParOf" srcId="{24D07623-92AE-411A-93B6-06F017FE7451}" destId="{2350BB3A-50F5-4C40-A2CD-E224E1A18841}" srcOrd="0" destOrd="0" presId="urn:microsoft.com/office/officeart/2008/layout/LinedList"/>
    <dgm:cxn modelId="{AEB642C4-BFA6-40D5-96CE-00C14E8A897D}" type="presParOf" srcId="{24D07623-92AE-411A-93B6-06F017FE7451}" destId="{34550CF2-FD48-452C-8A12-6F64B0C1D9C4}" srcOrd="1" destOrd="0" presId="urn:microsoft.com/office/officeart/2008/layout/LinedList"/>
    <dgm:cxn modelId="{A7814291-796C-481A-8D70-8CC4F4A633B4}" type="presParOf" srcId="{34550CF2-FD48-452C-8A12-6F64B0C1D9C4}" destId="{CBF4912B-6D81-4009-AAA9-A38625623E81}" srcOrd="0" destOrd="0" presId="urn:microsoft.com/office/officeart/2008/layout/LinedList"/>
    <dgm:cxn modelId="{73FF3905-3FB3-433C-984B-DC7B810DEDDF}" type="presParOf" srcId="{34550CF2-FD48-452C-8A12-6F64B0C1D9C4}" destId="{AFAB5B8B-9831-4E47-A02D-2219ECBEB8A5}" srcOrd="1" destOrd="0" presId="urn:microsoft.com/office/officeart/2008/layout/LinedList"/>
    <dgm:cxn modelId="{E1A245FB-2D10-4664-B359-B85C03BD6B15}" type="presParOf" srcId="{34550CF2-FD48-452C-8A12-6F64B0C1D9C4}" destId="{1237A3B1-725A-4E50-B9E0-4B14AB00AB24}" srcOrd="2" destOrd="0" presId="urn:microsoft.com/office/officeart/2008/layout/LinedList"/>
    <dgm:cxn modelId="{A56C2494-3BDB-4016-99A5-4DC11C1A3955}" type="presParOf" srcId="{1237A3B1-725A-4E50-B9E0-4B14AB00AB24}" destId="{53A37992-138D-4EC6-AC86-86ED0DE141A5}" srcOrd="0" destOrd="0" presId="urn:microsoft.com/office/officeart/2008/layout/LinedList"/>
    <dgm:cxn modelId="{FC390F9D-6346-454F-B057-E80D73C10EF3}" type="presParOf" srcId="{53A37992-138D-4EC6-AC86-86ED0DE141A5}" destId="{2B4C1CBA-C4D3-4E58-A429-55381E66E1DF}" srcOrd="0" destOrd="0" presId="urn:microsoft.com/office/officeart/2008/layout/LinedList"/>
    <dgm:cxn modelId="{CA025C74-90BC-4626-A503-BCB17BCAE406}" type="presParOf" srcId="{53A37992-138D-4EC6-AC86-86ED0DE141A5}" destId="{FD164EAB-21A5-4E66-A937-AE66F9F11DAD}" srcOrd="1" destOrd="0" presId="urn:microsoft.com/office/officeart/2008/layout/LinedList"/>
    <dgm:cxn modelId="{BEAC18A6-E8B6-46F9-9D16-97B5D721CAAB}" type="presParOf" srcId="{53A37992-138D-4EC6-AC86-86ED0DE141A5}" destId="{196F1FA4-4279-4926-A0A6-5866C5E47D7A}" srcOrd="2" destOrd="0" presId="urn:microsoft.com/office/officeart/2008/layout/LinedList"/>
    <dgm:cxn modelId="{0913A359-56E3-461A-900C-C983E5828CA8}" type="presParOf" srcId="{24D07623-92AE-411A-93B6-06F017FE7451}" destId="{90BE8788-2262-402A-B7C3-49D6F3017F2E}" srcOrd="2" destOrd="0" presId="urn:microsoft.com/office/officeart/2008/layout/LinedList"/>
    <dgm:cxn modelId="{CE75FECF-F313-4630-AA3C-07AB95D47588}" type="presParOf" srcId="{24D07623-92AE-411A-93B6-06F017FE7451}" destId="{8BDD66BF-1E70-4A3A-966D-79F467C8C6FB}" srcOrd="3" destOrd="0" presId="urn:microsoft.com/office/officeart/2008/layout/LinedList"/>
    <dgm:cxn modelId="{FF7BF360-A71E-48DD-8681-D8ACBDCD4DF4}" type="presParOf" srcId="{24D07623-92AE-411A-93B6-06F017FE7451}" destId="{1171517B-BF6C-40B9-B378-C4259D0F6305}" srcOrd="4" destOrd="0" presId="urn:microsoft.com/office/officeart/2008/layout/LinedList"/>
    <dgm:cxn modelId="{38F67651-DD0A-41A6-9912-C53A14DA58A8}" type="presParOf" srcId="{1171517B-BF6C-40B9-B378-C4259D0F6305}" destId="{B797EB41-4470-4D16-A8F8-B4302E53F536}" srcOrd="0" destOrd="0" presId="urn:microsoft.com/office/officeart/2008/layout/LinedList"/>
    <dgm:cxn modelId="{5484809C-5A2D-4E80-A9A0-BBF7B6F75516}" type="presParOf" srcId="{1171517B-BF6C-40B9-B378-C4259D0F6305}" destId="{CD019728-4046-49F0-BAE0-C0F61E919565}" srcOrd="1" destOrd="0" presId="urn:microsoft.com/office/officeart/2008/layout/LinedList"/>
    <dgm:cxn modelId="{966909FC-E78F-4691-894E-ED781F3B224E}" type="presParOf" srcId="{1171517B-BF6C-40B9-B378-C4259D0F6305}" destId="{2ACE2201-234D-46A3-94B4-14435D4BBD75}" srcOrd="2" destOrd="0" presId="urn:microsoft.com/office/officeart/2008/layout/LinedList"/>
    <dgm:cxn modelId="{46ECBC9C-BDFE-40E2-AD51-4C96DCBA901F}" type="presParOf" srcId="{2ACE2201-234D-46A3-94B4-14435D4BBD75}" destId="{BC9D422E-1567-4661-866D-64D468B08244}" srcOrd="0" destOrd="0" presId="urn:microsoft.com/office/officeart/2008/layout/LinedList"/>
    <dgm:cxn modelId="{48F6F18B-1A7C-458D-9B2A-CF6BA8484253}" type="presParOf" srcId="{BC9D422E-1567-4661-866D-64D468B08244}" destId="{311BD006-19CB-4581-ADFD-2C8F7BFB9C6E}" srcOrd="0" destOrd="0" presId="urn:microsoft.com/office/officeart/2008/layout/LinedList"/>
    <dgm:cxn modelId="{154E11FC-4027-4180-998C-A6935EAFD9D9}" type="presParOf" srcId="{BC9D422E-1567-4661-866D-64D468B08244}" destId="{DE9D1FB6-9F94-4A96-8B26-532932186AE8}" srcOrd="1" destOrd="0" presId="urn:microsoft.com/office/officeart/2008/layout/LinedList"/>
    <dgm:cxn modelId="{B8DD60FA-75F6-468E-9B81-5D74B5E6B545}" type="presParOf" srcId="{BC9D422E-1567-4661-866D-64D468B08244}" destId="{6B55BC0E-AD8B-4DF4-B891-B6591A138AF7}" srcOrd="2" destOrd="0" presId="urn:microsoft.com/office/officeart/2008/layout/LinedList"/>
    <dgm:cxn modelId="{27D0A5B1-FA6D-465F-923F-9B354477559C}" type="presParOf" srcId="{24D07623-92AE-411A-93B6-06F017FE7451}" destId="{592DDE68-5877-4024-8B81-63A72423F6F3}" srcOrd="5" destOrd="0" presId="urn:microsoft.com/office/officeart/2008/layout/LinedList"/>
    <dgm:cxn modelId="{2F3A0D20-C6B2-44A7-9177-5E045DDBD978}" type="presParOf" srcId="{24D07623-92AE-411A-93B6-06F017FE7451}" destId="{8BEC5C50-21DE-49E2-9D18-BC54236439FE}" srcOrd="6"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CF57D2-E1D8-4AEB-984D-C543AFA9919E}" type="doc">
      <dgm:prSet loTypeId="urn:microsoft.com/office/officeart/2005/8/layout/process2" loCatId="process" qsTypeId="urn:microsoft.com/office/officeart/2005/8/quickstyle/simple1" qsCatId="simple" csTypeId="urn:microsoft.com/office/officeart/2005/8/colors/accent0_1" csCatId="mainScheme" phldr="1"/>
      <dgm:spPr/>
    </dgm:pt>
    <dgm:pt modelId="{4D6E5C69-0FA3-43B5-8ADB-50A3D45ABF6B}">
      <dgm:prSet phldrT="[Texto]" custT="1"/>
      <dgm:spPr/>
      <dgm:t>
        <a:bodyPr/>
        <a:lstStyle/>
        <a:p>
          <a:pPr algn="ctr"/>
          <a:r>
            <a:rPr lang="es-ES" sz="1200">
              <a:latin typeface="Arial" panose="020B0604020202020204" pitchFamily="34" charset="0"/>
              <a:cs typeface="Arial" panose="020B0604020202020204" pitchFamily="34" charset="0"/>
            </a:rPr>
            <a:t>RECEPCIÓN DE LECHE</a:t>
          </a:r>
        </a:p>
      </dgm:t>
    </dgm:pt>
    <dgm:pt modelId="{E9CC51C5-865D-4C37-B33E-A7AB50259131}" type="parTrans" cxnId="{724CCAAA-A744-4974-8C5D-1AA83BE5D9CA}">
      <dgm:prSet/>
      <dgm:spPr/>
      <dgm:t>
        <a:bodyPr/>
        <a:lstStyle/>
        <a:p>
          <a:pPr algn="ctr"/>
          <a:endParaRPr lang="es-ES" sz="1200">
            <a:latin typeface="Arial" panose="020B0604020202020204" pitchFamily="34" charset="0"/>
            <a:cs typeface="Arial" panose="020B0604020202020204" pitchFamily="34" charset="0"/>
          </a:endParaRPr>
        </a:p>
      </dgm:t>
    </dgm:pt>
    <dgm:pt modelId="{AF8BAC28-8E59-4E48-B5F0-B9D223D5CEDA}" type="sibTrans" cxnId="{724CCAAA-A744-4974-8C5D-1AA83BE5D9CA}">
      <dgm:prSet custT="1"/>
      <dgm:spPr>
        <a:solidFill>
          <a:schemeClr val="tx1"/>
        </a:solidFill>
      </dgm:spPr>
      <dgm:t>
        <a:bodyPr/>
        <a:lstStyle/>
        <a:p>
          <a:pPr algn="ctr"/>
          <a:endParaRPr lang="es-ES" sz="1200">
            <a:latin typeface="Arial" panose="020B0604020202020204" pitchFamily="34" charset="0"/>
            <a:cs typeface="Arial" panose="020B0604020202020204" pitchFamily="34" charset="0"/>
          </a:endParaRPr>
        </a:p>
      </dgm:t>
    </dgm:pt>
    <dgm:pt modelId="{A0FF878D-64FB-47AF-8319-D263CF867E28}">
      <dgm:prSet phldrT="[Texto]" custT="1"/>
      <dgm:spPr/>
      <dgm:t>
        <a:bodyPr/>
        <a:lstStyle/>
        <a:p>
          <a:pPr algn="ctr"/>
          <a:r>
            <a:rPr lang="es-ES" sz="1200">
              <a:latin typeface="Arial" panose="020B0604020202020204" pitchFamily="34" charset="0"/>
              <a:cs typeface="Arial" panose="020B0604020202020204" pitchFamily="34" charset="0"/>
            </a:rPr>
            <a:t>FILTRACIÓN</a:t>
          </a:r>
        </a:p>
      </dgm:t>
    </dgm:pt>
    <dgm:pt modelId="{58EF823A-B9AF-4854-8443-1DCA1E24F7E7}" type="parTrans" cxnId="{1B9E4D1D-CB1B-4A4E-A53B-DFBAFC7DDBF0}">
      <dgm:prSet/>
      <dgm:spPr/>
      <dgm:t>
        <a:bodyPr/>
        <a:lstStyle/>
        <a:p>
          <a:pPr algn="ctr"/>
          <a:endParaRPr lang="es-ES" sz="1200">
            <a:latin typeface="Arial" panose="020B0604020202020204" pitchFamily="34" charset="0"/>
            <a:cs typeface="Arial" panose="020B0604020202020204" pitchFamily="34" charset="0"/>
          </a:endParaRPr>
        </a:p>
      </dgm:t>
    </dgm:pt>
    <dgm:pt modelId="{B5E5306F-6F51-4137-9778-9F4E93672C64}" type="sibTrans" cxnId="{1B9E4D1D-CB1B-4A4E-A53B-DFBAFC7DDBF0}">
      <dgm:prSet custT="1"/>
      <dgm:spPr>
        <a:solidFill>
          <a:schemeClr val="tx1"/>
        </a:solidFill>
      </dgm:spPr>
      <dgm:t>
        <a:bodyPr/>
        <a:lstStyle/>
        <a:p>
          <a:pPr algn="ctr"/>
          <a:endParaRPr lang="es-ES" sz="1200">
            <a:latin typeface="Arial" panose="020B0604020202020204" pitchFamily="34" charset="0"/>
            <a:cs typeface="Arial" panose="020B0604020202020204" pitchFamily="34" charset="0"/>
          </a:endParaRPr>
        </a:p>
      </dgm:t>
    </dgm:pt>
    <dgm:pt modelId="{86FAA1D5-A98F-49F4-9B2E-3119FAC7200D}">
      <dgm:prSet phldrT="[Texto]" custT="1"/>
      <dgm:spPr/>
      <dgm:t>
        <a:bodyPr/>
        <a:lstStyle/>
        <a:p>
          <a:pPr algn="ctr"/>
          <a:r>
            <a:rPr lang="es-ES" sz="1200" dirty="0">
              <a:latin typeface="Arial" panose="020B0604020202020204" pitchFamily="34" charset="0"/>
              <a:cs typeface="Arial" panose="020B0604020202020204" pitchFamily="34" charset="0"/>
            </a:rPr>
            <a:t>DESCREMADO</a:t>
          </a:r>
        </a:p>
      </dgm:t>
    </dgm:pt>
    <dgm:pt modelId="{941A60A1-32D0-4345-950E-E654EA290A89}" type="parTrans" cxnId="{271608F4-6BCB-41BE-9561-75BD527F8427}">
      <dgm:prSet/>
      <dgm:spPr/>
      <dgm:t>
        <a:bodyPr/>
        <a:lstStyle/>
        <a:p>
          <a:pPr algn="ctr"/>
          <a:endParaRPr lang="es-ES" sz="1200">
            <a:latin typeface="Arial" panose="020B0604020202020204" pitchFamily="34" charset="0"/>
            <a:cs typeface="Arial" panose="020B0604020202020204" pitchFamily="34" charset="0"/>
          </a:endParaRPr>
        </a:p>
      </dgm:t>
    </dgm:pt>
    <dgm:pt modelId="{58AFA886-8A07-4961-94E2-C56330738C90}" type="sibTrans" cxnId="{271608F4-6BCB-41BE-9561-75BD527F8427}">
      <dgm:prSet custT="1"/>
      <dgm:spPr>
        <a:solidFill>
          <a:schemeClr val="tx1"/>
        </a:solidFill>
      </dgm:spPr>
      <dgm:t>
        <a:bodyPr/>
        <a:lstStyle/>
        <a:p>
          <a:pPr algn="ctr"/>
          <a:endParaRPr lang="es-ES" sz="1200">
            <a:latin typeface="Arial" panose="020B0604020202020204" pitchFamily="34" charset="0"/>
            <a:cs typeface="Arial" panose="020B0604020202020204" pitchFamily="34" charset="0"/>
          </a:endParaRPr>
        </a:p>
      </dgm:t>
    </dgm:pt>
    <dgm:pt modelId="{DE53E3C9-E450-4037-8B90-51BE1C5049AB}">
      <dgm:prSet phldrT="[Texto]" custT="1"/>
      <dgm:spPr/>
      <dgm:t>
        <a:bodyPr/>
        <a:lstStyle/>
        <a:p>
          <a:pPr algn="ctr"/>
          <a:r>
            <a:rPr lang="es-ES" sz="1200" dirty="0">
              <a:latin typeface="Arial" panose="020B0604020202020204" pitchFamily="34" charset="0"/>
              <a:cs typeface="Arial" panose="020B0604020202020204" pitchFamily="34" charset="0"/>
            </a:rPr>
            <a:t>PASTEURIZACIÓN</a:t>
          </a:r>
        </a:p>
      </dgm:t>
    </dgm:pt>
    <dgm:pt modelId="{E560EDED-3192-4743-8DFA-74395BEBF0F0}" type="parTrans" cxnId="{C1168A2B-A264-41FB-BCFB-A1A3FDCCDF5A}">
      <dgm:prSet/>
      <dgm:spPr/>
      <dgm:t>
        <a:bodyPr/>
        <a:lstStyle/>
        <a:p>
          <a:pPr algn="ctr"/>
          <a:endParaRPr lang="es-ES" sz="1200">
            <a:latin typeface="Arial" panose="020B0604020202020204" pitchFamily="34" charset="0"/>
            <a:cs typeface="Arial" panose="020B0604020202020204" pitchFamily="34" charset="0"/>
          </a:endParaRPr>
        </a:p>
      </dgm:t>
    </dgm:pt>
    <dgm:pt modelId="{BACBFB0E-80CE-4DF4-8313-6E42A0C9587C}" type="sibTrans" cxnId="{C1168A2B-A264-41FB-BCFB-A1A3FDCCDF5A}">
      <dgm:prSet custT="1"/>
      <dgm:spPr>
        <a:solidFill>
          <a:schemeClr val="tx1"/>
        </a:solidFill>
      </dgm:spPr>
      <dgm:t>
        <a:bodyPr/>
        <a:lstStyle/>
        <a:p>
          <a:pPr algn="ctr"/>
          <a:endParaRPr lang="es-ES" sz="1200">
            <a:latin typeface="Arial" panose="020B0604020202020204" pitchFamily="34" charset="0"/>
            <a:cs typeface="Arial" panose="020B0604020202020204" pitchFamily="34" charset="0"/>
          </a:endParaRPr>
        </a:p>
      </dgm:t>
    </dgm:pt>
    <dgm:pt modelId="{A3120673-00EA-4027-BF14-4AA3199FF968}">
      <dgm:prSet phldrT="[Texto]" custT="1"/>
      <dgm:spPr/>
      <dgm:t>
        <a:bodyPr/>
        <a:lstStyle/>
        <a:p>
          <a:pPr algn="ctr"/>
          <a:r>
            <a:rPr lang="es-ES" sz="1200">
              <a:latin typeface="Arial" panose="020B0604020202020204" pitchFamily="34" charset="0"/>
              <a:cs typeface="Arial" panose="020B0604020202020204" pitchFamily="34" charset="0"/>
            </a:rPr>
            <a:t>ENFRIAMIENTO</a:t>
          </a:r>
        </a:p>
      </dgm:t>
    </dgm:pt>
    <dgm:pt modelId="{DC028799-E21A-4971-89F7-2A122C317726}" type="parTrans" cxnId="{7FF86127-8F30-48A6-962C-E486A3D45956}">
      <dgm:prSet/>
      <dgm:spPr/>
      <dgm:t>
        <a:bodyPr/>
        <a:lstStyle/>
        <a:p>
          <a:pPr algn="ctr"/>
          <a:endParaRPr lang="es-ES" sz="1200">
            <a:latin typeface="Arial" panose="020B0604020202020204" pitchFamily="34" charset="0"/>
            <a:cs typeface="Arial" panose="020B0604020202020204" pitchFamily="34" charset="0"/>
          </a:endParaRPr>
        </a:p>
      </dgm:t>
    </dgm:pt>
    <dgm:pt modelId="{CDFE61DB-1151-4823-A0EE-23ED3D4457A8}" type="sibTrans" cxnId="{7FF86127-8F30-48A6-962C-E486A3D45956}">
      <dgm:prSet custT="1"/>
      <dgm:spPr>
        <a:solidFill>
          <a:schemeClr val="tx1"/>
        </a:solidFill>
      </dgm:spPr>
      <dgm:t>
        <a:bodyPr/>
        <a:lstStyle/>
        <a:p>
          <a:pPr algn="ctr"/>
          <a:endParaRPr lang="es-ES" sz="1200">
            <a:latin typeface="Arial" panose="020B0604020202020204" pitchFamily="34" charset="0"/>
            <a:cs typeface="Arial" panose="020B0604020202020204" pitchFamily="34" charset="0"/>
          </a:endParaRPr>
        </a:p>
      </dgm:t>
    </dgm:pt>
    <dgm:pt modelId="{82B04755-E946-4A9D-B2C1-E1F2D73740CD}">
      <dgm:prSet phldrT="[Texto]" custT="1"/>
      <dgm:spPr/>
      <dgm:t>
        <a:bodyPr/>
        <a:lstStyle/>
        <a:p>
          <a:pPr algn="ctr"/>
          <a:r>
            <a:rPr lang="es-ES" sz="1200">
              <a:latin typeface="Arial" panose="020B0604020202020204" pitchFamily="34" charset="0"/>
              <a:cs typeface="Arial" panose="020B0604020202020204" pitchFamily="34" charset="0"/>
            </a:rPr>
            <a:t>BATIDO</a:t>
          </a:r>
        </a:p>
      </dgm:t>
    </dgm:pt>
    <dgm:pt modelId="{A60F8C7B-EA71-4A9E-BF98-988ED1CA8FFF}" type="parTrans" cxnId="{6FCDC0A5-7835-4B56-88DB-398563BD834A}">
      <dgm:prSet/>
      <dgm:spPr/>
      <dgm:t>
        <a:bodyPr/>
        <a:lstStyle/>
        <a:p>
          <a:pPr algn="ctr"/>
          <a:endParaRPr lang="es-ES" sz="1200">
            <a:latin typeface="Arial" panose="020B0604020202020204" pitchFamily="34" charset="0"/>
            <a:cs typeface="Arial" panose="020B0604020202020204" pitchFamily="34" charset="0"/>
          </a:endParaRPr>
        </a:p>
      </dgm:t>
    </dgm:pt>
    <dgm:pt modelId="{FC7BC407-8405-49B9-B8EF-0AD9FABF0B98}" type="sibTrans" cxnId="{6FCDC0A5-7835-4B56-88DB-398563BD834A}">
      <dgm:prSet custT="1"/>
      <dgm:spPr>
        <a:solidFill>
          <a:schemeClr val="tx1"/>
        </a:solidFill>
      </dgm:spPr>
      <dgm:t>
        <a:bodyPr/>
        <a:lstStyle/>
        <a:p>
          <a:pPr algn="ctr"/>
          <a:endParaRPr lang="es-ES" sz="1200">
            <a:latin typeface="Arial" panose="020B0604020202020204" pitchFamily="34" charset="0"/>
            <a:cs typeface="Arial" panose="020B0604020202020204" pitchFamily="34" charset="0"/>
          </a:endParaRPr>
        </a:p>
      </dgm:t>
    </dgm:pt>
    <dgm:pt modelId="{AC5E9BE3-9B8C-49D3-A91A-AAFC9A291D20}">
      <dgm:prSet phldrT="[Texto]" custT="1"/>
      <dgm:spPr/>
      <dgm:t>
        <a:bodyPr/>
        <a:lstStyle/>
        <a:p>
          <a:pPr algn="ctr"/>
          <a:r>
            <a:rPr lang="es-ES" sz="1200">
              <a:latin typeface="Arial" panose="020B0604020202020204" pitchFamily="34" charset="0"/>
              <a:cs typeface="Arial" panose="020B0604020202020204" pitchFamily="34" charset="0"/>
            </a:rPr>
            <a:t>DESUERADO</a:t>
          </a:r>
        </a:p>
      </dgm:t>
    </dgm:pt>
    <dgm:pt modelId="{1EC4CD89-A264-4574-AE6B-71A635680F34}" type="parTrans" cxnId="{D59B6C47-77DE-4CAE-97C2-928FB76554B9}">
      <dgm:prSet/>
      <dgm:spPr/>
      <dgm:t>
        <a:bodyPr/>
        <a:lstStyle/>
        <a:p>
          <a:pPr algn="ctr"/>
          <a:endParaRPr lang="es-ES" sz="1200">
            <a:latin typeface="Arial" panose="020B0604020202020204" pitchFamily="34" charset="0"/>
            <a:cs typeface="Arial" panose="020B0604020202020204" pitchFamily="34" charset="0"/>
          </a:endParaRPr>
        </a:p>
      </dgm:t>
    </dgm:pt>
    <dgm:pt modelId="{407591E9-EB8C-49F8-900C-A81658B07986}" type="sibTrans" cxnId="{D59B6C47-77DE-4CAE-97C2-928FB76554B9}">
      <dgm:prSet custT="1"/>
      <dgm:spPr>
        <a:solidFill>
          <a:schemeClr val="tx1"/>
        </a:solidFill>
      </dgm:spPr>
      <dgm:t>
        <a:bodyPr/>
        <a:lstStyle/>
        <a:p>
          <a:pPr algn="ctr"/>
          <a:endParaRPr lang="es-ES" sz="1200">
            <a:latin typeface="Arial" panose="020B0604020202020204" pitchFamily="34" charset="0"/>
            <a:cs typeface="Arial" panose="020B0604020202020204" pitchFamily="34" charset="0"/>
          </a:endParaRPr>
        </a:p>
      </dgm:t>
    </dgm:pt>
    <dgm:pt modelId="{CBBEC899-7CAC-471D-A7ED-B6CB4B981E74}">
      <dgm:prSet phldrT="[Texto]" custT="1"/>
      <dgm:spPr/>
      <dgm:t>
        <a:bodyPr/>
        <a:lstStyle/>
        <a:p>
          <a:pPr algn="ctr"/>
          <a:r>
            <a:rPr lang="es-ES" sz="1200">
              <a:latin typeface="Arial" panose="020B0604020202020204" pitchFamily="34" charset="0"/>
              <a:cs typeface="Arial" panose="020B0604020202020204" pitchFamily="34" charset="0"/>
            </a:rPr>
            <a:t>LAVADO</a:t>
          </a:r>
        </a:p>
      </dgm:t>
    </dgm:pt>
    <dgm:pt modelId="{869D9F77-1516-46B5-8710-16ECC57D8B71}" type="parTrans" cxnId="{BCDE01CF-21A1-4B97-9104-708CC2F2F050}">
      <dgm:prSet/>
      <dgm:spPr/>
      <dgm:t>
        <a:bodyPr/>
        <a:lstStyle/>
        <a:p>
          <a:pPr algn="ctr"/>
          <a:endParaRPr lang="es-ES" sz="1200">
            <a:latin typeface="Arial" panose="020B0604020202020204" pitchFamily="34" charset="0"/>
            <a:cs typeface="Arial" panose="020B0604020202020204" pitchFamily="34" charset="0"/>
          </a:endParaRPr>
        </a:p>
      </dgm:t>
    </dgm:pt>
    <dgm:pt modelId="{985A38E0-646C-433A-8823-DB16376008C1}" type="sibTrans" cxnId="{BCDE01CF-21A1-4B97-9104-708CC2F2F050}">
      <dgm:prSet custT="1"/>
      <dgm:spPr>
        <a:solidFill>
          <a:schemeClr val="tx1"/>
        </a:solidFill>
      </dgm:spPr>
      <dgm:t>
        <a:bodyPr/>
        <a:lstStyle/>
        <a:p>
          <a:pPr algn="ctr"/>
          <a:endParaRPr lang="es-ES" sz="1200">
            <a:latin typeface="Arial" panose="020B0604020202020204" pitchFamily="34" charset="0"/>
            <a:cs typeface="Arial" panose="020B0604020202020204" pitchFamily="34" charset="0"/>
          </a:endParaRPr>
        </a:p>
      </dgm:t>
    </dgm:pt>
    <dgm:pt modelId="{36FF3062-94FB-494C-B0F7-27B17D5D8CAB}">
      <dgm:prSet phldrT="[Texto]" custT="1"/>
      <dgm:spPr/>
      <dgm:t>
        <a:bodyPr/>
        <a:lstStyle/>
        <a:p>
          <a:pPr algn="ctr"/>
          <a:r>
            <a:rPr lang="es-ES" sz="1200">
              <a:latin typeface="Arial" panose="020B0604020202020204" pitchFamily="34" charset="0"/>
              <a:cs typeface="Arial" panose="020B0604020202020204" pitchFamily="34" charset="0"/>
            </a:rPr>
            <a:t>ALMACENAMIENTO</a:t>
          </a:r>
        </a:p>
      </dgm:t>
    </dgm:pt>
    <dgm:pt modelId="{4AEB00A0-1FFD-4486-8AA5-F868DA1D1B2C}" type="parTrans" cxnId="{81887B83-E90D-42B5-8D6F-D432CAE1315B}">
      <dgm:prSet/>
      <dgm:spPr/>
      <dgm:t>
        <a:bodyPr/>
        <a:lstStyle/>
        <a:p>
          <a:pPr algn="ctr"/>
          <a:endParaRPr lang="es-ES" sz="1200">
            <a:latin typeface="Arial" panose="020B0604020202020204" pitchFamily="34" charset="0"/>
            <a:cs typeface="Arial" panose="020B0604020202020204" pitchFamily="34" charset="0"/>
          </a:endParaRPr>
        </a:p>
      </dgm:t>
    </dgm:pt>
    <dgm:pt modelId="{C6EE8A91-78E0-42A1-A30B-2C83EE990035}" type="sibTrans" cxnId="{81887B83-E90D-42B5-8D6F-D432CAE1315B}">
      <dgm:prSet/>
      <dgm:spPr/>
      <dgm:t>
        <a:bodyPr/>
        <a:lstStyle/>
        <a:p>
          <a:pPr algn="ctr"/>
          <a:endParaRPr lang="es-ES" sz="1200">
            <a:latin typeface="Arial" panose="020B0604020202020204" pitchFamily="34" charset="0"/>
            <a:cs typeface="Arial" panose="020B0604020202020204" pitchFamily="34" charset="0"/>
          </a:endParaRPr>
        </a:p>
      </dgm:t>
    </dgm:pt>
    <dgm:pt modelId="{837152DA-2847-4929-B350-9FC5755162CF}">
      <dgm:prSet phldrT="[Texto]" custT="1"/>
      <dgm:spPr/>
      <dgm:t>
        <a:bodyPr/>
        <a:lstStyle/>
        <a:p>
          <a:pPr algn="ctr"/>
          <a:r>
            <a:rPr lang="es-ES" sz="1200">
              <a:latin typeface="Arial" panose="020B0604020202020204" pitchFamily="34" charset="0"/>
              <a:cs typeface="Arial" panose="020B0604020202020204" pitchFamily="34" charset="0"/>
            </a:rPr>
            <a:t>AMASADO</a:t>
          </a:r>
        </a:p>
      </dgm:t>
    </dgm:pt>
    <dgm:pt modelId="{CFA4111B-246C-4A3A-87AF-9A160F252CC7}" type="parTrans" cxnId="{93B56D66-BCAE-4A96-A441-F58E27C24926}">
      <dgm:prSet/>
      <dgm:spPr/>
      <dgm:t>
        <a:bodyPr/>
        <a:lstStyle/>
        <a:p>
          <a:pPr algn="ctr"/>
          <a:endParaRPr lang="es-ES" sz="1200">
            <a:latin typeface="Arial" panose="020B0604020202020204" pitchFamily="34" charset="0"/>
            <a:cs typeface="Arial" panose="020B0604020202020204" pitchFamily="34" charset="0"/>
          </a:endParaRPr>
        </a:p>
      </dgm:t>
    </dgm:pt>
    <dgm:pt modelId="{9A1E2C7A-CE0F-46A8-853F-CF6E1288275B}" type="sibTrans" cxnId="{93B56D66-BCAE-4A96-A441-F58E27C24926}">
      <dgm:prSet custT="1"/>
      <dgm:spPr>
        <a:solidFill>
          <a:schemeClr val="tx1"/>
        </a:solidFill>
      </dgm:spPr>
      <dgm:t>
        <a:bodyPr/>
        <a:lstStyle/>
        <a:p>
          <a:pPr algn="ctr"/>
          <a:endParaRPr lang="es-ES" sz="1200">
            <a:latin typeface="Arial" panose="020B0604020202020204" pitchFamily="34" charset="0"/>
            <a:cs typeface="Arial" panose="020B0604020202020204" pitchFamily="34" charset="0"/>
          </a:endParaRPr>
        </a:p>
      </dgm:t>
    </dgm:pt>
    <dgm:pt modelId="{01018F9E-3A5A-4871-AD76-CF38AD2E3FA2}">
      <dgm:prSet phldrT="[Texto]" custT="1"/>
      <dgm:spPr/>
      <dgm:t>
        <a:bodyPr/>
        <a:lstStyle/>
        <a:p>
          <a:pPr algn="ctr"/>
          <a:r>
            <a:rPr lang="es-ES" sz="1200">
              <a:latin typeface="Arial" panose="020B0604020202020204" pitchFamily="34" charset="0"/>
              <a:cs typeface="Arial" panose="020B0604020202020204" pitchFamily="34" charset="0"/>
            </a:rPr>
            <a:t>MOLDEADO</a:t>
          </a:r>
        </a:p>
      </dgm:t>
    </dgm:pt>
    <dgm:pt modelId="{70348F5E-F1D4-42EB-9011-11E4DAF91351}" type="parTrans" cxnId="{44AD6633-B5A7-49E7-AD33-2F0656266307}">
      <dgm:prSet/>
      <dgm:spPr/>
      <dgm:t>
        <a:bodyPr/>
        <a:lstStyle/>
        <a:p>
          <a:pPr algn="ctr"/>
          <a:endParaRPr lang="es-ES" sz="1200">
            <a:latin typeface="Arial" panose="020B0604020202020204" pitchFamily="34" charset="0"/>
            <a:cs typeface="Arial" panose="020B0604020202020204" pitchFamily="34" charset="0"/>
          </a:endParaRPr>
        </a:p>
      </dgm:t>
    </dgm:pt>
    <dgm:pt modelId="{09DC239A-E251-4A14-9708-94EF2AE27F22}" type="sibTrans" cxnId="{44AD6633-B5A7-49E7-AD33-2F0656266307}">
      <dgm:prSet custT="1"/>
      <dgm:spPr>
        <a:solidFill>
          <a:schemeClr val="tx1"/>
        </a:solidFill>
      </dgm:spPr>
      <dgm:t>
        <a:bodyPr/>
        <a:lstStyle/>
        <a:p>
          <a:pPr algn="ctr"/>
          <a:endParaRPr lang="es-ES" sz="1200">
            <a:latin typeface="Arial" panose="020B0604020202020204" pitchFamily="34" charset="0"/>
            <a:cs typeface="Arial" panose="020B0604020202020204" pitchFamily="34" charset="0"/>
          </a:endParaRPr>
        </a:p>
      </dgm:t>
    </dgm:pt>
    <dgm:pt modelId="{ADCE51B9-039A-4668-B3D7-A9BB07CCAE28}">
      <dgm:prSet phldrT="[Texto]" custT="1"/>
      <dgm:spPr/>
      <dgm:t>
        <a:bodyPr/>
        <a:lstStyle/>
        <a:p>
          <a:pPr algn="ctr"/>
          <a:r>
            <a:rPr lang="es-ES" sz="1200">
              <a:latin typeface="Arial" panose="020B0604020202020204" pitchFamily="34" charset="0"/>
              <a:cs typeface="Arial" panose="020B0604020202020204" pitchFamily="34" charset="0"/>
            </a:rPr>
            <a:t>EMPAQUE</a:t>
          </a:r>
        </a:p>
      </dgm:t>
    </dgm:pt>
    <dgm:pt modelId="{C51C9EEE-7282-481F-88DF-392C1582727C}" type="parTrans" cxnId="{2A0D6355-6A6B-4437-80AC-19F27C66C63C}">
      <dgm:prSet/>
      <dgm:spPr/>
      <dgm:t>
        <a:bodyPr/>
        <a:lstStyle/>
        <a:p>
          <a:pPr algn="ctr"/>
          <a:endParaRPr lang="es-ES" sz="1200">
            <a:latin typeface="Arial" panose="020B0604020202020204" pitchFamily="34" charset="0"/>
            <a:cs typeface="Arial" panose="020B0604020202020204" pitchFamily="34" charset="0"/>
          </a:endParaRPr>
        </a:p>
      </dgm:t>
    </dgm:pt>
    <dgm:pt modelId="{F25041D8-64F0-49A4-9174-B3D45F4C30CE}" type="sibTrans" cxnId="{2A0D6355-6A6B-4437-80AC-19F27C66C63C}">
      <dgm:prSet custT="1"/>
      <dgm:spPr>
        <a:solidFill>
          <a:schemeClr val="tx1"/>
        </a:solidFill>
      </dgm:spPr>
      <dgm:t>
        <a:bodyPr/>
        <a:lstStyle/>
        <a:p>
          <a:pPr algn="ctr"/>
          <a:endParaRPr lang="es-ES" sz="1200">
            <a:latin typeface="Arial" panose="020B0604020202020204" pitchFamily="34" charset="0"/>
            <a:cs typeface="Arial" panose="020B0604020202020204" pitchFamily="34" charset="0"/>
          </a:endParaRPr>
        </a:p>
      </dgm:t>
    </dgm:pt>
    <dgm:pt modelId="{59F6FF7A-B404-4046-8022-277CEAE09A18}" type="pres">
      <dgm:prSet presAssocID="{16CF57D2-E1D8-4AEB-984D-C543AFA9919E}" presName="linearFlow" presStyleCnt="0">
        <dgm:presLayoutVars>
          <dgm:resizeHandles val="exact"/>
        </dgm:presLayoutVars>
      </dgm:prSet>
      <dgm:spPr/>
    </dgm:pt>
    <dgm:pt modelId="{C43E3B75-1BE7-43A7-A003-E765CB9CC93F}" type="pres">
      <dgm:prSet presAssocID="{4D6E5C69-0FA3-43B5-8ADB-50A3D45ABF6B}" presName="node" presStyleLbl="node1" presStyleIdx="0" presStyleCnt="12" custScaleX="182973" custScaleY="125551">
        <dgm:presLayoutVars>
          <dgm:bulletEnabled val="1"/>
        </dgm:presLayoutVars>
      </dgm:prSet>
      <dgm:spPr/>
      <dgm:t>
        <a:bodyPr/>
        <a:lstStyle/>
        <a:p>
          <a:endParaRPr lang="es-ES"/>
        </a:p>
      </dgm:t>
    </dgm:pt>
    <dgm:pt modelId="{10E7CFD4-7E21-436A-A687-4C659EC89E81}" type="pres">
      <dgm:prSet presAssocID="{AF8BAC28-8E59-4E48-B5F0-B9D223D5CEDA}" presName="sibTrans" presStyleLbl="sibTrans2D1" presStyleIdx="0" presStyleCnt="11" custScaleX="133506" custScaleY="108503"/>
      <dgm:spPr/>
      <dgm:t>
        <a:bodyPr/>
        <a:lstStyle/>
        <a:p>
          <a:endParaRPr lang="es-ES"/>
        </a:p>
      </dgm:t>
    </dgm:pt>
    <dgm:pt modelId="{AD17CA49-3AFF-4D96-A7E9-E156353226A0}" type="pres">
      <dgm:prSet presAssocID="{AF8BAC28-8E59-4E48-B5F0-B9D223D5CEDA}" presName="connectorText" presStyleLbl="sibTrans2D1" presStyleIdx="0" presStyleCnt="11"/>
      <dgm:spPr/>
      <dgm:t>
        <a:bodyPr/>
        <a:lstStyle/>
        <a:p>
          <a:endParaRPr lang="es-ES"/>
        </a:p>
      </dgm:t>
    </dgm:pt>
    <dgm:pt modelId="{EDD23890-3AED-45FB-8B07-84F351F868DF}" type="pres">
      <dgm:prSet presAssocID="{A0FF878D-64FB-47AF-8319-D263CF867E28}" presName="node" presStyleLbl="node1" presStyleIdx="1" presStyleCnt="12" custScaleX="160428" custScaleY="106816">
        <dgm:presLayoutVars>
          <dgm:bulletEnabled val="1"/>
        </dgm:presLayoutVars>
      </dgm:prSet>
      <dgm:spPr/>
      <dgm:t>
        <a:bodyPr/>
        <a:lstStyle/>
        <a:p>
          <a:endParaRPr lang="es-ES"/>
        </a:p>
      </dgm:t>
    </dgm:pt>
    <dgm:pt modelId="{9A37862B-AF6A-4F93-8845-1A0156EA8F43}" type="pres">
      <dgm:prSet presAssocID="{B5E5306F-6F51-4137-9778-9F4E93672C64}" presName="sibTrans" presStyleLbl="sibTrans2D1" presStyleIdx="1" presStyleCnt="11" custScaleX="133506" custScaleY="108503"/>
      <dgm:spPr/>
      <dgm:t>
        <a:bodyPr/>
        <a:lstStyle/>
        <a:p>
          <a:endParaRPr lang="es-ES"/>
        </a:p>
      </dgm:t>
    </dgm:pt>
    <dgm:pt modelId="{6AE0215C-E3E2-432B-BC1E-D74CDCBB9051}" type="pres">
      <dgm:prSet presAssocID="{B5E5306F-6F51-4137-9778-9F4E93672C64}" presName="connectorText" presStyleLbl="sibTrans2D1" presStyleIdx="1" presStyleCnt="11"/>
      <dgm:spPr/>
      <dgm:t>
        <a:bodyPr/>
        <a:lstStyle/>
        <a:p>
          <a:endParaRPr lang="es-ES"/>
        </a:p>
      </dgm:t>
    </dgm:pt>
    <dgm:pt modelId="{502588E8-A455-486E-A9F2-803E696BCCCD}" type="pres">
      <dgm:prSet presAssocID="{86FAA1D5-A98F-49F4-9B2E-3119FAC7200D}" presName="node" presStyleLbl="node1" presStyleIdx="2" presStyleCnt="12" custScaleX="160428" custScaleY="106816">
        <dgm:presLayoutVars>
          <dgm:bulletEnabled val="1"/>
        </dgm:presLayoutVars>
      </dgm:prSet>
      <dgm:spPr/>
      <dgm:t>
        <a:bodyPr/>
        <a:lstStyle/>
        <a:p>
          <a:endParaRPr lang="es-ES"/>
        </a:p>
      </dgm:t>
    </dgm:pt>
    <dgm:pt modelId="{7083DC8D-5C0A-444C-BF44-2ABB11DCB935}" type="pres">
      <dgm:prSet presAssocID="{58AFA886-8A07-4961-94E2-C56330738C90}" presName="sibTrans" presStyleLbl="sibTrans2D1" presStyleIdx="2" presStyleCnt="11" custScaleX="133506" custScaleY="108503"/>
      <dgm:spPr/>
      <dgm:t>
        <a:bodyPr/>
        <a:lstStyle/>
        <a:p>
          <a:endParaRPr lang="es-ES"/>
        </a:p>
      </dgm:t>
    </dgm:pt>
    <dgm:pt modelId="{B05A96AF-23E5-441D-BD97-F7AD5E7AADA5}" type="pres">
      <dgm:prSet presAssocID="{58AFA886-8A07-4961-94E2-C56330738C90}" presName="connectorText" presStyleLbl="sibTrans2D1" presStyleIdx="2" presStyleCnt="11"/>
      <dgm:spPr/>
      <dgm:t>
        <a:bodyPr/>
        <a:lstStyle/>
        <a:p>
          <a:endParaRPr lang="es-ES"/>
        </a:p>
      </dgm:t>
    </dgm:pt>
    <dgm:pt modelId="{CB45FACE-6DA8-419E-84CA-FDCDE65FE5C3}" type="pres">
      <dgm:prSet presAssocID="{DE53E3C9-E450-4037-8B90-51BE1C5049AB}" presName="node" presStyleLbl="node1" presStyleIdx="3" presStyleCnt="12" custScaleX="160428" custScaleY="106816">
        <dgm:presLayoutVars>
          <dgm:bulletEnabled val="1"/>
        </dgm:presLayoutVars>
      </dgm:prSet>
      <dgm:spPr/>
      <dgm:t>
        <a:bodyPr/>
        <a:lstStyle/>
        <a:p>
          <a:endParaRPr lang="es-ES"/>
        </a:p>
      </dgm:t>
    </dgm:pt>
    <dgm:pt modelId="{976A771C-2CBB-4A0F-AADC-DAE659DC273F}" type="pres">
      <dgm:prSet presAssocID="{BACBFB0E-80CE-4DF4-8313-6E42A0C9587C}" presName="sibTrans" presStyleLbl="sibTrans2D1" presStyleIdx="3" presStyleCnt="11" custScaleX="133506" custScaleY="108503"/>
      <dgm:spPr/>
      <dgm:t>
        <a:bodyPr/>
        <a:lstStyle/>
        <a:p>
          <a:endParaRPr lang="es-ES"/>
        </a:p>
      </dgm:t>
    </dgm:pt>
    <dgm:pt modelId="{2079ECBF-3306-47F8-8C96-0646F5A50A9A}" type="pres">
      <dgm:prSet presAssocID="{BACBFB0E-80CE-4DF4-8313-6E42A0C9587C}" presName="connectorText" presStyleLbl="sibTrans2D1" presStyleIdx="3" presStyleCnt="11"/>
      <dgm:spPr/>
      <dgm:t>
        <a:bodyPr/>
        <a:lstStyle/>
        <a:p>
          <a:endParaRPr lang="es-ES"/>
        </a:p>
      </dgm:t>
    </dgm:pt>
    <dgm:pt modelId="{7D37B707-04CA-4AAF-8DF1-A9F0EA6F6FAB}" type="pres">
      <dgm:prSet presAssocID="{A3120673-00EA-4027-BF14-4AA3199FF968}" presName="node" presStyleLbl="node1" presStyleIdx="4" presStyleCnt="12" custScaleX="160428" custScaleY="106816">
        <dgm:presLayoutVars>
          <dgm:bulletEnabled val="1"/>
        </dgm:presLayoutVars>
      </dgm:prSet>
      <dgm:spPr/>
      <dgm:t>
        <a:bodyPr/>
        <a:lstStyle/>
        <a:p>
          <a:endParaRPr lang="es-ES"/>
        </a:p>
      </dgm:t>
    </dgm:pt>
    <dgm:pt modelId="{0FAF89BA-72E3-4716-8625-7935E95A8114}" type="pres">
      <dgm:prSet presAssocID="{CDFE61DB-1151-4823-A0EE-23ED3D4457A8}" presName="sibTrans" presStyleLbl="sibTrans2D1" presStyleIdx="4" presStyleCnt="11" custScaleX="133506" custScaleY="108503"/>
      <dgm:spPr/>
      <dgm:t>
        <a:bodyPr/>
        <a:lstStyle/>
        <a:p>
          <a:endParaRPr lang="es-ES"/>
        </a:p>
      </dgm:t>
    </dgm:pt>
    <dgm:pt modelId="{7A52A8F0-24F6-4D40-BF87-43392F26C459}" type="pres">
      <dgm:prSet presAssocID="{CDFE61DB-1151-4823-A0EE-23ED3D4457A8}" presName="connectorText" presStyleLbl="sibTrans2D1" presStyleIdx="4" presStyleCnt="11"/>
      <dgm:spPr/>
      <dgm:t>
        <a:bodyPr/>
        <a:lstStyle/>
        <a:p>
          <a:endParaRPr lang="es-ES"/>
        </a:p>
      </dgm:t>
    </dgm:pt>
    <dgm:pt modelId="{CA542051-DE19-49A3-9449-83B852E097C2}" type="pres">
      <dgm:prSet presAssocID="{82B04755-E946-4A9D-B2C1-E1F2D73740CD}" presName="node" presStyleLbl="node1" presStyleIdx="5" presStyleCnt="12" custScaleX="160428" custScaleY="106816">
        <dgm:presLayoutVars>
          <dgm:bulletEnabled val="1"/>
        </dgm:presLayoutVars>
      </dgm:prSet>
      <dgm:spPr/>
      <dgm:t>
        <a:bodyPr/>
        <a:lstStyle/>
        <a:p>
          <a:endParaRPr lang="es-ES"/>
        </a:p>
      </dgm:t>
    </dgm:pt>
    <dgm:pt modelId="{90E6E464-9A9C-4159-9059-1407C27FFECC}" type="pres">
      <dgm:prSet presAssocID="{FC7BC407-8405-49B9-B8EF-0AD9FABF0B98}" presName="sibTrans" presStyleLbl="sibTrans2D1" presStyleIdx="5" presStyleCnt="11" custScaleX="133506" custScaleY="108503"/>
      <dgm:spPr/>
      <dgm:t>
        <a:bodyPr/>
        <a:lstStyle/>
        <a:p>
          <a:endParaRPr lang="es-ES"/>
        </a:p>
      </dgm:t>
    </dgm:pt>
    <dgm:pt modelId="{5CE80FA7-5567-40D2-A437-42722588CEF4}" type="pres">
      <dgm:prSet presAssocID="{FC7BC407-8405-49B9-B8EF-0AD9FABF0B98}" presName="connectorText" presStyleLbl="sibTrans2D1" presStyleIdx="5" presStyleCnt="11"/>
      <dgm:spPr/>
      <dgm:t>
        <a:bodyPr/>
        <a:lstStyle/>
        <a:p>
          <a:endParaRPr lang="es-ES"/>
        </a:p>
      </dgm:t>
    </dgm:pt>
    <dgm:pt modelId="{5BA3B393-C353-444E-9C59-1EB67F25BDE8}" type="pres">
      <dgm:prSet presAssocID="{AC5E9BE3-9B8C-49D3-A91A-AAFC9A291D20}" presName="node" presStyleLbl="node1" presStyleIdx="6" presStyleCnt="12" custScaleX="160428" custScaleY="106816">
        <dgm:presLayoutVars>
          <dgm:bulletEnabled val="1"/>
        </dgm:presLayoutVars>
      </dgm:prSet>
      <dgm:spPr/>
      <dgm:t>
        <a:bodyPr/>
        <a:lstStyle/>
        <a:p>
          <a:endParaRPr lang="es-ES"/>
        </a:p>
      </dgm:t>
    </dgm:pt>
    <dgm:pt modelId="{96198F6F-4C95-49E6-87E4-32ADE840DD73}" type="pres">
      <dgm:prSet presAssocID="{407591E9-EB8C-49F8-900C-A81658B07986}" presName="sibTrans" presStyleLbl="sibTrans2D1" presStyleIdx="6" presStyleCnt="11" custScaleX="133506" custScaleY="108503"/>
      <dgm:spPr/>
      <dgm:t>
        <a:bodyPr/>
        <a:lstStyle/>
        <a:p>
          <a:endParaRPr lang="es-ES"/>
        </a:p>
      </dgm:t>
    </dgm:pt>
    <dgm:pt modelId="{10395094-FC47-4F87-9EAE-0AA638AE7D29}" type="pres">
      <dgm:prSet presAssocID="{407591E9-EB8C-49F8-900C-A81658B07986}" presName="connectorText" presStyleLbl="sibTrans2D1" presStyleIdx="6" presStyleCnt="11"/>
      <dgm:spPr/>
      <dgm:t>
        <a:bodyPr/>
        <a:lstStyle/>
        <a:p>
          <a:endParaRPr lang="es-ES"/>
        </a:p>
      </dgm:t>
    </dgm:pt>
    <dgm:pt modelId="{FA675514-9CCA-431B-B46D-7812CFA0D409}" type="pres">
      <dgm:prSet presAssocID="{CBBEC899-7CAC-471D-A7ED-B6CB4B981E74}" presName="node" presStyleLbl="node1" presStyleIdx="7" presStyleCnt="12" custScaleX="160428" custScaleY="106816">
        <dgm:presLayoutVars>
          <dgm:bulletEnabled val="1"/>
        </dgm:presLayoutVars>
      </dgm:prSet>
      <dgm:spPr/>
      <dgm:t>
        <a:bodyPr/>
        <a:lstStyle/>
        <a:p>
          <a:endParaRPr lang="es-ES"/>
        </a:p>
      </dgm:t>
    </dgm:pt>
    <dgm:pt modelId="{DE34E759-A33A-469F-AB5C-2D40E5D5CE15}" type="pres">
      <dgm:prSet presAssocID="{985A38E0-646C-433A-8823-DB16376008C1}" presName="sibTrans" presStyleLbl="sibTrans2D1" presStyleIdx="7" presStyleCnt="11" custScaleX="133506" custScaleY="108503"/>
      <dgm:spPr/>
      <dgm:t>
        <a:bodyPr/>
        <a:lstStyle/>
        <a:p>
          <a:endParaRPr lang="es-ES"/>
        </a:p>
      </dgm:t>
    </dgm:pt>
    <dgm:pt modelId="{B657CFAC-728D-4F19-BA9B-CE9BA1C42573}" type="pres">
      <dgm:prSet presAssocID="{985A38E0-646C-433A-8823-DB16376008C1}" presName="connectorText" presStyleLbl="sibTrans2D1" presStyleIdx="7" presStyleCnt="11"/>
      <dgm:spPr/>
      <dgm:t>
        <a:bodyPr/>
        <a:lstStyle/>
        <a:p>
          <a:endParaRPr lang="es-ES"/>
        </a:p>
      </dgm:t>
    </dgm:pt>
    <dgm:pt modelId="{00F86E39-11EB-415A-8BCF-0B53E777806B}" type="pres">
      <dgm:prSet presAssocID="{837152DA-2847-4929-B350-9FC5755162CF}" presName="node" presStyleLbl="node1" presStyleIdx="8" presStyleCnt="12" custScaleX="160428" custScaleY="106816">
        <dgm:presLayoutVars>
          <dgm:bulletEnabled val="1"/>
        </dgm:presLayoutVars>
      </dgm:prSet>
      <dgm:spPr/>
      <dgm:t>
        <a:bodyPr/>
        <a:lstStyle/>
        <a:p>
          <a:endParaRPr lang="es-ES"/>
        </a:p>
      </dgm:t>
    </dgm:pt>
    <dgm:pt modelId="{9665BFB8-052C-4EB9-A418-A5D4F4BC3E14}" type="pres">
      <dgm:prSet presAssocID="{9A1E2C7A-CE0F-46A8-853F-CF6E1288275B}" presName="sibTrans" presStyleLbl="sibTrans2D1" presStyleIdx="8" presStyleCnt="11" custScaleX="133506" custScaleY="108503"/>
      <dgm:spPr/>
      <dgm:t>
        <a:bodyPr/>
        <a:lstStyle/>
        <a:p>
          <a:endParaRPr lang="es-ES"/>
        </a:p>
      </dgm:t>
    </dgm:pt>
    <dgm:pt modelId="{3C4D0F2A-75E2-402D-99CF-3BC21161B4AE}" type="pres">
      <dgm:prSet presAssocID="{9A1E2C7A-CE0F-46A8-853F-CF6E1288275B}" presName="connectorText" presStyleLbl="sibTrans2D1" presStyleIdx="8" presStyleCnt="11"/>
      <dgm:spPr/>
      <dgm:t>
        <a:bodyPr/>
        <a:lstStyle/>
        <a:p>
          <a:endParaRPr lang="es-ES"/>
        </a:p>
      </dgm:t>
    </dgm:pt>
    <dgm:pt modelId="{46521483-48D6-4284-9552-10348E5A1FA9}" type="pres">
      <dgm:prSet presAssocID="{01018F9E-3A5A-4871-AD76-CF38AD2E3FA2}" presName="node" presStyleLbl="node1" presStyleIdx="9" presStyleCnt="12" custScaleX="160428" custScaleY="106816">
        <dgm:presLayoutVars>
          <dgm:bulletEnabled val="1"/>
        </dgm:presLayoutVars>
      </dgm:prSet>
      <dgm:spPr/>
      <dgm:t>
        <a:bodyPr/>
        <a:lstStyle/>
        <a:p>
          <a:endParaRPr lang="es-ES"/>
        </a:p>
      </dgm:t>
    </dgm:pt>
    <dgm:pt modelId="{95FDC213-75AB-47C2-9459-49B6798282AA}" type="pres">
      <dgm:prSet presAssocID="{09DC239A-E251-4A14-9708-94EF2AE27F22}" presName="sibTrans" presStyleLbl="sibTrans2D1" presStyleIdx="9" presStyleCnt="11" custScaleX="133506" custScaleY="108503"/>
      <dgm:spPr/>
      <dgm:t>
        <a:bodyPr/>
        <a:lstStyle/>
        <a:p>
          <a:endParaRPr lang="es-ES"/>
        </a:p>
      </dgm:t>
    </dgm:pt>
    <dgm:pt modelId="{1C6017DF-4D4D-4C19-9F7F-4358A7F7F157}" type="pres">
      <dgm:prSet presAssocID="{09DC239A-E251-4A14-9708-94EF2AE27F22}" presName="connectorText" presStyleLbl="sibTrans2D1" presStyleIdx="9" presStyleCnt="11"/>
      <dgm:spPr/>
      <dgm:t>
        <a:bodyPr/>
        <a:lstStyle/>
        <a:p>
          <a:endParaRPr lang="es-ES"/>
        </a:p>
      </dgm:t>
    </dgm:pt>
    <dgm:pt modelId="{B616601A-5BB5-4913-9140-BD57CB74BD90}" type="pres">
      <dgm:prSet presAssocID="{ADCE51B9-039A-4668-B3D7-A9BB07CCAE28}" presName="node" presStyleLbl="node1" presStyleIdx="10" presStyleCnt="12" custScaleX="160428" custScaleY="106816">
        <dgm:presLayoutVars>
          <dgm:bulletEnabled val="1"/>
        </dgm:presLayoutVars>
      </dgm:prSet>
      <dgm:spPr/>
      <dgm:t>
        <a:bodyPr/>
        <a:lstStyle/>
        <a:p>
          <a:endParaRPr lang="es-ES"/>
        </a:p>
      </dgm:t>
    </dgm:pt>
    <dgm:pt modelId="{CAF0181B-BA5E-438A-A739-F288C50176F8}" type="pres">
      <dgm:prSet presAssocID="{F25041D8-64F0-49A4-9174-B3D45F4C30CE}" presName="sibTrans" presStyleLbl="sibTrans2D1" presStyleIdx="10" presStyleCnt="11" custScaleX="133506" custScaleY="108503"/>
      <dgm:spPr/>
      <dgm:t>
        <a:bodyPr/>
        <a:lstStyle/>
        <a:p>
          <a:endParaRPr lang="es-ES"/>
        </a:p>
      </dgm:t>
    </dgm:pt>
    <dgm:pt modelId="{C99A686F-45A8-4E05-B470-F295759A4EF7}" type="pres">
      <dgm:prSet presAssocID="{F25041D8-64F0-49A4-9174-B3D45F4C30CE}" presName="connectorText" presStyleLbl="sibTrans2D1" presStyleIdx="10" presStyleCnt="11"/>
      <dgm:spPr/>
      <dgm:t>
        <a:bodyPr/>
        <a:lstStyle/>
        <a:p>
          <a:endParaRPr lang="es-ES"/>
        </a:p>
      </dgm:t>
    </dgm:pt>
    <dgm:pt modelId="{A9113AFC-1560-4BCF-BDCE-44C139EA61B5}" type="pres">
      <dgm:prSet presAssocID="{36FF3062-94FB-494C-B0F7-27B17D5D8CAB}" presName="node" presStyleLbl="node1" presStyleIdx="11" presStyleCnt="12" custScaleX="160428" custScaleY="106816">
        <dgm:presLayoutVars>
          <dgm:bulletEnabled val="1"/>
        </dgm:presLayoutVars>
      </dgm:prSet>
      <dgm:spPr/>
      <dgm:t>
        <a:bodyPr/>
        <a:lstStyle/>
        <a:p>
          <a:endParaRPr lang="es-ES"/>
        </a:p>
      </dgm:t>
    </dgm:pt>
  </dgm:ptLst>
  <dgm:cxnLst>
    <dgm:cxn modelId="{1D2866F2-E870-4871-B52A-8F943A0A355D}" type="presOf" srcId="{FC7BC407-8405-49B9-B8EF-0AD9FABF0B98}" destId="{5CE80FA7-5567-40D2-A437-42722588CEF4}" srcOrd="1" destOrd="0" presId="urn:microsoft.com/office/officeart/2005/8/layout/process2"/>
    <dgm:cxn modelId="{81887B83-E90D-42B5-8D6F-D432CAE1315B}" srcId="{16CF57D2-E1D8-4AEB-984D-C543AFA9919E}" destId="{36FF3062-94FB-494C-B0F7-27B17D5D8CAB}" srcOrd="11" destOrd="0" parTransId="{4AEB00A0-1FFD-4486-8AA5-F868DA1D1B2C}" sibTransId="{C6EE8A91-78E0-42A1-A30B-2C83EE990035}"/>
    <dgm:cxn modelId="{C16C7DBB-6901-4C1E-90C9-91DBE932C21A}" type="presOf" srcId="{FC7BC407-8405-49B9-B8EF-0AD9FABF0B98}" destId="{90E6E464-9A9C-4159-9059-1407C27FFECC}" srcOrd="0" destOrd="0" presId="urn:microsoft.com/office/officeart/2005/8/layout/process2"/>
    <dgm:cxn modelId="{942E9A00-D63C-4462-9262-70BE8623DED2}" type="presOf" srcId="{82B04755-E946-4A9D-B2C1-E1F2D73740CD}" destId="{CA542051-DE19-49A3-9449-83B852E097C2}" srcOrd="0" destOrd="0" presId="urn:microsoft.com/office/officeart/2005/8/layout/process2"/>
    <dgm:cxn modelId="{271608F4-6BCB-41BE-9561-75BD527F8427}" srcId="{16CF57D2-E1D8-4AEB-984D-C543AFA9919E}" destId="{86FAA1D5-A98F-49F4-9B2E-3119FAC7200D}" srcOrd="2" destOrd="0" parTransId="{941A60A1-32D0-4345-950E-E654EA290A89}" sibTransId="{58AFA886-8A07-4961-94E2-C56330738C90}"/>
    <dgm:cxn modelId="{7BE1B314-2332-460E-A6D8-55E7FD1DEACF}" type="presOf" srcId="{B5E5306F-6F51-4137-9778-9F4E93672C64}" destId="{9A37862B-AF6A-4F93-8845-1A0156EA8F43}" srcOrd="0" destOrd="0" presId="urn:microsoft.com/office/officeart/2005/8/layout/process2"/>
    <dgm:cxn modelId="{0DF94530-2C8A-424A-9231-78B59FDC29FF}" type="presOf" srcId="{9A1E2C7A-CE0F-46A8-853F-CF6E1288275B}" destId="{3C4D0F2A-75E2-402D-99CF-3BC21161B4AE}" srcOrd="1" destOrd="0" presId="urn:microsoft.com/office/officeart/2005/8/layout/process2"/>
    <dgm:cxn modelId="{E3AF6383-1A9C-48EF-B24A-01A7C3BEAC23}" type="presOf" srcId="{A3120673-00EA-4027-BF14-4AA3199FF968}" destId="{7D37B707-04CA-4AAF-8DF1-A9F0EA6F6FAB}" srcOrd="0" destOrd="0" presId="urn:microsoft.com/office/officeart/2005/8/layout/process2"/>
    <dgm:cxn modelId="{44AD6633-B5A7-49E7-AD33-2F0656266307}" srcId="{16CF57D2-E1D8-4AEB-984D-C543AFA9919E}" destId="{01018F9E-3A5A-4871-AD76-CF38AD2E3FA2}" srcOrd="9" destOrd="0" parTransId="{70348F5E-F1D4-42EB-9011-11E4DAF91351}" sibTransId="{09DC239A-E251-4A14-9708-94EF2AE27F22}"/>
    <dgm:cxn modelId="{D03DE5A4-B3C2-4273-925A-CC2F76284A57}" type="presOf" srcId="{AC5E9BE3-9B8C-49D3-A91A-AAFC9A291D20}" destId="{5BA3B393-C353-444E-9C59-1EB67F25BDE8}" srcOrd="0" destOrd="0" presId="urn:microsoft.com/office/officeart/2005/8/layout/process2"/>
    <dgm:cxn modelId="{A240F28F-8507-43B8-8787-9DE315C49889}" type="presOf" srcId="{58AFA886-8A07-4961-94E2-C56330738C90}" destId="{7083DC8D-5C0A-444C-BF44-2ABB11DCB935}" srcOrd="0" destOrd="0" presId="urn:microsoft.com/office/officeart/2005/8/layout/process2"/>
    <dgm:cxn modelId="{C1168A2B-A264-41FB-BCFB-A1A3FDCCDF5A}" srcId="{16CF57D2-E1D8-4AEB-984D-C543AFA9919E}" destId="{DE53E3C9-E450-4037-8B90-51BE1C5049AB}" srcOrd="3" destOrd="0" parTransId="{E560EDED-3192-4743-8DFA-74395BEBF0F0}" sibTransId="{BACBFB0E-80CE-4DF4-8313-6E42A0C9587C}"/>
    <dgm:cxn modelId="{283BB479-5726-4A27-8168-FD4247821DB4}" type="presOf" srcId="{86FAA1D5-A98F-49F4-9B2E-3119FAC7200D}" destId="{502588E8-A455-486E-A9F2-803E696BCCCD}" srcOrd="0" destOrd="0" presId="urn:microsoft.com/office/officeart/2005/8/layout/process2"/>
    <dgm:cxn modelId="{6FCDC0A5-7835-4B56-88DB-398563BD834A}" srcId="{16CF57D2-E1D8-4AEB-984D-C543AFA9919E}" destId="{82B04755-E946-4A9D-B2C1-E1F2D73740CD}" srcOrd="5" destOrd="0" parTransId="{A60F8C7B-EA71-4A9E-BF98-988ED1CA8FFF}" sibTransId="{FC7BC407-8405-49B9-B8EF-0AD9FABF0B98}"/>
    <dgm:cxn modelId="{9A1EF39E-8E1F-4085-805E-DE89410B4119}" type="presOf" srcId="{58AFA886-8A07-4961-94E2-C56330738C90}" destId="{B05A96AF-23E5-441D-BD97-F7AD5E7AADA5}" srcOrd="1" destOrd="0" presId="urn:microsoft.com/office/officeart/2005/8/layout/process2"/>
    <dgm:cxn modelId="{93B56D66-BCAE-4A96-A441-F58E27C24926}" srcId="{16CF57D2-E1D8-4AEB-984D-C543AFA9919E}" destId="{837152DA-2847-4929-B350-9FC5755162CF}" srcOrd="8" destOrd="0" parTransId="{CFA4111B-246C-4A3A-87AF-9A160F252CC7}" sibTransId="{9A1E2C7A-CE0F-46A8-853F-CF6E1288275B}"/>
    <dgm:cxn modelId="{CD86813D-8B38-4302-A51F-ABB3A269B8AC}" type="presOf" srcId="{ADCE51B9-039A-4668-B3D7-A9BB07CCAE28}" destId="{B616601A-5BB5-4913-9140-BD57CB74BD90}" srcOrd="0" destOrd="0" presId="urn:microsoft.com/office/officeart/2005/8/layout/process2"/>
    <dgm:cxn modelId="{724CCAAA-A744-4974-8C5D-1AA83BE5D9CA}" srcId="{16CF57D2-E1D8-4AEB-984D-C543AFA9919E}" destId="{4D6E5C69-0FA3-43B5-8ADB-50A3D45ABF6B}" srcOrd="0" destOrd="0" parTransId="{E9CC51C5-865D-4C37-B33E-A7AB50259131}" sibTransId="{AF8BAC28-8E59-4E48-B5F0-B9D223D5CEDA}"/>
    <dgm:cxn modelId="{12906396-3426-43A7-9FA0-5CC2788724E9}" type="presOf" srcId="{01018F9E-3A5A-4871-AD76-CF38AD2E3FA2}" destId="{46521483-48D6-4284-9552-10348E5A1FA9}" srcOrd="0" destOrd="0" presId="urn:microsoft.com/office/officeart/2005/8/layout/process2"/>
    <dgm:cxn modelId="{C281290C-7A85-4F44-A429-64B78BD93080}" type="presOf" srcId="{AF8BAC28-8E59-4E48-B5F0-B9D223D5CEDA}" destId="{10E7CFD4-7E21-436A-A687-4C659EC89E81}" srcOrd="0" destOrd="0" presId="urn:microsoft.com/office/officeart/2005/8/layout/process2"/>
    <dgm:cxn modelId="{2A8D8F77-B678-4B27-8C12-C17413C09446}" type="presOf" srcId="{CDFE61DB-1151-4823-A0EE-23ED3D4457A8}" destId="{7A52A8F0-24F6-4D40-BF87-43392F26C459}" srcOrd="1" destOrd="0" presId="urn:microsoft.com/office/officeart/2005/8/layout/process2"/>
    <dgm:cxn modelId="{1B9E4D1D-CB1B-4A4E-A53B-DFBAFC7DDBF0}" srcId="{16CF57D2-E1D8-4AEB-984D-C543AFA9919E}" destId="{A0FF878D-64FB-47AF-8319-D263CF867E28}" srcOrd="1" destOrd="0" parTransId="{58EF823A-B9AF-4854-8443-1DCA1E24F7E7}" sibTransId="{B5E5306F-6F51-4137-9778-9F4E93672C64}"/>
    <dgm:cxn modelId="{8D576D94-F36C-4579-8834-036C0415DE1C}" type="presOf" srcId="{837152DA-2847-4929-B350-9FC5755162CF}" destId="{00F86E39-11EB-415A-8BCF-0B53E777806B}" srcOrd="0" destOrd="0" presId="urn:microsoft.com/office/officeart/2005/8/layout/process2"/>
    <dgm:cxn modelId="{EDEC0A5D-91C9-4304-B796-2B729A1656F3}" type="presOf" srcId="{A0FF878D-64FB-47AF-8319-D263CF867E28}" destId="{EDD23890-3AED-45FB-8B07-84F351F868DF}" srcOrd="0" destOrd="0" presId="urn:microsoft.com/office/officeart/2005/8/layout/process2"/>
    <dgm:cxn modelId="{AD555A1F-9E22-4CE4-8B52-1D02D89DB7CF}" type="presOf" srcId="{F25041D8-64F0-49A4-9174-B3D45F4C30CE}" destId="{CAF0181B-BA5E-438A-A739-F288C50176F8}" srcOrd="0" destOrd="0" presId="urn:microsoft.com/office/officeart/2005/8/layout/process2"/>
    <dgm:cxn modelId="{7FF86127-8F30-48A6-962C-E486A3D45956}" srcId="{16CF57D2-E1D8-4AEB-984D-C543AFA9919E}" destId="{A3120673-00EA-4027-BF14-4AA3199FF968}" srcOrd="4" destOrd="0" parTransId="{DC028799-E21A-4971-89F7-2A122C317726}" sibTransId="{CDFE61DB-1151-4823-A0EE-23ED3D4457A8}"/>
    <dgm:cxn modelId="{FB8F341D-0A36-4589-96C9-36A0613A4071}" type="presOf" srcId="{9A1E2C7A-CE0F-46A8-853F-CF6E1288275B}" destId="{9665BFB8-052C-4EB9-A418-A5D4F4BC3E14}" srcOrd="0" destOrd="0" presId="urn:microsoft.com/office/officeart/2005/8/layout/process2"/>
    <dgm:cxn modelId="{EC714F10-F0F7-42E2-A5C7-2C19B44B2D6E}" type="presOf" srcId="{CDFE61DB-1151-4823-A0EE-23ED3D4457A8}" destId="{0FAF89BA-72E3-4716-8625-7935E95A8114}" srcOrd="0" destOrd="0" presId="urn:microsoft.com/office/officeart/2005/8/layout/process2"/>
    <dgm:cxn modelId="{892A6865-FB37-48B4-8A41-4C21CAF1DFED}" type="presOf" srcId="{36FF3062-94FB-494C-B0F7-27B17D5D8CAB}" destId="{A9113AFC-1560-4BCF-BDCE-44C139EA61B5}" srcOrd="0" destOrd="0" presId="urn:microsoft.com/office/officeart/2005/8/layout/process2"/>
    <dgm:cxn modelId="{FD5BA70E-9456-4475-BC03-1177271FEB99}" type="presOf" srcId="{DE53E3C9-E450-4037-8B90-51BE1C5049AB}" destId="{CB45FACE-6DA8-419E-84CA-FDCDE65FE5C3}" srcOrd="0" destOrd="0" presId="urn:microsoft.com/office/officeart/2005/8/layout/process2"/>
    <dgm:cxn modelId="{4295E4A0-4845-4C7C-9FE2-48933227F6DB}" type="presOf" srcId="{4D6E5C69-0FA3-43B5-8ADB-50A3D45ABF6B}" destId="{C43E3B75-1BE7-43A7-A003-E765CB9CC93F}" srcOrd="0" destOrd="0" presId="urn:microsoft.com/office/officeart/2005/8/layout/process2"/>
    <dgm:cxn modelId="{BCDE01CF-21A1-4B97-9104-708CC2F2F050}" srcId="{16CF57D2-E1D8-4AEB-984D-C543AFA9919E}" destId="{CBBEC899-7CAC-471D-A7ED-B6CB4B981E74}" srcOrd="7" destOrd="0" parTransId="{869D9F77-1516-46B5-8710-16ECC57D8B71}" sibTransId="{985A38E0-646C-433A-8823-DB16376008C1}"/>
    <dgm:cxn modelId="{40D2C4DE-3439-4F9C-AF7D-B279FD5C9854}" type="presOf" srcId="{09DC239A-E251-4A14-9708-94EF2AE27F22}" destId="{95FDC213-75AB-47C2-9459-49B6798282AA}" srcOrd="0" destOrd="0" presId="urn:microsoft.com/office/officeart/2005/8/layout/process2"/>
    <dgm:cxn modelId="{FD88000C-E2F3-464C-9314-7775C7202563}" type="presOf" srcId="{09DC239A-E251-4A14-9708-94EF2AE27F22}" destId="{1C6017DF-4D4D-4C19-9F7F-4358A7F7F157}" srcOrd="1" destOrd="0" presId="urn:microsoft.com/office/officeart/2005/8/layout/process2"/>
    <dgm:cxn modelId="{D59B6C47-77DE-4CAE-97C2-928FB76554B9}" srcId="{16CF57D2-E1D8-4AEB-984D-C543AFA9919E}" destId="{AC5E9BE3-9B8C-49D3-A91A-AAFC9A291D20}" srcOrd="6" destOrd="0" parTransId="{1EC4CD89-A264-4574-AE6B-71A635680F34}" sibTransId="{407591E9-EB8C-49F8-900C-A81658B07986}"/>
    <dgm:cxn modelId="{5E71D3A6-FC38-4CFE-B4F2-0D5FBFDDEF0C}" type="presOf" srcId="{BACBFB0E-80CE-4DF4-8313-6E42A0C9587C}" destId="{2079ECBF-3306-47F8-8C96-0646F5A50A9A}" srcOrd="1" destOrd="0" presId="urn:microsoft.com/office/officeart/2005/8/layout/process2"/>
    <dgm:cxn modelId="{1C4C055B-07DD-48C5-ADA1-316DE62733A8}" type="presOf" srcId="{16CF57D2-E1D8-4AEB-984D-C543AFA9919E}" destId="{59F6FF7A-B404-4046-8022-277CEAE09A18}" srcOrd="0" destOrd="0" presId="urn:microsoft.com/office/officeart/2005/8/layout/process2"/>
    <dgm:cxn modelId="{92B02037-7E4E-4D04-A31A-41011BD91E93}" type="presOf" srcId="{BACBFB0E-80CE-4DF4-8313-6E42A0C9587C}" destId="{976A771C-2CBB-4A0F-AADC-DAE659DC273F}" srcOrd="0" destOrd="0" presId="urn:microsoft.com/office/officeart/2005/8/layout/process2"/>
    <dgm:cxn modelId="{1FDB12B6-268F-41BA-8E5B-50280B771922}" type="presOf" srcId="{B5E5306F-6F51-4137-9778-9F4E93672C64}" destId="{6AE0215C-E3E2-432B-BC1E-D74CDCBB9051}" srcOrd="1" destOrd="0" presId="urn:microsoft.com/office/officeart/2005/8/layout/process2"/>
    <dgm:cxn modelId="{33FF7169-2D60-447F-AB64-6ED49EAA4B1A}" type="presOf" srcId="{985A38E0-646C-433A-8823-DB16376008C1}" destId="{DE34E759-A33A-469F-AB5C-2D40E5D5CE15}" srcOrd="0" destOrd="0" presId="urn:microsoft.com/office/officeart/2005/8/layout/process2"/>
    <dgm:cxn modelId="{61373549-9FAD-4E4D-8385-E5029A83D4E7}" type="presOf" srcId="{407591E9-EB8C-49F8-900C-A81658B07986}" destId="{10395094-FC47-4F87-9EAE-0AA638AE7D29}" srcOrd="1" destOrd="0" presId="urn:microsoft.com/office/officeart/2005/8/layout/process2"/>
    <dgm:cxn modelId="{008BFA29-BD68-437E-81C1-8E8FB846456A}" type="presOf" srcId="{AF8BAC28-8E59-4E48-B5F0-B9D223D5CEDA}" destId="{AD17CA49-3AFF-4D96-A7E9-E156353226A0}" srcOrd="1" destOrd="0" presId="urn:microsoft.com/office/officeart/2005/8/layout/process2"/>
    <dgm:cxn modelId="{B0CD0076-3993-40BC-B24D-FBC8B5CAE7C4}" type="presOf" srcId="{CBBEC899-7CAC-471D-A7ED-B6CB4B981E74}" destId="{FA675514-9CCA-431B-B46D-7812CFA0D409}" srcOrd="0" destOrd="0" presId="urn:microsoft.com/office/officeart/2005/8/layout/process2"/>
    <dgm:cxn modelId="{4A8E321F-7EFC-4A8F-9E51-6C5F31E61E70}" type="presOf" srcId="{F25041D8-64F0-49A4-9174-B3D45F4C30CE}" destId="{C99A686F-45A8-4E05-B470-F295759A4EF7}" srcOrd="1" destOrd="0" presId="urn:microsoft.com/office/officeart/2005/8/layout/process2"/>
    <dgm:cxn modelId="{28C70119-0522-461B-B179-AB10D14C7507}" type="presOf" srcId="{985A38E0-646C-433A-8823-DB16376008C1}" destId="{B657CFAC-728D-4F19-BA9B-CE9BA1C42573}" srcOrd="1" destOrd="0" presId="urn:microsoft.com/office/officeart/2005/8/layout/process2"/>
    <dgm:cxn modelId="{5E2A9633-3C6D-42B7-8156-BA29F48FBAAA}" type="presOf" srcId="{407591E9-EB8C-49F8-900C-A81658B07986}" destId="{96198F6F-4C95-49E6-87E4-32ADE840DD73}" srcOrd="0" destOrd="0" presId="urn:microsoft.com/office/officeart/2005/8/layout/process2"/>
    <dgm:cxn modelId="{2A0D6355-6A6B-4437-80AC-19F27C66C63C}" srcId="{16CF57D2-E1D8-4AEB-984D-C543AFA9919E}" destId="{ADCE51B9-039A-4668-B3D7-A9BB07CCAE28}" srcOrd="10" destOrd="0" parTransId="{C51C9EEE-7282-481F-88DF-392C1582727C}" sibTransId="{F25041D8-64F0-49A4-9174-B3D45F4C30CE}"/>
    <dgm:cxn modelId="{7AF61AD4-6132-4BB1-994B-320416879B20}" type="presParOf" srcId="{59F6FF7A-B404-4046-8022-277CEAE09A18}" destId="{C43E3B75-1BE7-43A7-A003-E765CB9CC93F}" srcOrd="0" destOrd="0" presId="urn:microsoft.com/office/officeart/2005/8/layout/process2"/>
    <dgm:cxn modelId="{5A7FDA39-0588-4E11-976A-6424D974529B}" type="presParOf" srcId="{59F6FF7A-B404-4046-8022-277CEAE09A18}" destId="{10E7CFD4-7E21-436A-A687-4C659EC89E81}" srcOrd="1" destOrd="0" presId="urn:microsoft.com/office/officeart/2005/8/layout/process2"/>
    <dgm:cxn modelId="{6DC1A05E-0B90-421E-A369-400BD36E861E}" type="presParOf" srcId="{10E7CFD4-7E21-436A-A687-4C659EC89E81}" destId="{AD17CA49-3AFF-4D96-A7E9-E156353226A0}" srcOrd="0" destOrd="0" presId="urn:microsoft.com/office/officeart/2005/8/layout/process2"/>
    <dgm:cxn modelId="{A995BF18-F067-4890-B237-41FFF4502622}" type="presParOf" srcId="{59F6FF7A-B404-4046-8022-277CEAE09A18}" destId="{EDD23890-3AED-45FB-8B07-84F351F868DF}" srcOrd="2" destOrd="0" presId="urn:microsoft.com/office/officeart/2005/8/layout/process2"/>
    <dgm:cxn modelId="{BBE9826F-F69C-42F7-87C1-8D6308D3965B}" type="presParOf" srcId="{59F6FF7A-B404-4046-8022-277CEAE09A18}" destId="{9A37862B-AF6A-4F93-8845-1A0156EA8F43}" srcOrd="3" destOrd="0" presId="urn:microsoft.com/office/officeart/2005/8/layout/process2"/>
    <dgm:cxn modelId="{209ED81B-86A1-413B-B759-3C2562B73EA2}" type="presParOf" srcId="{9A37862B-AF6A-4F93-8845-1A0156EA8F43}" destId="{6AE0215C-E3E2-432B-BC1E-D74CDCBB9051}" srcOrd="0" destOrd="0" presId="urn:microsoft.com/office/officeart/2005/8/layout/process2"/>
    <dgm:cxn modelId="{FD3A4075-B856-422B-B058-A7629BD7EA32}" type="presParOf" srcId="{59F6FF7A-B404-4046-8022-277CEAE09A18}" destId="{502588E8-A455-486E-A9F2-803E696BCCCD}" srcOrd="4" destOrd="0" presId="urn:microsoft.com/office/officeart/2005/8/layout/process2"/>
    <dgm:cxn modelId="{0B91263A-8603-4510-8238-44872F74196B}" type="presParOf" srcId="{59F6FF7A-B404-4046-8022-277CEAE09A18}" destId="{7083DC8D-5C0A-444C-BF44-2ABB11DCB935}" srcOrd="5" destOrd="0" presId="urn:microsoft.com/office/officeart/2005/8/layout/process2"/>
    <dgm:cxn modelId="{5E171082-9FF4-4E1A-8FE0-D4CAD9B4520A}" type="presParOf" srcId="{7083DC8D-5C0A-444C-BF44-2ABB11DCB935}" destId="{B05A96AF-23E5-441D-BD97-F7AD5E7AADA5}" srcOrd="0" destOrd="0" presId="urn:microsoft.com/office/officeart/2005/8/layout/process2"/>
    <dgm:cxn modelId="{B75F6958-7C38-46C6-A026-54B281135F5E}" type="presParOf" srcId="{59F6FF7A-B404-4046-8022-277CEAE09A18}" destId="{CB45FACE-6DA8-419E-84CA-FDCDE65FE5C3}" srcOrd="6" destOrd="0" presId="urn:microsoft.com/office/officeart/2005/8/layout/process2"/>
    <dgm:cxn modelId="{C1EC07C0-7B81-47E9-B00D-EAF70F4373B9}" type="presParOf" srcId="{59F6FF7A-B404-4046-8022-277CEAE09A18}" destId="{976A771C-2CBB-4A0F-AADC-DAE659DC273F}" srcOrd="7" destOrd="0" presId="urn:microsoft.com/office/officeart/2005/8/layout/process2"/>
    <dgm:cxn modelId="{F0B7CFDB-EBDD-4D0F-85B2-4A573761E0D1}" type="presParOf" srcId="{976A771C-2CBB-4A0F-AADC-DAE659DC273F}" destId="{2079ECBF-3306-47F8-8C96-0646F5A50A9A}" srcOrd="0" destOrd="0" presId="urn:microsoft.com/office/officeart/2005/8/layout/process2"/>
    <dgm:cxn modelId="{7B9A4FC2-3AF8-473F-83F4-611CD5528E69}" type="presParOf" srcId="{59F6FF7A-B404-4046-8022-277CEAE09A18}" destId="{7D37B707-04CA-4AAF-8DF1-A9F0EA6F6FAB}" srcOrd="8" destOrd="0" presId="urn:microsoft.com/office/officeart/2005/8/layout/process2"/>
    <dgm:cxn modelId="{D56C8E9E-09FA-4A44-A794-912C093A90AB}" type="presParOf" srcId="{59F6FF7A-B404-4046-8022-277CEAE09A18}" destId="{0FAF89BA-72E3-4716-8625-7935E95A8114}" srcOrd="9" destOrd="0" presId="urn:microsoft.com/office/officeart/2005/8/layout/process2"/>
    <dgm:cxn modelId="{7FC12E14-7D8D-4377-B328-32C0515129E1}" type="presParOf" srcId="{0FAF89BA-72E3-4716-8625-7935E95A8114}" destId="{7A52A8F0-24F6-4D40-BF87-43392F26C459}" srcOrd="0" destOrd="0" presId="urn:microsoft.com/office/officeart/2005/8/layout/process2"/>
    <dgm:cxn modelId="{ECC03DC3-F56D-4FB3-8EB6-5E702954527B}" type="presParOf" srcId="{59F6FF7A-B404-4046-8022-277CEAE09A18}" destId="{CA542051-DE19-49A3-9449-83B852E097C2}" srcOrd="10" destOrd="0" presId="urn:microsoft.com/office/officeart/2005/8/layout/process2"/>
    <dgm:cxn modelId="{A95E8AE2-03D8-4FB2-AA98-82B91BF6D0A0}" type="presParOf" srcId="{59F6FF7A-B404-4046-8022-277CEAE09A18}" destId="{90E6E464-9A9C-4159-9059-1407C27FFECC}" srcOrd="11" destOrd="0" presId="urn:microsoft.com/office/officeart/2005/8/layout/process2"/>
    <dgm:cxn modelId="{63E3FEB5-5A8B-43E6-8B3E-F9C0852D1B6A}" type="presParOf" srcId="{90E6E464-9A9C-4159-9059-1407C27FFECC}" destId="{5CE80FA7-5567-40D2-A437-42722588CEF4}" srcOrd="0" destOrd="0" presId="urn:microsoft.com/office/officeart/2005/8/layout/process2"/>
    <dgm:cxn modelId="{A6B091BB-1415-48C4-9E17-80409512B63B}" type="presParOf" srcId="{59F6FF7A-B404-4046-8022-277CEAE09A18}" destId="{5BA3B393-C353-444E-9C59-1EB67F25BDE8}" srcOrd="12" destOrd="0" presId="urn:microsoft.com/office/officeart/2005/8/layout/process2"/>
    <dgm:cxn modelId="{6F23FCD8-3F91-4178-8EF4-DBC3E7D47C46}" type="presParOf" srcId="{59F6FF7A-B404-4046-8022-277CEAE09A18}" destId="{96198F6F-4C95-49E6-87E4-32ADE840DD73}" srcOrd="13" destOrd="0" presId="urn:microsoft.com/office/officeart/2005/8/layout/process2"/>
    <dgm:cxn modelId="{5C530365-C583-4CD4-AF02-34401277B145}" type="presParOf" srcId="{96198F6F-4C95-49E6-87E4-32ADE840DD73}" destId="{10395094-FC47-4F87-9EAE-0AA638AE7D29}" srcOrd="0" destOrd="0" presId="urn:microsoft.com/office/officeart/2005/8/layout/process2"/>
    <dgm:cxn modelId="{7C401B9E-FA7A-4E89-9852-0CA74A3B6D6B}" type="presParOf" srcId="{59F6FF7A-B404-4046-8022-277CEAE09A18}" destId="{FA675514-9CCA-431B-B46D-7812CFA0D409}" srcOrd="14" destOrd="0" presId="urn:microsoft.com/office/officeart/2005/8/layout/process2"/>
    <dgm:cxn modelId="{F51227A2-8AD8-444F-8571-DFD255D66073}" type="presParOf" srcId="{59F6FF7A-B404-4046-8022-277CEAE09A18}" destId="{DE34E759-A33A-469F-AB5C-2D40E5D5CE15}" srcOrd="15" destOrd="0" presId="urn:microsoft.com/office/officeart/2005/8/layout/process2"/>
    <dgm:cxn modelId="{ADFD574A-DEB7-490F-8105-1D7389886C57}" type="presParOf" srcId="{DE34E759-A33A-469F-AB5C-2D40E5D5CE15}" destId="{B657CFAC-728D-4F19-BA9B-CE9BA1C42573}" srcOrd="0" destOrd="0" presId="urn:microsoft.com/office/officeart/2005/8/layout/process2"/>
    <dgm:cxn modelId="{42E47986-1120-4110-A5D2-905E7D879978}" type="presParOf" srcId="{59F6FF7A-B404-4046-8022-277CEAE09A18}" destId="{00F86E39-11EB-415A-8BCF-0B53E777806B}" srcOrd="16" destOrd="0" presId="urn:microsoft.com/office/officeart/2005/8/layout/process2"/>
    <dgm:cxn modelId="{52E436DC-F588-4F61-8304-22E0EE6DB40F}" type="presParOf" srcId="{59F6FF7A-B404-4046-8022-277CEAE09A18}" destId="{9665BFB8-052C-4EB9-A418-A5D4F4BC3E14}" srcOrd="17" destOrd="0" presId="urn:microsoft.com/office/officeart/2005/8/layout/process2"/>
    <dgm:cxn modelId="{566B6649-F727-4A96-9580-702493DD445B}" type="presParOf" srcId="{9665BFB8-052C-4EB9-A418-A5D4F4BC3E14}" destId="{3C4D0F2A-75E2-402D-99CF-3BC21161B4AE}" srcOrd="0" destOrd="0" presId="urn:microsoft.com/office/officeart/2005/8/layout/process2"/>
    <dgm:cxn modelId="{262FDBF8-8D00-451C-9893-B704EBB5A9A7}" type="presParOf" srcId="{59F6FF7A-B404-4046-8022-277CEAE09A18}" destId="{46521483-48D6-4284-9552-10348E5A1FA9}" srcOrd="18" destOrd="0" presId="urn:microsoft.com/office/officeart/2005/8/layout/process2"/>
    <dgm:cxn modelId="{1194EA14-509A-4335-AB1F-8BE75680E500}" type="presParOf" srcId="{59F6FF7A-B404-4046-8022-277CEAE09A18}" destId="{95FDC213-75AB-47C2-9459-49B6798282AA}" srcOrd="19" destOrd="0" presId="urn:microsoft.com/office/officeart/2005/8/layout/process2"/>
    <dgm:cxn modelId="{6EB6E8F4-5364-4E52-9A66-613CC33DC248}" type="presParOf" srcId="{95FDC213-75AB-47C2-9459-49B6798282AA}" destId="{1C6017DF-4D4D-4C19-9F7F-4358A7F7F157}" srcOrd="0" destOrd="0" presId="urn:microsoft.com/office/officeart/2005/8/layout/process2"/>
    <dgm:cxn modelId="{7286FBD7-0BB5-4E58-A1B9-F41109F83345}" type="presParOf" srcId="{59F6FF7A-B404-4046-8022-277CEAE09A18}" destId="{B616601A-5BB5-4913-9140-BD57CB74BD90}" srcOrd="20" destOrd="0" presId="urn:microsoft.com/office/officeart/2005/8/layout/process2"/>
    <dgm:cxn modelId="{2622FF72-BF97-48F9-9595-4CB2E707BEE0}" type="presParOf" srcId="{59F6FF7A-B404-4046-8022-277CEAE09A18}" destId="{CAF0181B-BA5E-438A-A739-F288C50176F8}" srcOrd="21" destOrd="0" presId="urn:microsoft.com/office/officeart/2005/8/layout/process2"/>
    <dgm:cxn modelId="{4140BCA2-317B-4BC3-B31F-1025A852B651}" type="presParOf" srcId="{CAF0181B-BA5E-438A-A739-F288C50176F8}" destId="{C99A686F-45A8-4E05-B470-F295759A4EF7}" srcOrd="0" destOrd="0" presId="urn:microsoft.com/office/officeart/2005/8/layout/process2"/>
    <dgm:cxn modelId="{8F631426-9A54-4D0F-83D8-CC4944D72829}" type="presParOf" srcId="{59F6FF7A-B404-4046-8022-277CEAE09A18}" destId="{A9113AFC-1560-4BCF-BDCE-44C139EA61B5}" srcOrd="2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D1CB3A88-D7CD-42F5-A5B7-3B0C7C8F6BD0}" type="doc">
      <dgm:prSet loTypeId="urn:microsoft.com/office/officeart/2008/layout/PictureStrips" loCatId="list" qsTypeId="urn:microsoft.com/office/officeart/2005/8/quickstyle/simple1" qsCatId="simple" csTypeId="urn:microsoft.com/office/officeart/2005/8/colors/accent2_1" csCatId="accent2" phldr="1"/>
      <dgm:spPr/>
      <dgm:t>
        <a:bodyPr/>
        <a:lstStyle/>
        <a:p>
          <a:endParaRPr lang="es-ES"/>
        </a:p>
      </dgm:t>
    </dgm:pt>
    <dgm:pt modelId="{B79ABC93-9280-4839-9BA4-43E2D0DE0BAF}">
      <dgm:prSet/>
      <dgm:spPr/>
      <dgm:t>
        <a:bodyPr/>
        <a:lstStyle/>
        <a:p>
          <a:pPr rtl="0"/>
          <a:r>
            <a:rPr lang="es-ES" dirty="0" smtClean="0"/>
            <a:t>- Protocolo de la Norma Técnica Ecuatoriana INEN 4.</a:t>
          </a:r>
        </a:p>
        <a:p>
          <a:pPr rtl="0"/>
          <a:r>
            <a:rPr lang="es-ES" smtClean="0"/>
            <a:t>- Toma </a:t>
          </a:r>
          <a:r>
            <a:rPr lang="es-ES" dirty="0" smtClean="0"/>
            <a:t>de muestra del suero de leche (250 </a:t>
          </a:r>
          <a:r>
            <a:rPr lang="es-ES" dirty="0" err="1" smtClean="0"/>
            <a:t>mL</a:t>
          </a:r>
          <a:r>
            <a:rPr lang="es-ES" dirty="0" smtClean="0"/>
            <a:t>) por 10 días consecutivos. </a:t>
          </a:r>
          <a:endParaRPr lang="en-US"/>
        </a:p>
      </dgm:t>
    </dgm:pt>
    <dgm:pt modelId="{35186AC4-D92C-4D60-88F4-96B2B9FEE448}" type="parTrans" cxnId="{D518D24F-D7C4-406D-AFEF-2F350667B7BE}">
      <dgm:prSet/>
      <dgm:spPr/>
      <dgm:t>
        <a:bodyPr/>
        <a:lstStyle/>
        <a:p>
          <a:endParaRPr lang="es-ES"/>
        </a:p>
      </dgm:t>
    </dgm:pt>
    <dgm:pt modelId="{AD99AAE9-5687-4A95-BEA6-4C8B9D2F9BA1}" type="sibTrans" cxnId="{D518D24F-D7C4-406D-AFEF-2F350667B7BE}">
      <dgm:prSet/>
      <dgm:spPr/>
      <dgm:t>
        <a:bodyPr/>
        <a:lstStyle/>
        <a:p>
          <a:endParaRPr lang="es-ES"/>
        </a:p>
      </dgm:t>
    </dgm:pt>
    <dgm:pt modelId="{695A8FEF-73C2-40B1-9175-C227A1284ECF}">
      <dgm:prSet/>
      <dgm:spPr/>
      <dgm:t>
        <a:bodyPr/>
        <a:lstStyle/>
        <a:p>
          <a:pPr rtl="0"/>
          <a:r>
            <a:rPr lang="es-ES" smtClean="0"/>
            <a:t>Se mezcló completamente el suero con ayuda de un agitador de disco</a:t>
          </a:r>
          <a:endParaRPr lang="en-US"/>
        </a:p>
      </dgm:t>
    </dgm:pt>
    <dgm:pt modelId="{02C0CA58-0EBA-4BDE-96A1-FBDB527E45AB}" type="parTrans" cxnId="{231C717C-0723-447E-890C-172C3C1EBDD9}">
      <dgm:prSet/>
      <dgm:spPr/>
      <dgm:t>
        <a:bodyPr/>
        <a:lstStyle/>
        <a:p>
          <a:endParaRPr lang="es-ES"/>
        </a:p>
      </dgm:t>
    </dgm:pt>
    <dgm:pt modelId="{1A517760-989D-4EFA-B4D7-0389CCC5F18D}" type="sibTrans" cxnId="{231C717C-0723-447E-890C-172C3C1EBDD9}">
      <dgm:prSet/>
      <dgm:spPr/>
      <dgm:t>
        <a:bodyPr/>
        <a:lstStyle/>
        <a:p>
          <a:endParaRPr lang="es-ES"/>
        </a:p>
      </dgm:t>
    </dgm:pt>
    <dgm:pt modelId="{7B4588E7-B783-4A6D-B5FF-FDDEC8862B77}">
      <dgm:prSet/>
      <dgm:spPr/>
      <dgm:t>
        <a:bodyPr/>
        <a:lstStyle/>
        <a:p>
          <a:pPr rtl="0"/>
          <a:r>
            <a:rPr lang="es-ES" dirty="0" smtClean="0"/>
            <a:t>- Con un cucharón se transfirió la muestra de 250 </a:t>
          </a:r>
          <a:r>
            <a:rPr lang="es-ES" dirty="0" err="1" smtClean="0"/>
            <a:t>mL</a:t>
          </a:r>
          <a:r>
            <a:rPr lang="es-ES" dirty="0" smtClean="0"/>
            <a:t> a un envase de vidrio totalmente limpio y seco.</a:t>
          </a:r>
        </a:p>
        <a:p>
          <a:pPr rtl="0"/>
          <a:r>
            <a:rPr lang="es-ES" dirty="0" smtClean="0"/>
            <a:t>- 300 </a:t>
          </a:r>
          <a:r>
            <a:rPr lang="es-ES" dirty="0" err="1" smtClean="0"/>
            <a:t>mL</a:t>
          </a:r>
          <a:r>
            <a:rPr lang="es-ES" dirty="0" smtClean="0"/>
            <a:t> en un frasco ámbar y se lo colocó en un </a:t>
          </a:r>
          <a:r>
            <a:rPr lang="es-ES" dirty="0" err="1" smtClean="0"/>
            <a:t>cooler</a:t>
          </a:r>
          <a:r>
            <a:rPr lang="es-ES" dirty="0" smtClean="0"/>
            <a:t> para transportarla</a:t>
          </a:r>
          <a:endParaRPr lang="en-US" dirty="0"/>
        </a:p>
      </dgm:t>
    </dgm:pt>
    <dgm:pt modelId="{679B8135-3613-439B-A167-A42368A5FE87}" type="parTrans" cxnId="{654BE6F3-1FBE-4C85-ACC5-65E6E408B69C}">
      <dgm:prSet/>
      <dgm:spPr/>
      <dgm:t>
        <a:bodyPr/>
        <a:lstStyle/>
        <a:p>
          <a:endParaRPr lang="es-ES"/>
        </a:p>
      </dgm:t>
    </dgm:pt>
    <dgm:pt modelId="{35F03BC2-2284-4F03-88FC-03BECA828043}" type="sibTrans" cxnId="{654BE6F3-1FBE-4C85-ACC5-65E6E408B69C}">
      <dgm:prSet/>
      <dgm:spPr/>
      <dgm:t>
        <a:bodyPr/>
        <a:lstStyle/>
        <a:p>
          <a:endParaRPr lang="es-ES"/>
        </a:p>
      </dgm:t>
    </dgm:pt>
    <dgm:pt modelId="{74D03C60-BB57-4D2A-8C38-4EF0E52F37B3}" type="pres">
      <dgm:prSet presAssocID="{D1CB3A88-D7CD-42F5-A5B7-3B0C7C8F6BD0}" presName="Name0" presStyleCnt="0">
        <dgm:presLayoutVars>
          <dgm:dir/>
          <dgm:resizeHandles val="exact"/>
        </dgm:presLayoutVars>
      </dgm:prSet>
      <dgm:spPr/>
      <dgm:t>
        <a:bodyPr/>
        <a:lstStyle/>
        <a:p>
          <a:endParaRPr lang="es-ES"/>
        </a:p>
      </dgm:t>
    </dgm:pt>
    <dgm:pt modelId="{80503E0F-D802-4A7A-B763-D5B1F4CDCA74}" type="pres">
      <dgm:prSet presAssocID="{B79ABC93-9280-4839-9BA4-43E2D0DE0BAF}" presName="composite" presStyleCnt="0"/>
      <dgm:spPr/>
    </dgm:pt>
    <dgm:pt modelId="{53AEA98B-9183-45C5-965B-F040EEC07E9E}" type="pres">
      <dgm:prSet presAssocID="{B79ABC93-9280-4839-9BA4-43E2D0DE0BAF}" presName="rect1" presStyleLbl="trAlignAcc1" presStyleIdx="0" presStyleCnt="3">
        <dgm:presLayoutVars>
          <dgm:bulletEnabled val="1"/>
        </dgm:presLayoutVars>
      </dgm:prSet>
      <dgm:spPr/>
      <dgm:t>
        <a:bodyPr/>
        <a:lstStyle/>
        <a:p>
          <a:endParaRPr lang="es-ES"/>
        </a:p>
      </dgm:t>
    </dgm:pt>
    <dgm:pt modelId="{D6BA8331-C21E-458B-B532-86AEF8A41589}" type="pres">
      <dgm:prSet presAssocID="{B79ABC93-9280-4839-9BA4-43E2D0DE0BAF}" presName="rect2" presStyleLbl="fgImgPlace1" presStyleIdx="0" presStyleCnt="3"/>
      <dgm:spPr>
        <a:blipFill rotWithShape="1">
          <a:blip xmlns:r="http://schemas.openxmlformats.org/officeDocument/2006/relationships" r:embed="rId1"/>
          <a:stretch>
            <a:fillRect/>
          </a:stretch>
        </a:blipFill>
      </dgm:spPr>
    </dgm:pt>
    <dgm:pt modelId="{90F30DFE-0E50-467A-A69E-12F8819AC592}" type="pres">
      <dgm:prSet presAssocID="{AD99AAE9-5687-4A95-BEA6-4C8B9D2F9BA1}" presName="sibTrans" presStyleCnt="0"/>
      <dgm:spPr/>
    </dgm:pt>
    <dgm:pt modelId="{79853213-5E1B-486F-BE65-8175F424B88B}" type="pres">
      <dgm:prSet presAssocID="{695A8FEF-73C2-40B1-9175-C227A1284ECF}" presName="composite" presStyleCnt="0"/>
      <dgm:spPr/>
    </dgm:pt>
    <dgm:pt modelId="{766F67C3-1269-40C7-AF47-D75185943CAE}" type="pres">
      <dgm:prSet presAssocID="{695A8FEF-73C2-40B1-9175-C227A1284ECF}" presName="rect1" presStyleLbl="trAlignAcc1" presStyleIdx="1" presStyleCnt="3">
        <dgm:presLayoutVars>
          <dgm:bulletEnabled val="1"/>
        </dgm:presLayoutVars>
      </dgm:prSet>
      <dgm:spPr/>
      <dgm:t>
        <a:bodyPr/>
        <a:lstStyle/>
        <a:p>
          <a:endParaRPr lang="es-ES"/>
        </a:p>
      </dgm:t>
    </dgm:pt>
    <dgm:pt modelId="{F92E6C4B-29B0-4BA7-9D22-52CF63753AF1}" type="pres">
      <dgm:prSet presAssocID="{695A8FEF-73C2-40B1-9175-C227A1284ECF}" presName="rect2" presStyleLbl="fgImgPlace1" presStyleIdx="1" presStyleCnt="3"/>
      <dgm:spPr>
        <a:blipFill rotWithShape="1">
          <a:blip xmlns:r="http://schemas.openxmlformats.org/officeDocument/2006/relationships" r:embed="rId2"/>
          <a:stretch>
            <a:fillRect/>
          </a:stretch>
        </a:blipFill>
      </dgm:spPr>
    </dgm:pt>
    <dgm:pt modelId="{FBF7D33C-3384-445A-A96E-FB8A2EE5FE18}" type="pres">
      <dgm:prSet presAssocID="{1A517760-989D-4EFA-B4D7-0389CCC5F18D}" presName="sibTrans" presStyleCnt="0"/>
      <dgm:spPr/>
    </dgm:pt>
    <dgm:pt modelId="{5B0C0A7F-F61E-4E58-A167-2603EC16C6BA}" type="pres">
      <dgm:prSet presAssocID="{7B4588E7-B783-4A6D-B5FF-FDDEC8862B77}" presName="composite" presStyleCnt="0"/>
      <dgm:spPr/>
    </dgm:pt>
    <dgm:pt modelId="{BD08D2D7-13FD-420B-B2F5-B59CB3CDA89B}" type="pres">
      <dgm:prSet presAssocID="{7B4588E7-B783-4A6D-B5FF-FDDEC8862B77}" presName="rect1" presStyleLbl="trAlignAcc1" presStyleIdx="2" presStyleCnt="3">
        <dgm:presLayoutVars>
          <dgm:bulletEnabled val="1"/>
        </dgm:presLayoutVars>
      </dgm:prSet>
      <dgm:spPr/>
      <dgm:t>
        <a:bodyPr/>
        <a:lstStyle/>
        <a:p>
          <a:endParaRPr lang="es-ES"/>
        </a:p>
      </dgm:t>
    </dgm:pt>
    <dgm:pt modelId="{9D5B69C5-2FAE-42E4-85B0-840B752B6608}" type="pres">
      <dgm:prSet presAssocID="{7B4588E7-B783-4A6D-B5FF-FDDEC8862B77}" presName="rect2" presStyleLbl="fgImgPlace1" presStyleIdx="2" presStyleCnt="3"/>
      <dgm:spPr>
        <a:blipFill rotWithShape="1">
          <a:blip xmlns:r="http://schemas.openxmlformats.org/officeDocument/2006/relationships" r:embed="rId3"/>
          <a:stretch>
            <a:fillRect/>
          </a:stretch>
        </a:blipFill>
      </dgm:spPr>
    </dgm:pt>
  </dgm:ptLst>
  <dgm:cxnLst>
    <dgm:cxn modelId="{654BE6F3-1FBE-4C85-ACC5-65E6E408B69C}" srcId="{D1CB3A88-D7CD-42F5-A5B7-3B0C7C8F6BD0}" destId="{7B4588E7-B783-4A6D-B5FF-FDDEC8862B77}" srcOrd="2" destOrd="0" parTransId="{679B8135-3613-439B-A167-A42368A5FE87}" sibTransId="{35F03BC2-2284-4F03-88FC-03BECA828043}"/>
    <dgm:cxn modelId="{231C717C-0723-447E-890C-172C3C1EBDD9}" srcId="{D1CB3A88-D7CD-42F5-A5B7-3B0C7C8F6BD0}" destId="{695A8FEF-73C2-40B1-9175-C227A1284ECF}" srcOrd="1" destOrd="0" parTransId="{02C0CA58-0EBA-4BDE-96A1-FBDB527E45AB}" sibTransId="{1A517760-989D-4EFA-B4D7-0389CCC5F18D}"/>
    <dgm:cxn modelId="{D518D24F-D7C4-406D-AFEF-2F350667B7BE}" srcId="{D1CB3A88-D7CD-42F5-A5B7-3B0C7C8F6BD0}" destId="{B79ABC93-9280-4839-9BA4-43E2D0DE0BAF}" srcOrd="0" destOrd="0" parTransId="{35186AC4-D92C-4D60-88F4-96B2B9FEE448}" sibTransId="{AD99AAE9-5687-4A95-BEA6-4C8B9D2F9BA1}"/>
    <dgm:cxn modelId="{21BC567C-A92F-40E5-B2AE-A788A983D326}" type="presOf" srcId="{695A8FEF-73C2-40B1-9175-C227A1284ECF}" destId="{766F67C3-1269-40C7-AF47-D75185943CAE}" srcOrd="0" destOrd="0" presId="urn:microsoft.com/office/officeart/2008/layout/PictureStrips"/>
    <dgm:cxn modelId="{F1D2B78C-8DB2-4192-8ED7-38B447525A21}" type="presOf" srcId="{B79ABC93-9280-4839-9BA4-43E2D0DE0BAF}" destId="{53AEA98B-9183-45C5-965B-F040EEC07E9E}" srcOrd="0" destOrd="0" presId="urn:microsoft.com/office/officeart/2008/layout/PictureStrips"/>
    <dgm:cxn modelId="{729371AE-BED4-4BE1-B289-747CE2824252}" type="presOf" srcId="{D1CB3A88-D7CD-42F5-A5B7-3B0C7C8F6BD0}" destId="{74D03C60-BB57-4D2A-8C38-4EF0E52F37B3}" srcOrd="0" destOrd="0" presId="urn:microsoft.com/office/officeart/2008/layout/PictureStrips"/>
    <dgm:cxn modelId="{4575F99C-039A-499F-A71F-B3042F2F520E}" type="presOf" srcId="{7B4588E7-B783-4A6D-B5FF-FDDEC8862B77}" destId="{BD08D2D7-13FD-420B-B2F5-B59CB3CDA89B}" srcOrd="0" destOrd="0" presId="urn:microsoft.com/office/officeart/2008/layout/PictureStrips"/>
    <dgm:cxn modelId="{A5FBCD2E-08C4-46F2-AB6D-7020227809BB}" type="presParOf" srcId="{74D03C60-BB57-4D2A-8C38-4EF0E52F37B3}" destId="{80503E0F-D802-4A7A-B763-D5B1F4CDCA74}" srcOrd="0" destOrd="0" presId="urn:microsoft.com/office/officeart/2008/layout/PictureStrips"/>
    <dgm:cxn modelId="{A882B4FF-FD48-43C9-8FCD-2303E30D7D6A}" type="presParOf" srcId="{80503E0F-D802-4A7A-B763-D5B1F4CDCA74}" destId="{53AEA98B-9183-45C5-965B-F040EEC07E9E}" srcOrd="0" destOrd="0" presId="urn:microsoft.com/office/officeart/2008/layout/PictureStrips"/>
    <dgm:cxn modelId="{645A0A9B-89E4-4C62-954E-8A427CF083FE}" type="presParOf" srcId="{80503E0F-D802-4A7A-B763-D5B1F4CDCA74}" destId="{D6BA8331-C21E-458B-B532-86AEF8A41589}" srcOrd="1" destOrd="0" presId="urn:microsoft.com/office/officeart/2008/layout/PictureStrips"/>
    <dgm:cxn modelId="{175CA002-FB74-46E4-B137-22600D34115C}" type="presParOf" srcId="{74D03C60-BB57-4D2A-8C38-4EF0E52F37B3}" destId="{90F30DFE-0E50-467A-A69E-12F8819AC592}" srcOrd="1" destOrd="0" presId="urn:microsoft.com/office/officeart/2008/layout/PictureStrips"/>
    <dgm:cxn modelId="{DFE340FA-6E48-4C21-BB71-28E045A86FBF}" type="presParOf" srcId="{74D03C60-BB57-4D2A-8C38-4EF0E52F37B3}" destId="{79853213-5E1B-486F-BE65-8175F424B88B}" srcOrd="2" destOrd="0" presId="urn:microsoft.com/office/officeart/2008/layout/PictureStrips"/>
    <dgm:cxn modelId="{DED1815F-F3F2-405C-B1F3-91E85579878D}" type="presParOf" srcId="{79853213-5E1B-486F-BE65-8175F424B88B}" destId="{766F67C3-1269-40C7-AF47-D75185943CAE}" srcOrd="0" destOrd="0" presId="urn:microsoft.com/office/officeart/2008/layout/PictureStrips"/>
    <dgm:cxn modelId="{18B8E7B7-F50A-4135-94DA-31203DC0D575}" type="presParOf" srcId="{79853213-5E1B-486F-BE65-8175F424B88B}" destId="{F92E6C4B-29B0-4BA7-9D22-52CF63753AF1}" srcOrd="1" destOrd="0" presId="urn:microsoft.com/office/officeart/2008/layout/PictureStrips"/>
    <dgm:cxn modelId="{6125ECDC-2C7A-485C-A389-3DB4795F6BE2}" type="presParOf" srcId="{74D03C60-BB57-4D2A-8C38-4EF0E52F37B3}" destId="{FBF7D33C-3384-445A-A96E-FB8A2EE5FE18}" srcOrd="3" destOrd="0" presId="urn:microsoft.com/office/officeart/2008/layout/PictureStrips"/>
    <dgm:cxn modelId="{45B2C302-BF93-41EE-BB6C-456FC1AA1B1E}" type="presParOf" srcId="{74D03C60-BB57-4D2A-8C38-4EF0E52F37B3}" destId="{5B0C0A7F-F61E-4E58-A167-2603EC16C6BA}" srcOrd="4" destOrd="0" presId="urn:microsoft.com/office/officeart/2008/layout/PictureStrips"/>
    <dgm:cxn modelId="{D0AC17BB-15EF-432B-B226-F82C8BBE55B5}" type="presParOf" srcId="{5B0C0A7F-F61E-4E58-A167-2603EC16C6BA}" destId="{BD08D2D7-13FD-420B-B2F5-B59CB3CDA89B}" srcOrd="0" destOrd="0" presId="urn:microsoft.com/office/officeart/2008/layout/PictureStrips"/>
    <dgm:cxn modelId="{5A4CADFA-2394-410C-AB3F-E3A59F9FC461}" type="presParOf" srcId="{5B0C0A7F-F61E-4E58-A167-2603EC16C6BA}" destId="{9D5B69C5-2FAE-42E4-85B0-840B752B6608}"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86731B-50C6-4684-8707-84994DCA8836}"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s-ES"/>
        </a:p>
      </dgm:t>
    </dgm:pt>
    <mc:AlternateContent xmlns:mc="http://schemas.openxmlformats.org/markup-compatibility/2006" xmlns:a14="http://schemas.microsoft.com/office/drawing/2010/main">
      <mc:Choice Requires="a14">
        <dgm:pt modelId="{8F07BF96-3314-4539-B138-135B7A96C5E3}">
          <dgm:prSet/>
          <dgm:spPr/>
          <dgm:t>
            <a:bodyPr/>
            <a:lstStyle/>
            <a:p>
              <a:pPr rtl="0"/>
              <a14:m>
                <m:oMathPara xmlns:m="http://schemas.openxmlformats.org/officeDocument/2006/math">
                  <m:oMathParaPr>
                    <m:jc m:val="centerGroup"/>
                  </m:oMathParaPr>
                  <m:oMath xmlns:m="http://schemas.openxmlformats.org/officeDocument/2006/math">
                    <m:r>
                      <m:rPr>
                        <m:sty m:val="p"/>
                      </m:rPr>
                      <a:rPr lang="es-EC" smtClean="0">
                        <a:latin typeface="Cambria Math" panose="02040503050406030204" pitchFamily="18" charset="0"/>
                      </a:rPr>
                      <m:t>ES</m:t>
                    </m:r>
                    <m:r>
                      <a:rPr lang="es-EC" smtClean="0">
                        <a:latin typeface="Cambria Math" panose="02040503050406030204" pitchFamily="18" charset="0"/>
                      </a:rPr>
                      <m:t>=</m:t>
                    </m:r>
                    <m:f>
                      <m:fPr>
                        <m:ctrlPr>
                          <a:rPr lang="en-US" i="1">
                            <a:latin typeface="Cambria Math" panose="02040503050406030204" pitchFamily="18" charset="0"/>
                          </a:rPr>
                        </m:ctrlPr>
                      </m:fPr>
                      <m:num>
                        <m:r>
                          <a:rPr lang="es-EC" i="1">
                            <a:latin typeface="Cambria Math" panose="02040503050406030204" pitchFamily="18" charset="0"/>
                          </a:rPr>
                          <m:t>𝐿</m:t>
                        </m:r>
                      </m:num>
                      <m:den>
                        <m:r>
                          <a:rPr lang="es-EC" i="1">
                            <a:latin typeface="Cambria Math" panose="02040503050406030204" pitchFamily="18" charset="0"/>
                          </a:rPr>
                          <m:t>4</m:t>
                        </m:r>
                      </m:den>
                    </m:f>
                    <m:r>
                      <a:rPr lang="es-EC" i="1">
                        <a:latin typeface="Cambria Math" panose="02040503050406030204" pitchFamily="18" charset="0"/>
                      </a:rPr>
                      <m:t>+</m:t>
                    </m:r>
                    <m:d>
                      <m:dPr>
                        <m:ctrlPr>
                          <a:rPr lang="en-US" i="1">
                            <a:latin typeface="Cambria Math" panose="02040503050406030204" pitchFamily="18" charset="0"/>
                          </a:rPr>
                        </m:ctrlPr>
                      </m:dPr>
                      <m:e>
                        <m:r>
                          <a:rPr lang="es-EC" i="1">
                            <a:latin typeface="Cambria Math" panose="02040503050406030204" pitchFamily="18" charset="0"/>
                          </a:rPr>
                          <m:t>1.2×</m:t>
                        </m:r>
                        <m:r>
                          <a:rPr lang="es-EC" i="1">
                            <a:latin typeface="Cambria Math" panose="02040503050406030204" pitchFamily="18" charset="0"/>
                          </a:rPr>
                          <m:t>𝐺</m:t>
                        </m:r>
                      </m:e>
                    </m:d>
                    <m:r>
                      <a:rPr lang="es-EC" i="1">
                        <a:latin typeface="Cambria Math" panose="02040503050406030204" pitchFamily="18" charset="0"/>
                      </a:rPr>
                      <m:t>+0.14</m:t>
                    </m:r>
                  </m:oMath>
                </m:oMathPara>
              </a14:m>
              <a:endParaRPr lang="en-US" dirty="0"/>
            </a:p>
          </dgm:t>
        </dgm:pt>
      </mc:Choice>
      <mc:Fallback xmlns="">
        <dgm:pt modelId="{8F07BF96-3314-4539-B138-135B7A96C5E3}">
          <dgm:prSet/>
          <dgm:spPr/>
          <dgm:t>
            <a:bodyPr/>
            <a:lstStyle/>
            <a:p>
              <a:pPr rtl="0"/>
              <a:r>
                <a:rPr lang="es-EC" i="0" smtClean="0"/>
                <a:t>ES=</a:t>
              </a:r>
              <a:r>
                <a:rPr lang="es-EC" i="0"/>
                <a:t>𝐿</a:t>
              </a:r>
              <a:r>
                <a:rPr lang="en-US" i="0"/>
                <a:t>/</a:t>
              </a:r>
              <a:r>
                <a:rPr lang="es-EC" i="0"/>
                <a:t>4+</a:t>
              </a:r>
              <a:r>
                <a:rPr lang="en-US" i="0"/>
                <a:t>(</a:t>
              </a:r>
              <a:r>
                <a:rPr lang="es-EC" i="0"/>
                <a:t>1.2×𝐺)+0.14</a:t>
              </a:r>
              <a:endParaRPr lang="en-US" dirty="0"/>
            </a:p>
          </dgm:t>
        </dgm:pt>
      </mc:Fallback>
    </mc:AlternateContent>
    <dgm:pt modelId="{9A1507E4-F5E0-4D45-8A3F-D1665B070635}" type="parTrans" cxnId="{5B560A42-CA81-4D42-AFC2-7D9161780348}">
      <dgm:prSet/>
      <dgm:spPr/>
      <dgm:t>
        <a:bodyPr/>
        <a:lstStyle/>
        <a:p>
          <a:endParaRPr lang="es-ES"/>
        </a:p>
      </dgm:t>
    </dgm:pt>
    <dgm:pt modelId="{77E9D30D-6F01-429E-9F09-46E768B3A59F}" type="sibTrans" cxnId="{5B560A42-CA81-4D42-AFC2-7D9161780348}">
      <dgm:prSet/>
      <dgm:spPr/>
      <dgm:t>
        <a:bodyPr/>
        <a:lstStyle/>
        <a:p>
          <a:endParaRPr lang="es-ES"/>
        </a:p>
      </dgm:t>
    </dgm:pt>
    <dgm:pt modelId="{37ADAC21-58EE-4EA9-A26B-4D3C4DDEEB9D}">
      <dgm:prSet/>
      <dgm:spPr/>
      <dgm:t>
        <a:bodyPr/>
        <a:lstStyle/>
        <a:p>
          <a:pPr rtl="0"/>
          <a:r>
            <a:rPr lang="es-EC" smtClean="0"/>
            <a:t>Donde:</a:t>
          </a:r>
          <a:endParaRPr lang="en-US"/>
        </a:p>
      </dgm:t>
    </dgm:pt>
    <dgm:pt modelId="{65B963A6-1447-4B2B-A90B-9C7C78E1902D}" type="parTrans" cxnId="{68841CA5-3530-40A5-9C8B-5B134C4E3F24}">
      <dgm:prSet/>
      <dgm:spPr/>
      <dgm:t>
        <a:bodyPr/>
        <a:lstStyle/>
        <a:p>
          <a:endParaRPr lang="es-ES"/>
        </a:p>
      </dgm:t>
    </dgm:pt>
    <dgm:pt modelId="{4A0FF630-CBB1-4F50-99C3-3C78407C7395}" type="sibTrans" cxnId="{68841CA5-3530-40A5-9C8B-5B134C4E3F24}">
      <dgm:prSet/>
      <dgm:spPr/>
      <dgm:t>
        <a:bodyPr/>
        <a:lstStyle/>
        <a:p>
          <a:endParaRPr lang="es-ES"/>
        </a:p>
      </dgm:t>
    </dgm:pt>
    <dgm:pt modelId="{BD7F0503-3A1D-4C6D-ACFA-9F8435138954}">
      <dgm:prSet/>
      <dgm:spPr/>
      <dgm:t>
        <a:bodyPr/>
        <a:lstStyle/>
        <a:p>
          <a:pPr rtl="0"/>
          <a:r>
            <a:rPr lang="es-EC" smtClean="0"/>
            <a:t>ES = extracto seco (son los sólidos totales de la muestra)</a:t>
          </a:r>
          <a:endParaRPr lang="en-US"/>
        </a:p>
      </dgm:t>
    </dgm:pt>
    <dgm:pt modelId="{5F19167A-0A08-44A9-B88A-A2E19A3FD7C4}" type="parTrans" cxnId="{B2E27799-C261-4DA2-8262-E1F56FD697AD}">
      <dgm:prSet/>
      <dgm:spPr/>
      <dgm:t>
        <a:bodyPr/>
        <a:lstStyle/>
        <a:p>
          <a:endParaRPr lang="es-ES"/>
        </a:p>
      </dgm:t>
    </dgm:pt>
    <dgm:pt modelId="{D8F2EC4D-60AA-46FE-95EB-4210A3A89703}" type="sibTrans" cxnId="{B2E27799-C261-4DA2-8262-E1F56FD697AD}">
      <dgm:prSet/>
      <dgm:spPr/>
      <dgm:t>
        <a:bodyPr/>
        <a:lstStyle/>
        <a:p>
          <a:endParaRPr lang="es-ES"/>
        </a:p>
      </dgm:t>
    </dgm:pt>
    <dgm:pt modelId="{57CBBB70-D77A-41E9-8457-78699D70E8F4}">
      <dgm:prSet/>
      <dgm:spPr/>
      <dgm:t>
        <a:bodyPr/>
        <a:lstStyle/>
        <a:p>
          <a:pPr rtl="0"/>
          <a:r>
            <a:rPr lang="es-EC" dirty="0" smtClean="0"/>
            <a:t>L = grados del lactodensímetro</a:t>
          </a:r>
          <a:endParaRPr lang="en-US" dirty="0"/>
        </a:p>
      </dgm:t>
    </dgm:pt>
    <dgm:pt modelId="{C41DA47C-9BD9-49ED-A055-3B45350B6A1C}" type="parTrans" cxnId="{42E6841F-DA7C-4A51-9876-9526CC40DB95}">
      <dgm:prSet/>
      <dgm:spPr/>
      <dgm:t>
        <a:bodyPr/>
        <a:lstStyle/>
        <a:p>
          <a:endParaRPr lang="es-ES"/>
        </a:p>
      </dgm:t>
    </dgm:pt>
    <dgm:pt modelId="{6C84CAE5-A6F6-4178-9A1D-F072F2B103F3}" type="sibTrans" cxnId="{42E6841F-DA7C-4A51-9876-9526CC40DB95}">
      <dgm:prSet/>
      <dgm:spPr/>
      <dgm:t>
        <a:bodyPr/>
        <a:lstStyle/>
        <a:p>
          <a:endParaRPr lang="es-ES"/>
        </a:p>
      </dgm:t>
    </dgm:pt>
    <dgm:pt modelId="{C595106A-27FC-4D6A-8BE7-3115E17B5009}">
      <dgm:prSet/>
      <dgm:spPr/>
      <dgm:t>
        <a:bodyPr/>
        <a:lstStyle/>
        <a:p>
          <a:pPr rtl="0"/>
          <a:r>
            <a:rPr lang="es-EC" smtClean="0"/>
            <a:t>G = % de grasa</a:t>
          </a:r>
          <a:endParaRPr lang="en-US"/>
        </a:p>
      </dgm:t>
    </dgm:pt>
    <dgm:pt modelId="{0C488166-4D08-4EF2-AF69-4400BDE7FF14}" type="parTrans" cxnId="{55C19A93-F72D-4350-9477-2AE20587CA98}">
      <dgm:prSet/>
      <dgm:spPr/>
      <dgm:t>
        <a:bodyPr/>
        <a:lstStyle/>
        <a:p>
          <a:endParaRPr lang="es-ES"/>
        </a:p>
      </dgm:t>
    </dgm:pt>
    <dgm:pt modelId="{2A30B9FF-E45B-4788-86A8-2619D4526369}" type="sibTrans" cxnId="{55C19A93-F72D-4350-9477-2AE20587CA98}">
      <dgm:prSet/>
      <dgm:spPr/>
      <dgm:t>
        <a:bodyPr/>
        <a:lstStyle/>
        <a:p>
          <a:endParaRPr lang="es-ES"/>
        </a:p>
      </dgm:t>
    </dgm:pt>
    <dgm:pt modelId="{1BE63817-600C-43B6-BFBB-05B5470CF960}" type="pres">
      <dgm:prSet presAssocID="{B686731B-50C6-4684-8707-84994DCA8836}" presName="Name0" presStyleCnt="0">
        <dgm:presLayoutVars>
          <dgm:dir/>
          <dgm:animLvl val="lvl"/>
          <dgm:resizeHandles val="exact"/>
        </dgm:presLayoutVars>
      </dgm:prSet>
      <dgm:spPr/>
      <dgm:t>
        <a:bodyPr/>
        <a:lstStyle/>
        <a:p>
          <a:endParaRPr lang="es-ES"/>
        </a:p>
      </dgm:t>
    </dgm:pt>
    <dgm:pt modelId="{B2D418E6-DC3C-4268-97B4-D5E12A9131BA}" type="pres">
      <dgm:prSet presAssocID="{B686731B-50C6-4684-8707-84994DCA8836}" presName="tSp" presStyleCnt="0"/>
      <dgm:spPr/>
    </dgm:pt>
    <dgm:pt modelId="{98FF85AA-D75B-4D70-9666-052858B98DF7}" type="pres">
      <dgm:prSet presAssocID="{B686731B-50C6-4684-8707-84994DCA8836}" presName="bSp" presStyleCnt="0"/>
      <dgm:spPr/>
    </dgm:pt>
    <dgm:pt modelId="{4658E59C-5FDB-41FD-BDD3-A579A8FC4CFB}" type="pres">
      <dgm:prSet presAssocID="{B686731B-50C6-4684-8707-84994DCA8836}" presName="process" presStyleCnt="0"/>
      <dgm:spPr/>
    </dgm:pt>
    <dgm:pt modelId="{A28765D7-7157-4659-8748-2716C5D95012}" type="pres">
      <dgm:prSet presAssocID="{8F07BF96-3314-4539-B138-135B7A96C5E3}" presName="composite1" presStyleCnt="0"/>
      <dgm:spPr/>
    </dgm:pt>
    <dgm:pt modelId="{CAC6CE6F-EAF5-4C7C-8BEF-711423C70D9E}" type="pres">
      <dgm:prSet presAssocID="{8F07BF96-3314-4539-B138-135B7A96C5E3}" presName="dummyNode1" presStyleLbl="node1" presStyleIdx="0" presStyleCnt="1"/>
      <dgm:spPr/>
    </dgm:pt>
    <dgm:pt modelId="{CB9C54D6-7D77-447C-AACF-E1B0DF8624A3}" type="pres">
      <dgm:prSet presAssocID="{8F07BF96-3314-4539-B138-135B7A96C5E3}" presName="childNode1" presStyleLbl="bgAcc1" presStyleIdx="0" presStyleCnt="1">
        <dgm:presLayoutVars>
          <dgm:bulletEnabled val="1"/>
        </dgm:presLayoutVars>
      </dgm:prSet>
      <dgm:spPr/>
      <dgm:t>
        <a:bodyPr/>
        <a:lstStyle/>
        <a:p>
          <a:endParaRPr lang="es-ES"/>
        </a:p>
      </dgm:t>
    </dgm:pt>
    <dgm:pt modelId="{101B95B8-42D5-4D70-8342-F60620864092}" type="pres">
      <dgm:prSet presAssocID="{8F07BF96-3314-4539-B138-135B7A96C5E3}" presName="childNode1tx" presStyleLbl="bgAcc1" presStyleIdx="0" presStyleCnt="1">
        <dgm:presLayoutVars>
          <dgm:bulletEnabled val="1"/>
        </dgm:presLayoutVars>
      </dgm:prSet>
      <dgm:spPr/>
      <dgm:t>
        <a:bodyPr/>
        <a:lstStyle/>
        <a:p>
          <a:endParaRPr lang="es-ES"/>
        </a:p>
      </dgm:t>
    </dgm:pt>
    <dgm:pt modelId="{425517BC-8734-47A3-A1B4-41EC7F24E14E}" type="pres">
      <dgm:prSet presAssocID="{8F07BF96-3314-4539-B138-135B7A96C5E3}" presName="parentNode1" presStyleLbl="node1" presStyleIdx="0" presStyleCnt="1" custScaleX="115133" custScaleY="79653">
        <dgm:presLayoutVars>
          <dgm:chMax val="1"/>
          <dgm:bulletEnabled val="1"/>
        </dgm:presLayoutVars>
      </dgm:prSet>
      <dgm:spPr/>
      <dgm:t>
        <a:bodyPr/>
        <a:lstStyle/>
        <a:p>
          <a:endParaRPr lang="es-ES"/>
        </a:p>
      </dgm:t>
    </dgm:pt>
    <dgm:pt modelId="{0A0656C7-74CD-497B-A418-9CFB0762408F}" type="pres">
      <dgm:prSet presAssocID="{8F07BF96-3314-4539-B138-135B7A96C5E3}" presName="connSite1" presStyleCnt="0"/>
      <dgm:spPr/>
    </dgm:pt>
  </dgm:ptLst>
  <dgm:cxnLst>
    <dgm:cxn modelId="{027FAAF6-A7A2-412C-9636-C61C4F385CAA}" type="presOf" srcId="{8F07BF96-3314-4539-B138-135B7A96C5E3}" destId="{425517BC-8734-47A3-A1B4-41EC7F24E14E}" srcOrd="0" destOrd="0" presId="urn:microsoft.com/office/officeart/2005/8/layout/hProcess4"/>
    <dgm:cxn modelId="{42E6841F-DA7C-4A51-9876-9526CC40DB95}" srcId="{8F07BF96-3314-4539-B138-135B7A96C5E3}" destId="{57CBBB70-D77A-41E9-8457-78699D70E8F4}" srcOrd="2" destOrd="0" parTransId="{C41DA47C-9BD9-49ED-A055-3B45350B6A1C}" sibTransId="{6C84CAE5-A6F6-4178-9A1D-F072F2B103F3}"/>
    <dgm:cxn modelId="{C363656D-9873-4A3A-8CBE-15F6A33F0801}" type="presOf" srcId="{B686731B-50C6-4684-8707-84994DCA8836}" destId="{1BE63817-600C-43B6-BFBB-05B5470CF960}" srcOrd="0" destOrd="0" presId="urn:microsoft.com/office/officeart/2005/8/layout/hProcess4"/>
    <dgm:cxn modelId="{330455B7-5909-4D77-9CF9-1713FFD577DC}" type="presOf" srcId="{BD7F0503-3A1D-4C6D-ACFA-9F8435138954}" destId="{CB9C54D6-7D77-447C-AACF-E1B0DF8624A3}" srcOrd="0" destOrd="1" presId="urn:microsoft.com/office/officeart/2005/8/layout/hProcess4"/>
    <dgm:cxn modelId="{211452F5-401E-42D0-AAEC-BC0684C19A40}" type="presOf" srcId="{57CBBB70-D77A-41E9-8457-78699D70E8F4}" destId="{101B95B8-42D5-4D70-8342-F60620864092}" srcOrd="1" destOrd="2" presId="urn:microsoft.com/office/officeart/2005/8/layout/hProcess4"/>
    <dgm:cxn modelId="{B2E27799-C261-4DA2-8262-E1F56FD697AD}" srcId="{8F07BF96-3314-4539-B138-135B7A96C5E3}" destId="{BD7F0503-3A1D-4C6D-ACFA-9F8435138954}" srcOrd="1" destOrd="0" parTransId="{5F19167A-0A08-44A9-B88A-A2E19A3FD7C4}" sibTransId="{D8F2EC4D-60AA-46FE-95EB-4210A3A89703}"/>
    <dgm:cxn modelId="{68841CA5-3530-40A5-9C8B-5B134C4E3F24}" srcId="{8F07BF96-3314-4539-B138-135B7A96C5E3}" destId="{37ADAC21-58EE-4EA9-A26B-4D3C4DDEEB9D}" srcOrd="0" destOrd="0" parTransId="{65B963A6-1447-4B2B-A90B-9C7C78E1902D}" sibTransId="{4A0FF630-CBB1-4F50-99C3-3C78407C7395}"/>
    <dgm:cxn modelId="{5B560A42-CA81-4D42-AFC2-7D9161780348}" srcId="{B686731B-50C6-4684-8707-84994DCA8836}" destId="{8F07BF96-3314-4539-B138-135B7A96C5E3}" srcOrd="0" destOrd="0" parTransId="{9A1507E4-F5E0-4D45-8A3F-D1665B070635}" sibTransId="{77E9D30D-6F01-429E-9F09-46E768B3A59F}"/>
    <dgm:cxn modelId="{C1658233-872E-450F-9B65-707C482DF2A1}" type="presOf" srcId="{C595106A-27FC-4D6A-8BE7-3115E17B5009}" destId="{CB9C54D6-7D77-447C-AACF-E1B0DF8624A3}" srcOrd="0" destOrd="3" presId="urn:microsoft.com/office/officeart/2005/8/layout/hProcess4"/>
    <dgm:cxn modelId="{55C19A93-F72D-4350-9477-2AE20587CA98}" srcId="{8F07BF96-3314-4539-B138-135B7A96C5E3}" destId="{C595106A-27FC-4D6A-8BE7-3115E17B5009}" srcOrd="3" destOrd="0" parTransId="{0C488166-4D08-4EF2-AF69-4400BDE7FF14}" sibTransId="{2A30B9FF-E45B-4788-86A8-2619D4526369}"/>
    <dgm:cxn modelId="{0C7C21CC-899B-4F49-98BF-48A805D2975F}" type="presOf" srcId="{37ADAC21-58EE-4EA9-A26B-4D3C4DDEEB9D}" destId="{CB9C54D6-7D77-447C-AACF-E1B0DF8624A3}" srcOrd="0" destOrd="0" presId="urn:microsoft.com/office/officeart/2005/8/layout/hProcess4"/>
    <dgm:cxn modelId="{8084002C-1C1C-461A-B204-6E872F640B0B}" type="presOf" srcId="{37ADAC21-58EE-4EA9-A26B-4D3C4DDEEB9D}" destId="{101B95B8-42D5-4D70-8342-F60620864092}" srcOrd="1" destOrd="0" presId="urn:microsoft.com/office/officeart/2005/8/layout/hProcess4"/>
    <dgm:cxn modelId="{69200272-A1AA-4807-AA99-1E2D390D6EED}" type="presOf" srcId="{C595106A-27FC-4D6A-8BE7-3115E17B5009}" destId="{101B95B8-42D5-4D70-8342-F60620864092}" srcOrd="1" destOrd="3" presId="urn:microsoft.com/office/officeart/2005/8/layout/hProcess4"/>
    <dgm:cxn modelId="{A46716A0-25D2-4751-86EF-DD61E82D880E}" type="presOf" srcId="{BD7F0503-3A1D-4C6D-ACFA-9F8435138954}" destId="{101B95B8-42D5-4D70-8342-F60620864092}" srcOrd="1" destOrd="1" presId="urn:microsoft.com/office/officeart/2005/8/layout/hProcess4"/>
    <dgm:cxn modelId="{F1E1804A-A2DC-4178-881B-D20D5FF1FC5D}" type="presOf" srcId="{57CBBB70-D77A-41E9-8457-78699D70E8F4}" destId="{CB9C54D6-7D77-447C-AACF-E1B0DF8624A3}" srcOrd="0" destOrd="2" presId="urn:microsoft.com/office/officeart/2005/8/layout/hProcess4"/>
    <dgm:cxn modelId="{1A5E1E2A-6D39-4F04-AE16-89A33FBDF3BF}" type="presParOf" srcId="{1BE63817-600C-43B6-BFBB-05B5470CF960}" destId="{B2D418E6-DC3C-4268-97B4-D5E12A9131BA}" srcOrd="0" destOrd="0" presId="urn:microsoft.com/office/officeart/2005/8/layout/hProcess4"/>
    <dgm:cxn modelId="{74A97062-AFCB-4556-AD69-D9D320BA8C53}" type="presParOf" srcId="{1BE63817-600C-43B6-BFBB-05B5470CF960}" destId="{98FF85AA-D75B-4D70-9666-052858B98DF7}" srcOrd="1" destOrd="0" presId="urn:microsoft.com/office/officeart/2005/8/layout/hProcess4"/>
    <dgm:cxn modelId="{8CAF13E4-5CAF-4D70-BE0C-7318AB679F0E}" type="presParOf" srcId="{1BE63817-600C-43B6-BFBB-05B5470CF960}" destId="{4658E59C-5FDB-41FD-BDD3-A579A8FC4CFB}" srcOrd="2" destOrd="0" presId="urn:microsoft.com/office/officeart/2005/8/layout/hProcess4"/>
    <dgm:cxn modelId="{F63AE52A-C687-4B97-A80B-148D91ABB21F}" type="presParOf" srcId="{4658E59C-5FDB-41FD-BDD3-A579A8FC4CFB}" destId="{A28765D7-7157-4659-8748-2716C5D95012}" srcOrd="0" destOrd="0" presId="urn:microsoft.com/office/officeart/2005/8/layout/hProcess4"/>
    <dgm:cxn modelId="{492039DC-E4FF-4271-BCE7-93D4976BA186}" type="presParOf" srcId="{A28765D7-7157-4659-8748-2716C5D95012}" destId="{CAC6CE6F-EAF5-4C7C-8BEF-711423C70D9E}" srcOrd="0" destOrd="0" presId="urn:microsoft.com/office/officeart/2005/8/layout/hProcess4"/>
    <dgm:cxn modelId="{438C13C0-635F-4D6D-B3F4-A881D577DEF0}" type="presParOf" srcId="{A28765D7-7157-4659-8748-2716C5D95012}" destId="{CB9C54D6-7D77-447C-AACF-E1B0DF8624A3}" srcOrd="1" destOrd="0" presId="urn:microsoft.com/office/officeart/2005/8/layout/hProcess4"/>
    <dgm:cxn modelId="{67530811-2620-4E08-A9FB-3C0D075203E0}" type="presParOf" srcId="{A28765D7-7157-4659-8748-2716C5D95012}" destId="{101B95B8-42D5-4D70-8342-F60620864092}" srcOrd="2" destOrd="0" presId="urn:microsoft.com/office/officeart/2005/8/layout/hProcess4"/>
    <dgm:cxn modelId="{37779FDE-B7C6-4CE6-B3A4-25EAF1C0F4B3}" type="presParOf" srcId="{A28765D7-7157-4659-8748-2716C5D95012}" destId="{425517BC-8734-47A3-A1B4-41EC7F24E14E}" srcOrd="3" destOrd="0" presId="urn:microsoft.com/office/officeart/2005/8/layout/hProcess4"/>
    <dgm:cxn modelId="{92635D6D-88EF-4A8A-BF2B-D1A924C3FEEC}" type="presParOf" srcId="{A28765D7-7157-4659-8748-2716C5D95012}" destId="{0A0656C7-74CD-497B-A418-9CFB0762408F}"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86731B-50C6-4684-8707-84994DCA8836}"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s-ES"/>
        </a:p>
      </dgm:t>
    </dgm:pt>
    <dgm:pt modelId="{8F07BF96-3314-4539-B138-135B7A96C5E3}">
      <dgm:prSet/>
      <dgm:spPr>
        <a:blipFill>
          <a:blip xmlns:r="http://schemas.openxmlformats.org/officeDocument/2006/relationships" r:embed="rId1"/>
          <a:stretch>
            <a:fillRect/>
          </a:stretch>
        </a:blipFill>
      </dgm:spPr>
      <dgm:t>
        <a:bodyPr/>
        <a:lstStyle/>
        <a:p>
          <a:r>
            <a:rPr lang="en-US">
              <a:noFill/>
            </a:rPr>
            <a:t> </a:t>
          </a:r>
        </a:p>
      </dgm:t>
    </dgm:pt>
    <dgm:pt modelId="{9A1507E4-F5E0-4D45-8A3F-D1665B070635}" type="parTrans" cxnId="{5B560A42-CA81-4D42-AFC2-7D9161780348}">
      <dgm:prSet/>
      <dgm:spPr/>
      <dgm:t>
        <a:bodyPr/>
        <a:lstStyle/>
        <a:p>
          <a:endParaRPr lang="es-ES"/>
        </a:p>
      </dgm:t>
    </dgm:pt>
    <dgm:pt modelId="{77E9D30D-6F01-429E-9F09-46E768B3A59F}" type="sibTrans" cxnId="{5B560A42-CA81-4D42-AFC2-7D9161780348}">
      <dgm:prSet/>
      <dgm:spPr/>
      <dgm:t>
        <a:bodyPr/>
        <a:lstStyle/>
        <a:p>
          <a:endParaRPr lang="es-ES"/>
        </a:p>
      </dgm:t>
    </dgm:pt>
    <dgm:pt modelId="{37ADAC21-58EE-4EA9-A26B-4D3C4DDEEB9D}">
      <dgm:prSet/>
      <dgm:spPr/>
      <dgm:t>
        <a:bodyPr/>
        <a:lstStyle/>
        <a:p>
          <a:pPr rtl="0"/>
          <a:r>
            <a:rPr lang="es-EC" smtClean="0"/>
            <a:t>Donde:</a:t>
          </a:r>
          <a:endParaRPr lang="en-US"/>
        </a:p>
      </dgm:t>
    </dgm:pt>
    <dgm:pt modelId="{65B963A6-1447-4B2B-A90B-9C7C78E1902D}" type="parTrans" cxnId="{68841CA5-3530-40A5-9C8B-5B134C4E3F24}">
      <dgm:prSet/>
      <dgm:spPr/>
      <dgm:t>
        <a:bodyPr/>
        <a:lstStyle/>
        <a:p>
          <a:endParaRPr lang="es-ES"/>
        </a:p>
      </dgm:t>
    </dgm:pt>
    <dgm:pt modelId="{4A0FF630-CBB1-4F50-99C3-3C78407C7395}" type="sibTrans" cxnId="{68841CA5-3530-40A5-9C8B-5B134C4E3F24}">
      <dgm:prSet/>
      <dgm:spPr/>
      <dgm:t>
        <a:bodyPr/>
        <a:lstStyle/>
        <a:p>
          <a:endParaRPr lang="es-ES"/>
        </a:p>
      </dgm:t>
    </dgm:pt>
    <dgm:pt modelId="{BD7F0503-3A1D-4C6D-ACFA-9F8435138954}">
      <dgm:prSet/>
      <dgm:spPr/>
      <dgm:t>
        <a:bodyPr/>
        <a:lstStyle/>
        <a:p>
          <a:pPr rtl="0"/>
          <a:r>
            <a:rPr lang="es-EC" smtClean="0"/>
            <a:t>ES = extracto seco (son los sólidos totales de la muestra)</a:t>
          </a:r>
          <a:endParaRPr lang="en-US"/>
        </a:p>
      </dgm:t>
    </dgm:pt>
    <dgm:pt modelId="{5F19167A-0A08-44A9-B88A-A2E19A3FD7C4}" type="parTrans" cxnId="{B2E27799-C261-4DA2-8262-E1F56FD697AD}">
      <dgm:prSet/>
      <dgm:spPr/>
      <dgm:t>
        <a:bodyPr/>
        <a:lstStyle/>
        <a:p>
          <a:endParaRPr lang="es-ES"/>
        </a:p>
      </dgm:t>
    </dgm:pt>
    <dgm:pt modelId="{D8F2EC4D-60AA-46FE-95EB-4210A3A89703}" type="sibTrans" cxnId="{B2E27799-C261-4DA2-8262-E1F56FD697AD}">
      <dgm:prSet/>
      <dgm:spPr/>
      <dgm:t>
        <a:bodyPr/>
        <a:lstStyle/>
        <a:p>
          <a:endParaRPr lang="es-ES"/>
        </a:p>
      </dgm:t>
    </dgm:pt>
    <dgm:pt modelId="{57CBBB70-D77A-41E9-8457-78699D70E8F4}">
      <dgm:prSet/>
      <dgm:spPr/>
      <dgm:t>
        <a:bodyPr/>
        <a:lstStyle/>
        <a:p>
          <a:pPr rtl="0"/>
          <a:r>
            <a:rPr lang="es-EC" dirty="0" smtClean="0"/>
            <a:t>L = grados del lactodensímetro</a:t>
          </a:r>
          <a:endParaRPr lang="en-US" dirty="0"/>
        </a:p>
      </dgm:t>
    </dgm:pt>
    <dgm:pt modelId="{C41DA47C-9BD9-49ED-A055-3B45350B6A1C}" type="parTrans" cxnId="{42E6841F-DA7C-4A51-9876-9526CC40DB95}">
      <dgm:prSet/>
      <dgm:spPr/>
      <dgm:t>
        <a:bodyPr/>
        <a:lstStyle/>
        <a:p>
          <a:endParaRPr lang="es-ES"/>
        </a:p>
      </dgm:t>
    </dgm:pt>
    <dgm:pt modelId="{6C84CAE5-A6F6-4178-9A1D-F072F2B103F3}" type="sibTrans" cxnId="{42E6841F-DA7C-4A51-9876-9526CC40DB95}">
      <dgm:prSet/>
      <dgm:spPr/>
      <dgm:t>
        <a:bodyPr/>
        <a:lstStyle/>
        <a:p>
          <a:endParaRPr lang="es-ES"/>
        </a:p>
      </dgm:t>
    </dgm:pt>
    <dgm:pt modelId="{C595106A-27FC-4D6A-8BE7-3115E17B5009}">
      <dgm:prSet/>
      <dgm:spPr/>
      <dgm:t>
        <a:bodyPr/>
        <a:lstStyle/>
        <a:p>
          <a:pPr rtl="0"/>
          <a:r>
            <a:rPr lang="es-EC" smtClean="0"/>
            <a:t>G = % de grasa</a:t>
          </a:r>
          <a:endParaRPr lang="en-US"/>
        </a:p>
      </dgm:t>
    </dgm:pt>
    <dgm:pt modelId="{0C488166-4D08-4EF2-AF69-4400BDE7FF14}" type="parTrans" cxnId="{55C19A93-F72D-4350-9477-2AE20587CA98}">
      <dgm:prSet/>
      <dgm:spPr/>
      <dgm:t>
        <a:bodyPr/>
        <a:lstStyle/>
        <a:p>
          <a:endParaRPr lang="es-ES"/>
        </a:p>
      </dgm:t>
    </dgm:pt>
    <dgm:pt modelId="{2A30B9FF-E45B-4788-86A8-2619D4526369}" type="sibTrans" cxnId="{55C19A93-F72D-4350-9477-2AE20587CA98}">
      <dgm:prSet/>
      <dgm:spPr/>
      <dgm:t>
        <a:bodyPr/>
        <a:lstStyle/>
        <a:p>
          <a:endParaRPr lang="es-ES"/>
        </a:p>
      </dgm:t>
    </dgm:pt>
    <dgm:pt modelId="{1BE63817-600C-43B6-BFBB-05B5470CF960}" type="pres">
      <dgm:prSet presAssocID="{B686731B-50C6-4684-8707-84994DCA8836}" presName="Name0" presStyleCnt="0">
        <dgm:presLayoutVars>
          <dgm:dir/>
          <dgm:animLvl val="lvl"/>
          <dgm:resizeHandles val="exact"/>
        </dgm:presLayoutVars>
      </dgm:prSet>
      <dgm:spPr/>
    </dgm:pt>
    <dgm:pt modelId="{B2D418E6-DC3C-4268-97B4-D5E12A9131BA}" type="pres">
      <dgm:prSet presAssocID="{B686731B-50C6-4684-8707-84994DCA8836}" presName="tSp" presStyleCnt="0"/>
      <dgm:spPr/>
    </dgm:pt>
    <dgm:pt modelId="{98FF85AA-D75B-4D70-9666-052858B98DF7}" type="pres">
      <dgm:prSet presAssocID="{B686731B-50C6-4684-8707-84994DCA8836}" presName="bSp" presStyleCnt="0"/>
      <dgm:spPr/>
    </dgm:pt>
    <dgm:pt modelId="{4658E59C-5FDB-41FD-BDD3-A579A8FC4CFB}" type="pres">
      <dgm:prSet presAssocID="{B686731B-50C6-4684-8707-84994DCA8836}" presName="process" presStyleCnt="0"/>
      <dgm:spPr/>
    </dgm:pt>
    <dgm:pt modelId="{A28765D7-7157-4659-8748-2716C5D95012}" type="pres">
      <dgm:prSet presAssocID="{8F07BF96-3314-4539-B138-135B7A96C5E3}" presName="composite1" presStyleCnt="0"/>
      <dgm:spPr/>
    </dgm:pt>
    <dgm:pt modelId="{CAC6CE6F-EAF5-4C7C-8BEF-711423C70D9E}" type="pres">
      <dgm:prSet presAssocID="{8F07BF96-3314-4539-B138-135B7A96C5E3}" presName="dummyNode1" presStyleLbl="node1" presStyleIdx="0" presStyleCnt="1"/>
      <dgm:spPr/>
    </dgm:pt>
    <dgm:pt modelId="{CB9C54D6-7D77-447C-AACF-E1B0DF8624A3}" type="pres">
      <dgm:prSet presAssocID="{8F07BF96-3314-4539-B138-135B7A96C5E3}" presName="childNode1" presStyleLbl="bgAcc1" presStyleIdx="0" presStyleCnt="1">
        <dgm:presLayoutVars>
          <dgm:bulletEnabled val="1"/>
        </dgm:presLayoutVars>
      </dgm:prSet>
      <dgm:spPr/>
    </dgm:pt>
    <dgm:pt modelId="{101B95B8-42D5-4D70-8342-F60620864092}" type="pres">
      <dgm:prSet presAssocID="{8F07BF96-3314-4539-B138-135B7A96C5E3}" presName="childNode1tx" presStyleLbl="bgAcc1" presStyleIdx="0" presStyleCnt="1">
        <dgm:presLayoutVars>
          <dgm:bulletEnabled val="1"/>
        </dgm:presLayoutVars>
      </dgm:prSet>
      <dgm:spPr/>
    </dgm:pt>
    <dgm:pt modelId="{425517BC-8734-47A3-A1B4-41EC7F24E14E}" type="pres">
      <dgm:prSet presAssocID="{8F07BF96-3314-4539-B138-135B7A96C5E3}" presName="parentNode1" presStyleLbl="node1" presStyleIdx="0" presStyleCnt="1" custScaleX="115133" custScaleY="79653">
        <dgm:presLayoutVars>
          <dgm:chMax val="1"/>
          <dgm:bulletEnabled val="1"/>
        </dgm:presLayoutVars>
      </dgm:prSet>
      <dgm:spPr/>
    </dgm:pt>
    <dgm:pt modelId="{0A0656C7-74CD-497B-A418-9CFB0762408F}" type="pres">
      <dgm:prSet presAssocID="{8F07BF96-3314-4539-B138-135B7A96C5E3}" presName="connSite1" presStyleCnt="0"/>
      <dgm:spPr/>
    </dgm:pt>
  </dgm:ptLst>
  <dgm:cxnLst>
    <dgm:cxn modelId="{8084002C-1C1C-461A-B204-6E872F640B0B}" type="presOf" srcId="{37ADAC21-58EE-4EA9-A26B-4D3C4DDEEB9D}" destId="{101B95B8-42D5-4D70-8342-F60620864092}" srcOrd="1" destOrd="0" presId="urn:microsoft.com/office/officeart/2005/8/layout/hProcess4"/>
    <dgm:cxn modelId="{027FAAF6-A7A2-412C-9636-C61C4F385CAA}" type="presOf" srcId="{8F07BF96-3314-4539-B138-135B7A96C5E3}" destId="{425517BC-8734-47A3-A1B4-41EC7F24E14E}" srcOrd="0" destOrd="0" presId="urn:microsoft.com/office/officeart/2005/8/layout/hProcess4"/>
    <dgm:cxn modelId="{B2E27799-C261-4DA2-8262-E1F56FD697AD}" srcId="{8F07BF96-3314-4539-B138-135B7A96C5E3}" destId="{BD7F0503-3A1D-4C6D-ACFA-9F8435138954}" srcOrd="1" destOrd="0" parTransId="{5F19167A-0A08-44A9-B88A-A2E19A3FD7C4}" sibTransId="{D8F2EC4D-60AA-46FE-95EB-4210A3A89703}"/>
    <dgm:cxn modelId="{A46716A0-25D2-4751-86EF-DD61E82D880E}" type="presOf" srcId="{BD7F0503-3A1D-4C6D-ACFA-9F8435138954}" destId="{101B95B8-42D5-4D70-8342-F60620864092}" srcOrd="1" destOrd="1" presId="urn:microsoft.com/office/officeart/2005/8/layout/hProcess4"/>
    <dgm:cxn modelId="{5B560A42-CA81-4D42-AFC2-7D9161780348}" srcId="{B686731B-50C6-4684-8707-84994DCA8836}" destId="{8F07BF96-3314-4539-B138-135B7A96C5E3}" srcOrd="0" destOrd="0" parTransId="{9A1507E4-F5E0-4D45-8A3F-D1665B070635}" sibTransId="{77E9D30D-6F01-429E-9F09-46E768B3A59F}"/>
    <dgm:cxn modelId="{0C7C21CC-899B-4F49-98BF-48A805D2975F}" type="presOf" srcId="{37ADAC21-58EE-4EA9-A26B-4D3C4DDEEB9D}" destId="{CB9C54D6-7D77-447C-AACF-E1B0DF8624A3}" srcOrd="0" destOrd="0" presId="urn:microsoft.com/office/officeart/2005/8/layout/hProcess4"/>
    <dgm:cxn modelId="{F1E1804A-A2DC-4178-881B-D20D5FF1FC5D}" type="presOf" srcId="{57CBBB70-D77A-41E9-8457-78699D70E8F4}" destId="{CB9C54D6-7D77-447C-AACF-E1B0DF8624A3}" srcOrd="0" destOrd="2" presId="urn:microsoft.com/office/officeart/2005/8/layout/hProcess4"/>
    <dgm:cxn modelId="{C1658233-872E-450F-9B65-707C482DF2A1}" type="presOf" srcId="{C595106A-27FC-4D6A-8BE7-3115E17B5009}" destId="{CB9C54D6-7D77-447C-AACF-E1B0DF8624A3}" srcOrd="0" destOrd="3" presId="urn:microsoft.com/office/officeart/2005/8/layout/hProcess4"/>
    <dgm:cxn modelId="{211452F5-401E-42D0-AAEC-BC0684C19A40}" type="presOf" srcId="{57CBBB70-D77A-41E9-8457-78699D70E8F4}" destId="{101B95B8-42D5-4D70-8342-F60620864092}" srcOrd="1" destOrd="2" presId="urn:microsoft.com/office/officeart/2005/8/layout/hProcess4"/>
    <dgm:cxn modelId="{330455B7-5909-4D77-9CF9-1713FFD577DC}" type="presOf" srcId="{BD7F0503-3A1D-4C6D-ACFA-9F8435138954}" destId="{CB9C54D6-7D77-447C-AACF-E1B0DF8624A3}" srcOrd="0" destOrd="1" presId="urn:microsoft.com/office/officeart/2005/8/layout/hProcess4"/>
    <dgm:cxn modelId="{69200272-A1AA-4807-AA99-1E2D390D6EED}" type="presOf" srcId="{C595106A-27FC-4D6A-8BE7-3115E17B5009}" destId="{101B95B8-42D5-4D70-8342-F60620864092}" srcOrd="1" destOrd="3" presId="urn:microsoft.com/office/officeart/2005/8/layout/hProcess4"/>
    <dgm:cxn modelId="{C363656D-9873-4A3A-8CBE-15F6A33F0801}" type="presOf" srcId="{B686731B-50C6-4684-8707-84994DCA8836}" destId="{1BE63817-600C-43B6-BFBB-05B5470CF960}" srcOrd="0" destOrd="0" presId="urn:microsoft.com/office/officeart/2005/8/layout/hProcess4"/>
    <dgm:cxn modelId="{68841CA5-3530-40A5-9C8B-5B134C4E3F24}" srcId="{8F07BF96-3314-4539-B138-135B7A96C5E3}" destId="{37ADAC21-58EE-4EA9-A26B-4D3C4DDEEB9D}" srcOrd="0" destOrd="0" parTransId="{65B963A6-1447-4B2B-A90B-9C7C78E1902D}" sibTransId="{4A0FF630-CBB1-4F50-99C3-3C78407C7395}"/>
    <dgm:cxn modelId="{55C19A93-F72D-4350-9477-2AE20587CA98}" srcId="{8F07BF96-3314-4539-B138-135B7A96C5E3}" destId="{C595106A-27FC-4D6A-8BE7-3115E17B5009}" srcOrd="3" destOrd="0" parTransId="{0C488166-4D08-4EF2-AF69-4400BDE7FF14}" sibTransId="{2A30B9FF-E45B-4788-86A8-2619D4526369}"/>
    <dgm:cxn modelId="{42E6841F-DA7C-4A51-9876-9526CC40DB95}" srcId="{8F07BF96-3314-4539-B138-135B7A96C5E3}" destId="{57CBBB70-D77A-41E9-8457-78699D70E8F4}" srcOrd="2" destOrd="0" parTransId="{C41DA47C-9BD9-49ED-A055-3B45350B6A1C}" sibTransId="{6C84CAE5-A6F6-4178-9A1D-F072F2B103F3}"/>
    <dgm:cxn modelId="{1A5E1E2A-6D39-4F04-AE16-89A33FBDF3BF}" type="presParOf" srcId="{1BE63817-600C-43B6-BFBB-05B5470CF960}" destId="{B2D418E6-DC3C-4268-97B4-D5E12A9131BA}" srcOrd="0" destOrd="0" presId="urn:microsoft.com/office/officeart/2005/8/layout/hProcess4"/>
    <dgm:cxn modelId="{74A97062-AFCB-4556-AD69-D9D320BA8C53}" type="presParOf" srcId="{1BE63817-600C-43B6-BFBB-05B5470CF960}" destId="{98FF85AA-D75B-4D70-9666-052858B98DF7}" srcOrd="1" destOrd="0" presId="urn:microsoft.com/office/officeart/2005/8/layout/hProcess4"/>
    <dgm:cxn modelId="{8CAF13E4-5CAF-4D70-BE0C-7318AB679F0E}" type="presParOf" srcId="{1BE63817-600C-43B6-BFBB-05B5470CF960}" destId="{4658E59C-5FDB-41FD-BDD3-A579A8FC4CFB}" srcOrd="2" destOrd="0" presId="urn:microsoft.com/office/officeart/2005/8/layout/hProcess4"/>
    <dgm:cxn modelId="{F63AE52A-C687-4B97-A80B-148D91ABB21F}" type="presParOf" srcId="{4658E59C-5FDB-41FD-BDD3-A579A8FC4CFB}" destId="{A28765D7-7157-4659-8748-2716C5D95012}" srcOrd="0" destOrd="0" presId="urn:microsoft.com/office/officeart/2005/8/layout/hProcess4"/>
    <dgm:cxn modelId="{492039DC-E4FF-4271-BCE7-93D4976BA186}" type="presParOf" srcId="{A28765D7-7157-4659-8748-2716C5D95012}" destId="{CAC6CE6F-EAF5-4C7C-8BEF-711423C70D9E}" srcOrd="0" destOrd="0" presId="urn:microsoft.com/office/officeart/2005/8/layout/hProcess4"/>
    <dgm:cxn modelId="{438C13C0-635F-4D6D-B3F4-A881D577DEF0}" type="presParOf" srcId="{A28765D7-7157-4659-8748-2716C5D95012}" destId="{CB9C54D6-7D77-447C-AACF-E1B0DF8624A3}" srcOrd="1" destOrd="0" presId="urn:microsoft.com/office/officeart/2005/8/layout/hProcess4"/>
    <dgm:cxn modelId="{67530811-2620-4E08-A9FB-3C0D075203E0}" type="presParOf" srcId="{A28765D7-7157-4659-8748-2716C5D95012}" destId="{101B95B8-42D5-4D70-8342-F60620864092}" srcOrd="2" destOrd="0" presId="urn:microsoft.com/office/officeart/2005/8/layout/hProcess4"/>
    <dgm:cxn modelId="{37779FDE-B7C6-4CE6-B3A4-25EAF1C0F4B3}" type="presParOf" srcId="{A28765D7-7157-4659-8748-2716C5D95012}" destId="{425517BC-8734-47A3-A1B4-41EC7F24E14E}" srcOrd="3" destOrd="0" presId="urn:microsoft.com/office/officeart/2005/8/layout/hProcess4"/>
    <dgm:cxn modelId="{92635D6D-88EF-4A8A-BF2B-D1A924C3FEEC}" type="presParOf" srcId="{A28765D7-7157-4659-8748-2716C5D95012}" destId="{0A0656C7-74CD-497B-A418-9CFB0762408F}"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EDB731-D11C-41ED-971D-1A8C64417D00}"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es-ES"/>
        </a:p>
      </dgm:t>
    </dgm:pt>
    <dgm:pt modelId="{21F48400-F5AE-42AC-AB2A-5114338C47D0}">
      <dgm:prSet/>
      <dgm:spPr/>
      <dgm:t>
        <a:bodyPr/>
        <a:lstStyle/>
        <a:p>
          <a:pPr rtl="0"/>
          <a:r>
            <a:rPr lang="es-EC" smtClean="0"/>
            <a:t>9 mL de suero en un vaso de precipitación</a:t>
          </a:r>
          <a:endParaRPr lang="en-US"/>
        </a:p>
      </dgm:t>
    </dgm:pt>
    <dgm:pt modelId="{08B1E978-9289-48C3-8AE1-E10C3E31ACD5}" type="parTrans" cxnId="{C7AD8C99-EFD0-40F9-8DF6-4ACAFE5229D7}">
      <dgm:prSet/>
      <dgm:spPr/>
      <dgm:t>
        <a:bodyPr/>
        <a:lstStyle/>
        <a:p>
          <a:endParaRPr lang="es-ES"/>
        </a:p>
      </dgm:t>
    </dgm:pt>
    <dgm:pt modelId="{1E522FAA-BDFD-4A1B-B40F-738B0AFE9CE4}" type="sibTrans" cxnId="{C7AD8C99-EFD0-40F9-8DF6-4ACAFE5229D7}">
      <dgm:prSet/>
      <dgm:spPr/>
      <dgm:t>
        <a:bodyPr/>
        <a:lstStyle/>
        <a:p>
          <a:endParaRPr lang="es-ES"/>
        </a:p>
      </dgm:t>
    </dgm:pt>
    <dgm:pt modelId="{252BEF47-3867-4452-9E60-61B6D058C864}">
      <dgm:prSet/>
      <dgm:spPr/>
      <dgm:t>
        <a:bodyPr/>
        <a:lstStyle/>
        <a:p>
          <a:pPr rtl="0"/>
          <a:r>
            <a:rPr lang="es-EC" smtClean="0"/>
            <a:t>3 gotas de fenoftaleína </a:t>
          </a:r>
          <a:endParaRPr lang="en-US"/>
        </a:p>
      </dgm:t>
    </dgm:pt>
    <dgm:pt modelId="{DF83D2C4-82EB-4FBF-BFDC-3E7B2F04A80A}" type="parTrans" cxnId="{D22CB077-A76C-45A3-B566-5A7232C0ACC5}">
      <dgm:prSet/>
      <dgm:spPr/>
      <dgm:t>
        <a:bodyPr/>
        <a:lstStyle/>
        <a:p>
          <a:endParaRPr lang="es-ES"/>
        </a:p>
      </dgm:t>
    </dgm:pt>
    <dgm:pt modelId="{F7C5AD43-0E94-41AA-A14B-735AC4880C4F}" type="sibTrans" cxnId="{D22CB077-A76C-45A3-B566-5A7232C0ACC5}">
      <dgm:prSet/>
      <dgm:spPr/>
      <dgm:t>
        <a:bodyPr/>
        <a:lstStyle/>
        <a:p>
          <a:endParaRPr lang="es-ES"/>
        </a:p>
      </dgm:t>
    </dgm:pt>
    <dgm:pt modelId="{6841D9AE-92E1-43CE-9548-47CF1171FAC6}">
      <dgm:prSet/>
      <dgm:spPr/>
      <dgm:t>
        <a:bodyPr/>
        <a:lstStyle/>
        <a:p>
          <a:pPr rtl="0"/>
          <a:r>
            <a:rPr lang="es-EC" smtClean="0"/>
            <a:t>se tituló con Hidróxido de Sodio (NaOH) 0.1 </a:t>
          </a:r>
          <a:endParaRPr lang="en-US"/>
        </a:p>
      </dgm:t>
    </dgm:pt>
    <dgm:pt modelId="{25DEC0CB-8A80-4018-9A55-6EE08C91B33D}" type="parTrans" cxnId="{FA3F716B-B5CB-443A-B2FD-A34C475924D5}">
      <dgm:prSet/>
      <dgm:spPr/>
      <dgm:t>
        <a:bodyPr/>
        <a:lstStyle/>
        <a:p>
          <a:endParaRPr lang="es-ES"/>
        </a:p>
      </dgm:t>
    </dgm:pt>
    <dgm:pt modelId="{6FE19030-50CA-45D2-966C-70A61E7D753C}" type="sibTrans" cxnId="{FA3F716B-B5CB-443A-B2FD-A34C475924D5}">
      <dgm:prSet/>
      <dgm:spPr/>
      <dgm:t>
        <a:bodyPr/>
        <a:lstStyle/>
        <a:p>
          <a:endParaRPr lang="es-ES"/>
        </a:p>
      </dgm:t>
    </dgm:pt>
    <dgm:pt modelId="{CCEB482C-B54E-41FF-89D3-E4F21D61E287}">
      <dgm:prSet/>
      <dgm:spPr/>
      <dgm:t>
        <a:bodyPr/>
        <a:lstStyle/>
        <a:p>
          <a:pPr rtl="0"/>
          <a:r>
            <a:rPr lang="es-EC" smtClean="0"/>
            <a:t>2 gotas de formol</a:t>
          </a:r>
          <a:endParaRPr lang="en-US"/>
        </a:p>
      </dgm:t>
    </dgm:pt>
    <dgm:pt modelId="{5477E6E4-ABD9-4879-AE7C-5F5F08E994C3}" type="parTrans" cxnId="{A6D11004-7C8A-477A-A70C-71CA5E8F11BE}">
      <dgm:prSet/>
      <dgm:spPr/>
      <dgm:t>
        <a:bodyPr/>
        <a:lstStyle/>
        <a:p>
          <a:endParaRPr lang="es-ES"/>
        </a:p>
      </dgm:t>
    </dgm:pt>
    <dgm:pt modelId="{D5F74A2A-89D9-4BA9-9752-2E37D003E981}" type="sibTrans" cxnId="{A6D11004-7C8A-477A-A70C-71CA5E8F11BE}">
      <dgm:prSet/>
      <dgm:spPr/>
      <dgm:t>
        <a:bodyPr/>
        <a:lstStyle/>
        <a:p>
          <a:endParaRPr lang="es-ES"/>
        </a:p>
      </dgm:t>
    </dgm:pt>
    <dgm:pt modelId="{7304584F-ACF7-4190-99E5-69872D768500}">
      <dgm:prSet/>
      <dgm:spPr/>
      <dgm:t>
        <a:bodyPr/>
        <a:lstStyle/>
        <a:p>
          <a:pPr rtl="0"/>
          <a:r>
            <a:rPr lang="es-EC" smtClean="0"/>
            <a:t>reposar la muestra por 5 minutos</a:t>
          </a:r>
          <a:endParaRPr lang="en-US"/>
        </a:p>
      </dgm:t>
    </dgm:pt>
    <dgm:pt modelId="{54F0C69B-F3D5-4089-9376-7FCC65B4F47F}" type="parTrans" cxnId="{74759AED-A076-4693-A12D-EDC617773CD4}">
      <dgm:prSet/>
      <dgm:spPr/>
      <dgm:t>
        <a:bodyPr/>
        <a:lstStyle/>
        <a:p>
          <a:endParaRPr lang="es-ES"/>
        </a:p>
      </dgm:t>
    </dgm:pt>
    <dgm:pt modelId="{CE50E497-5AE2-49D6-B185-17EEF0BD529D}" type="sibTrans" cxnId="{74759AED-A076-4693-A12D-EDC617773CD4}">
      <dgm:prSet/>
      <dgm:spPr/>
      <dgm:t>
        <a:bodyPr/>
        <a:lstStyle/>
        <a:p>
          <a:endParaRPr lang="es-ES"/>
        </a:p>
      </dgm:t>
    </dgm:pt>
    <dgm:pt modelId="{01835118-1B28-4C3D-B098-B81270D33A65}">
      <dgm:prSet/>
      <dgm:spPr/>
      <dgm:t>
        <a:bodyPr/>
        <a:lstStyle/>
        <a:p>
          <a:pPr rtl="0"/>
          <a:r>
            <a:rPr lang="es-EC" smtClean="0"/>
            <a:t>se tituló la muestra nuevamente con Hidróxido de Sodio (NaOH)</a:t>
          </a:r>
          <a:endParaRPr lang="en-US"/>
        </a:p>
      </dgm:t>
    </dgm:pt>
    <dgm:pt modelId="{2E61C5DF-9D0E-42ED-AB81-6B763108BEB4}" type="parTrans" cxnId="{C0A0E93E-A69E-4A21-A670-741CBFF18A80}">
      <dgm:prSet/>
      <dgm:spPr/>
      <dgm:t>
        <a:bodyPr/>
        <a:lstStyle/>
        <a:p>
          <a:endParaRPr lang="es-ES"/>
        </a:p>
      </dgm:t>
    </dgm:pt>
    <dgm:pt modelId="{26113C29-EBB0-463F-8FB2-C13D35664380}" type="sibTrans" cxnId="{C0A0E93E-A69E-4A21-A670-741CBFF18A80}">
      <dgm:prSet/>
      <dgm:spPr/>
      <dgm:t>
        <a:bodyPr/>
        <a:lstStyle/>
        <a:p>
          <a:endParaRPr lang="es-ES"/>
        </a:p>
      </dgm:t>
    </dgm:pt>
    <dgm:pt modelId="{4CA06254-6281-408A-B642-16E86FE323F6}" type="pres">
      <dgm:prSet presAssocID="{BDEDB731-D11C-41ED-971D-1A8C64417D00}" presName="rootnode" presStyleCnt="0">
        <dgm:presLayoutVars>
          <dgm:chMax/>
          <dgm:chPref/>
          <dgm:dir/>
          <dgm:animLvl val="lvl"/>
        </dgm:presLayoutVars>
      </dgm:prSet>
      <dgm:spPr/>
      <dgm:t>
        <a:bodyPr/>
        <a:lstStyle/>
        <a:p>
          <a:endParaRPr lang="es-ES"/>
        </a:p>
      </dgm:t>
    </dgm:pt>
    <dgm:pt modelId="{7E16B329-22E0-4A1E-97A2-6DF00F4C23F0}" type="pres">
      <dgm:prSet presAssocID="{21F48400-F5AE-42AC-AB2A-5114338C47D0}" presName="composite" presStyleCnt="0"/>
      <dgm:spPr/>
      <dgm:t>
        <a:bodyPr/>
        <a:lstStyle/>
        <a:p>
          <a:endParaRPr lang="es-ES"/>
        </a:p>
      </dgm:t>
    </dgm:pt>
    <dgm:pt modelId="{CBB04A8E-653A-4F25-9595-5AE351C962E8}" type="pres">
      <dgm:prSet presAssocID="{21F48400-F5AE-42AC-AB2A-5114338C47D0}" presName="LShape" presStyleLbl="alignNode1" presStyleIdx="0" presStyleCnt="11"/>
      <dgm:spPr/>
      <dgm:t>
        <a:bodyPr/>
        <a:lstStyle/>
        <a:p>
          <a:endParaRPr lang="es-ES"/>
        </a:p>
      </dgm:t>
    </dgm:pt>
    <dgm:pt modelId="{7792B4BB-FA73-4ED3-8B36-A1D411713F9D}" type="pres">
      <dgm:prSet presAssocID="{21F48400-F5AE-42AC-AB2A-5114338C47D0}" presName="ParentText" presStyleLbl="revTx" presStyleIdx="0" presStyleCnt="6">
        <dgm:presLayoutVars>
          <dgm:chMax val="0"/>
          <dgm:chPref val="0"/>
          <dgm:bulletEnabled val="1"/>
        </dgm:presLayoutVars>
      </dgm:prSet>
      <dgm:spPr/>
      <dgm:t>
        <a:bodyPr/>
        <a:lstStyle/>
        <a:p>
          <a:endParaRPr lang="es-ES"/>
        </a:p>
      </dgm:t>
    </dgm:pt>
    <dgm:pt modelId="{0AC65375-C2DA-45EC-826C-DB7244485180}" type="pres">
      <dgm:prSet presAssocID="{21F48400-F5AE-42AC-AB2A-5114338C47D0}" presName="Triangle" presStyleLbl="alignNode1" presStyleIdx="1" presStyleCnt="11"/>
      <dgm:spPr/>
      <dgm:t>
        <a:bodyPr/>
        <a:lstStyle/>
        <a:p>
          <a:endParaRPr lang="es-ES"/>
        </a:p>
      </dgm:t>
    </dgm:pt>
    <dgm:pt modelId="{AEF1F2A1-E1A2-4792-B6FF-43BE9C2B612E}" type="pres">
      <dgm:prSet presAssocID="{1E522FAA-BDFD-4A1B-B40F-738B0AFE9CE4}" presName="sibTrans" presStyleCnt="0"/>
      <dgm:spPr/>
      <dgm:t>
        <a:bodyPr/>
        <a:lstStyle/>
        <a:p>
          <a:endParaRPr lang="es-ES"/>
        </a:p>
      </dgm:t>
    </dgm:pt>
    <dgm:pt modelId="{5F84D93B-1E1D-41E5-9589-5683BE99FD98}" type="pres">
      <dgm:prSet presAssocID="{1E522FAA-BDFD-4A1B-B40F-738B0AFE9CE4}" presName="space" presStyleCnt="0"/>
      <dgm:spPr/>
      <dgm:t>
        <a:bodyPr/>
        <a:lstStyle/>
        <a:p>
          <a:endParaRPr lang="es-ES"/>
        </a:p>
      </dgm:t>
    </dgm:pt>
    <dgm:pt modelId="{0FAEB2B8-B4C2-4D01-80B0-CB5C2DA751E5}" type="pres">
      <dgm:prSet presAssocID="{252BEF47-3867-4452-9E60-61B6D058C864}" presName="composite" presStyleCnt="0"/>
      <dgm:spPr/>
      <dgm:t>
        <a:bodyPr/>
        <a:lstStyle/>
        <a:p>
          <a:endParaRPr lang="es-ES"/>
        </a:p>
      </dgm:t>
    </dgm:pt>
    <dgm:pt modelId="{78D5173D-F13D-4788-AC01-0583B702C9EE}" type="pres">
      <dgm:prSet presAssocID="{252BEF47-3867-4452-9E60-61B6D058C864}" presName="LShape" presStyleLbl="alignNode1" presStyleIdx="2" presStyleCnt="11"/>
      <dgm:spPr/>
      <dgm:t>
        <a:bodyPr/>
        <a:lstStyle/>
        <a:p>
          <a:endParaRPr lang="es-ES"/>
        </a:p>
      </dgm:t>
    </dgm:pt>
    <dgm:pt modelId="{DD358D0C-CDEA-4F8E-BF1B-1EEB480D5996}" type="pres">
      <dgm:prSet presAssocID="{252BEF47-3867-4452-9E60-61B6D058C864}" presName="ParentText" presStyleLbl="revTx" presStyleIdx="1" presStyleCnt="6">
        <dgm:presLayoutVars>
          <dgm:chMax val="0"/>
          <dgm:chPref val="0"/>
          <dgm:bulletEnabled val="1"/>
        </dgm:presLayoutVars>
      </dgm:prSet>
      <dgm:spPr/>
      <dgm:t>
        <a:bodyPr/>
        <a:lstStyle/>
        <a:p>
          <a:endParaRPr lang="es-ES"/>
        </a:p>
      </dgm:t>
    </dgm:pt>
    <dgm:pt modelId="{9199B2BE-D79E-426A-8C14-D64084DFB929}" type="pres">
      <dgm:prSet presAssocID="{252BEF47-3867-4452-9E60-61B6D058C864}" presName="Triangle" presStyleLbl="alignNode1" presStyleIdx="3" presStyleCnt="11"/>
      <dgm:spPr/>
      <dgm:t>
        <a:bodyPr/>
        <a:lstStyle/>
        <a:p>
          <a:endParaRPr lang="es-ES"/>
        </a:p>
      </dgm:t>
    </dgm:pt>
    <dgm:pt modelId="{15A0D3D9-98DA-437F-B190-1CAD3A5D7BDF}" type="pres">
      <dgm:prSet presAssocID="{F7C5AD43-0E94-41AA-A14B-735AC4880C4F}" presName="sibTrans" presStyleCnt="0"/>
      <dgm:spPr/>
      <dgm:t>
        <a:bodyPr/>
        <a:lstStyle/>
        <a:p>
          <a:endParaRPr lang="es-ES"/>
        </a:p>
      </dgm:t>
    </dgm:pt>
    <dgm:pt modelId="{E96D979C-1615-4616-B4AC-0E233C869B80}" type="pres">
      <dgm:prSet presAssocID="{F7C5AD43-0E94-41AA-A14B-735AC4880C4F}" presName="space" presStyleCnt="0"/>
      <dgm:spPr/>
      <dgm:t>
        <a:bodyPr/>
        <a:lstStyle/>
        <a:p>
          <a:endParaRPr lang="es-ES"/>
        </a:p>
      </dgm:t>
    </dgm:pt>
    <dgm:pt modelId="{ED825CA5-8346-4112-90F2-F54420F4ADCE}" type="pres">
      <dgm:prSet presAssocID="{6841D9AE-92E1-43CE-9548-47CF1171FAC6}" presName="composite" presStyleCnt="0"/>
      <dgm:spPr/>
      <dgm:t>
        <a:bodyPr/>
        <a:lstStyle/>
        <a:p>
          <a:endParaRPr lang="es-ES"/>
        </a:p>
      </dgm:t>
    </dgm:pt>
    <dgm:pt modelId="{E764BC09-600A-4820-A14A-F6E3C7DDF7C6}" type="pres">
      <dgm:prSet presAssocID="{6841D9AE-92E1-43CE-9548-47CF1171FAC6}" presName="LShape" presStyleLbl="alignNode1" presStyleIdx="4" presStyleCnt="11"/>
      <dgm:spPr/>
      <dgm:t>
        <a:bodyPr/>
        <a:lstStyle/>
        <a:p>
          <a:endParaRPr lang="es-ES"/>
        </a:p>
      </dgm:t>
    </dgm:pt>
    <dgm:pt modelId="{5EC31A86-074B-4744-8F51-087B92E31E99}" type="pres">
      <dgm:prSet presAssocID="{6841D9AE-92E1-43CE-9548-47CF1171FAC6}" presName="ParentText" presStyleLbl="revTx" presStyleIdx="2" presStyleCnt="6">
        <dgm:presLayoutVars>
          <dgm:chMax val="0"/>
          <dgm:chPref val="0"/>
          <dgm:bulletEnabled val="1"/>
        </dgm:presLayoutVars>
      </dgm:prSet>
      <dgm:spPr/>
      <dgm:t>
        <a:bodyPr/>
        <a:lstStyle/>
        <a:p>
          <a:endParaRPr lang="es-ES"/>
        </a:p>
      </dgm:t>
    </dgm:pt>
    <dgm:pt modelId="{BC2817FD-845C-45CA-9C4D-CB4DB6ED8961}" type="pres">
      <dgm:prSet presAssocID="{6841D9AE-92E1-43CE-9548-47CF1171FAC6}" presName="Triangle" presStyleLbl="alignNode1" presStyleIdx="5" presStyleCnt="11"/>
      <dgm:spPr/>
      <dgm:t>
        <a:bodyPr/>
        <a:lstStyle/>
        <a:p>
          <a:endParaRPr lang="es-ES"/>
        </a:p>
      </dgm:t>
    </dgm:pt>
    <dgm:pt modelId="{99FE1860-7ED9-4689-81DF-471290A464D6}" type="pres">
      <dgm:prSet presAssocID="{6FE19030-50CA-45D2-966C-70A61E7D753C}" presName="sibTrans" presStyleCnt="0"/>
      <dgm:spPr/>
      <dgm:t>
        <a:bodyPr/>
        <a:lstStyle/>
        <a:p>
          <a:endParaRPr lang="es-ES"/>
        </a:p>
      </dgm:t>
    </dgm:pt>
    <dgm:pt modelId="{98138AED-EB83-4C78-A513-DD1E5E828908}" type="pres">
      <dgm:prSet presAssocID="{6FE19030-50CA-45D2-966C-70A61E7D753C}" presName="space" presStyleCnt="0"/>
      <dgm:spPr/>
      <dgm:t>
        <a:bodyPr/>
        <a:lstStyle/>
        <a:p>
          <a:endParaRPr lang="es-ES"/>
        </a:p>
      </dgm:t>
    </dgm:pt>
    <dgm:pt modelId="{3438815C-7F27-4148-B463-B84C8FA18B02}" type="pres">
      <dgm:prSet presAssocID="{CCEB482C-B54E-41FF-89D3-E4F21D61E287}" presName="composite" presStyleCnt="0"/>
      <dgm:spPr/>
      <dgm:t>
        <a:bodyPr/>
        <a:lstStyle/>
        <a:p>
          <a:endParaRPr lang="es-ES"/>
        </a:p>
      </dgm:t>
    </dgm:pt>
    <dgm:pt modelId="{6705438C-12C4-4F92-985D-9F33C535685C}" type="pres">
      <dgm:prSet presAssocID="{CCEB482C-B54E-41FF-89D3-E4F21D61E287}" presName="LShape" presStyleLbl="alignNode1" presStyleIdx="6" presStyleCnt="11"/>
      <dgm:spPr/>
      <dgm:t>
        <a:bodyPr/>
        <a:lstStyle/>
        <a:p>
          <a:endParaRPr lang="es-ES"/>
        </a:p>
      </dgm:t>
    </dgm:pt>
    <dgm:pt modelId="{B75809FA-F63B-4952-854C-0EB9F31E8792}" type="pres">
      <dgm:prSet presAssocID="{CCEB482C-B54E-41FF-89D3-E4F21D61E287}" presName="ParentText" presStyleLbl="revTx" presStyleIdx="3" presStyleCnt="6">
        <dgm:presLayoutVars>
          <dgm:chMax val="0"/>
          <dgm:chPref val="0"/>
          <dgm:bulletEnabled val="1"/>
        </dgm:presLayoutVars>
      </dgm:prSet>
      <dgm:spPr/>
      <dgm:t>
        <a:bodyPr/>
        <a:lstStyle/>
        <a:p>
          <a:endParaRPr lang="es-ES"/>
        </a:p>
      </dgm:t>
    </dgm:pt>
    <dgm:pt modelId="{FF5D0516-DABA-4C07-B370-710781D8D48E}" type="pres">
      <dgm:prSet presAssocID="{CCEB482C-B54E-41FF-89D3-E4F21D61E287}" presName="Triangle" presStyleLbl="alignNode1" presStyleIdx="7" presStyleCnt="11"/>
      <dgm:spPr/>
      <dgm:t>
        <a:bodyPr/>
        <a:lstStyle/>
        <a:p>
          <a:endParaRPr lang="es-ES"/>
        </a:p>
      </dgm:t>
    </dgm:pt>
    <dgm:pt modelId="{25BDE8CC-219C-4642-8FC1-D15731A60C4A}" type="pres">
      <dgm:prSet presAssocID="{D5F74A2A-89D9-4BA9-9752-2E37D003E981}" presName="sibTrans" presStyleCnt="0"/>
      <dgm:spPr/>
      <dgm:t>
        <a:bodyPr/>
        <a:lstStyle/>
        <a:p>
          <a:endParaRPr lang="es-ES"/>
        </a:p>
      </dgm:t>
    </dgm:pt>
    <dgm:pt modelId="{A304F878-C2C0-4CF4-BF15-BD61B3C4753C}" type="pres">
      <dgm:prSet presAssocID="{D5F74A2A-89D9-4BA9-9752-2E37D003E981}" presName="space" presStyleCnt="0"/>
      <dgm:spPr/>
      <dgm:t>
        <a:bodyPr/>
        <a:lstStyle/>
        <a:p>
          <a:endParaRPr lang="es-ES"/>
        </a:p>
      </dgm:t>
    </dgm:pt>
    <dgm:pt modelId="{18EC68C0-6EB1-438F-AA01-FC2892E8B7C9}" type="pres">
      <dgm:prSet presAssocID="{7304584F-ACF7-4190-99E5-69872D768500}" presName="composite" presStyleCnt="0"/>
      <dgm:spPr/>
      <dgm:t>
        <a:bodyPr/>
        <a:lstStyle/>
        <a:p>
          <a:endParaRPr lang="es-ES"/>
        </a:p>
      </dgm:t>
    </dgm:pt>
    <dgm:pt modelId="{DEB5316F-97BD-44AC-824D-FA0A2F0E4E63}" type="pres">
      <dgm:prSet presAssocID="{7304584F-ACF7-4190-99E5-69872D768500}" presName="LShape" presStyleLbl="alignNode1" presStyleIdx="8" presStyleCnt="11"/>
      <dgm:spPr/>
      <dgm:t>
        <a:bodyPr/>
        <a:lstStyle/>
        <a:p>
          <a:endParaRPr lang="es-ES"/>
        </a:p>
      </dgm:t>
    </dgm:pt>
    <dgm:pt modelId="{46953E18-2301-492F-A968-FE1F89E4FE90}" type="pres">
      <dgm:prSet presAssocID="{7304584F-ACF7-4190-99E5-69872D768500}" presName="ParentText" presStyleLbl="revTx" presStyleIdx="4" presStyleCnt="6">
        <dgm:presLayoutVars>
          <dgm:chMax val="0"/>
          <dgm:chPref val="0"/>
          <dgm:bulletEnabled val="1"/>
        </dgm:presLayoutVars>
      </dgm:prSet>
      <dgm:spPr/>
      <dgm:t>
        <a:bodyPr/>
        <a:lstStyle/>
        <a:p>
          <a:endParaRPr lang="es-ES"/>
        </a:p>
      </dgm:t>
    </dgm:pt>
    <dgm:pt modelId="{851D01D3-938D-433C-9010-686987BAE272}" type="pres">
      <dgm:prSet presAssocID="{7304584F-ACF7-4190-99E5-69872D768500}" presName="Triangle" presStyleLbl="alignNode1" presStyleIdx="9" presStyleCnt="11"/>
      <dgm:spPr/>
      <dgm:t>
        <a:bodyPr/>
        <a:lstStyle/>
        <a:p>
          <a:endParaRPr lang="es-ES"/>
        </a:p>
      </dgm:t>
    </dgm:pt>
    <dgm:pt modelId="{E31BA900-923F-4AF0-B3BB-BF77C8F452B0}" type="pres">
      <dgm:prSet presAssocID="{CE50E497-5AE2-49D6-B185-17EEF0BD529D}" presName="sibTrans" presStyleCnt="0"/>
      <dgm:spPr/>
      <dgm:t>
        <a:bodyPr/>
        <a:lstStyle/>
        <a:p>
          <a:endParaRPr lang="es-ES"/>
        </a:p>
      </dgm:t>
    </dgm:pt>
    <dgm:pt modelId="{11B7D081-3063-4EF9-8024-8B67A9E53643}" type="pres">
      <dgm:prSet presAssocID="{CE50E497-5AE2-49D6-B185-17EEF0BD529D}" presName="space" presStyleCnt="0"/>
      <dgm:spPr/>
      <dgm:t>
        <a:bodyPr/>
        <a:lstStyle/>
        <a:p>
          <a:endParaRPr lang="es-ES"/>
        </a:p>
      </dgm:t>
    </dgm:pt>
    <dgm:pt modelId="{517CBE52-2B3C-4C1A-8B5B-391C3B350BA9}" type="pres">
      <dgm:prSet presAssocID="{01835118-1B28-4C3D-B098-B81270D33A65}" presName="composite" presStyleCnt="0"/>
      <dgm:spPr/>
      <dgm:t>
        <a:bodyPr/>
        <a:lstStyle/>
        <a:p>
          <a:endParaRPr lang="es-ES"/>
        </a:p>
      </dgm:t>
    </dgm:pt>
    <dgm:pt modelId="{999EF441-A29E-4BDE-9E19-ACF28F3C10D4}" type="pres">
      <dgm:prSet presAssocID="{01835118-1B28-4C3D-B098-B81270D33A65}" presName="LShape" presStyleLbl="alignNode1" presStyleIdx="10" presStyleCnt="11"/>
      <dgm:spPr/>
      <dgm:t>
        <a:bodyPr/>
        <a:lstStyle/>
        <a:p>
          <a:endParaRPr lang="es-ES"/>
        </a:p>
      </dgm:t>
    </dgm:pt>
    <dgm:pt modelId="{2EEC5BBD-6E74-4FAD-BE14-F400C827B7CF}" type="pres">
      <dgm:prSet presAssocID="{01835118-1B28-4C3D-B098-B81270D33A65}" presName="ParentText" presStyleLbl="revTx" presStyleIdx="5" presStyleCnt="6">
        <dgm:presLayoutVars>
          <dgm:chMax val="0"/>
          <dgm:chPref val="0"/>
          <dgm:bulletEnabled val="1"/>
        </dgm:presLayoutVars>
      </dgm:prSet>
      <dgm:spPr/>
      <dgm:t>
        <a:bodyPr/>
        <a:lstStyle/>
        <a:p>
          <a:endParaRPr lang="es-ES"/>
        </a:p>
      </dgm:t>
    </dgm:pt>
  </dgm:ptLst>
  <dgm:cxnLst>
    <dgm:cxn modelId="{A6D11004-7C8A-477A-A70C-71CA5E8F11BE}" srcId="{BDEDB731-D11C-41ED-971D-1A8C64417D00}" destId="{CCEB482C-B54E-41FF-89D3-E4F21D61E287}" srcOrd="3" destOrd="0" parTransId="{5477E6E4-ABD9-4879-AE7C-5F5F08E994C3}" sibTransId="{D5F74A2A-89D9-4BA9-9752-2E37D003E981}"/>
    <dgm:cxn modelId="{74759AED-A076-4693-A12D-EDC617773CD4}" srcId="{BDEDB731-D11C-41ED-971D-1A8C64417D00}" destId="{7304584F-ACF7-4190-99E5-69872D768500}" srcOrd="4" destOrd="0" parTransId="{54F0C69B-F3D5-4089-9376-7FCC65B4F47F}" sibTransId="{CE50E497-5AE2-49D6-B185-17EEF0BD529D}"/>
    <dgm:cxn modelId="{7D6CFED4-CB9F-442C-84DB-DDBCB4B852A2}" type="presOf" srcId="{CCEB482C-B54E-41FF-89D3-E4F21D61E287}" destId="{B75809FA-F63B-4952-854C-0EB9F31E8792}" srcOrd="0" destOrd="0" presId="urn:microsoft.com/office/officeart/2009/3/layout/StepUpProcess"/>
    <dgm:cxn modelId="{C0A0E93E-A69E-4A21-A670-741CBFF18A80}" srcId="{BDEDB731-D11C-41ED-971D-1A8C64417D00}" destId="{01835118-1B28-4C3D-B098-B81270D33A65}" srcOrd="5" destOrd="0" parTransId="{2E61C5DF-9D0E-42ED-AB81-6B763108BEB4}" sibTransId="{26113C29-EBB0-463F-8FB2-C13D35664380}"/>
    <dgm:cxn modelId="{D22CB077-A76C-45A3-B566-5A7232C0ACC5}" srcId="{BDEDB731-D11C-41ED-971D-1A8C64417D00}" destId="{252BEF47-3867-4452-9E60-61B6D058C864}" srcOrd="1" destOrd="0" parTransId="{DF83D2C4-82EB-4FBF-BFDC-3E7B2F04A80A}" sibTransId="{F7C5AD43-0E94-41AA-A14B-735AC4880C4F}"/>
    <dgm:cxn modelId="{6145B6EB-B7AD-42A7-B51A-A08CFC9804A3}" type="presOf" srcId="{6841D9AE-92E1-43CE-9548-47CF1171FAC6}" destId="{5EC31A86-074B-4744-8F51-087B92E31E99}" srcOrd="0" destOrd="0" presId="urn:microsoft.com/office/officeart/2009/3/layout/StepUpProcess"/>
    <dgm:cxn modelId="{B3BE6441-166D-4BAA-A866-3B38F610FFB6}" type="presOf" srcId="{BDEDB731-D11C-41ED-971D-1A8C64417D00}" destId="{4CA06254-6281-408A-B642-16E86FE323F6}" srcOrd="0" destOrd="0" presId="urn:microsoft.com/office/officeart/2009/3/layout/StepUpProcess"/>
    <dgm:cxn modelId="{B9F053E3-E0C5-40BB-A778-DD4A5D2CB6CF}" type="presOf" srcId="{252BEF47-3867-4452-9E60-61B6D058C864}" destId="{DD358D0C-CDEA-4F8E-BF1B-1EEB480D5996}" srcOrd="0" destOrd="0" presId="urn:microsoft.com/office/officeart/2009/3/layout/StepUpProcess"/>
    <dgm:cxn modelId="{3CD8D382-8B35-43F2-B3F7-560309D9565E}" type="presOf" srcId="{21F48400-F5AE-42AC-AB2A-5114338C47D0}" destId="{7792B4BB-FA73-4ED3-8B36-A1D411713F9D}" srcOrd="0" destOrd="0" presId="urn:microsoft.com/office/officeart/2009/3/layout/StepUpProcess"/>
    <dgm:cxn modelId="{156AF039-270E-4335-A8A1-6B2BB87AD0B9}" type="presOf" srcId="{7304584F-ACF7-4190-99E5-69872D768500}" destId="{46953E18-2301-492F-A968-FE1F89E4FE90}" srcOrd="0" destOrd="0" presId="urn:microsoft.com/office/officeart/2009/3/layout/StepUpProcess"/>
    <dgm:cxn modelId="{C7AD8C99-EFD0-40F9-8DF6-4ACAFE5229D7}" srcId="{BDEDB731-D11C-41ED-971D-1A8C64417D00}" destId="{21F48400-F5AE-42AC-AB2A-5114338C47D0}" srcOrd="0" destOrd="0" parTransId="{08B1E978-9289-48C3-8AE1-E10C3E31ACD5}" sibTransId="{1E522FAA-BDFD-4A1B-B40F-738B0AFE9CE4}"/>
    <dgm:cxn modelId="{FA3F716B-B5CB-443A-B2FD-A34C475924D5}" srcId="{BDEDB731-D11C-41ED-971D-1A8C64417D00}" destId="{6841D9AE-92E1-43CE-9548-47CF1171FAC6}" srcOrd="2" destOrd="0" parTransId="{25DEC0CB-8A80-4018-9A55-6EE08C91B33D}" sibTransId="{6FE19030-50CA-45D2-966C-70A61E7D753C}"/>
    <dgm:cxn modelId="{0F72C029-A135-4A0C-A90C-EBC17811C4EF}" type="presOf" srcId="{01835118-1B28-4C3D-B098-B81270D33A65}" destId="{2EEC5BBD-6E74-4FAD-BE14-F400C827B7CF}" srcOrd="0" destOrd="0" presId="urn:microsoft.com/office/officeart/2009/3/layout/StepUpProcess"/>
    <dgm:cxn modelId="{356A1BD5-E1E1-48D5-98E8-9D1980CFBE0D}" type="presParOf" srcId="{4CA06254-6281-408A-B642-16E86FE323F6}" destId="{7E16B329-22E0-4A1E-97A2-6DF00F4C23F0}" srcOrd="0" destOrd="0" presId="urn:microsoft.com/office/officeart/2009/3/layout/StepUpProcess"/>
    <dgm:cxn modelId="{EF9171EF-4B28-43A7-8EC8-A932B5CAB817}" type="presParOf" srcId="{7E16B329-22E0-4A1E-97A2-6DF00F4C23F0}" destId="{CBB04A8E-653A-4F25-9595-5AE351C962E8}" srcOrd="0" destOrd="0" presId="urn:microsoft.com/office/officeart/2009/3/layout/StepUpProcess"/>
    <dgm:cxn modelId="{9A6CA306-F9DD-4C6F-A70B-BBFF391E92B5}" type="presParOf" srcId="{7E16B329-22E0-4A1E-97A2-6DF00F4C23F0}" destId="{7792B4BB-FA73-4ED3-8B36-A1D411713F9D}" srcOrd="1" destOrd="0" presId="urn:microsoft.com/office/officeart/2009/3/layout/StepUpProcess"/>
    <dgm:cxn modelId="{CC1F19AD-8E94-4043-B05A-E8CD6C98D295}" type="presParOf" srcId="{7E16B329-22E0-4A1E-97A2-6DF00F4C23F0}" destId="{0AC65375-C2DA-45EC-826C-DB7244485180}" srcOrd="2" destOrd="0" presId="urn:microsoft.com/office/officeart/2009/3/layout/StepUpProcess"/>
    <dgm:cxn modelId="{B8F2FA4E-A241-4A8A-9007-EF920E0301C4}" type="presParOf" srcId="{4CA06254-6281-408A-B642-16E86FE323F6}" destId="{AEF1F2A1-E1A2-4792-B6FF-43BE9C2B612E}" srcOrd="1" destOrd="0" presId="urn:microsoft.com/office/officeart/2009/3/layout/StepUpProcess"/>
    <dgm:cxn modelId="{BAC7876D-2F09-4898-AD5E-8C979827E010}" type="presParOf" srcId="{AEF1F2A1-E1A2-4792-B6FF-43BE9C2B612E}" destId="{5F84D93B-1E1D-41E5-9589-5683BE99FD98}" srcOrd="0" destOrd="0" presId="urn:microsoft.com/office/officeart/2009/3/layout/StepUpProcess"/>
    <dgm:cxn modelId="{6E3D869C-F400-455B-9A70-944F0D29C0B8}" type="presParOf" srcId="{4CA06254-6281-408A-B642-16E86FE323F6}" destId="{0FAEB2B8-B4C2-4D01-80B0-CB5C2DA751E5}" srcOrd="2" destOrd="0" presId="urn:microsoft.com/office/officeart/2009/3/layout/StepUpProcess"/>
    <dgm:cxn modelId="{C8980093-71D6-4BA7-A020-C728EB04BBC1}" type="presParOf" srcId="{0FAEB2B8-B4C2-4D01-80B0-CB5C2DA751E5}" destId="{78D5173D-F13D-4788-AC01-0583B702C9EE}" srcOrd="0" destOrd="0" presId="urn:microsoft.com/office/officeart/2009/3/layout/StepUpProcess"/>
    <dgm:cxn modelId="{5FB3DAC0-3408-44D7-90E0-8B7715F71C22}" type="presParOf" srcId="{0FAEB2B8-B4C2-4D01-80B0-CB5C2DA751E5}" destId="{DD358D0C-CDEA-4F8E-BF1B-1EEB480D5996}" srcOrd="1" destOrd="0" presId="urn:microsoft.com/office/officeart/2009/3/layout/StepUpProcess"/>
    <dgm:cxn modelId="{1F66222C-6DCA-4A23-B730-82F02EEE0861}" type="presParOf" srcId="{0FAEB2B8-B4C2-4D01-80B0-CB5C2DA751E5}" destId="{9199B2BE-D79E-426A-8C14-D64084DFB929}" srcOrd="2" destOrd="0" presId="urn:microsoft.com/office/officeart/2009/3/layout/StepUpProcess"/>
    <dgm:cxn modelId="{7102C1A2-6853-4CAA-A84C-78608AA276FC}" type="presParOf" srcId="{4CA06254-6281-408A-B642-16E86FE323F6}" destId="{15A0D3D9-98DA-437F-B190-1CAD3A5D7BDF}" srcOrd="3" destOrd="0" presId="urn:microsoft.com/office/officeart/2009/3/layout/StepUpProcess"/>
    <dgm:cxn modelId="{BCFE4B86-A4AC-4440-99F6-0253145F6FE3}" type="presParOf" srcId="{15A0D3D9-98DA-437F-B190-1CAD3A5D7BDF}" destId="{E96D979C-1615-4616-B4AC-0E233C869B80}" srcOrd="0" destOrd="0" presId="urn:microsoft.com/office/officeart/2009/3/layout/StepUpProcess"/>
    <dgm:cxn modelId="{E274D1E8-8279-4EA0-B45C-08C379029838}" type="presParOf" srcId="{4CA06254-6281-408A-B642-16E86FE323F6}" destId="{ED825CA5-8346-4112-90F2-F54420F4ADCE}" srcOrd="4" destOrd="0" presId="urn:microsoft.com/office/officeart/2009/3/layout/StepUpProcess"/>
    <dgm:cxn modelId="{6FC67C94-F0E4-4C3F-8BAF-EFCB1368BC45}" type="presParOf" srcId="{ED825CA5-8346-4112-90F2-F54420F4ADCE}" destId="{E764BC09-600A-4820-A14A-F6E3C7DDF7C6}" srcOrd="0" destOrd="0" presId="urn:microsoft.com/office/officeart/2009/3/layout/StepUpProcess"/>
    <dgm:cxn modelId="{807127D8-1A92-4391-BE08-A6F2867B173A}" type="presParOf" srcId="{ED825CA5-8346-4112-90F2-F54420F4ADCE}" destId="{5EC31A86-074B-4744-8F51-087B92E31E99}" srcOrd="1" destOrd="0" presId="urn:microsoft.com/office/officeart/2009/3/layout/StepUpProcess"/>
    <dgm:cxn modelId="{83457AA1-9251-4F97-81E6-47B927C28564}" type="presParOf" srcId="{ED825CA5-8346-4112-90F2-F54420F4ADCE}" destId="{BC2817FD-845C-45CA-9C4D-CB4DB6ED8961}" srcOrd="2" destOrd="0" presId="urn:microsoft.com/office/officeart/2009/3/layout/StepUpProcess"/>
    <dgm:cxn modelId="{F59A607A-DBC9-43E4-80BE-64B38CECCF91}" type="presParOf" srcId="{4CA06254-6281-408A-B642-16E86FE323F6}" destId="{99FE1860-7ED9-4689-81DF-471290A464D6}" srcOrd="5" destOrd="0" presId="urn:microsoft.com/office/officeart/2009/3/layout/StepUpProcess"/>
    <dgm:cxn modelId="{1549F5E1-43D6-4FF6-8C37-3A7BCD5C0A7D}" type="presParOf" srcId="{99FE1860-7ED9-4689-81DF-471290A464D6}" destId="{98138AED-EB83-4C78-A513-DD1E5E828908}" srcOrd="0" destOrd="0" presId="urn:microsoft.com/office/officeart/2009/3/layout/StepUpProcess"/>
    <dgm:cxn modelId="{2310559C-DB50-47DA-B603-DA98B7526C54}" type="presParOf" srcId="{4CA06254-6281-408A-B642-16E86FE323F6}" destId="{3438815C-7F27-4148-B463-B84C8FA18B02}" srcOrd="6" destOrd="0" presId="urn:microsoft.com/office/officeart/2009/3/layout/StepUpProcess"/>
    <dgm:cxn modelId="{1922041F-465D-4623-8713-9BA8142B6CDE}" type="presParOf" srcId="{3438815C-7F27-4148-B463-B84C8FA18B02}" destId="{6705438C-12C4-4F92-985D-9F33C535685C}" srcOrd="0" destOrd="0" presId="urn:microsoft.com/office/officeart/2009/3/layout/StepUpProcess"/>
    <dgm:cxn modelId="{B468F4AC-BD09-4A20-BDCC-0C089935E036}" type="presParOf" srcId="{3438815C-7F27-4148-B463-B84C8FA18B02}" destId="{B75809FA-F63B-4952-854C-0EB9F31E8792}" srcOrd="1" destOrd="0" presId="urn:microsoft.com/office/officeart/2009/3/layout/StepUpProcess"/>
    <dgm:cxn modelId="{CCDA2C23-6F68-4148-B3D7-C3250CAA285B}" type="presParOf" srcId="{3438815C-7F27-4148-B463-B84C8FA18B02}" destId="{FF5D0516-DABA-4C07-B370-710781D8D48E}" srcOrd="2" destOrd="0" presId="urn:microsoft.com/office/officeart/2009/3/layout/StepUpProcess"/>
    <dgm:cxn modelId="{1C7A8F4C-AFC4-4C3C-8B6A-C3B4F60DD62F}" type="presParOf" srcId="{4CA06254-6281-408A-B642-16E86FE323F6}" destId="{25BDE8CC-219C-4642-8FC1-D15731A60C4A}" srcOrd="7" destOrd="0" presId="urn:microsoft.com/office/officeart/2009/3/layout/StepUpProcess"/>
    <dgm:cxn modelId="{6C78E56A-FA24-4619-98F8-F9C7374E2850}" type="presParOf" srcId="{25BDE8CC-219C-4642-8FC1-D15731A60C4A}" destId="{A304F878-C2C0-4CF4-BF15-BD61B3C4753C}" srcOrd="0" destOrd="0" presId="urn:microsoft.com/office/officeart/2009/3/layout/StepUpProcess"/>
    <dgm:cxn modelId="{407C903E-AEF3-4AD6-B1A1-3592A5F26979}" type="presParOf" srcId="{4CA06254-6281-408A-B642-16E86FE323F6}" destId="{18EC68C0-6EB1-438F-AA01-FC2892E8B7C9}" srcOrd="8" destOrd="0" presId="urn:microsoft.com/office/officeart/2009/3/layout/StepUpProcess"/>
    <dgm:cxn modelId="{6ABCBEA9-2787-4AA5-8BE7-23F040CC388F}" type="presParOf" srcId="{18EC68C0-6EB1-438F-AA01-FC2892E8B7C9}" destId="{DEB5316F-97BD-44AC-824D-FA0A2F0E4E63}" srcOrd="0" destOrd="0" presId="urn:microsoft.com/office/officeart/2009/3/layout/StepUpProcess"/>
    <dgm:cxn modelId="{4C07B8F6-739D-47BC-BAD0-9A2488F7DF5B}" type="presParOf" srcId="{18EC68C0-6EB1-438F-AA01-FC2892E8B7C9}" destId="{46953E18-2301-492F-A968-FE1F89E4FE90}" srcOrd="1" destOrd="0" presId="urn:microsoft.com/office/officeart/2009/3/layout/StepUpProcess"/>
    <dgm:cxn modelId="{801B842B-DED2-4A0C-BEC0-E5E03DCEEDCA}" type="presParOf" srcId="{18EC68C0-6EB1-438F-AA01-FC2892E8B7C9}" destId="{851D01D3-938D-433C-9010-686987BAE272}" srcOrd="2" destOrd="0" presId="urn:microsoft.com/office/officeart/2009/3/layout/StepUpProcess"/>
    <dgm:cxn modelId="{220E338B-5744-473C-A8A7-437190BB5356}" type="presParOf" srcId="{4CA06254-6281-408A-B642-16E86FE323F6}" destId="{E31BA900-923F-4AF0-B3BB-BF77C8F452B0}" srcOrd="9" destOrd="0" presId="urn:microsoft.com/office/officeart/2009/3/layout/StepUpProcess"/>
    <dgm:cxn modelId="{9CECE556-58DE-4C91-A3A6-D77B0675C614}" type="presParOf" srcId="{E31BA900-923F-4AF0-B3BB-BF77C8F452B0}" destId="{11B7D081-3063-4EF9-8024-8B67A9E53643}" srcOrd="0" destOrd="0" presId="urn:microsoft.com/office/officeart/2009/3/layout/StepUpProcess"/>
    <dgm:cxn modelId="{F8789037-4497-4B45-B715-36CCF7C81742}" type="presParOf" srcId="{4CA06254-6281-408A-B642-16E86FE323F6}" destId="{517CBE52-2B3C-4C1A-8B5B-391C3B350BA9}" srcOrd="10" destOrd="0" presId="urn:microsoft.com/office/officeart/2009/3/layout/StepUpProcess"/>
    <dgm:cxn modelId="{3DF3E411-C490-4979-9961-14CE6409108B}" type="presParOf" srcId="{517CBE52-2B3C-4C1A-8B5B-391C3B350BA9}" destId="{999EF441-A29E-4BDE-9E19-ACF28F3C10D4}" srcOrd="0" destOrd="0" presId="urn:microsoft.com/office/officeart/2009/3/layout/StepUpProcess"/>
    <dgm:cxn modelId="{7C059F9E-0AC9-404F-82B3-807321DC8F48}" type="presParOf" srcId="{517CBE52-2B3C-4C1A-8B5B-391C3B350BA9}" destId="{2EEC5BBD-6E74-4FAD-BE14-F400C827B7C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050D06-3DD7-4835-9FAB-4B5ECFFA27F2}" type="doc">
      <dgm:prSet loTypeId="urn:microsoft.com/office/officeart/2005/8/layout/pyramid2" loCatId="pyramid" qsTypeId="urn:microsoft.com/office/officeart/2005/8/quickstyle/simple1" qsCatId="simple" csTypeId="urn:microsoft.com/office/officeart/2005/8/colors/colorful4" csCatId="colorful" phldr="1"/>
      <dgm:spPr/>
      <dgm:t>
        <a:bodyPr/>
        <a:lstStyle/>
        <a:p>
          <a:endParaRPr lang="es-ES"/>
        </a:p>
      </dgm:t>
    </dgm:pt>
    <dgm:pt modelId="{310D2785-0CD0-4637-B7E5-1B780E8190E6}">
      <dgm:prSet custT="1"/>
      <dgm:spPr/>
      <dgm:t>
        <a:bodyPr/>
        <a:lstStyle/>
        <a:p>
          <a:pPr rtl="0"/>
          <a:r>
            <a:rPr lang="es-EC" sz="1200" smtClean="0"/>
            <a:t>Las muestras obtenidas de la producción de mantequilla de la empresa Pasteurizadora Quito S.A. </a:t>
          </a:r>
          <a:r>
            <a:rPr lang="es-EC" sz="1200" dirty="0" smtClean="0"/>
            <a:t>corresponden a las características de un suero dulce o </a:t>
          </a:r>
          <a:r>
            <a:rPr lang="es-EC" sz="1200" dirty="0" err="1" smtClean="0"/>
            <a:t>buttermilk</a:t>
          </a:r>
          <a:r>
            <a:rPr lang="es-EC" sz="1200" dirty="0" smtClean="0"/>
            <a:t>, con valores iguales a: 6,6 de pH, 0,27% de grasa, 1,027 de densidad, 0,12 % en masa de ácido láctico, 2,74% de proteína y 2,24% de caseína.</a:t>
          </a:r>
          <a:endParaRPr lang="en-US" sz="1200"/>
        </a:p>
      </dgm:t>
    </dgm:pt>
    <dgm:pt modelId="{115FDE1A-E682-480C-8401-0F60AC606D3C}" type="parTrans" cxnId="{208B7F08-5955-4359-8C92-BF6671A57282}">
      <dgm:prSet/>
      <dgm:spPr/>
      <dgm:t>
        <a:bodyPr/>
        <a:lstStyle/>
        <a:p>
          <a:endParaRPr lang="es-ES" sz="1200"/>
        </a:p>
      </dgm:t>
    </dgm:pt>
    <dgm:pt modelId="{D2E7BFE4-E971-4500-85E0-E12B47AFC596}" type="sibTrans" cxnId="{208B7F08-5955-4359-8C92-BF6671A57282}">
      <dgm:prSet/>
      <dgm:spPr/>
      <dgm:t>
        <a:bodyPr/>
        <a:lstStyle/>
        <a:p>
          <a:endParaRPr lang="es-ES" sz="1200"/>
        </a:p>
      </dgm:t>
    </dgm:pt>
    <dgm:pt modelId="{45B98731-E658-4F1D-A8C5-03FC00624B6E}">
      <dgm:prSet custT="1"/>
      <dgm:spPr/>
      <dgm:t>
        <a:bodyPr/>
        <a:lstStyle/>
        <a:p>
          <a:pPr rtl="0"/>
          <a:r>
            <a:rPr lang="es-EC" sz="1200" smtClean="0"/>
            <a:t>El suero lácteo desechado en esta industria cumple con los parámetros requeridos según la Norma NTE INEN 2594:2011, y aunque sigue siendo problema al momento de ser tratado en la planta de tratamiento de aguas residuales es muy rico en proteínas por lo que puede ser reutilizada en la industria de alimentos principalmente.</a:t>
          </a:r>
          <a:endParaRPr lang="en-US" sz="1200"/>
        </a:p>
      </dgm:t>
    </dgm:pt>
    <dgm:pt modelId="{0D4D333C-170E-493C-B7ED-3A0FE63D9676}" type="parTrans" cxnId="{14775A08-C950-4FD9-9E18-FF031DC36B25}">
      <dgm:prSet/>
      <dgm:spPr/>
      <dgm:t>
        <a:bodyPr/>
        <a:lstStyle/>
        <a:p>
          <a:endParaRPr lang="es-ES" sz="1200"/>
        </a:p>
      </dgm:t>
    </dgm:pt>
    <dgm:pt modelId="{192F2C69-748D-4931-88F7-EB0F95079127}" type="sibTrans" cxnId="{14775A08-C950-4FD9-9E18-FF031DC36B25}">
      <dgm:prSet/>
      <dgm:spPr/>
      <dgm:t>
        <a:bodyPr/>
        <a:lstStyle/>
        <a:p>
          <a:endParaRPr lang="es-ES" sz="1200"/>
        </a:p>
      </dgm:t>
    </dgm:pt>
    <dgm:pt modelId="{C9F9DA4E-C98B-4507-B7FF-2F1B6F0E5582}">
      <dgm:prSet custT="1"/>
      <dgm:spPr/>
      <dgm:t>
        <a:bodyPr/>
        <a:lstStyle/>
        <a:p>
          <a:pPr rtl="0"/>
          <a:r>
            <a:rPr lang="es-EC" sz="1200" smtClean="0"/>
            <a:t>Después del proceso de extracción y purificación realizado, las proteínas encontradas en las muestras de suero de leche obtenido de la producción de mantequilla en la empresa Pasteurizadora Quito S.A. fueron la β-lactoglobulina con un peso molecular igual a 18259,8 Da, la α-lactoalbumina con 14294,7 Da, y proteínas séricas menores como la Lactoferrina con 82293,2 Da, la Transferrina con 75999,4 Da y el GMP con a 6256,7 Da</a:t>
          </a:r>
          <a:endParaRPr lang="en-US" sz="1200"/>
        </a:p>
      </dgm:t>
    </dgm:pt>
    <dgm:pt modelId="{42E3237D-4526-49E7-A35F-5851AB83D4FF}" type="parTrans" cxnId="{1756DA0F-0488-4294-9632-CF369ED79197}">
      <dgm:prSet/>
      <dgm:spPr/>
      <dgm:t>
        <a:bodyPr/>
        <a:lstStyle/>
        <a:p>
          <a:endParaRPr lang="es-ES" sz="1200"/>
        </a:p>
      </dgm:t>
    </dgm:pt>
    <dgm:pt modelId="{EBF72118-8E8E-4196-BEF4-708D10D91720}" type="sibTrans" cxnId="{1756DA0F-0488-4294-9632-CF369ED79197}">
      <dgm:prSet/>
      <dgm:spPr/>
      <dgm:t>
        <a:bodyPr/>
        <a:lstStyle/>
        <a:p>
          <a:endParaRPr lang="es-ES" sz="1200"/>
        </a:p>
      </dgm:t>
    </dgm:pt>
    <dgm:pt modelId="{E509C8E0-7931-4650-887E-8C83F74B7A98}" type="pres">
      <dgm:prSet presAssocID="{1A050D06-3DD7-4835-9FAB-4B5ECFFA27F2}" presName="compositeShape" presStyleCnt="0">
        <dgm:presLayoutVars>
          <dgm:dir/>
          <dgm:resizeHandles/>
        </dgm:presLayoutVars>
      </dgm:prSet>
      <dgm:spPr/>
      <dgm:t>
        <a:bodyPr/>
        <a:lstStyle/>
        <a:p>
          <a:endParaRPr lang="es-ES"/>
        </a:p>
      </dgm:t>
    </dgm:pt>
    <dgm:pt modelId="{27DA794F-9749-4BD8-840D-276527623046}" type="pres">
      <dgm:prSet presAssocID="{1A050D06-3DD7-4835-9FAB-4B5ECFFA27F2}" presName="pyramid" presStyleLbl="node1" presStyleIdx="0" presStyleCnt="1"/>
      <dgm:spPr/>
    </dgm:pt>
    <dgm:pt modelId="{0343C567-AD26-497F-95F2-EC464EA9F6E3}" type="pres">
      <dgm:prSet presAssocID="{1A050D06-3DD7-4835-9FAB-4B5ECFFA27F2}" presName="theList" presStyleCnt="0"/>
      <dgm:spPr/>
    </dgm:pt>
    <dgm:pt modelId="{AFCB61EF-C0FA-4D67-AFD5-2306B99BF8A5}" type="pres">
      <dgm:prSet presAssocID="{310D2785-0CD0-4637-B7E5-1B780E8190E6}" presName="aNode" presStyleLbl="fgAcc1" presStyleIdx="0" presStyleCnt="3" custScaleX="174583" custLinFactNeighborX="33024" custLinFactNeighborY="82434">
        <dgm:presLayoutVars>
          <dgm:bulletEnabled val="1"/>
        </dgm:presLayoutVars>
      </dgm:prSet>
      <dgm:spPr/>
      <dgm:t>
        <a:bodyPr/>
        <a:lstStyle/>
        <a:p>
          <a:endParaRPr lang="es-ES"/>
        </a:p>
      </dgm:t>
    </dgm:pt>
    <dgm:pt modelId="{FF3945C4-E97A-459F-96A5-8E9771971D53}" type="pres">
      <dgm:prSet presAssocID="{310D2785-0CD0-4637-B7E5-1B780E8190E6}" presName="aSpace" presStyleCnt="0"/>
      <dgm:spPr/>
    </dgm:pt>
    <dgm:pt modelId="{66CC9B99-62D5-4B31-9B8E-C8588DD2756B}" type="pres">
      <dgm:prSet presAssocID="{45B98731-E658-4F1D-A8C5-03FC00624B6E}" presName="aNode" presStyleLbl="fgAcc1" presStyleIdx="1" presStyleCnt="3" custScaleX="174583" custLinFactNeighborX="33024" custLinFactNeighborY="82434">
        <dgm:presLayoutVars>
          <dgm:bulletEnabled val="1"/>
        </dgm:presLayoutVars>
      </dgm:prSet>
      <dgm:spPr/>
      <dgm:t>
        <a:bodyPr/>
        <a:lstStyle/>
        <a:p>
          <a:endParaRPr lang="es-ES"/>
        </a:p>
      </dgm:t>
    </dgm:pt>
    <dgm:pt modelId="{A234A64E-DA01-485C-902C-7C6AFA134EB5}" type="pres">
      <dgm:prSet presAssocID="{45B98731-E658-4F1D-A8C5-03FC00624B6E}" presName="aSpace" presStyleCnt="0"/>
      <dgm:spPr/>
    </dgm:pt>
    <dgm:pt modelId="{28888AA2-20EF-4BCC-B735-55B37E3251B9}" type="pres">
      <dgm:prSet presAssocID="{C9F9DA4E-C98B-4507-B7FF-2F1B6F0E5582}" presName="aNode" presStyleLbl="fgAcc1" presStyleIdx="2" presStyleCnt="3" custScaleX="174583" custLinFactNeighborX="33024" custLinFactNeighborY="82434">
        <dgm:presLayoutVars>
          <dgm:bulletEnabled val="1"/>
        </dgm:presLayoutVars>
      </dgm:prSet>
      <dgm:spPr/>
      <dgm:t>
        <a:bodyPr/>
        <a:lstStyle/>
        <a:p>
          <a:endParaRPr lang="es-ES"/>
        </a:p>
      </dgm:t>
    </dgm:pt>
    <dgm:pt modelId="{BFB2BCBC-A74A-4C85-8B89-C871D9A8235D}" type="pres">
      <dgm:prSet presAssocID="{C9F9DA4E-C98B-4507-B7FF-2F1B6F0E5582}" presName="aSpace" presStyleCnt="0"/>
      <dgm:spPr/>
    </dgm:pt>
  </dgm:ptLst>
  <dgm:cxnLst>
    <dgm:cxn modelId="{14775A08-C950-4FD9-9E18-FF031DC36B25}" srcId="{1A050D06-3DD7-4835-9FAB-4B5ECFFA27F2}" destId="{45B98731-E658-4F1D-A8C5-03FC00624B6E}" srcOrd="1" destOrd="0" parTransId="{0D4D333C-170E-493C-B7ED-3A0FE63D9676}" sibTransId="{192F2C69-748D-4931-88F7-EB0F95079127}"/>
    <dgm:cxn modelId="{208B7F08-5955-4359-8C92-BF6671A57282}" srcId="{1A050D06-3DD7-4835-9FAB-4B5ECFFA27F2}" destId="{310D2785-0CD0-4637-B7E5-1B780E8190E6}" srcOrd="0" destOrd="0" parTransId="{115FDE1A-E682-480C-8401-0F60AC606D3C}" sibTransId="{D2E7BFE4-E971-4500-85E0-E12B47AFC596}"/>
    <dgm:cxn modelId="{0205B0CB-D831-48FE-8ECB-DAE0B2615A82}" type="presOf" srcId="{1A050D06-3DD7-4835-9FAB-4B5ECFFA27F2}" destId="{E509C8E0-7931-4650-887E-8C83F74B7A98}" srcOrd="0" destOrd="0" presId="urn:microsoft.com/office/officeart/2005/8/layout/pyramid2"/>
    <dgm:cxn modelId="{402E34FC-33A9-4F02-A0F2-3337B27E56FC}" type="presOf" srcId="{45B98731-E658-4F1D-A8C5-03FC00624B6E}" destId="{66CC9B99-62D5-4B31-9B8E-C8588DD2756B}" srcOrd="0" destOrd="0" presId="urn:microsoft.com/office/officeart/2005/8/layout/pyramid2"/>
    <dgm:cxn modelId="{670A1CA7-FDC0-4617-BF3A-42A99811DD29}" type="presOf" srcId="{C9F9DA4E-C98B-4507-B7FF-2F1B6F0E5582}" destId="{28888AA2-20EF-4BCC-B735-55B37E3251B9}" srcOrd="0" destOrd="0" presId="urn:microsoft.com/office/officeart/2005/8/layout/pyramid2"/>
    <dgm:cxn modelId="{3566E0FD-E56B-4295-BB2A-67F33B9C1BC4}" type="presOf" srcId="{310D2785-0CD0-4637-B7E5-1B780E8190E6}" destId="{AFCB61EF-C0FA-4D67-AFD5-2306B99BF8A5}" srcOrd="0" destOrd="0" presId="urn:microsoft.com/office/officeart/2005/8/layout/pyramid2"/>
    <dgm:cxn modelId="{1756DA0F-0488-4294-9632-CF369ED79197}" srcId="{1A050D06-3DD7-4835-9FAB-4B5ECFFA27F2}" destId="{C9F9DA4E-C98B-4507-B7FF-2F1B6F0E5582}" srcOrd="2" destOrd="0" parTransId="{42E3237D-4526-49E7-A35F-5851AB83D4FF}" sibTransId="{EBF72118-8E8E-4196-BEF4-708D10D91720}"/>
    <dgm:cxn modelId="{839C65BE-AAA4-4108-9060-8A6626CCB05F}" type="presParOf" srcId="{E509C8E0-7931-4650-887E-8C83F74B7A98}" destId="{27DA794F-9749-4BD8-840D-276527623046}" srcOrd="0" destOrd="0" presId="urn:microsoft.com/office/officeart/2005/8/layout/pyramid2"/>
    <dgm:cxn modelId="{CAC35D1D-3C02-4450-9627-059A3AAB2C0A}" type="presParOf" srcId="{E509C8E0-7931-4650-887E-8C83F74B7A98}" destId="{0343C567-AD26-497F-95F2-EC464EA9F6E3}" srcOrd="1" destOrd="0" presId="urn:microsoft.com/office/officeart/2005/8/layout/pyramid2"/>
    <dgm:cxn modelId="{B94235FA-5C50-4D41-9E42-20135DA07945}" type="presParOf" srcId="{0343C567-AD26-497F-95F2-EC464EA9F6E3}" destId="{AFCB61EF-C0FA-4D67-AFD5-2306B99BF8A5}" srcOrd="0" destOrd="0" presId="urn:microsoft.com/office/officeart/2005/8/layout/pyramid2"/>
    <dgm:cxn modelId="{9C5DA387-2DC9-4860-8C5F-AC8592699EE6}" type="presParOf" srcId="{0343C567-AD26-497F-95F2-EC464EA9F6E3}" destId="{FF3945C4-E97A-459F-96A5-8E9771971D53}" srcOrd="1" destOrd="0" presId="urn:microsoft.com/office/officeart/2005/8/layout/pyramid2"/>
    <dgm:cxn modelId="{391CEAB4-D3D0-472C-824D-8DAC07F3B07E}" type="presParOf" srcId="{0343C567-AD26-497F-95F2-EC464EA9F6E3}" destId="{66CC9B99-62D5-4B31-9B8E-C8588DD2756B}" srcOrd="2" destOrd="0" presId="urn:microsoft.com/office/officeart/2005/8/layout/pyramid2"/>
    <dgm:cxn modelId="{69C59078-BB28-41FE-B717-7C710DB93004}" type="presParOf" srcId="{0343C567-AD26-497F-95F2-EC464EA9F6E3}" destId="{A234A64E-DA01-485C-902C-7C6AFA134EB5}" srcOrd="3" destOrd="0" presId="urn:microsoft.com/office/officeart/2005/8/layout/pyramid2"/>
    <dgm:cxn modelId="{22A4997B-4F18-409F-94AE-E9226F776928}" type="presParOf" srcId="{0343C567-AD26-497F-95F2-EC464EA9F6E3}" destId="{28888AA2-20EF-4BCC-B735-55B37E3251B9}" srcOrd="4" destOrd="0" presId="urn:microsoft.com/office/officeart/2005/8/layout/pyramid2"/>
    <dgm:cxn modelId="{AC1D29A5-395B-4535-AF3D-F656EF6D674E}" type="presParOf" srcId="{0343C567-AD26-497F-95F2-EC464EA9F6E3}" destId="{BFB2BCBC-A74A-4C85-8B89-C871D9A8235D}"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07E2A8D-3233-436A-BD99-55168A4C5D46}" type="doc">
      <dgm:prSet loTypeId="urn:microsoft.com/office/officeart/2005/8/layout/hList7" loCatId="list" qsTypeId="urn:microsoft.com/office/officeart/2005/8/quickstyle/simple1" qsCatId="simple" csTypeId="urn:microsoft.com/office/officeart/2005/8/colors/colorful5" csCatId="colorful" phldr="1"/>
      <dgm:spPr/>
      <dgm:t>
        <a:bodyPr/>
        <a:lstStyle/>
        <a:p>
          <a:endParaRPr lang="es-ES"/>
        </a:p>
      </dgm:t>
    </dgm:pt>
    <dgm:pt modelId="{D183BBD3-CF8E-46F7-AFD6-91FAC5166947}">
      <dgm:prSet/>
      <dgm:spPr/>
      <dgm:t>
        <a:bodyPr/>
        <a:lstStyle/>
        <a:p>
          <a:pPr rtl="0"/>
          <a:r>
            <a:rPr lang="es-EC" smtClean="0">
              <a:solidFill>
                <a:schemeClr val="tx1"/>
              </a:solidFill>
            </a:rPr>
            <a:t>Este trabajo de investigación está orientado al análisis del suero desechado por esta industria, por lo que se recomienda utilizar los resultados de este estudio como base o un inicio para la búsqueda de nuevas opciones en las que se podría disminuir el deshecho de este subproducto y aprovechar sus excelentes características no solamente como complemento alimenticio para animales sino también como un crecimiento a nivel industrial, optando por la elaboración de nuevos productos a partir del suero como bebidas, concentrados proteicos, entre otros.</a:t>
          </a:r>
          <a:endParaRPr lang="en-US">
            <a:solidFill>
              <a:schemeClr val="tx1"/>
            </a:solidFill>
          </a:endParaRPr>
        </a:p>
      </dgm:t>
    </dgm:pt>
    <dgm:pt modelId="{07632D24-905F-493C-9179-B1268243E7D1}" type="parTrans" cxnId="{C35A8A28-4F46-4FB8-8D8F-328EF6928B57}">
      <dgm:prSet/>
      <dgm:spPr/>
      <dgm:t>
        <a:bodyPr/>
        <a:lstStyle/>
        <a:p>
          <a:endParaRPr lang="es-ES">
            <a:solidFill>
              <a:schemeClr val="tx1"/>
            </a:solidFill>
          </a:endParaRPr>
        </a:p>
      </dgm:t>
    </dgm:pt>
    <dgm:pt modelId="{C6FF9A50-FC5A-4F5E-80F9-16E29A9805D2}" type="sibTrans" cxnId="{C35A8A28-4F46-4FB8-8D8F-328EF6928B57}">
      <dgm:prSet/>
      <dgm:spPr/>
      <dgm:t>
        <a:bodyPr/>
        <a:lstStyle/>
        <a:p>
          <a:endParaRPr lang="es-ES">
            <a:solidFill>
              <a:schemeClr val="tx1"/>
            </a:solidFill>
          </a:endParaRPr>
        </a:p>
      </dgm:t>
    </dgm:pt>
    <dgm:pt modelId="{B6C308BB-487D-4BDD-A1F8-A71E827A791B}">
      <dgm:prSet/>
      <dgm:spPr/>
      <dgm:t>
        <a:bodyPr/>
        <a:lstStyle/>
        <a:p>
          <a:pPr rtl="0"/>
          <a:r>
            <a:rPr lang="es-EC" smtClean="0">
              <a:solidFill>
                <a:schemeClr val="tx1"/>
              </a:solidFill>
            </a:rPr>
            <a:t>Las muestras de suero son susceptibles a cambios bruscos de temperatura, por lo que se recomienda transportar las muestras en un cooler y realizar la extracción de proteínas el mismo día, evitando guardar las muestras por tiempos prolongados.</a:t>
          </a:r>
          <a:endParaRPr lang="en-US">
            <a:solidFill>
              <a:schemeClr val="tx1"/>
            </a:solidFill>
          </a:endParaRPr>
        </a:p>
      </dgm:t>
    </dgm:pt>
    <dgm:pt modelId="{AFC2D3C1-ECD2-43F6-BD96-8220E5B82811}" type="parTrans" cxnId="{BE9962DC-45AA-476A-B1DC-A9CF15861F44}">
      <dgm:prSet/>
      <dgm:spPr/>
      <dgm:t>
        <a:bodyPr/>
        <a:lstStyle/>
        <a:p>
          <a:endParaRPr lang="es-ES">
            <a:solidFill>
              <a:schemeClr val="tx1"/>
            </a:solidFill>
          </a:endParaRPr>
        </a:p>
      </dgm:t>
    </dgm:pt>
    <dgm:pt modelId="{D4AF38F1-6847-430C-BC54-8043B2349057}" type="sibTrans" cxnId="{BE9962DC-45AA-476A-B1DC-A9CF15861F44}">
      <dgm:prSet/>
      <dgm:spPr/>
      <dgm:t>
        <a:bodyPr/>
        <a:lstStyle/>
        <a:p>
          <a:endParaRPr lang="es-ES">
            <a:solidFill>
              <a:schemeClr val="tx1"/>
            </a:solidFill>
          </a:endParaRPr>
        </a:p>
      </dgm:t>
    </dgm:pt>
    <dgm:pt modelId="{E0D2A6A9-B7C9-427D-942C-CED29DFC166D}" type="pres">
      <dgm:prSet presAssocID="{207E2A8D-3233-436A-BD99-55168A4C5D46}" presName="Name0" presStyleCnt="0">
        <dgm:presLayoutVars>
          <dgm:dir/>
          <dgm:resizeHandles val="exact"/>
        </dgm:presLayoutVars>
      </dgm:prSet>
      <dgm:spPr/>
      <dgm:t>
        <a:bodyPr/>
        <a:lstStyle/>
        <a:p>
          <a:endParaRPr lang="es-ES"/>
        </a:p>
      </dgm:t>
    </dgm:pt>
    <dgm:pt modelId="{87ADD6FE-4908-4C18-BE0D-73D989EA9FD2}" type="pres">
      <dgm:prSet presAssocID="{207E2A8D-3233-436A-BD99-55168A4C5D46}" presName="fgShape" presStyleLbl="fgShp" presStyleIdx="0" presStyleCnt="1"/>
      <dgm:spPr/>
      <dgm:t>
        <a:bodyPr/>
        <a:lstStyle/>
        <a:p>
          <a:endParaRPr lang="es-ES"/>
        </a:p>
      </dgm:t>
    </dgm:pt>
    <dgm:pt modelId="{E662373A-1B34-4A76-B191-C6578C61CE51}" type="pres">
      <dgm:prSet presAssocID="{207E2A8D-3233-436A-BD99-55168A4C5D46}" presName="linComp" presStyleCnt="0"/>
      <dgm:spPr/>
      <dgm:t>
        <a:bodyPr/>
        <a:lstStyle/>
        <a:p>
          <a:endParaRPr lang="es-ES"/>
        </a:p>
      </dgm:t>
    </dgm:pt>
    <dgm:pt modelId="{B6FF93D1-2E36-40BE-B523-75DC216F3D0A}" type="pres">
      <dgm:prSet presAssocID="{D183BBD3-CF8E-46F7-AFD6-91FAC5166947}" presName="compNode" presStyleCnt="0"/>
      <dgm:spPr/>
      <dgm:t>
        <a:bodyPr/>
        <a:lstStyle/>
        <a:p>
          <a:endParaRPr lang="es-ES"/>
        </a:p>
      </dgm:t>
    </dgm:pt>
    <dgm:pt modelId="{548059D4-EDF2-4793-B227-7587ECCE49DC}" type="pres">
      <dgm:prSet presAssocID="{D183BBD3-CF8E-46F7-AFD6-91FAC5166947}" presName="bkgdShape" presStyleLbl="node1" presStyleIdx="0" presStyleCnt="2"/>
      <dgm:spPr/>
      <dgm:t>
        <a:bodyPr/>
        <a:lstStyle/>
        <a:p>
          <a:endParaRPr lang="es-ES"/>
        </a:p>
      </dgm:t>
    </dgm:pt>
    <dgm:pt modelId="{52A9BB44-1276-4D5C-90AE-BF0BFB3FB414}" type="pres">
      <dgm:prSet presAssocID="{D183BBD3-CF8E-46F7-AFD6-91FAC5166947}" presName="nodeTx" presStyleLbl="node1" presStyleIdx="0" presStyleCnt="2">
        <dgm:presLayoutVars>
          <dgm:bulletEnabled val="1"/>
        </dgm:presLayoutVars>
      </dgm:prSet>
      <dgm:spPr/>
      <dgm:t>
        <a:bodyPr/>
        <a:lstStyle/>
        <a:p>
          <a:endParaRPr lang="es-ES"/>
        </a:p>
      </dgm:t>
    </dgm:pt>
    <dgm:pt modelId="{2484F102-151B-4040-8D8D-C5CDE2C6F954}" type="pres">
      <dgm:prSet presAssocID="{D183BBD3-CF8E-46F7-AFD6-91FAC5166947}" presName="invisiNode" presStyleLbl="node1" presStyleIdx="0" presStyleCnt="2"/>
      <dgm:spPr/>
      <dgm:t>
        <a:bodyPr/>
        <a:lstStyle/>
        <a:p>
          <a:endParaRPr lang="es-ES"/>
        </a:p>
      </dgm:t>
    </dgm:pt>
    <dgm:pt modelId="{D088D044-827C-4BDC-8D74-F2B25D06C8E4}" type="pres">
      <dgm:prSet presAssocID="{D183BBD3-CF8E-46F7-AFD6-91FAC5166947}" presName="imagNode" presStyleLbl="fgImgPlace1" presStyleIdx="0" presStyleCnt="2"/>
      <dgm:spPr>
        <a:blipFill rotWithShape="1">
          <a:blip xmlns:r="http://schemas.openxmlformats.org/officeDocument/2006/relationships" r:embed="rId1"/>
          <a:stretch>
            <a:fillRect/>
          </a:stretch>
        </a:blipFill>
      </dgm:spPr>
      <dgm:t>
        <a:bodyPr/>
        <a:lstStyle/>
        <a:p>
          <a:endParaRPr lang="es-ES"/>
        </a:p>
      </dgm:t>
    </dgm:pt>
    <dgm:pt modelId="{595B9189-4711-4D64-9438-57F3E7D38543}" type="pres">
      <dgm:prSet presAssocID="{C6FF9A50-FC5A-4F5E-80F9-16E29A9805D2}" presName="sibTrans" presStyleLbl="sibTrans2D1" presStyleIdx="0" presStyleCnt="0"/>
      <dgm:spPr/>
      <dgm:t>
        <a:bodyPr/>
        <a:lstStyle/>
        <a:p>
          <a:endParaRPr lang="es-ES"/>
        </a:p>
      </dgm:t>
    </dgm:pt>
    <dgm:pt modelId="{4ADA83AA-2850-4720-A6BC-87A60DFB1A2E}" type="pres">
      <dgm:prSet presAssocID="{B6C308BB-487D-4BDD-A1F8-A71E827A791B}" presName="compNode" presStyleCnt="0"/>
      <dgm:spPr/>
      <dgm:t>
        <a:bodyPr/>
        <a:lstStyle/>
        <a:p>
          <a:endParaRPr lang="es-ES"/>
        </a:p>
      </dgm:t>
    </dgm:pt>
    <dgm:pt modelId="{9A35D774-F9D2-4559-B361-C3DCAD0F07CB}" type="pres">
      <dgm:prSet presAssocID="{B6C308BB-487D-4BDD-A1F8-A71E827A791B}" presName="bkgdShape" presStyleLbl="node1" presStyleIdx="1" presStyleCnt="2"/>
      <dgm:spPr/>
      <dgm:t>
        <a:bodyPr/>
        <a:lstStyle/>
        <a:p>
          <a:endParaRPr lang="es-ES"/>
        </a:p>
      </dgm:t>
    </dgm:pt>
    <dgm:pt modelId="{DD0D1E16-D58B-44FB-AEA7-E6304089C570}" type="pres">
      <dgm:prSet presAssocID="{B6C308BB-487D-4BDD-A1F8-A71E827A791B}" presName="nodeTx" presStyleLbl="node1" presStyleIdx="1" presStyleCnt="2">
        <dgm:presLayoutVars>
          <dgm:bulletEnabled val="1"/>
        </dgm:presLayoutVars>
      </dgm:prSet>
      <dgm:spPr/>
      <dgm:t>
        <a:bodyPr/>
        <a:lstStyle/>
        <a:p>
          <a:endParaRPr lang="es-ES"/>
        </a:p>
      </dgm:t>
    </dgm:pt>
    <dgm:pt modelId="{78ABA91D-A3DB-4D09-BE62-D3608D828B41}" type="pres">
      <dgm:prSet presAssocID="{B6C308BB-487D-4BDD-A1F8-A71E827A791B}" presName="invisiNode" presStyleLbl="node1" presStyleIdx="1" presStyleCnt="2"/>
      <dgm:spPr/>
      <dgm:t>
        <a:bodyPr/>
        <a:lstStyle/>
        <a:p>
          <a:endParaRPr lang="es-ES"/>
        </a:p>
      </dgm:t>
    </dgm:pt>
    <dgm:pt modelId="{435C3D48-BC5A-407D-9CE7-EE74E7186ADF}" type="pres">
      <dgm:prSet presAssocID="{B6C308BB-487D-4BDD-A1F8-A71E827A791B}" presName="imagNode" presStyleLbl="fgImgPlace1" presStyleIdx="1" presStyleCnt="2"/>
      <dgm:spPr>
        <a:blipFill rotWithShape="1">
          <a:blip xmlns:r="http://schemas.openxmlformats.org/officeDocument/2006/relationships" r:embed="rId2"/>
          <a:stretch>
            <a:fillRect/>
          </a:stretch>
        </a:blipFill>
      </dgm:spPr>
      <dgm:t>
        <a:bodyPr/>
        <a:lstStyle/>
        <a:p>
          <a:endParaRPr lang="es-ES"/>
        </a:p>
      </dgm:t>
    </dgm:pt>
  </dgm:ptLst>
  <dgm:cxnLst>
    <dgm:cxn modelId="{F98BD10B-1801-43FC-BD92-63217A306A62}" type="presOf" srcId="{B6C308BB-487D-4BDD-A1F8-A71E827A791B}" destId="{9A35D774-F9D2-4559-B361-C3DCAD0F07CB}" srcOrd="0" destOrd="0" presId="urn:microsoft.com/office/officeart/2005/8/layout/hList7"/>
    <dgm:cxn modelId="{006B2D66-2928-4BB9-A690-95EECFB7B9FD}" type="presOf" srcId="{D183BBD3-CF8E-46F7-AFD6-91FAC5166947}" destId="{548059D4-EDF2-4793-B227-7587ECCE49DC}" srcOrd="0" destOrd="0" presId="urn:microsoft.com/office/officeart/2005/8/layout/hList7"/>
    <dgm:cxn modelId="{44537D87-C662-45FB-B4B0-B337A3312920}" type="presOf" srcId="{B6C308BB-487D-4BDD-A1F8-A71E827A791B}" destId="{DD0D1E16-D58B-44FB-AEA7-E6304089C570}" srcOrd="1" destOrd="0" presId="urn:microsoft.com/office/officeart/2005/8/layout/hList7"/>
    <dgm:cxn modelId="{BE9962DC-45AA-476A-B1DC-A9CF15861F44}" srcId="{207E2A8D-3233-436A-BD99-55168A4C5D46}" destId="{B6C308BB-487D-4BDD-A1F8-A71E827A791B}" srcOrd="1" destOrd="0" parTransId="{AFC2D3C1-ECD2-43F6-BD96-8220E5B82811}" sibTransId="{D4AF38F1-6847-430C-BC54-8043B2349057}"/>
    <dgm:cxn modelId="{2BA581DE-2361-4BF3-A0D3-175FC1AE5A1C}" type="presOf" srcId="{D183BBD3-CF8E-46F7-AFD6-91FAC5166947}" destId="{52A9BB44-1276-4D5C-90AE-BF0BFB3FB414}" srcOrd="1" destOrd="0" presId="urn:microsoft.com/office/officeart/2005/8/layout/hList7"/>
    <dgm:cxn modelId="{1C6EE35A-07BF-406B-9785-4815847A499A}" type="presOf" srcId="{207E2A8D-3233-436A-BD99-55168A4C5D46}" destId="{E0D2A6A9-B7C9-427D-942C-CED29DFC166D}" srcOrd="0" destOrd="0" presId="urn:microsoft.com/office/officeart/2005/8/layout/hList7"/>
    <dgm:cxn modelId="{C35A8A28-4F46-4FB8-8D8F-328EF6928B57}" srcId="{207E2A8D-3233-436A-BD99-55168A4C5D46}" destId="{D183BBD3-CF8E-46F7-AFD6-91FAC5166947}" srcOrd="0" destOrd="0" parTransId="{07632D24-905F-493C-9179-B1268243E7D1}" sibTransId="{C6FF9A50-FC5A-4F5E-80F9-16E29A9805D2}"/>
    <dgm:cxn modelId="{6092E2EC-6F98-4C40-9EFF-0E1E21BB242E}" type="presOf" srcId="{C6FF9A50-FC5A-4F5E-80F9-16E29A9805D2}" destId="{595B9189-4711-4D64-9438-57F3E7D38543}" srcOrd="0" destOrd="0" presId="urn:microsoft.com/office/officeart/2005/8/layout/hList7"/>
    <dgm:cxn modelId="{F2577B84-395E-4C30-8D40-A45A322DB8B3}" type="presParOf" srcId="{E0D2A6A9-B7C9-427D-942C-CED29DFC166D}" destId="{87ADD6FE-4908-4C18-BE0D-73D989EA9FD2}" srcOrd="0" destOrd="0" presId="urn:microsoft.com/office/officeart/2005/8/layout/hList7"/>
    <dgm:cxn modelId="{E35659EF-D4E8-4D50-8771-4EC531873F38}" type="presParOf" srcId="{E0D2A6A9-B7C9-427D-942C-CED29DFC166D}" destId="{E662373A-1B34-4A76-B191-C6578C61CE51}" srcOrd="1" destOrd="0" presId="urn:microsoft.com/office/officeart/2005/8/layout/hList7"/>
    <dgm:cxn modelId="{7AFF974F-3F98-4BF1-8A47-7B23E1E2C395}" type="presParOf" srcId="{E662373A-1B34-4A76-B191-C6578C61CE51}" destId="{B6FF93D1-2E36-40BE-B523-75DC216F3D0A}" srcOrd="0" destOrd="0" presId="urn:microsoft.com/office/officeart/2005/8/layout/hList7"/>
    <dgm:cxn modelId="{6B8275A5-E359-4F78-B387-3CEB56AE07F9}" type="presParOf" srcId="{B6FF93D1-2E36-40BE-B523-75DC216F3D0A}" destId="{548059D4-EDF2-4793-B227-7587ECCE49DC}" srcOrd="0" destOrd="0" presId="urn:microsoft.com/office/officeart/2005/8/layout/hList7"/>
    <dgm:cxn modelId="{93E8CD3B-7778-4F0C-B02C-0A1269C91B3A}" type="presParOf" srcId="{B6FF93D1-2E36-40BE-B523-75DC216F3D0A}" destId="{52A9BB44-1276-4D5C-90AE-BF0BFB3FB414}" srcOrd="1" destOrd="0" presId="urn:microsoft.com/office/officeart/2005/8/layout/hList7"/>
    <dgm:cxn modelId="{A9014480-793E-4110-9E9F-984D062AC586}" type="presParOf" srcId="{B6FF93D1-2E36-40BE-B523-75DC216F3D0A}" destId="{2484F102-151B-4040-8D8D-C5CDE2C6F954}" srcOrd="2" destOrd="0" presId="urn:microsoft.com/office/officeart/2005/8/layout/hList7"/>
    <dgm:cxn modelId="{E14D08BE-D5AF-4B6D-957C-FAA1F3EC8AB0}" type="presParOf" srcId="{B6FF93D1-2E36-40BE-B523-75DC216F3D0A}" destId="{D088D044-827C-4BDC-8D74-F2B25D06C8E4}" srcOrd="3" destOrd="0" presId="urn:microsoft.com/office/officeart/2005/8/layout/hList7"/>
    <dgm:cxn modelId="{08392933-7000-4B0B-B0A6-5C572A43D3D5}" type="presParOf" srcId="{E662373A-1B34-4A76-B191-C6578C61CE51}" destId="{595B9189-4711-4D64-9438-57F3E7D38543}" srcOrd="1" destOrd="0" presId="urn:microsoft.com/office/officeart/2005/8/layout/hList7"/>
    <dgm:cxn modelId="{8211E596-3BDB-432D-96FB-D023E6245BDB}" type="presParOf" srcId="{E662373A-1B34-4A76-B191-C6578C61CE51}" destId="{4ADA83AA-2850-4720-A6BC-87A60DFB1A2E}" srcOrd="2" destOrd="0" presId="urn:microsoft.com/office/officeart/2005/8/layout/hList7"/>
    <dgm:cxn modelId="{6787A0B3-7A13-4449-A89C-08CB860FAD56}" type="presParOf" srcId="{4ADA83AA-2850-4720-A6BC-87A60DFB1A2E}" destId="{9A35D774-F9D2-4559-B361-C3DCAD0F07CB}" srcOrd="0" destOrd="0" presId="urn:microsoft.com/office/officeart/2005/8/layout/hList7"/>
    <dgm:cxn modelId="{15D6BB52-DB34-4F3E-B8AD-B6A893EE87E6}" type="presParOf" srcId="{4ADA83AA-2850-4720-A6BC-87A60DFB1A2E}" destId="{DD0D1E16-D58B-44FB-AEA7-E6304089C570}" srcOrd="1" destOrd="0" presId="urn:microsoft.com/office/officeart/2005/8/layout/hList7"/>
    <dgm:cxn modelId="{298EBC0F-378D-4481-9F6C-3801C0976844}" type="presParOf" srcId="{4ADA83AA-2850-4720-A6BC-87A60DFB1A2E}" destId="{78ABA91D-A3DB-4D09-BE62-D3608D828B41}" srcOrd="2" destOrd="0" presId="urn:microsoft.com/office/officeart/2005/8/layout/hList7"/>
    <dgm:cxn modelId="{648C3A92-1C5C-48F8-AB92-277F1403F2CE}" type="presParOf" srcId="{4ADA83AA-2850-4720-A6BC-87A60DFB1A2E}" destId="{435C3D48-BC5A-407D-9CE7-EE74E7186AD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0E15D-BFC6-4023-A01B-0117817741E0}">
      <dsp:nvSpPr>
        <dsp:cNvPr id="0" name=""/>
        <dsp:cNvSpPr/>
      </dsp:nvSpPr>
      <dsp:spPr>
        <a:xfrm>
          <a:off x="4673" y="320579"/>
          <a:ext cx="2397649" cy="95905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rtl="0">
            <a:lnSpc>
              <a:spcPct val="90000"/>
            </a:lnSpc>
            <a:spcBef>
              <a:spcPct val="0"/>
            </a:spcBef>
            <a:spcAft>
              <a:spcPct val="35000"/>
            </a:spcAft>
          </a:pPr>
          <a:r>
            <a:rPr lang="es-ES" sz="2600" kern="1200" smtClean="0"/>
            <a:t>MAZADA</a:t>
          </a:r>
          <a:endParaRPr lang="en-US" sz="2600" kern="1200"/>
        </a:p>
      </dsp:txBody>
      <dsp:txXfrm>
        <a:off x="484203" y="320579"/>
        <a:ext cx="1438590" cy="959059"/>
      </dsp:txXfrm>
    </dsp:sp>
    <dsp:sp modelId="{4D8D44BA-2F3A-4886-907B-D30B146C5521}">
      <dsp:nvSpPr>
        <dsp:cNvPr id="0" name=""/>
        <dsp:cNvSpPr/>
      </dsp:nvSpPr>
      <dsp:spPr>
        <a:xfrm>
          <a:off x="2090628" y="402099"/>
          <a:ext cx="1990049" cy="79601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s-ES" sz="1200" kern="1200" smtClean="0"/>
            <a:t>Fracción acuosa de color amarillento </a:t>
          </a:r>
          <a:endParaRPr lang="en-US" sz="1200" kern="1200"/>
        </a:p>
      </dsp:txBody>
      <dsp:txXfrm>
        <a:off x="2488638" y="402099"/>
        <a:ext cx="1194030" cy="796019"/>
      </dsp:txXfrm>
    </dsp:sp>
    <dsp:sp modelId="{7936F0D7-B114-4F93-81E1-BE475CE143A2}">
      <dsp:nvSpPr>
        <dsp:cNvPr id="0" name=""/>
        <dsp:cNvSpPr/>
      </dsp:nvSpPr>
      <dsp:spPr>
        <a:xfrm>
          <a:off x="3802070" y="402099"/>
          <a:ext cx="1990049" cy="79601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s-ES" sz="1200" kern="1200" smtClean="0"/>
            <a:t>Liberada en la etapa de batido </a:t>
          </a:r>
          <a:endParaRPr lang="en-US" sz="1200" kern="1200"/>
        </a:p>
      </dsp:txBody>
      <dsp:txXfrm>
        <a:off x="4200080" y="402099"/>
        <a:ext cx="1194030" cy="796019"/>
      </dsp:txXfrm>
    </dsp:sp>
    <dsp:sp modelId="{E0A44EA1-A386-4C8D-B7B5-9C83CA67F5B5}">
      <dsp:nvSpPr>
        <dsp:cNvPr id="0" name=""/>
        <dsp:cNvSpPr/>
      </dsp:nvSpPr>
      <dsp:spPr>
        <a:xfrm>
          <a:off x="5513513" y="402099"/>
          <a:ext cx="1990049" cy="79601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s-ES" sz="1200" kern="1200" smtClean="0"/>
            <a:t>Contiene fragmentos de la membrana del glóbulo graso</a:t>
          </a:r>
          <a:endParaRPr lang="en-US" sz="1200" kern="1200"/>
        </a:p>
      </dsp:txBody>
      <dsp:txXfrm>
        <a:off x="5911523" y="402099"/>
        <a:ext cx="1194030" cy="796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C115C-EF08-4B03-9728-B611300190AA}">
      <dsp:nvSpPr>
        <dsp:cNvPr id="0" name=""/>
        <dsp:cNvSpPr/>
      </dsp:nvSpPr>
      <dsp:spPr>
        <a:xfrm>
          <a:off x="0" y="0"/>
          <a:ext cx="209540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A5A469-A843-40CA-B145-DCFF16924A84}">
      <dsp:nvSpPr>
        <dsp:cNvPr id="0" name=""/>
        <dsp:cNvSpPr/>
      </dsp:nvSpPr>
      <dsp:spPr>
        <a:xfrm>
          <a:off x="0" y="0"/>
          <a:ext cx="419081" cy="951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s-ES" sz="1700" kern="1200" smtClean="0"/>
            <a:t>pH</a:t>
          </a:r>
          <a:endParaRPr lang="en-US" sz="1700" kern="1200"/>
        </a:p>
      </dsp:txBody>
      <dsp:txXfrm>
        <a:off x="0" y="0"/>
        <a:ext cx="419081" cy="951064"/>
      </dsp:txXfrm>
    </dsp:sp>
    <dsp:sp modelId="{AFAB5B8B-9831-4E47-A02D-2219ECBEB8A5}">
      <dsp:nvSpPr>
        <dsp:cNvPr id="0" name=""/>
        <dsp:cNvSpPr/>
      </dsp:nvSpPr>
      <dsp:spPr>
        <a:xfrm>
          <a:off x="450512" y="22104"/>
          <a:ext cx="806730" cy="442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ES" sz="1400" kern="1200" smtClean="0"/>
            <a:t>LS dulce </a:t>
          </a:r>
          <a:endParaRPr lang="en-US" sz="1400" kern="1200"/>
        </a:p>
      </dsp:txBody>
      <dsp:txXfrm>
        <a:off x="450512" y="22104"/>
        <a:ext cx="806730" cy="442096"/>
      </dsp:txXfrm>
    </dsp:sp>
    <dsp:sp modelId="{FD164EAB-21A5-4E66-A937-AE66F9F11DAD}">
      <dsp:nvSpPr>
        <dsp:cNvPr id="0" name=""/>
        <dsp:cNvSpPr/>
      </dsp:nvSpPr>
      <dsp:spPr>
        <a:xfrm>
          <a:off x="1288674" y="22104"/>
          <a:ext cx="806730" cy="442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ES" sz="1400" kern="1200" smtClean="0"/>
            <a:t>6 a 6,6</a:t>
          </a:r>
          <a:endParaRPr lang="en-US" sz="1400" kern="1200"/>
        </a:p>
      </dsp:txBody>
      <dsp:txXfrm>
        <a:off x="1288674" y="22104"/>
        <a:ext cx="806730" cy="442096"/>
      </dsp:txXfrm>
    </dsp:sp>
    <dsp:sp modelId="{90BE8788-2262-402A-B7C3-49D6F3017F2E}">
      <dsp:nvSpPr>
        <dsp:cNvPr id="0" name=""/>
        <dsp:cNvSpPr/>
      </dsp:nvSpPr>
      <dsp:spPr>
        <a:xfrm>
          <a:off x="419081" y="464200"/>
          <a:ext cx="167632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019728-4046-49F0-BAE0-C0F61E919565}">
      <dsp:nvSpPr>
        <dsp:cNvPr id="0" name=""/>
        <dsp:cNvSpPr/>
      </dsp:nvSpPr>
      <dsp:spPr>
        <a:xfrm>
          <a:off x="450512" y="486305"/>
          <a:ext cx="806730" cy="442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ES" sz="1400" kern="1200" smtClean="0"/>
            <a:t>LS ácido </a:t>
          </a:r>
          <a:endParaRPr lang="en-US" sz="1400" kern="1200"/>
        </a:p>
      </dsp:txBody>
      <dsp:txXfrm>
        <a:off x="450512" y="486305"/>
        <a:ext cx="806730" cy="442096"/>
      </dsp:txXfrm>
    </dsp:sp>
    <dsp:sp modelId="{DE9D1FB6-9F94-4A96-8B26-532932186AE8}">
      <dsp:nvSpPr>
        <dsp:cNvPr id="0" name=""/>
        <dsp:cNvSpPr/>
      </dsp:nvSpPr>
      <dsp:spPr>
        <a:xfrm>
          <a:off x="1288674" y="486305"/>
          <a:ext cx="806730" cy="442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ES" sz="1400" kern="1200" dirty="0" smtClean="0"/>
            <a:t>4,3 a 4,7</a:t>
          </a:r>
          <a:endParaRPr lang="en-US" sz="1400" kern="1200"/>
        </a:p>
      </dsp:txBody>
      <dsp:txXfrm>
        <a:off x="1288674" y="486305"/>
        <a:ext cx="806730" cy="442096"/>
      </dsp:txXfrm>
    </dsp:sp>
    <dsp:sp modelId="{592DDE68-5877-4024-8B81-63A72423F6F3}">
      <dsp:nvSpPr>
        <dsp:cNvPr id="0" name=""/>
        <dsp:cNvSpPr/>
      </dsp:nvSpPr>
      <dsp:spPr>
        <a:xfrm>
          <a:off x="419081" y="928401"/>
          <a:ext cx="167632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E3B75-1BE7-43A7-A003-E765CB9CC93F}">
      <dsp:nvSpPr>
        <dsp:cNvPr id="0" name=""/>
        <dsp:cNvSpPr/>
      </dsp:nvSpPr>
      <dsp:spPr>
        <a:xfrm>
          <a:off x="1626155" y="3394"/>
          <a:ext cx="1924389" cy="33011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latin typeface="Arial" panose="020B0604020202020204" pitchFamily="34" charset="0"/>
              <a:cs typeface="Arial" panose="020B0604020202020204" pitchFamily="34" charset="0"/>
            </a:rPr>
            <a:t>RECEPCIÓN DE LECHE</a:t>
          </a:r>
        </a:p>
      </dsp:txBody>
      <dsp:txXfrm>
        <a:off x="1635824" y="13063"/>
        <a:ext cx="1905051" cy="310777"/>
      </dsp:txXfrm>
    </dsp:sp>
    <dsp:sp modelId="{10E7CFD4-7E21-436A-A687-4C659EC89E81}">
      <dsp:nvSpPr>
        <dsp:cNvPr id="0" name=""/>
        <dsp:cNvSpPr/>
      </dsp:nvSpPr>
      <dsp:spPr>
        <a:xfrm rot="5400000">
          <a:off x="2522531" y="335053"/>
          <a:ext cx="131637" cy="12838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latin typeface="Arial" panose="020B0604020202020204" pitchFamily="34" charset="0"/>
            <a:cs typeface="Arial" panose="020B0604020202020204" pitchFamily="34" charset="0"/>
          </a:endParaRPr>
        </a:p>
      </dsp:txBody>
      <dsp:txXfrm rot="-5400000">
        <a:off x="2549835" y="333425"/>
        <a:ext cx="77028" cy="93123"/>
      </dsp:txXfrm>
    </dsp:sp>
    <dsp:sp modelId="{EDD23890-3AED-45FB-8B07-84F351F868DF}">
      <dsp:nvSpPr>
        <dsp:cNvPr id="0" name=""/>
        <dsp:cNvSpPr/>
      </dsp:nvSpPr>
      <dsp:spPr>
        <a:xfrm>
          <a:off x="1744712" y="464977"/>
          <a:ext cx="1687275" cy="28085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latin typeface="Arial" panose="020B0604020202020204" pitchFamily="34" charset="0"/>
              <a:cs typeface="Arial" panose="020B0604020202020204" pitchFamily="34" charset="0"/>
            </a:rPr>
            <a:t>FILTRACIÓN</a:t>
          </a:r>
        </a:p>
      </dsp:txBody>
      <dsp:txXfrm>
        <a:off x="1752938" y="473203"/>
        <a:ext cx="1670823" cy="264403"/>
      </dsp:txXfrm>
    </dsp:sp>
    <dsp:sp modelId="{9A37862B-AF6A-4F93-8845-1A0156EA8F43}">
      <dsp:nvSpPr>
        <dsp:cNvPr id="0" name=""/>
        <dsp:cNvSpPr/>
      </dsp:nvSpPr>
      <dsp:spPr>
        <a:xfrm rot="5400000">
          <a:off x="2522531" y="747375"/>
          <a:ext cx="131637" cy="12838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latin typeface="Arial" panose="020B0604020202020204" pitchFamily="34" charset="0"/>
            <a:cs typeface="Arial" panose="020B0604020202020204" pitchFamily="34" charset="0"/>
          </a:endParaRPr>
        </a:p>
      </dsp:txBody>
      <dsp:txXfrm rot="-5400000">
        <a:off x="2549835" y="745747"/>
        <a:ext cx="77028" cy="93123"/>
      </dsp:txXfrm>
    </dsp:sp>
    <dsp:sp modelId="{502588E8-A455-486E-A9F2-803E696BCCCD}">
      <dsp:nvSpPr>
        <dsp:cNvPr id="0" name=""/>
        <dsp:cNvSpPr/>
      </dsp:nvSpPr>
      <dsp:spPr>
        <a:xfrm>
          <a:off x="1744712" y="877298"/>
          <a:ext cx="1687275" cy="28085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latin typeface="Arial" panose="020B0604020202020204" pitchFamily="34" charset="0"/>
              <a:cs typeface="Arial" panose="020B0604020202020204" pitchFamily="34" charset="0"/>
            </a:rPr>
            <a:t>DESCREMADO</a:t>
          </a:r>
        </a:p>
      </dsp:txBody>
      <dsp:txXfrm>
        <a:off x="1752938" y="885524"/>
        <a:ext cx="1670823" cy="264403"/>
      </dsp:txXfrm>
    </dsp:sp>
    <dsp:sp modelId="{7083DC8D-5C0A-444C-BF44-2ABB11DCB935}">
      <dsp:nvSpPr>
        <dsp:cNvPr id="0" name=""/>
        <dsp:cNvSpPr/>
      </dsp:nvSpPr>
      <dsp:spPr>
        <a:xfrm rot="5400000">
          <a:off x="2522531" y="1159696"/>
          <a:ext cx="131637" cy="12838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latin typeface="Arial" panose="020B0604020202020204" pitchFamily="34" charset="0"/>
            <a:cs typeface="Arial" panose="020B0604020202020204" pitchFamily="34" charset="0"/>
          </a:endParaRPr>
        </a:p>
      </dsp:txBody>
      <dsp:txXfrm rot="-5400000">
        <a:off x="2549835" y="1158068"/>
        <a:ext cx="77028" cy="93123"/>
      </dsp:txXfrm>
    </dsp:sp>
    <dsp:sp modelId="{CB45FACE-6DA8-419E-84CA-FDCDE65FE5C3}">
      <dsp:nvSpPr>
        <dsp:cNvPr id="0" name=""/>
        <dsp:cNvSpPr/>
      </dsp:nvSpPr>
      <dsp:spPr>
        <a:xfrm>
          <a:off x="1744712" y="1289620"/>
          <a:ext cx="1687275" cy="28085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latin typeface="Arial" panose="020B0604020202020204" pitchFamily="34" charset="0"/>
              <a:cs typeface="Arial" panose="020B0604020202020204" pitchFamily="34" charset="0"/>
            </a:rPr>
            <a:t>PASTEURIZACIÓN</a:t>
          </a:r>
        </a:p>
      </dsp:txBody>
      <dsp:txXfrm>
        <a:off x="1752938" y="1297846"/>
        <a:ext cx="1670823" cy="264403"/>
      </dsp:txXfrm>
    </dsp:sp>
    <dsp:sp modelId="{976A771C-2CBB-4A0F-AADC-DAE659DC273F}">
      <dsp:nvSpPr>
        <dsp:cNvPr id="0" name=""/>
        <dsp:cNvSpPr/>
      </dsp:nvSpPr>
      <dsp:spPr>
        <a:xfrm rot="5400000">
          <a:off x="2522531" y="1572018"/>
          <a:ext cx="131637" cy="12838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latin typeface="Arial" panose="020B0604020202020204" pitchFamily="34" charset="0"/>
            <a:cs typeface="Arial" panose="020B0604020202020204" pitchFamily="34" charset="0"/>
          </a:endParaRPr>
        </a:p>
      </dsp:txBody>
      <dsp:txXfrm rot="-5400000">
        <a:off x="2549835" y="1570390"/>
        <a:ext cx="77028" cy="93123"/>
      </dsp:txXfrm>
    </dsp:sp>
    <dsp:sp modelId="{7D37B707-04CA-4AAF-8DF1-A9F0EA6F6FAB}">
      <dsp:nvSpPr>
        <dsp:cNvPr id="0" name=""/>
        <dsp:cNvSpPr/>
      </dsp:nvSpPr>
      <dsp:spPr>
        <a:xfrm>
          <a:off x="1744712" y="1701942"/>
          <a:ext cx="1687275" cy="28085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latin typeface="Arial" panose="020B0604020202020204" pitchFamily="34" charset="0"/>
              <a:cs typeface="Arial" panose="020B0604020202020204" pitchFamily="34" charset="0"/>
            </a:rPr>
            <a:t>ENFRIAMIENTO</a:t>
          </a:r>
        </a:p>
      </dsp:txBody>
      <dsp:txXfrm>
        <a:off x="1752938" y="1710168"/>
        <a:ext cx="1670823" cy="264403"/>
      </dsp:txXfrm>
    </dsp:sp>
    <dsp:sp modelId="{0FAF89BA-72E3-4716-8625-7935E95A8114}">
      <dsp:nvSpPr>
        <dsp:cNvPr id="0" name=""/>
        <dsp:cNvSpPr/>
      </dsp:nvSpPr>
      <dsp:spPr>
        <a:xfrm rot="5400000">
          <a:off x="2522531" y="1984340"/>
          <a:ext cx="131637" cy="12838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latin typeface="Arial" panose="020B0604020202020204" pitchFamily="34" charset="0"/>
            <a:cs typeface="Arial" panose="020B0604020202020204" pitchFamily="34" charset="0"/>
          </a:endParaRPr>
        </a:p>
      </dsp:txBody>
      <dsp:txXfrm rot="-5400000">
        <a:off x="2549835" y="1982712"/>
        <a:ext cx="77028" cy="93123"/>
      </dsp:txXfrm>
    </dsp:sp>
    <dsp:sp modelId="{CA542051-DE19-49A3-9449-83B852E097C2}">
      <dsp:nvSpPr>
        <dsp:cNvPr id="0" name=""/>
        <dsp:cNvSpPr/>
      </dsp:nvSpPr>
      <dsp:spPr>
        <a:xfrm>
          <a:off x="1744712" y="2114264"/>
          <a:ext cx="1687275" cy="28085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latin typeface="Arial" panose="020B0604020202020204" pitchFamily="34" charset="0"/>
              <a:cs typeface="Arial" panose="020B0604020202020204" pitchFamily="34" charset="0"/>
            </a:rPr>
            <a:t>BATIDO</a:t>
          </a:r>
        </a:p>
      </dsp:txBody>
      <dsp:txXfrm>
        <a:off x="1752938" y="2122490"/>
        <a:ext cx="1670823" cy="264403"/>
      </dsp:txXfrm>
    </dsp:sp>
    <dsp:sp modelId="{90E6E464-9A9C-4159-9059-1407C27FFECC}">
      <dsp:nvSpPr>
        <dsp:cNvPr id="0" name=""/>
        <dsp:cNvSpPr/>
      </dsp:nvSpPr>
      <dsp:spPr>
        <a:xfrm rot="5400000">
          <a:off x="2522531" y="2396662"/>
          <a:ext cx="131637" cy="12838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latin typeface="Arial" panose="020B0604020202020204" pitchFamily="34" charset="0"/>
            <a:cs typeface="Arial" panose="020B0604020202020204" pitchFamily="34" charset="0"/>
          </a:endParaRPr>
        </a:p>
      </dsp:txBody>
      <dsp:txXfrm rot="-5400000">
        <a:off x="2549835" y="2395034"/>
        <a:ext cx="77028" cy="93123"/>
      </dsp:txXfrm>
    </dsp:sp>
    <dsp:sp modelId="{5BA3B393-C353-444E-9C59-1EB67F25BDE8}">
      <dsp:nvSpPr>
        <dsp:cNvPr id="0" name=""/>
        <dsp:cNvSpPr/>
      </dsp:nvSpPr>
      <dsp:spPr>
        <a:xfrm>
          <a:off x="1744712" y="2526586"/>
          <a:ext cx="1687275" cy="28085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latin typeface="Arial" panose="020B0604020202020204" pitchFamily="34" charset="0"/>
              <a:cs typeface="Arial" panose="020B0604020202020204" pitchFamily="34" charset="0"/>
            </a:rPr>
            <a:t>DESUERADO</a:t>
          </a:r>
        </a:p>
      </dsp:txBody>
      <dsp:txXfrm>
        <a:off x="1752938" y="2534812"/>
        <a:ext cx="1670823" cy="264403"/>
      </dsp:txXfrm>
    </dsp:sp>
    <dsp:sp modelId="{96198F6F-4C95-49E6-87E4-32ADE840DD73}">
      <dsp:nvSpPr>
        <dsp:cNvPr id="0" name=""/>
        <dsp:cNvSpPr/>
      </dsp:nvSpPr>
      <dsp:spPr>
        <a:xfrm rot="5400000">
          <a:off x="2522531" y="2808984"/>
          <a:ext cx="131637" cy="12838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latin typeface="Arial" panose="020B0604020202020204" pitchFamily="34" charset="0"/>
            <a:cs typeface="Arial" panose="020B0604020202020204" pitchFamily="34" charset="0"/>
          </a:endParaRPr>
        </a:p>
      </dsp:txBody>
      <dsp:txXfrm rot="-5400000">
        <a:off x="2549835" y="2807356"/>
        <a:ext cx="77028" cy="93123"/>
      </dsp:txXfrm>
    </dsp:sp>
    <dsp:sp modelId="{FA675514-9CCA-431B-B46D-7812CFA0D409}">
      <dsp:nvSpPr>
        <dsp:cNvPr id="0" name=""/>
        <dsp:cNvSpPr/>
      </dsp:nvSpPr>
      <dsp:spPr>
        <a:xfrm>
          <a:off x="1744712" y="2938908"/>
          <a:ext cx="1687275" cy="28085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latin typeface="Arial" panose="020B0604020202020204" pitchFamily="34" charset="0"/>
              <a:cs typeface="Arial" panose="020B0604020202020204" pitchFamily="34" charset="0"/>
            </a:rPr>
            <a:t>LAVADO</a:t>
          </a:r>
        </a:p>
      </dsp:txBody>
      <dsp:txXfrm>
        <a:off x="1752938" y="2947134"/>
        <a:ext cx="1670823" cy="264403"/>
      </dsp:txXfrm>
    </dsp:sp>
    <dsp:sp modelId="{DE34E759-A33A-469F-AB5C-2D40E5D5CE15}">
      <dsp:nvSpPr>
        <dsp:cNvPr id="0" name=""/>
        <dsp:cNvSpPr/>
      </dsp:nvSpPr>
      <dsp:spPr>
        <a:xfrm rot="5400000">
          <a:off x="2522531" y="3221306"/>
          <a:ext cx="131637" cy="12838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latin typeface="Arial" panose="020B0604020202020204" pitchFamily="34" charset="0"/>
            <a:cs typeface="Arial" panose="020B0604020202020204" pitchFamily="34" charset="0"/>
          </a:endParaRPr>
        </a:p>
      </dsp:txBody>
      <dsp:txXfrm rot="-5400000">
        <a:off x="2549835" y="3219678"/>
        <a:ext cx="77028" cy="93123"/>
      </dsp:txXfrm>
    </dsp:sp>
    <dsp:sp modelId="{00F86E39-11EB-415A-8BCF-0B53E777806B}">
      <dsp:nvSpPr>
        <dsp:cNvPr id="0" name=""/>
        <dsp:cNvSpPr/>
      </dsp:nvSpPr>
      <dsp:spPr>
        <a:xfrm>
          <a:off x="1744712" y="3351229"/>
          <a:ext cx="1687275" cy="28085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latin typeface="Arial" panose="020B0604020202020204" pitchFamily="34" charset="0"/>
              <a:cs typeface="Arial" panose="020B0604020202020204" pitchFamily="34" charset="0"/>
            </a:rPr>
            <a:t>AMASADO</a:t>
          </a:r>
        </a:p>
      </dsp:txBody>
      <dsp:txXfrm>
        <a:off x="1752938" y="3359455"/>
        <a:ext cx="1670823" cy="264403"/>
      </dsp:txXfrm>
    </dsp:sp>
    <dsp:sp modelId="{9665BFB8-052C-4EB9-A418-A5D4F4BC3E14}">
      <dsp:nvSpPr>
        <dsp:cNvPr id="0" name=""/>
        <dsp:cNvSpPr/>
      </dsp:nvSpPr>
      <dsp:spPr>
        <a:xfrm rot="5400000">
          <a:off x="2522531" y="3633627"/>
          <a:ext cx="131637" cy="12838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latin typeface="Arial" panose="020B0604020202020204" pitchFamily="34" charset="0"/>
            <a:cs typeface="Arial" panose="020B0604020202020204" pitchFamily="34" charset="0"/>
          </a:endParaRPr>
        </a:p>
      </dsp:txBody>
      <dsp:txXfrm rot="-5400000">
        <a:off x="2549835" y="3631999"/>
        <a:ext cx="77028" cy="93123"/>
      </dsp:txXfrm>
    </dsp:sp>
    <dsp:sp modelId="{46521483-48D6-4284-9552-10348E5A1FA9}">
      <dsp:nvSpPr>
        <dsp:cNvPr id="0" name=""/>
        <dsp:cNvSpPr/>
      </dsp:nvSpPr>
      <dsp:spPr>
        <a:xfrm>
          <a:off x="1744712" y="3763551"/>
          <a:ext cx="1687275" cy="28085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latin typeface="Arial" panose="020B0604020202020204" pitchFamily="34" charset="0"/>
              <a:cs typeface="Arial" panose="020B0604020202020204" pitchFamily="34" charset="0"/>
            </a:rPr>
            <a:t>MOLDEADO</a:t>
          </a:r>
        </a:p>
      </dsp:txBody>
      <dsp:txXfrm>
        <a:off x="1752938" y="3771777"/>
        <a:ext cx="1670823" cy="264403"/>
      </dsp:txXfrm>
    </dsp:sp>
    <dsp:sp modelId="{95FDC213-75AB-47C2-9459-49B6798282AA}">
      <dsp:nvSpPr>
        <dsp:cNvPr id="0" name=""/>
        <dsp:cNvSpPr/>
      </dsp:nvSpPr>
      <dsp:spPr>
        <a:xfrm rot="5400000">
          <a:off x="2522531" y="4045949"/>
          <a:ext cx="131637" cy="12838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latin typeface="Arial" panose="020B0604020202020204" pitchFamily="34" charset="0"/>
            <a:cs typeface="Arial" panose="020B0604020202020204" pitchFamily="34" charset="0"/>
          </a:endParaRPr>
        </a:p>
      </dsp:txBody>
      <dsp:txXfrm rot="-5400000">
        <a:off x="2549835" y="4044321"/>
        <a:ext cx="77028" cy="93123"/>
      </dsp:txXfrm>
    </dsp:sp>
    <dsp:sp modelId="{B616601A-5BB5-4913-9140-BD57CB74BD90}">
      <dsp:nvSpPr>
        <dsp:cNvPr id="0" name=""/>
        <dsp:cNvSpPr/>
      </dsp:nvSpPr>
      <dsp:spPr>
        <a:xfrm>
          <a:off x="1744712" y="4175873"/>
          <a:ext cx="1687275" cy="28085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latin typeface="Arial" panose="020B0604020202020204" pitchFamily="34" charset="0"/>
              <a:cs typeface="Arial" panose="020B0604020202020204" pitchFamily="34" charset="0"/>
            </a:rPr>
            <a:t>EMPAQUE</a:t>
          </a:r>
        </a:p>
      </dsp:txBody>
      <dsp:txXfrm>
        <a:off x="1752938" y="4184099"/>
        <a:ext cx="1670823" cy="264403"/>
      </dsp:txXfrm>
    </dsp:sp>
    <dsp:sp modelId="{CAF0181B-BA5E-438A-A739-F288C50176F8}">
      <dsp:nvSpPr>
        <dsp:cNvPr id="0" name=""/>
        <dsp:cNvSpPr/>
      </dsp:nvSpPr>
      <dsp:spPr>
        <a:xfrm rot="5400000">
          <a:off x="2522531" y="4458271"/>
          <a:ext cx="131637" cy="12838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latin typeface="Arial" panose="020B0604020202020204" pitchFamily="34" charset="0"/>
            <a:cs typeface="Arial" panose="020B0604020202020204" pitchFamily="34" charset="0"/>
          </a:endParaRPr>
        </a:p>
      </dsp:txBody>
      <dsp:txXfrm rot="-5400000">
        <a:off x="2549835" y="4456643"/>
        <a:ext cx="77028" cy="93123"/>
      </dsp:txXfrm>
    </dsp:sp>
    <dsp:sp modelId="{A9113AFC-1560-4BCF-BDCE-44C139EA61B5}">
      <dsp:nvSpPr>
        <dsp:cNvPr id="0" name=""/>
        <dsp:cNvSpPr/>
      </dsp:nvSpPr>
      <dsp:spPr>
        <a:xfrm>
          <a:off x="1744712" y="4588195"/>
          <a:ext cx="1687275" cy="28085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latin typeface="Arial" panose="020B0604020202020204" pitchFamily="34" charset="0"/>
              <a:cs typeface="Arial" panose="020B0604020202020204" pitchFamily="34" charset="0"/>
            </a:rPr>
            <a:t>ALMACENAMIENTO</a:t>
          </a:r>
        </a:p>
      </dsp:txBody>
      <dsp:txXfrm>
        <a:off x="1752938" y="4596421"/>
        <a:ext cx="1670823" cy="2644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EA98B-9183-45C5-965B-F040EEC07E9E}">
      <dsp:nvSpPr>
        <dsp:cNvPr id="0" name=""/>
        <dsp:cNvSpPr/>
      </dsp:nvSpPr>
      <dsp:spPr>
        <a:xfrm>
          <a:off x="233238" y="710576"/>
          <a:ext cx="5540321" cy="1731350"/>
        </a:xfrm>
        <a:prstGeom prst="rect">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2701" tIns="76200" rIns="76200" bIns="76200" numCol="1" spcCol="1270" anchor="ctr" anchorCtr="0">
          <a:noAutofit/>
        </a:bodyPr>
        <a:lstStyle/>
        <a:p>
          <a:pPr lvl="0" algn="l" defTabSz="889000" rtl="0">
            <a:lnSpc>
              <a:spcPct val="90000"/>
            </a:lnSpc>
            <a:spcBef>
              <a:spcPct val="0"/>
            </a:spcBef>
            <a:spcAft>
              <a:spcPct val="35000"/>
            </a:spcAft>
          </a:pPr>
          <a:r>
            <a:rPr lang="es-ES" sz="2000" kern="1200" dirty="0" smtClean="0"/>
            <a:t>- Protocolo de la Norma Técnica Ecuatoriana INEN 4.</a:t>
          </a:r>
        </a:p>
        <a:p>
          <a:pPr lvl="0" algn="l" defTabSz="889000" rtl="0">
            <a:lnSpc>
              <a:spcPct val="90000"/>
            </a:lnSpc>
            <a:spcBef>
              <a:spcPct val="0"/>
            </a:spcBef>
            <a:spcAft>
              <a:spcPct val="35000"/>
            </a:spcAft>
          </a:pPr>
          <a:r>
            <a:rPr lang="es-ES" sz="2000" kern="1200" smtClean="0"/>
            <a:t>- Toma </a:t>
          </a:r>
          <a:r>
            <a:rPr lang="es-ES" sz="2000" kern="1200" dirty="0" smtClean="0"/>
            <a:t>de muestra del suero de leche (250 </a:t>
          </a:r>
          <a:r>
            <a:rPr lang="es-ES" sz="2000" kern="1200" dirty="0" err="1" smtClean="0"/>
            <a:t>mL</a:t>
          </a:r>
          <a:r>
            <a:rPr lang="es-ES" sz="2000" kern="1200" dirty="0" smtClean="0"/>
            <a:t>) por 10 días consecutivos. </a:t>
          </a:r>
          <a:endParaRPr lang="en-US" sz="2000" kern="1200"/>
        </a:p>
      </dsp:txBody>
      <dsp:txXfrm>
        <a:off x="233238" y="710576"/>
        <a:ext cx="5540321" cy="1731350"/>
      </dsp:txXfrm>
    </dsp:sp>
    <dsp:sp modelId="{D6BA8331-C21E-458B-B532-86AEF8A41589}">
      <dsp:nvSpPr>
        <dsp:cNvPr id="0" name=""/>
        <dsp:cNvSpPr/>
      </dsp:nvSpPr>
      <dsp:spPr>
        <a:xfrm>
          <a:off x="2391" y="460493"/>
          <a:ext cx="1211945" cy="1817917"/>
        </a:xfrm>
        <a:prstGeom prst="rect">
          <a:avLst/>
        </a:prstGeom>
        <a:blipFill rotWithShape="1">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6F67C3-1269-40C7-AF47-D75185943CAE}">
      <dsp:nvSpPr>
        <dsp:cNvPr id="0" name=""/>
        <dsp:cNvSpPr/>
      </dsp:nvSpPr>
      <dsp:spPr>
        <a:xfrm>
          <a:off x="6253047" y="710576"/>
          <a:ext cx="5540321" cy="1731350"/>
        </a:xfrm>
        <a:prstGeom prst="rect">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2701" tIns="76200" rIns="76200" bIns="76200" numCol="1" spcCol="1270" anchor="ctr" anchorCtr="0">
          <a:noAutofit/>
        </a:bodyPr>
        <a:lstStyle/>
        <a:p>
          <a:pPr lvl="0" algn="l" defTabSz="889000" rtl="0">
            <a:lnSpc>
              <a:spcPct val="90000"/>
            </a:lnSpc>
            <a:spcBef>
              <a:spcPct val="0"/>
            </a:spcBef>
            <a:spcAft>
              <a:spcPct val="35000"/>
            </a:spcAft>
          </a:pPr>
          <a:r>
            <a:rPr lang="es-ES" sz="2000" kern="1200" smtClean="0"/>
            <a:t>Se mezcló completamente el suero con ayuda de un agitador de disco</a:t>
          </a:r>
          <a:endParaRPr lang="en-US" sz="2000" kern="1200"/>
        </a:p>
      </dsp:txBody>
      <dsp:txXfrm>
        <a:off x="6253047" y="710576"/>
        <a:ext cx="5540321" cy="1731350"/>
      </dsp:txXfrm>
    </dsp:sp>
    <dsp:sp modelId="{F92E6C4B-29B0-4BA7-9D22-52CF63753AF1}">
      <dsp:nvSpPr>
        <dsp:cNvPr id="0" name=""/>
        <dsp:cNvSpPr/>
      </dsp:nvSpPr>
      <dsp:spPr>
        <a:xfrm>
          <a:off x="6022200" y="460493"/>
          <a:ext cx="1211945" cy="1817917"/>
        </a:xfrm>
        <a:prstGeom prst="rect">
          <a:avLst/>
        </a:prstGeom>
        <a:blipFill rotWithShape="1">
          <a:blip xmlns:r="http://schemas.openxmlformats.org/officeDocument/2006/relationships" r:embed="rId2"/>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08D2D7-13FD-420B-B2F5-B59CB3CDA89B}">
      <dsp:nvSpPr>
        <dsp:cNvPr id="0" name=""/>
        <dsp:cNvSpPr/>
      </dsp:nvSpPr>
      <dsp:spPr>
        <a:xfrm>
          <a:off x="3243142" y="2890154"/>
          <a:ext cx="5540321" cy="1731350"/>
        </a:xfrm>
        <a:prstGeom prst="rect">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2701" tIns="76200" rIns="76200" bIns="76200" numCol="1" spcCol="1270" anchor="ctr" anchorCtr="0">
          <a:noAutofit/>
        </a:bodyPr>
        <a:lstStyle/>
        <a:p>
          <a:pPr lvl="0" algn="l" defTabSz="889000" rtl="0">
            <a:lnSpc>
              <a:spcPct val="90000"/>
            </a:lnSpc>
            <a:spcBef>
              <a:spcPct val="0"/>
            </a:spcBef>
            <a:spcAft>
              <a:spcPct val="35000"/>
            </a:spcAft>
          </a:pPr>
          <a:r>
            <a:rPr lang="es-ES" sz="2000" kern="1200" dirty="0" smtClean="0"/>
            <a:t>- Con un cucharón se transfirió la muestra de 250 </a:t>
          </a:r>
          <a:r>
            <a:rPr lang="es-ES" sz="2000" kern="1200" dirty="0" err="1" smtClean="0"/>
            <a:t>mL</a:t>
          </a:r>
          <a:r>
            <a:rPr lang="es-ES" sz="2000" kern="1200" dirty="0" smtClean="0"/>
            <a:t> a un envase de vidrio totalmente limpio y seco.</a:t>
          </a:r>
        </a:p>
        <a:p>
          <a:pPr lvl="0" algn="l" defTabSz="889000" rtl="0">
            <a:lnSpc>
              <a:spcPct val="90000"/>
            </a:lnSpc>
            <a:spcBef>
              <a:spcPct val="0"/>
            </a:spcBef>
            <a:spcAft>
              <a:spcPct val="35000"/>
            </a:spcAft>
          </a:pPr>
          <a:r>
            <a:rPr lang="es-ES" sz="2000" kern="1200" dirty="0" smtClean="0"/>
            <a:t>- 300 </a:t>
          </a:r>
          <a:r>
            <a:rPr lang="es-ES" sz="2000" kern="1200" dirty="0" err="1" smtClean="0"/>
            <a:t>mL</a:t>
          </a:r>
          <a:r>
            <a:rPr lang="es-ES" sz="2000" kern="1200" dirty="0" smtClean="0"/>
            <a:t> en un frasco ámbar y se lo colocó en un </a:t>
          </a:r>
          <a:r>
            <a:rPr lang="es-ES" sz="2000" kern="1200" dirty="0" err="1" smtClean="0"/>
            <a:t>cooler</a:t>
          </a:r>
          <a:r>
            <a:rPr lang="es-ES" sz="2000" kern="1200" dirty="0" smtClean="0"/>
            <a:t> para transportarla</a:t>
          </a:r>
          <a:endParaRPr lang="en-US" sz="2000" kern="1200" dirty="0"/>
        </a:p>
      </dsp:txBody>
      <dsp:txXfrm>
        <a:off x="3243142" y="2890154"/>
        <a:ext cx="5540321" cy="1731350"/>
      </dsp:txXfrm>
    </dsp:sp>
    <dsp:sp modelId="{9D5B69C5-2FAE-42E4-85B0-840B752B6608}">
      <dsp:nvSpPr>
        <dsp:cNvPr id="0" name=""/>
        <dsp:cNvSpPr/>
      </dsp:nvSpPr>
      <dsp:spPr>
        <a:xfrm>
          <a:off x="3012296" y="2640070"/>
          <a:ext cx="1211945" cy="1817917"/>
        </a:xfrm>
        <a:prstGeom prst="rect">
          <a:avLst/>
        </a:prstGeom>
        <a:blipFill rotWithShape="1">
          <a:blip xmlns:r="http://schemas.openxmlformats.org/officeDocument/2006/relationships" r:embed="rId3"/>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C54D6-7D77-447C-AACF-E1B0DF8624A3}">
      <dsp:nvSpPr>
        <dsp:cNvPr id="0" name=""/>
        <dsp:cNvSpPr/>
      </dsp:nvSpPr>
      <dsp:spPr>
        <a:xfrm>
          <a:off x="3591800" y="1586651"/>
          <a:ext cx="3696525" cy="304886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rtl="0">
            <a:lnSpc>
              <a:spcPct val="90000"/>
            </a:lnSpc>
            <a:spcBef>
              <a:spcPct val="0"/>
            </a:spcBef>
            <a:spcAft>
              <a:spcPct val="15000"/>
            </a:spcAft>
            <a:buChar char="••"/>
          </a:pPr>
          <a:r>
            <a:rPr lang="es-EC" sz="2200" kern="1200" smtClean="0"/>
            <a:t>Donde:</a:t>
          </a:r>
          <a:endParaRPr lang="en-US" sz="2200" kern="1200"/>
        </a:p>
        <a:p>
          <a:pPr marL="228600" lvl="1" indent="-228600" algn="l" defTabSz="977900" rtl="0">
            <a:lnSpc>
              <a:spcPct val="90000"/>
            </a:lnSpc>
            <a:spcBef>
              <a:spcPct val="0"/>
            </a:spcBef>
            <a:spcAft>
              <a:spcPct val="15000"/>
            </a:spcAft>
            <a:buChar char="••"/>
          </a:pPr>
          <a:r>
            <a:rPr lang="es-EC" sz="2200" kern="1200" smtClean="0"/>
            <a:t>ES = extracto seco (son los sólidos totales de la muestra)</a:t>
          </a:r>
          <a:endParaRPr lang="en-US" sz="2200" kern="1200"/>
        </a:p>
        <a:p>
          <a:pPr marL="228600" lvl="1" indent="-228600" algn="l" defTabSz="977900" rtl="0">
            <a:lnSpc>
              <a:spcPct val="90000"/>
            </a:lnSpc>
            <a:spcBef>
              <a:spcPct val="0"/>
            </a:spcBef>
            <a:spcAft>
              <a:spcPct val="15000"/>
            </a:spcAft>
            <a:buChar char="••"/>
          </a:pPr>
          <a:r>
            <a:rPr lang="es-EC" sz="2200" kern="1200" dirty="0" smtClean="0"/>
            <a:t>L = grados del lactodensímetro</a:t>
          </a:r>
          <a:endParaRPr lang="en-US" sz="2200" kern="1200" dirty="0"/>
        </a:p>
        <a:p>
          <a:pPr marL="228600" lvl="1" indent="-228600" algn="l" defTabSz="977900" rtl="0">
            <a:lnSpc>
              <a:spcPct val="90000"/>
            </a:lnSpc>
            <a:spcBef>
              <a:spcPct val="0"/>
            </a:spcBef>
            <a:spcAft>
              <a:spcPct val="15000"/>
            </a:spcAft>
            <a:buChar char="••"/>
          </a:pPr>
          <a:r>
            <a:rPr lang="es-EC" sz="2200" kern="1200" smtClean="0"/>
            <a:t>G = % de grasa</a:t>
          </a:r>
          <a:endParaRPr lang="en-US" sz="2200" kern="1200"/>
        </a:p>
      </dsp:txBody>
      <dsp:txXfrm>
        <a:off x="3661963" y="1656814"/>
        <a:ext cx="3556199" cy="2255207"/>
      </dsp:txXfrm>
    </dsp:sp>
    <dsp:sp modelId="{425517BC-8734-47A3-A1B4-41EC7F24E14E}">
      <dsp:nvSpPr>
        <dsp:cNvPr id="0" name=""/>
        <dsp:cNvSpPr/>
      </dsp:nvSpPr>
      <dsp:spPr>
        <a:xfrm>
          <a:off x="4164630" y="4115117"/>
          <a:ext cx="3783040" cy="104078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m:rPr>
                    <m:sty m:val="p"/>
                  </m:rPr>
                  <a:rPr lang="es-EC" sz="2500" kern="1200" smtClean="0">
                    <a:latin typeface="Cambria Math" panose="02040503050406030204" pitchFamily="18" charset="0"/>
                  </a:rPr>
                  <m:t>ES</m:t>
                </m:r>
                <m:r>
                  <a:rPr lang="es-EC" sz="2500" kern="1200" smtClean="0">
                    <a:latin typeface="Cambria Math" panose="02040503050406030204" pitchFamily="18" charset="0"/>
                  </a:rPr>
                  <m:t>=</m:t>
                </m:r>
                <m:f>
                  <m:fPr>
                    <m:ctrlPr>
                      <a:rPr lang="en-US" sz="2500" i="1" kern="1200">
                        <a:latin typeface="Cambria Math" panose="02040503050406030204" pitchFamily="18" charset="0"/>
                      </a:rPr>
                    </m:ctrlPr>
                  </m:fPr>
                  <m:num>
                    <m:r>
                      <a:rPr lang="es-EC" sz="2500" i="1" kern="1200">
                        <a:latin typeface="Cambria Math" panose="02040503050406030204" pitchFamily="18" charset="0"/>
                      </a:rPr>
                      <m:t>𝐿</m:t>
                    </m:r>
                  </m:num>
                  <m:den>
                    <m:r>
                      <a:rPr lang="es-EC" sz="2500" i="1" kern="1200">
                        <a:latin typeface="Cambria Math" panose="02040503050406030204" pitchFamily="18" charset="0"/>
                      </a:rPr>
                      <m:t>4</m:t>
                    </m:r>
                  </m:den>
                </m:f>
                <m:r>
                  <a:rPr lang="es-EC" sz="2500" i="1" kern="1200">
                    <a:latin typeface="Cambria Math" panose="02040503050406030204" pitchFamily="18" charset="0"/>
                  </a:rPr>
                  <m:t>+</m:t>
                </m:r>
                <m:d>
                  <m:dPr>
                    <m:ctrlPr>
                      <a:rPr lang="en-US" sz="2500" i="1" kern="1200">
                        <a:latin typeface="Cambria Math" panose="02040503050406030204" pitchFamily="18" charset="0"/>
                      </a:rPr>
                    </m:ctrlPr>
                  </m:dPr>
                  <m:e>
                    <m:r>
                      <a:rPr lang="es-EC" sz="2500" i="1" kern="1200">
                        <a:latin typeface="Cambria Math" panose="02040503050406030204" pitchFamily="18" charset="0"/>
                      </a:rPr>
                      <m:t>1.2×</m:t>
                    </m:r>
                    <m:r>
                      <a:rPr lang="es-EC" sz="2500" i="1" kern="1200">
                        <a:latin typeface="Cambria Math" panose="02040503050406030204" pitchFamily="18" charset="0"/>
                      </a:rPr>
                      <m:t>𝐺</m:t>
                    </m:r>
                  </m:e>
                </m:d>
                <m:r>
                  <a:rPr lang="es-EC" sz="2500" i="1" kern="1200">
                    <a:latin typeface="Cambria Math" panose="02040503050406030204" pitchFamily="18" charset="0"/>
                  </a:rPr>
                  <m:t>+0.14</m:t>
                </m:r>
              </m:oMath>
            </m:oMathPara>
          </a14:m>
          <a:endParaRPr lang="en-US" sz="2500" kern="1200" dirty="0"/>
        </a:p>
      </dsp:txBody>
      <dsp:txXfrm>
        <a:off x="4195114" y="4145601"/>
        <a:ext cx="3722072" cy="9798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04A8E-653A-4F25-9595-5AE351C962E8}">
      <dsp:nvSpPr>
        <dsp:cNvPr id="0" name=""/>
        <dsp:cNvSpPr/>
      </dsp:nvSpPr>
      <dsp:spPr>
        <a:xfrm rot="5400000">
          <a:off x="366381" y="2846004"/>
          <a:ext cx="1097155" cy="1825642"/>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92B4BB-FA73-4ED3-8B36-A1D411713F9D}">
      <dsp:nvSpPr>
        <dsp:cNvPr id="0" name=""/>
        <dsp:cNvSpPr/>
      </dsp:nvSpPr>
      <dsp:spPr>
        <a:xfrm>
          <a:off x="183239" y="3391478"/>
          <a:ext cx="1648200" cy="1444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s-EC" sz="1600" kern="1200" smtClean="0"/>
            <a:t>9 mL de suero en un vaso de precipitación</a:t>
          </a:r>
          <a:endParaRPr lang="en-US" sz="1600" kern="1200"/>
        </a:p>
      </dsp:txBody>
      <dsp:txXfrm>
        <a:off x="183239" y="3391478"/>
        <a:ext cx="1648200" cy="1444744"/>
      </dsp:txXfrm>
    </dsp:sp>
    <dsp:sp modelId="{0AC65375-C2DA-45EC-826C-DB7244485180}">
      <dsp:nvSpPr>
        <dsp:cNvPr id="0" name=""/>
        <dsp:cNvSpPr/>
      </dsp:nvSpPr>
      <dsp:spPr>
        <a:xfrm>
          <a:off x="1520458" y="2711598"/>
          <a:ext cx="310981" cy="310981"/>
        </a:xfrm>
        <a:prstGeom prst="triangle">
          <a:avLst>
            <a:gd name="adj" fmla="val 100000"/>
          </a:avLst>
        </a:prstGeom>
        <a:solidFill>
          <a:schemeClr val="accent3">
            <a:hueOff val="1125026"/>
            <a:satOff val="-1688"/>
            <a:lumOff val="-275"/>
            <a:alphaOff val="0"/>
          </a:schemeClr>
        </a:solidFill>
        <a:ln w="25400" cap="flat" cmpd="sng" algn="ctr">
          <a:solidFill>
            <a:schemeClr val="accent3">
              <a:hueOff val="1125026"/>
              <a:satOff val="-1688"/>
              <a:lumOff val="-2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D5173D-F13D-4788-AC01-0583B702C9EE}">
      <dsp:nvSpPr>
        <dsp:cNvPr id="0" name=""/>
        <dsp:cNvSpPr/>
      </dsp:nvSpPr>
      <dsp:spPr>
        <a:xfrm rot="5400000">
          <a:off x="2384100" y="2346718"/>
          <a:ext cx="1097155" cy="1825642"/>
        </a:xfrm>
        <a:prstGeom prst="corner">
          <a:avLst>
            <a:gd name="adj1" fmla="val 16120"/>
            <a:gd name="adj2" fmla="val 16110"/>
          </a:avLst>
        </a:prstGeom>
        <a:solidFill>
          <a:schemeClr val="accent3">
            <a:hueOff val="2250053"/>
            <a:satOff val="-3376"/>
            <a:lumOff val="-549"/>
            <a:alphaOff val="0"/>
          </a:schemeClr>
        </a:solidFill>
        <a:ln w="25400" cap="flat" cmpd="sng" algn="ctr">
          <a:solidFill>
            <a:schemeClr val="accent3">
              <a:hueOff val="2250053"/>
              <a:satOff val="-3376"/>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358D0C-CDEA-4F8E-BF1B-1EEB480D5996}">
      <dsp:nvSpPr>
        <dsp:cNvPr id="0" name=""/>
        <dsp:cNvSpPr/>
      </dsp:nvSpPr>
      <dsp:spPr>
        <a:xfrm>
          <a:off x="2200958" y="2892192"/>
          <a:ext cx="1648200" cy="1444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s-EC" sz="1600" kern="1200" smtClean="0"/>
            <a:t>3 gotas de fenoftaleína </a:t>
          </a:r>
          <a:endParaRPr lang="en-US" sz="1600" kern="1200"/>
        </a:p>
      </dsp:txBody>
      <dsp:txXfrm>
        <a:off x="2200958" y="2892192"/>
        <a:ext cx="1648200" cy="1444744"/>
      </dsp:txXfrm>
    </dsp:sp>
    <dsp:sp modelId="{9199B2BE-D79E-426A-8C14-D64084DFB929}">
      <dsp:nvSpPr>
        <dsp:cNvPr id="0" name=""/>
        <dsp:cNvSpPr/>
      </dsp:nvSpPr>
      <dsp:spPr>
        <a:xfrm>
          <a:off x="3538177" y="2212312"/>
          <a:ext cx="310981" cy="310981"/>
        </a:xfrm>
        <a:prstGeom prst="triangle">
          <a:avLst>
            <a:gd name="adj" fmla="val 100000"/>
          </a:avLst>
        </a:prstGeom>
        <a:solidFill>
          <a:schemeClr val="accent3">
            <a:hueOff val="3375079"/>
            <a:satOff val="-5064"/>
            <a:lumOff val="-824"/>
            <a:alphaOff val="0"/>
          </a:schemeClr>
        </a:solidFill>
        <a:ln w="25400" cap="flat" cmpd="sng" algn="ctr">
          <a:solidFill>
            <a:schemeClr val="accent3">
              <a:hueOff val="3375079"/>
              <a:satOff val="-5064"/>
              <a:lumOff val="-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64BC09-600A-4820-A14A-F6E3C7DDF7C6}">
      <dsp:nvSpPr>
        <dsp:cNvPr id="0" name=""/>
        <dsp:cNvSpPr/>
      </dsp:nvSpPr>
      <dsp:spPr>
        <a:xfrm rot="5400000">
          <a:off x="4401820" y="1847431"/>
          <a:ext cx="1097155" cy="1825642"/>
        </a:xfrm>
        <a:prstGeom prst="corner">
          <a:avLst>
            <a:gd name="adj1" fmla="val 16120"/>
            <a:gd name="adj2" fmla="val 16110"/>
          </a:avLst>
        </a:prstGeom>
        <a:solidFill>
          <a:schemeClr val="accent3">
            <a:hueOff val="4500106"/>
            <a:satOff val="-6752"/>
            <a:lumOff val="-1098"/>
            <a:alphaOff val="0"/>
          </a:schemeClr>
        </a:solidFill>
        <a:ln w="25400" cap="flat" cmpd="sng" algn="ctr">
          <a:solidFill>
            <a:schemeClr val="accent3">
              <a:hueOff val="4500106"/>
              <a:satOff val="-6752"/>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C31A86-074B-4744-8F51-087B92E31E99}">
      <dsp:nvSpPr>
        <dsp:cNvPr id="0" name=""/>
        <dsp:cNvSpPr/>
      </dsp:nvSpPr>
      <dsp:spPr>
        <a:xfrm>
          <a:off x="4218677" y="2392905"/>
          <a:ext cx="1648200" cy="1444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s-EC" sz="1600" kern="1200" smtClean="0"/>
            <a:t>se tituló con Hidróxido de Sodio (NaOH) 0.1 </a:t>
          </a:r>
          <a:endParaRPr lang="en-US" sz="1600" kern="1200"/>
        </a:p>
      </dsp:txBody>
      <dsp:txXfrm>
        <a:off x="4218677" y="2392905"/>
        <a:ext cx="1648200" cy="1444744"/>
      </dsp:txXfrm>
    </dsp:sp>
    <dsp:sp modelId="{BC2817FD-845C-45CA-9C4D-CB4DB6ED8961}">
      <dsp:nvSpPr>
        <dsp:cNvPr id="0" name=""/>
        <dsp:cNvSpPr/>
      </dsp:nvSpPr>
      <dsp:spPr>
        <a:xfrm>
          <a:off x="5555896" y="1713025"/>
          <a:ext cx="310981" cy="310981"/>
        </a:xfrm>
        <a:prstGeom prst="triangle">
          <a:avLst>
            <a:gd name="adj" fmla="val 100000"/>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05438C-12C4-4F92-985D-9F33C535685C}">
      <dsp:nvSpPr>
        <dsp:cNvPr id="0" name=""/>
        <dsp:cNvSpPr/>
      </dsp:nvSpPr>
      <dsp:spPr>
        <a:xfrm rot="5400000">
          <a:off x="6419539" y="1348144"/>
          <a:ext cx="1097155" cy="1825642"/>
        </a:xfrm>
        <a:prstGeom prst="corner">
          <a:avLst>
            <a:gd name="adj1" fmla="val 16120"/>
            <a:gd name="adj2" fmla="val 16110"/>
          </a:avLst>
        </a:prstGeom>
        <a:solidFill>
          <a:schemeClr val="accent3">
            <a:hueOff val="6750158"/>
            <a:satOff val="-10128"/>
            <a:lumOff val="-1647"/>
            <a:alphaOff val="0"/>
          </a:schemeClr>
        </a:solidFill>
        <a:ln w="25400" cap="flat" cmpd="sng" algn="ctr">
          <a:solidFill>
            <a:schemeClr val="accent3">
              <a:hueOff val="6750158"/>
              <a:satOff val="-10128"/>
              <a:lumOff val="-1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5809FA-F63B-4952-854C-0EB9F31E8792}">
      <dsp:nvSpPr>
        <dsp:cNvPr id="0" name=""/>
        <dsp:cNvSpPr/>
      </dsp:nvSpPr>
      <dsp:spPr>
        <a:xfrm>
          <a:off x="6236396" y="1893618"/>
          <a:ext cx="1648200" cy="1444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s-EC" sz="1600" kern="1200" smtClean="0"/>
            <a:t>2 gotas de formol</a:t>
          </a:r>
          <a:endParaRPr lang="en-US" sz="1600" kern="1200"/>
        </a:p>
      </dsp:txBody>
      <dsp:txXfrm>
        <a:off x="6236396" y="1893618"/>
        <a:ext cx="1648200" cy="1444744"/>
      </dsp:txXfrm>
    </dsp:sp>
    <dsp:sp modelId="{FF5D0516-DABA-4C07-B370-710781D8D48E}">
      <dsp:nvSpPr>
        <dsp:cNvPr id="0" name=""/>
        <dsp:cNvSpPr/>
      </dsp:nvSpPr>
      <dsp:spPr>
        <a:xfrm>
          <a:off x="7573616" y="1213739"/>
          <a:ext cx="310981" cy="310981"/>
        </a:xfrm>
        <a:prstGeom prst="triangle">
          <a:avLst>
            <a:gd name="adj" fmla="val 100000"/>
          </a:avLst>
        </a:prstGeom>
        <a:solidFill>
          <a:schemeClr val="accent3">
            <a:hueOff val="7875184"/>
            <a:satOff val="-11816"/>
            <a:lumOff val="-1922"/>
            <a:alphaOff val="0"/>
          </a:schemeClr>
        </a:solidFill>
        <a:ln w="25400" cap="flat" cmpd="sng" algn="ctr">
          <a:solidFill>
            <a:schemeClr val="accent3">
              <a:hueOff val="7875184"/>
              <a:satOff val="-11816"/>
              <a:lumOff val="-19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B5316F-97BD-44AC-824D-FA0A2F0E4E63}">
      <dsp:nvSpPr>
        <dsp:cNvPr id="0" name=""/>
        <dsp:cNvSpPr/>
      </dsp:nvSpPr>
      <dsp:spPr>
        <a:xfrm rot="5400000">
          <a:off x="8437258" y="848858"/>
          <a:ext cx="1097155" cy="1825642"/>
        </a:xfrm>
        <a:prstGeom prst="corner">
          <a:avLst>
            <a:gd name="adj1" fmla="val 16120"/>
            <a:gd name="adj2" fmla="val 16110"/>
          </a:avLst>
        </a:prstGeom>
        <a:solidFill>
          <a:schemeClr val="accent3">
            <a:hueOff val="9000211"/>
            <a:satOff val="-13504"/>
            <a:lumOff val="-2196"/>
            <a:alphaOff val="0"/>
          </a:schemeClr>
        </a:solidFill>
        <a:ln w="25400" cap="flat" cmpd="sng" algn="ctr">
          <a:solidFill>
            <a:schemeClr val="accent3">
              <a:hueOff val="9000211"/>
              <a:satOff val="-13504"/>
              <a:lumOff val="-2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953E18-2301-492F-A968-FE1F89E4FE90}">
      <dsp:nvSpPr>
        <dsp:cNvPr id="0" name=""/>
        <dsp:cNvSpPr/>
      </dsp:nvSpPr>
      <dsp:spPr>
        <a:xfrm>
          <a:off x="8254116" y="1394332"/>
          <a:ext cx="1648200" cy="1444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s-EC" sz="1600" kern="1200" smtClean="0"/>
            <a:t>reposar la muestra por 5 minutos</a:t>
          </a:r>
          <a:endParaRPr lang="en-US" sz="1600" kern="1200"/>
        </a:p>
      </dsp:txBody>
      <dsp:txXfrm>
        <a:off x="8254116" y="1394332"/>
        <a:ext cx="1648200" cy="1444744"/>
      </dsp:txXfrm>
    </dsp:sp>
    <dsp:sp modelId="{851D01D3-938D-433C-9010-686987BAE272}">
      <dsp:nvSpPr>
        <dsp:cNvPr id="0" name=""/>
        <dsp:cNvSpPr/>
      </dsp:nvSpPr>
      <dsp:spPr>
        <a:xfrm>
          <a:off x="9591335" y="714452"/>
          <a:ext cx="310981" cy="310981"/>
        </a:xfrm>
        <a:prstGeom prst="triangle">
          <a:avLst>
            <a:gd name="adj" fmla="val 100000"/>
          </a:avLst>
        </a:prstGeom>
        <a:solidFill>
          <a:schemeClr val="accent3">
            <a:hueOff val="10125237"/>
            <a:satOff val="-15192"/>
            <a:lumOff val="-2471"/>
            <a:alphaOff val="0"/>
          </a:schemeClr>
        </a:solidFill>
        <a:ln w="25400" cap="flat" cmpd="sng" algn="ctr">
          <a:solidFill>
            <a:schemeClr val="accent3">
              <a:hueOff val="10125237"/>
              <a:satOff val="-15192"/>
              <a:lumOff val="-2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9EF441-A29E-4BDE-9E19-ACF28F3C10D4}">
      <dsp:nvSpPr>
        <dsp:cNvPr id="0" name=""/>
        <dsp:cNvSpPr/>
      </dsp:nvSpPr>
      <dsp:spPr>
        <a:xfrm rot="5400000">
          <a:off x="10454977" y="349571"/>
          <a:ext cx="1097155" cy="1825642"/>
        </a:xfrm>
        <a:prstGeom prst="corner">
          <a:avLst>
            <a:gd name="adj1" fmla="val 16120"/>
            <a:gd name="adj2" fmla="val 16110"/>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EC5BBD-6E74-4FAD-BE14-F400C827B7CF}">
      <dsp:nvSpPr>
        <dsp:cNvPr id="0" name=""/>
        <dsp:cNvSpPr/>
      </dsp:nvSpPr>
      <dsp:spPr>
        <a:xfrm>
          <a:off x="10271835" y="895045"/>
          <a:ext cx="1648200" cy="1444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s-EC" sz="1600" kern="1200" smtClean="0"/>
            <a:t>se tituló la muestra nuevamente con Hidróxido de Sodio (NaOH)</a:t>
          </a:r>
          <a:endParaRPr lang="en-US" sz="1600" kern="1200"/>
        </a:p>
      </dsp:txBody>
      <dsp:txXfrm>
        <a:off x="10271835" y="895045"/>
        <a:ext cx="1648200" cy="14447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A794F-9749-4BD8-840D-276527623046}">
      <dsp:nvSpPr>
        <dsp:cNvPr id="0" name=""/>
        <dsp:cNvSpPr/>
      </dsp:nvSpPr>
      <dsp:spPr>
        <a:xfrm>
          <a:off x="2166711" y="0"/>
          <a:ext cx="5355312" cy="5355312"/>
        </a:xfrm>
        <a:prstGeom prst="triangl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CB61EF-C0FA-4D67-AFD5-2306B99BF8A5}">
      <dsp:nvSpPr>
        <dsp:cNvPr id="0" name=""/>
        <dsp:cNvSpPr/>
      </dsp:nvSpPr>
      <dsp:spPr>
        <a:xfrm>
          <a:off x="4695817" y="669034"/>
          <a:ext cx="6077151" cy="1267702"/>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C" sz="1200" kern="1200" smtClean="0"/>
            <a:t>Las muestras obtenidas de la producción de mantequilla de la empresa Pasteurizadora Quito S.A. </a:t>
          </a:r>
          <a:r>
            <a:rPr lang="es-EC" sz="1200" kern="1200" dirty="0" smtClean="0"/>
            <a:t>corresponden a las características de un suero dulce o </a:t>
          </a:r>
          <a:r>
            <a:rPr lang="es-EC" sz="1200" kern="1200" dirty="0" err="1" smtClean="0"/>
            <a:t>buttermilk</a:t>
          </a:r>
          <a:r>
            <a:rPr lang="es-EC" sz="1200" kern="1200" dirty="0" smtClean="0"/>
            <a:t>, con valores iguales a: 6,6 de pH, 0,27% de grasa, 1,027 de densidad, 0,12 % en masa de ácido láctico, 2,74% de proteína y 2,24% de caseína.</a:t>
          </a:r>
          <a:endParaRPr lang="en-US" sz="1200" kern="1200"/>
        </a:p>
      </dsp:txBody>
      <dsp:txXfrm>
        <a:off x="4757701" y="730918"/>
        <a:ext cx="5953383" cy="1143934"/>
      </dsp:txXfrm>
    </dsp:sp>
    <dsp:sp modelId="{66CC9B99-62D5-4B31-9B8E-C8588DD2756B}">
      <dsp:nvSpPr>
        <dsp:cNvPr id="0" name=""/>
        <dsp:cNvSpPr/>
      </dsp:nvSpPr>
      <dsp:spPr>
        <a:xfrm>
          <a:off x="4695817" y="2095200"/>
          <a:ext cx="6077151" cy="1267702"/>
        </a:xfrm>
        <a:prstGeom prst="round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C" sz="1200" kern="1200" smtClean="0"/>
            <a:t>El suero lácteo desechado en esta industria cumple con los parámetros requeridos según la Norma NTE INEN 2594:2011, y aunque sigue siendo problema al momento de ser tratado en la planta de tratamiento de aguas residuales es muy rico en proteínas por lo que puede ser reutilizada en la industria de alimentos principalmente.</a:t>
          </a:r>
          <a:endParaRPr lang="en-US" sz="1200" kern="1200"/>
        </a:p>
      </dsp:txBody>
      <dsp:txXfrm>
        <a:off x="4757701" y="2157084"/>
        <a:ext cx="5953383" cy="1143934"/>
      </dsp:txXfrm>
    </dsp:sp>
    <dsp:sp modelId="{28888AA2-20EF-4BCC-B735-55B37E3251B9}">
      <dsp:nvSpPr>
        <dsp:cNvPr id="0" name=""/>
        <dsp:cNvSpPr/>
      </dsp:nvSpPr>
      <dsp:spPr>
        <a:xfrm>
          <a:off x="4695817" y="3521366"/>
          <a:ext cx="6077151" cy="1267702"/>
        </a:xfrm>
        <a:prstGeom prst="round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C" sz="1200" kern="1200" smtClean="0"/>
            <a:t>Después del proceso de extracción y purificación realizado, las proteínas encontradas en las muestras de suero de leche obtenido de la producción de mantequilla en la empresa Pasteurizadora Quito S.A. fueron la β-lactoglobulina con un peso molecular igual a 18259,8 Da, la α-lactoalbumina con 14294,7 Da, y proteínas séricas menores como la Lactoferrina con 82293,2 Da, la Transferrina con 75999,4 Da y el GMP con a 6256,7 Da</a:t>
          </a:r>
          <a:endParaRPr lang="en-US" sz="1200" kern="1200"/>
        </a:p>
      </dsp:txBody>
      <dsp:txXfrm>
        <a:off x="4757701" y="3583250"/>
        <a:ext cx="5953383" cy="11439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059D4-EDF2-4793-B227-7587ECCE49DC}">
      <dsp:nvSpPr>
        <dsp:cNvPr id="0" name=""/>
        <dsp:cNvSpPr/>
      </dsp:nvSpPr>
      <dsp:spPr>
        <a:xfrm>
          <a:off x="5010" y="0"/>
          <a:ext cx="5738841" cy="465037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s-EC" sz="1400" kern="1200" smtClean="0">
              <a:solidFill>
                <a:schemeClr val="tx1"/>
              </a:solidFill>
            </a:rPr>
            <a:t>Este trabajo de investigación está orientado al análisis del suero desechado por esta industria, por lo que se recomienda utilizar los resultados de este estudio como base o un inicio para la búsqueda de nuevas opciones en las que se podría disminuir el deshecho de este subproducto y aprovechar sus excelentes características no solamente como complemento alimenticio para animales sino también como un crecimiento a nivel industrial, optando por la elaboración de nuevos productos a partir del suero como bebidas, concentrados proteicos, entre otros.</a:t>
          </a:r>
          <a:endParaRPr lang="en-US" sz="1400" kern="1200">
            <a:solidFill>
              <a:schemeClr val="tx1"/>
            </a:solidFill>
          </a:endParaRPr>
        </a:p>
      </dsp:txBody>
      <dsp:txXfrm>
        <a:off x="5010" y="1860150"/>
        <a:ext cx="5738841" cy="1860150"/>
      </dsp:txXfrm>
    </dsp:sp>
    <dsp:sp modelId="{D088D044-827C-4BDC-8D74-F2B25D06C8E4}">
      <dsp:nvSpPr>
        <dsp:cNvPr id="0" name=""/>
        <dsp:cNvSpPr/>
      </dsp:nvSpPr>
      <dsp:spPr>
        <a:xfrm>
          <a:off x="2100143" y="279022"/>
          <a:ext cx="1548575" cy="154857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35D774-F9D2-4559-B361-C3DCAD0F07CB}">
      <dsp:nvSpPr>
        <dsp:cNvPr id="0" name=""/>
        <dsp:cNvSpPr/>
      </dsp:nvSpPr>
      <dsp:spPr>
        <a:xfrm>
          <a:off x="5916017" y="0"/>
          <a:ext cx="5738841" cy="4650377"/>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s-EC" sz="1400" kern="1200" smtClean="0">
              <a:solidFill>
                <a:schemeClr val="tx1"/>
              </a:solidFill>
            </a:rPr>
            <a:t>Las muestras de suero son susceptibles a cambios bruscos de temperatura, por lo que se recomienda transportar las muestras en un cooler y realizar la extracción de proteínas el mismo día, evitando guardar las muestras por tiempos prolongados.</a:t>
          </a:r>
          <a:endParaRPr lang="en-US" sz="1400" kern="1200">
            <a:solidFill>
              <a:schemeClr val="tx1"/>
            </a:solidFill>
          </a:endParaRPr>
        </a:p>
      </dsp:txBody>
      <dsp:txXfrm>
        <a:off x="5916017" y="1860150"/>
        <a:ext cx="5738841" cy="1860150"/>
      </dsp:txXfrm>
    </dsp:sp>
    <dsp:sp modelId="{435C3D48-BC5A-407D-9CE7-EE74E7186ADF}">
      <dsp:nvSpPr>
        <dsp:cNvPr id="0" name=""/>
        <dsp:cNvSpPr/>
      </dsp:nvSpPr>
      <dsp:spPr>
        <a:xfrm>
          <a:off x="8011150" y="279022"/>
          <a:ext cx="1548575" cy="1548575"/>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ADD6FE-4908-4C18-BE0D-73D989EA9FD2}">
      <dsp:nvSpPr>
        <dsp:cNvPr id="0" name=""/>
        <dsp:cNvSpPr/>
      </dsp:nvSpPr>
      <dsp:spPr>
        <a:xfrm>
          <a:off x="466394" y="3720301"/>
          <a:ext cx="10727079" cy="697556"/>
        </a:xfrm>
        <a:prstGeom prst="leftRight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16469-B02A-464B-A0B1-5AA33F18383C}" type="datetimeFigureOut">
              <a:rPr lang="en-US" smtClean="0"/>
              <a:t>3/9/2022</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9DF4E-15BA-4E26-BCF4-8154849F6B27}" type="slidenum">
              <a:rPr lang="en-US" smtClean="0"/>
              <a:t>‹Nº›</a:t>
            </a:fld>
            <a:endParaRPr lang="en-US"/>
          </a:p>
        </p:txBody>
      </p:sp>
    </p:spTree>
    <p:extLst>
      <p:ext uri="{BB962C8B-B14F-4D97-AF65-F5344CB8AC3E}">
        <p14:creationId xmlns:p14="http://schemas.microsoft.com/office/powerpoint/2010/main" val="2714301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85800" y="1143000"/>
            <a:ext cx="5486400" cy="3086100"/>
          </a:xfrm>
        </p:spPr>
      </p:sp>
      <p:sp>
        <p:nvSpPr>
          <p:cNvPr id="3" name="2 Marcador de notas"/>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94571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7A9093BE-2127-4839-8EEE-8279E50DEFF3}" type="datetimeFigureOut">
              <a:rPr lang="en-US" smtClean="0"/>
              <a:t>3/9/2022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49D2A50-6359-4F57-AAA2-4B97155DE610}" type="slidenum">
              <a:rPr lang="en-US" smtClean="0"/>
              <a:t>‹Nº›</a:t>
            </a:fld>
            <a:endParaRPr lang="en-US"/>
          </a:p>
        </p:txBody>
      </p:sp>
    </p:spTree>
    <p:extLst>
      <p:ext uri="{BB962C8B-B14F-4D97-AF65-F5344CB8AC3E}">
        <p14:creationId xmlns:p14="http://schemas.microsoft.com/office/powerpoint/2010/main" val="46468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7A9093BE-2127-4839-8EEE-8279E50DEFF3}" type="datetimeFigureOut">
              <a:rPr lang="en-US" smtClean="0"/>
              <a:t>3/9/2022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49D2A50-6359-4F57-AAA2-4B97155DE610}" type="slidenum">
              <a:rPr lang="en-US" smtClean="0"/>
              <a:t>‹Nº›</a:t>
            </a:fld>
            <a:endParaRPr lang="en-US"/>
          </a:p>
        </p:txBody>
      </p:sp>
    </p:spTree>
    <p:extLst>
      <p:ext uri="{BB962C8B-B14F-4D97-AF65-F5344CB8AC3E}">
        <p14:creationId xmlns:p14="http://schemas.microsoft.com/office/powerpoint/2010/main" val="22607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7A9093BE-2127-4839-8EEE-8279E50DEFF3}" type="datetimeFigureOut">
              <a:rPr lang="en-US" smtClean="0"/>
              <a:t>3/9/2022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49D2A50-6359-4F57-AAA2-4B97155DE610}" type="slidenum">
              <a:rPr lang="en-US" smtClean="0"/>
              <a:t>‹Nº›</a:t>
            </a:fld>
            <a:endParaRPr lang="en-US"/>
          </a:p>
        </p:txBody>
      </p:sp>
    </p:spTree>
    <p:extLst>
      <p:ext uri="{BB962C8B-B14F-4D97-AF65-F5344CB8AC3E}">
        <p14:creationId xmlns:p14="http://schemas.microsoft.com/office/powerpoint/2010/main" val="3640268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050"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8"/>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a:t>FECHA ÚLTIMA REVISIÓN: 13/12/11</a:t>
            </a:r>
            <a:endParaRPr lang="es-EC" dirty="0"/>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4027687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2074"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prstClr val="black"/>
              </a:solidFill>
              <a:effectLst/>
              <a:uLnTx/>
              <a:uFillTx/>
              <a:latin typeface="Arial"/>
              <a:ea typeface="+mn-ea"/>
              <a:cs typeface="+mn-cs"/>
            </a:endParaRPr>
          </a:p>
        </p:txBody>
      </p:sp>
      <p:pic>
        <p:nvPicPr>
          <p:cNvPr id="8" name="12 Imagen" descr="pie de pagina espe.jpg"/>
          <p:cNvPicPr>
            <a:picLocks noChangeAspect="1"/>
          </p:cNvPicPr>
          <p:nvPr userDrawn="1"/>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500" b="1" i="0" u="none" strike="noStrike" kern="1200" cap="none" spc="0" normalizeH="0" baseline="0" noProof="0">
                <a:ln>
                  <a:noFill/>
                </a:ln>
                <a:solidFill>
                  <a:prstClr val="black"/>
                </a:solidFill>
                <a:effectLst/>
                <a:uLnTx/>
                <a:uFillTx/>
                <a:latin typeface="Arial"/>
                <a:ea typeface="+mn-ea"/>
                <a:cs typeface="+mn-cs"/>
              </a:rPr>
              <a:t>FECHA ÚLTIMA REVISIÓN: 13/12/11</a:t>
            </a:r>
            <a:endParaRPr kumimoji="0" lang="es-EC"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500" b="1" i="0" u="none" strike="noStrike" kern="1200" cap="none" spc="0" normalizeH="0" baseline="0" noProof="0">
                <a:ln>
                  <a:noFill/>
                </a:ln>
                <a:solidFill>
                  <a:prstClr val="black"/>
                </a:solidFill>
                <a:effectLst/>
                <a:uLnTx/>
                <a:uFillTx/>
                <a:latin typeface="Arial"/>
                <a:ea typeface="+mn-ea"/>
                <a:cs typeface="+mn-cs"/>
              </a:rPr>
              <a:t>CÓDIGO: </a:t>
            </a:r>
            <a:r>
              <a:rPr kumimoji="0" lang="es-EC" sz="500" b="0" i="0" u="none" strike="noStrike" kern="1200" cap="none" spc="0" normalizeH="0" baseline="0" noProof="0">
                <a:ln>
                  <a:noFill/>
                </a:ln>
                <a:solidFill>
                  <a:prstClr val="black"/>
                </a:solidFill>
                <a:effectLst/>
                <a:uLnTx/>
                <a:uFillTx/>
                <a:latin typeface="Arial"/>
                <a:ea typeface="+mn-ea"/>
                <a:cs typeface="+mn-cs"/>
              </a:rPr>
              <a:t>SGC.DI.260</a:t>
            </a:r>
            <a:endParaRPr kumimoji="0" lang="es-EC"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500" b="1" i="0" u="none" strike="noStrike" kern="1200" cap="none" spc="0" normalizeH="0" baseline="0" noProof="0" dirty="0">
                <a:ln>
                  <a:noFill/>
                </a:ln>
                <a:solidFill>
                  <a:prstClr val="black"/>
                </a:solidFill>
                <a:effectLst/>
                <a:uLnTx/>
                <a:uFillTx/>
                <a:latin typeface="Arial"/>
                <a:ea typeface="+mn-ea"/>
                <a:cs typeface="+mn-cs"/>
              </a:rPr>
              <a:t>VERSIÓN: </a:t>
            </a:r>
            <a:r>
              <a:rPr kumimoji="0" lang="es-EC" sz="500" b="0" i="0" u="none" strike="noStrike" kern="1200" cap="none" spc="0" normalizeH="0" baseline="0" noProof="0" dirty="0">
                <a:ln>
                  <a:noFill/>
                </a:ln>
                <a:solidFill>
                  <a:prstClr val="black"/>
                </a:solidFill>
                <a:effectLst/>
                <a:uLnTx/>
                <a:uFillTx/>
                <a:latin typeface="Arial"/>
                <a:ea typeface="+mn-ea"/>
                <a:cs typeface="+mn-cs"/>
              </a:rPr>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2513829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2108604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2025873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608530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638762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1274173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70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7A9093BE-2127-4839-8EEE-8279E50DEFF3}" type="datetimeFigureOut">
              <a:rPr lang="en-US" smtClean="0"/>
              <a:t>3/9/2022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49D2A50-6359-4F57-AAA2-4B97155DE610}" type="slidenum">
              <a:rPr lang="en-US" smtClean="0"/>
              <a:t>‹Nº›</a:t>
            </a:fld>
            <a:endParaRPr lang="en-US"/>
          </a:p>
        </p:txBody>
      </p:sp>
    </p:spTree>
    <p:extLst>
      <p:ext uri="{BB962C8B-B14F-4D97-AF65-F5344CB8AC3E}">
        <p14:creationId xmlns:p14="http://schemas.microsoft.com/office/powerpoint/2010/main" val="1996508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646203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580977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984834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143431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500" b="1" i="0" u="none" strike="noStrike" kern="1200" cap="none" spc="0" normalizeH="0" baseline="0" noProof="0">
                <a:ln>
                  <a:noFill/>
                </a:ln>
                <a:solidFill>
                  <a:prstClr val="black"/>
                </a:solidFill>
                <a:effectLst/>
                <a:uLnTx/>
                <a:uFillTx/>
                <a:latin typeface="Arial"/>
                <a:ea typeface="+mn-ea"/>
                <a:cs typeface="+mn-cs"/>
              </a:rPr>
              <a:t>FECHA ÚLTIMA REVISIÓN: 13/12/11</a:t>
            </a:r>
            <a:endParaRPr kumimoji="0" lang="es-EC"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2 Marcador de número de diapositiva"/>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500" b="1" i="0" u="none" strike="noStrike" kern="1200" cap="none" spc="0" normalizeH="0" baseline="0" noProof="0">
                <a:ln>
                  <a:noFill/>
                </a:ln>
                <a:solidFill>
                  <a:prstClr val="black"/>
                </a:solidFill>
                <a:effectLst/>
                <a:uLnTx/>
                <a:uFillTx/>
                <a:latin typeface="Arial"/>
                <a:ea typeface="+mn-ea"/>
                <a:cs typeface="+mn-cs"/>
              </a:rPr>
              <a:t>VERSIÓN: </a:t>
            </a:r>
            <a:r>
              <a:rPr kumimoji="0" lang="es-EC" sz="500" b="0" i="0" u="none" strike="noStrike" kern="1200" cap="none" spc="0" normalizeH="0" baseline="0" noProof="0">
                <a:ln>
                  <a:noFill/>
                </a:ln>
                <a:solidFill>
                  <a:prstClr val="black"/>
                </a:solidFill>
                <a:effectLst/>
                <a:uLnTx/>
                <a:uFillTx/>
                <a:latin typeface="Arial"/>
                <a:ea typeface="+mn-ea"/>
                <a:cs typeface="+mn-cs"/>
              </a:rPr>
              <a:t>1.0</a:t>
            </a:r>
            <a:endParaRPr kumimoji="0" lang="es-EC"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3 Marcador de pie de página"/>
          <p:cNvSpPr>
            <a:spLocks noGrp="1"/>
          </p:cNvSpPr>
          <p:nvPr>
            <p:ph type="ftr"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500" b="1" i="0" u="none" strike="noStrike" kern="1200" cap="none" spc="0" normalizeH="0" baseline="0" noProof="0">
                <a:ln>
                  <a:noFill/>
                </a:ln>
                <a:solidFill>
                  <a:prstClr val="black"/>
                </a:solidFill>
                <a:effectLst/>
                <a:uLnTx/>
                <a:uFillTx/>
                <a:latin typeface="Arial"/>
                <a:ea typeface="+mn-ea"/>
                <a:cs typeface="+mn-cs"/>
              </a:rPr>
              <a:t>CÓDIGO: </a:t>
            </a:r>
            <a:r>
              <a:rPr kumimoji="0" lang="es-EC" sz="500" b="0" i="0" u="none" strike="noStrike" kern="1200" cap="none" spc="0" normalizeH="0" baseline="0" noProof="0">
                <a:ln>
                  <a:noFill/>
                </a:ln>
                <a:solidFill>
                  <a:prstClr val="black"/>
                </a:solidFill>
                <a:effectLst/>
                <a:uLnTx/>
                <a:uFillTx/>
                <a:latin typeface="Arial"/>
                <a:ea typeface="+mn-ea"/>
                <a:cs typeface="+mn-cs"/>
              </a:rPr>
              <a:t>SGC.DI.260</a:t>
            </a:r>
            <a:endParaRPr kumimoji="0" lang="es-EC" sz="5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32299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7A9093BE-2127-4839-8EEE-8279E50DEFF3}" type="datetimeFigureOut">
              <a:rPr lang="en-US" smtClean="0"/>
              <a:t>3/9/2022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49D2A50-6359-4F57-AAA2-4B97155DE610}" type="slidenum">
              <a:rPr lang="en-US" smtClean="0"/>
              <a:t>‹Nº›</a:t>
            </a:fld>
            <a:endParaRPr lang="en-US"/>
          </a:p>
        </p:txBody>
      </p:sp>
    </p:spTree>
    <p:extLst>
      <p:ext uri="{BB962C8B-B14F-4D97-AF65-F5344CB8AC3E}">
        <p14:creationId xmlns:p14="http://schemas.microsoft.com/office/powerpoint/2010/main" val="468089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7A9093BE-2127-4839-8EEE-8279E50DEFF3}" type="datetimeFigureOut">
              <a:rPr lang="en-US" smtClean="0"/>
              <a:t>3/9/2022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49D2A50-6359-4F57-AAA2-4B97155DE610}" type="slidenum">
              <a:rPr lang="en-US" smtClean="0"/>
              <a:t>‹Nº›</a:t>
            </a:fld>
            <a:endParaRPr lang="en-US"/>
          </a:p>
        </p:txBody>
      </p:sp>
    </p:spTree>
    <p:extLst>
      <p:ext uri="{BB962C8B-B14F-4D97-AF65-F5344CB8AC3E}">
        <p14:creationId xmlns:p14="http://schemas.microsoft.com/office/powerpoint/2010/main" val="595489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7A9093BE-2127-4839-8EEE-8279E50DEFF3}" type="datetimeFigureOut">
              <a:rPr lang="en-US" smtClean="0"/>
              <a:t>3/9/2022</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049D2A50-6359-4F57-AAA2-4B97155DE610}" type="slidenum">
              <a:rPr lang="en-US" smtClean="0"/>
              <a:t>‹Nº›</a:t>
            </a:fld>
            <a:endParaRPr lang="en-US"/>
          </a:p>
        </p:txBody>
      </p:sp>
    </p:spTree>
    <p:extLst>
      <p:ext uri="{BB962C8B-B14F-4D97-AF65-F5344CB8AC3E}">
        <p14:creationId xmlns:p14="http://schemas.microsoft.com/office/powerpoint/2010/main" val="2508076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7A9093BE-2127-4839-8EEE-8279E50DEFF3}" type="datetimeFigureOut">
              <a:rPr lang="en-US" smtClean="0"/>
              <a:t>3/9/2022</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049D2A50-6359-4F57-AAA2-4B97155DE610}" type="slidenum">
              <a:rPr lang="en-US" smtClean="0"/>
              <a:t>‹Nº›</a:t>
            </a:fld>
            <a:endParaRPr lang="en-US"/>
          </a:p>
        </p:txBody>
      </p:sp>
    </p:spTree>
    <p:extLst>
      <p:ext uri="{BB962C8B-B14F-4D97-AF65-F5344CB8AC3E}">
        <p14:creationId xmlns:p14="http://schemas.microsoft.com/office/powerpoint/2010/main" val="105716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A9093BE-2127-4839-8EEE-8279E50DEFF3}" type="datetimeFigureOut">
              <a:rPr lang="en-US" smtClean="0"/>
              <a:t>3/9/2022</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049D2A50-6359-4F57-AAA2-4B97155DE610}" type="slidenum">
              <a:rPr lang="en-US" smtClean="0"/>
              <a:t>‹Nº›</a:t>
            </a:fld>
            <a:endParaRPr lang="en-US"/>
          </a:p>
        </p:txBody>
      </p:sp>
    </p:spTree>
    <p:extLst>
      <p:ext uri="{BB962C8B-B14F-4D97-AF65-F5344CB8AC3E}">
        <p14:creationId xmlns:p14="http://schemas.microsoft.com/office/powerpoint/2010/main" val="1968911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7A9093BE-2127-4839-8EEE-8279E50DEFF3}" type="datetimeFigureOut">
              <a:rPr lang="en-US" smtClean="0"/>
              <a:t>3/9/2022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49D2A50-6359-4F57-AAA2-4B97155DE610}" type="slidenum">
              <a:rPr lang="en-US" smtClean="0"/>
              <a:t>‹Nº›</a:t>
            </a:fld>
            <a:endParaRPr lang="en-US"/>
          </a:p>
        </p:txBody>
      </p:sp>
    </p:spTree>
    <p:extLst>
      <p:ext uri="{BB962C8B-B14F-4D97-AF65-F5344CB8AC3E}">
        <p14:creationId xmlns:p14="http://schemas.microsoft.com/office/powerpoint/2010/main" val="1980154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7A9093BE-2127-4839-8EEE-8279E50DEFF3}" type="datetimeFigureOut">
              <a:rPr lang="en-US" smtClean="0"/>
              <a:t>3/9/2022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49D2A50-6359-4F57-AAA2-4B97155DE610}" type="slidenum">
              <a:rPr lang="en-US" smtClean="0"/>
              <a:t>‹Nº›</a:t>
            </a:fld>
            <a:endParaRPr lang="en-US"/>
          </a:p>
        </p:txBody>
      </p:sp>
    </p:spTree>
    <p:extLst>
      <p:ext uri="{BB962C8B-B14F-4D97-AF65-F5344CB8AC3E}">
        <p14:creationId xmlns:p14="http://schemas.microsoft.com/office/powerpoint/2010/main" val="2715917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093BE-2127-4839-8EEE-8279E50DEFF3}" type="datetimeFigureOut">
              <a:rPr lang="en-US" smtClean="0"/>
              <a:t>3/9/2022</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D2A50-6359-4F57-AAA2-4B97155DE610}" type="slidenum">
              <a:rPr lang="en-US" smtClean="0"/>
              <a:t>‹Nº›</a:t>
            </a:fld>
            <a:endParaRPr lang="en-US"/>
          </a:p>
        </p:txBody>
      </p:sp>
    </p:spTree>
    <p:extLst>
      <p:ext uri="{BB962C8B-B14F-4D97-AF65-F5344CB8AC3E}">
        <p14:creationId xmlns:p14="http://schemas.microsoft.com/office/powerpoint/2010/main" val="130262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Arial"/>
              <a:ea typeface="+mn-ea"/>
              <a:cs typeface="+mn-cs"/>
            </a:endParaRPr>
          </a:p>
        </p:txBody>
      </p:sp>
      <p:sp>
        <p:nvSpPr>
          <p:cNvPr id="1045" name="Rectangle 21"/>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a:ln>
                <a:noFill/>
              </a:ln>
              <a:solidFill>
                <a:prstClr val="black"/>
              </a:solidFill>
              <a:effectLst/>
              <a:uLnTx/>
              <a:uFillTx/>
              <a:latin typeface="Arial"/>
              <a:ea typeface="+mn-ea"/>
              <a:cs typeface="+mn-cs"/>
            </a:endParaRPr>
          </a:p>
        </p:txBody>
      </p:sp>
      <p:sp>
        <p:nvSpPr>
          <p:cNvPr id="1047" name="Line 23"/>
          <p:cNvSpPr>
            <a:spLocks noChangeShapeType="1"/>
          </p:cNvSpPr>
          <p:nvPr userDrawn="1"/>
        </p:nvSpPr>
        <p:spPr bwMode="auto">
          <a:xfrm rot="10800000" flipH="1">
            <a:off x="33868" y="6235700"/>
            <a:ext cx="8879417" cy="0"/>
          </a:xfrm>
          <a:prstGeom prst="line">
            <a:avLst/>
          </a:prstGeom>
          <a:noFill/>
          <a:ln w="38100">
            <a:solidFill>
              <a:srgbClr val="FF0000"/>
            </a:solidFill>
            <a:round/>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a:ln>
                <a:noFill/>
              </a:ln>
              <a:solidFill>
                <a:prstClr val="black"/>
              </a:solidFill>
              <a:effectLst/>
              <a:uLnTx/>
              <a:uFillTx/>
              <a:latin typeface="Arial"/>
              <a:ea typeface="+mn-ea"/>
              <a:cs typeface="+mn-cs"/>
            </a:endParaRPr>
          </a:p>
        </p:txBody>
      </p:sp>
      <p:sp>
        <p:nvSpPr>
          <p:cNvPr id="1048" name="Line 24"/>
          <p:cNvSpPr>
            <a:spLocks noChangeShapeType="1"/>
          </p:cNvSpPr>
          <p:nvPr userDrawn="1"/>
        </p:nvSpPr>
        <p:spPr bwMode="auto">
          <a:xfrm rot="10800000" flipH="1">
            <a:off x="33868" y="6283325"/>
            <a:ext cx="8879417" cy="0"/>
          </a:xfrm>
          <a:prstGeom prst="line">
            <a:avLst/>
          </a:prstGeom>
          <a:noFill/>
          <a:ln w="38100">
            <a:solidFill>
              <a:srgbClr val="006600"/>
            </a:solidFill>
            <a:round/>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a:ln>
                <a:noFill/>
              </a:ln>
              <a:solidFill>
                <a:prstClr val="black"/>
              </a:solidFill>
              <a:effectLst/>
              <a:uLnTx/>
              <a:uFillTx/>
              <a:latin typeface="Arial"/>
              <a:ea typeface="+mn-ea"/>
              <a:cs typeface="+mn-cs"/>
            </a:endParaRPr>
          </a:p>
        </p:txBody>
      </p:sp>
      <p:sp>
        <p:nvSpPr>
          <p:cNvPr id="8" name="7 Marcador de fecha"/>
          <p:cNvSpPr>
            <a:spLocks noGrp="1"/>
          </p:cNvSpPr>
          <p:nvPr>
            <p:ph type="dt" sz="half" idx="2"/>
          </p:nvPr>
        </p:nvSpPr>
        <p:spPr>
          <a:xfrm>
            <a:off x="513589" y="6656871"/>
            <a:ext cx="2702091" cy="216024"/>
          </a:xfrm>
          <a:prstGeom prst="rect">
            <a:avLst/>
          </a:prstGeom>
        </p:spPr>
        <p:txBody>
          <a:bodyPr vert="horz" lIns="91440" tIns="45720" rIns="91440" bIns="45720" rtlCol="0" anchor="ctr"/>
          <a:lstStyle>
            <a:lvl1pPr algn="ctr">
              <a:defRPr sz="500">
                <a:solidFill>
                  <a:schemeClr val="tx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500" b="1" i="0" u="none" strike="noStrike" kern="1200" cap="none" spc="0" normalizeH="0" baseline="0" noProof="0">
                <a:ln>
                  <a:noFill/>
                </a:ln>
                <a:solidFill>
                  <a:prstClr val="black"/>
                </a:solidFill>
                <a:effectLst/>
                <a:uLnTx/>
                <a:uFillTx/>
                <a:latin typeface="Arial"/>
                <a:ea typeface="+mn-ea"/>
                <a:cs typeface="+mn-cs"/>
              </a:rPr>
              <a:t>FECHA ÚLTIMA REVISIÓN: 13/12/11</a:t>
            </a:r>
            <a:endParaRPr kumimoji="0" lang="es-EC"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8 Marcador de pie de página"/>
          <p:cNvSpPr>
            <a:spLocks noGrp="1"/>
          </p:cNvSpPr>
          <p:nvPr>
            <p:ph type="ftr" sz="quarter" idx="3"/>
          </p:nvPr>
        </p:nvSpPr>
        <p:spPr>
          <a:xfrm>
            <a:off x="5850880" y="6658074"/>
            <a:ext cx="1930400" cy="213618"/>
          </a:xfrm>
          <a:prstGeom prst="rect">
            <a:avLst/>
          </a:prstGeom>
        </p:spPr>
        <p:txBody>
          <a:bodyPr vert="horz" lIns="91440" tIns="45720" rIns="91440" bIns="45720" rtlCol="0" anchor="ctr"/>
          <a:lstStyle>
            <a:lvl1pPr algn="ctr">
              <a:defRPr sz="500">
                <a:solidFill>
                  <a:schemeClr val="tx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500" b="1" i="0" u="none" strike="noStrike" kern="1200" cap="none" spc="0" normalizeH="0" baseline="0" noProof="0">
                <a:ln>
                  <a:noFill/>
                </a:ln>
                <a:solidFill>
                  <a:prstClr val="black"/>
                </a:solidFill>
                <a:effectLst/>
                <a:uLnTx/>
                <a:uFillTx/>
                <a:latin typeface="Arial"/>
                <a:ea typeface="+mn-ea"/>
                <a:cs typeface="+mn-cs"/>
              </a:rPr>
              <a:t>CÓDIGO: </a:t>
            </a:r>
            <a:r>
              <a:rPr kumimoji="0" lang="es-EC" sz="500" b="0" i="0" u="none" strike="noStrike" kern="1200" cap="none" spc="0" normalizeH="0" baseline="0" noProof="0">
                <a:ln>
                  <a:noFill/>
                </a:ln>
                <a:solidFill>
                  <a:prstClr val="black"/>
                </a:solidFill>
                <a:effectLst/>
                <a:uLnTx/>
                <a:uFillTx/>
                <a:latin typeface="Arial"/>
                <a:ea typeface="+mn-ea"/>
                <a:cs typeface="+mn-cs"/>
              </a:rPr>
              <a:t>SGC.DI.260</a:t>
            </a:r>
            <a:endParaRPr kumimoji="0" lang="es-EC"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9 Marcador de número de diapositiva"/>
          <p:cNvSpPr>
            <a:spLocks noGrp="1"/>
          </p:cNvSpPr>
          <p:nvPr>
            <p:ph type="sldNum" sz="quarter" idx="4"/>
          </p:nvPr>
        </p:nvSpPr>
        <p:spPr>
          <a:xfrm>
            <a:off x="10416480" y="6658074"/>
            <a:ext cx="1165920" cy="213618"/>
          </a:xfrm>
          <a:prstGeom prst="rect">
            <a:avLst/>
          </a:prstGeom>
        </p:spPr>
        <p:txBody>
          <a:bodyPr vert="horz" lIns="91440" tIns="45720" rIns="91440" bIns="45720" rtlCol="0" anchor="ctr"/>
          <a:lstStyle>
            <a:lvl1pPr algn="ctr">
              <a:defRPr sz="500">
                <a:solidFill>
                  <a:schemeClr val="tx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500" b="1" i="0" u="none" strike="noStrike" kern="1200" cap="none" spc="0" normalizeH="0" baseline="0" noProof="0" dirty="0">
                <a:ln>
                  <a:noFill/>
                </a:ln>
                <a:solidFill>
                  <a:prstClr val="black"/>
                </a:solidFill>
                <a:effectLst/>
                <a:uLnTx/>
                <a:uFillTx/>
                <a:latin typeface="Arial"/>
                <a:ea typeface="+mn-ea"/>
                <a:cs typeface="+mn-cs"/>
              </a:rPr>
              <a:t>VERSIÓN: </a:t>
            </a:r>
            <a:r>
              <a:rPr kumimoji="0" lang="es-EC" sz="500" b="0" i="0" u="none" strike="noStrike" kern="1200" cap="none" spc="0" normalizeH="0" baseline="0" noProof="0" dirty="0">
                <a:ln>
                  <a:noFill/>
                </a:ln>
                <a:solidFill>
                  <a:prstClr val="black"/>
                </a:solidFill>
                <a:effectLst/>
                <a:uLnTx/>
                <a:uFillTx/>
                <a:latin typeface="Arial"/>
                <a:ea typeface="+mn-ea"/>
                <a:cs typeface="+mn-cs"/>
              </a:rPr>
              <a:t>1.1</a:t>
            </a:r>
          </a:p>
        </p:txBody>
      </p:sp>
      <p:pic>
        <p:nvPicPr>
          <p:cNvPr id="11" name="10 Image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933619" y="5981170"/>
            <a:ext cx="2976000" cy="576448"/>
          </a:xfrm>
          <a:prstGeom prst="rect">
            <a:avLst/>
          </a:prstGeom>
        </p:spPr>
      </p:pic>
    </p:spTree>
    <p:extLst>
      <p:ext uri="{BB962C8B-B14F-4D97-AF65-F5344CB8AC3E}">
        <p14:creationId xmlns:p14="http://schemas.microsoft.com/office/powerpoint/2010/main" val="21231056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24.xml"/><Relationship Id="rId6" Type="http://schemas.openxmlformats.org/officeDocument/2006/relationships/image" Target="../media/image23.png"/><Relationship Id="rId5" Type="http://schemas.microsoft.com/office/2007/relationships/hdphoto" Target="../media/hdphoto3.wdp"/><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4.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0.png"/><Relationship Id="rId2" Type="http://schemas.openxmlformats.org/officeDocument/2006/relationships/diagramData" Target="../diagrams/data7.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4.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chart" Target="../charts/chart1.xml"/><Relationship Id="rId1" Type="http://schemas.openxmlformats.org/officeDocument/2006/relationships/slideLayout" Target="../slideLayouts/slideLayout24.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9.xml"/><Relationship Id="rId1" Type="http://schemas.openxmlformats.org/officeDocument/2006/relationships/slideLayout" Target="../slideLayouts/slideLayout2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9.xml"/><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0.jpg"/><Relationship Id="rId1" Type="http://schemas.openxmlformats.org/officeDocument/2006/relationships/slideLayout" Target="../slideLayouts/slideLayout2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4"/>
          </p:nvPr>
        </p:nvSpPr>
        <p:spPr>
          <a:xfrm>
            <a:off x="10591115" y="5662451"/>
            <a:ext cx="1165920" cy="213618"/>
          </a:xfrm>
        </p:spPr>
        <p:txBody>
          <a:bodyPr/>
          <a:lstStyle/>
          <a:p>
            <a:r>
              <a:rPr lang="es-EC" b="1">
                <a:latin typeface="Arial" panose="020B0604020202020204" pitchFamily="34" charset="0"/>
                <a:cs typeface="Arial" panose="020B0604020202020204" pitchFamily="34" charset="0"/>
              </a:rPr>
              <a:t>VERSIÓN: </a:t>
            </a:r>
            <a:r>
              <a:rPr lang="es-EC">
                <a:latin typeface="Arial" panose="020B0604020202020204" pitchFamily="34" charset="0"/>
                <a:cs typeface="Arial" panose="020B0604020202020204" pitchFamily="34" charset="0"/>
              </a:rPr>
              <a:t>1.0</a:t>
            </a:r>
            <a:endParaRPr lang="es-EC"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0376" y="0"/>
            <a:ext cx="978938" cy="1012694"/>
          </a:xfrm>
          <a:prstGeom prst="rect">
            <a:avLst/>
          </a:prstGeom>
        </p:spPr>
      </p:pic>
      <p:sp>
        <p:nvSpPr>
          <p:cNvPr id="3" name="CuadroTexto 2"/>
          <p:cNvSpPr txBox="1"/>
          <p:nvPr/>
        </p:nvSpPr>
        <p:spPr>
          <a:xfrm>
            <a:off x="1390918" y="1012695"/>
            <a:ext cx="10191482" cy="2123658"/>
          </a:xfrm>
          <a:prstGeom prst="rect">
            <a:avLst/>
          </a:prstGeom>
          <a:noFill/>
        </p:spPr>
        <p:txBody>
          <a:bodyPr wrap="square" rtlCol="0">
            <a:spAutoFit/>
          </a:bodyPr>
          <a:lstStyle/>
          <a:p>
            <a:pPr algn="ctr"/>
            <a:r>
              <a:rPr lang="es-EC" sz="2000" b="1" dirty="0">
                <a:latin typeface="Arial" panose="020B0604020202020204" pitchFamily="34" charset="0"/>
                <a:cs typeface="Arial" panose="020B0604020202020204" pitchFamily="34" charset="0"/>
              </a:rPr>
              <a:t>DEPARTAMENTO DE CIENCIAS DE LA VIDA Y DE LA AGRICULTURA</a:t>
            </a:r>
          </a:p>
          <a:p>
            <a:pPr algn="ctr"/>
            <a:r>
              <a:rPr lang="es-EC" sz="2000" b="1" dirty="0">
                <a:latin typeface="Arial" panose="020B0604020202020204" pitchFamily="34" charset="0"/>
                <a:cs typeface="Arial" panose="020B0604020202020204" pitchFamily="34" charset="0"/>
              </a:rPr>
              <a:t>CARRERA DE INGENIERÍA EN BIOTECNOLOGÍA</a:t>
            </a:r>
          </a:p>
          <a:p>
            <a:pPr algn="ctr"/>
            <a:endParaRPr lang="es-EC" b="1" dirty="0">
              <a:latin typeface="Arial" panose="020B0604020202020204" pitchFamily="34" charset="0"/>
              <a:cs typeface="Arial" panose="020B0604020202020204" pitchFamily="34" charset="0"/>
            </a:endParaRPr>
          </a:p>
          <a:p>
            <a:pPr algn="ctr"/>
            <a:endParaRPr lang="es-EC" sz="2000" b="1" dirty="0">
              <a:latin typeface="Arial" panose="020B0604020202020204" pitchFamily="34" charset="0"/>
              <a:cs typeface="Arial" panose="020B0604020202020204" pitchFamily="34" charset="0"/>
            </a:endParaRPr>
          </a:p>
          <a:p>
            <a:pPr algn="ctr"/>
            <a:r>
              <a:rPr lang="es-EC" sz="1600" b="1" dirty="0" smtClean="0">
                <a:latin typeface="Arial" panose="020B0604020202020204" pitchFamily="34" charset="0"/>
                <a:cs typeface="Arial" panose="020B0604020202020204" pitchFamily="34" charset="0"/>
              </a:rPr>
              <a:t>“</a:t>
            </a:r>
            <a:r>
              <a:rPr lang="es-ES" b="1">
                <a:latin typeface="Arial" panose="020B0604020202020204" pitchFamily="34" charset="0"/>
                <a:ea typeface="Calibri" panose="020F0502020204030204" pitchFamily="34" charset="0"/>
                <a:cs typeface="Arial" panose="020B0604020202020204" pitchFamily="34" charset="0"/>
              </a:rPr>
              <a:t>Desarrollo de un bioproceso para la extracción y purificación de las proteínas del suero de leche de vaca obtenido en la producción de mantequilla en la empresa Pasteurizadora Quito S.A.</a:t>
            </a:r>
            <a:r>
              <a:rPr lang="es-EC" sz="1600" b="1" i="1" smtClean="0">
                <a:latin typeface="Arial" panose="020B0604020202020204" pitchFamily="34" charset="0"/>
                <a:cs typeface="Arial" panose="020B0604020202020204" pitchFamily="34" charset="0"/>
              </a:rPr>
              <a:t>”</a:t>
            </a:r>
            <a:endParaRPr lang="es-EC" sz="1600" b="1" i="1" dirty="0">
              <a:latin typeface="Arial" panose="020B0604020202020204" pitchFamily="34" charset="0"/>
              <a:cs typeface="Arial" panose="020B0604020202020204" pitchFamily="34" charset="0"/>
            </a:endParaRPr>
          </a:p>
        </p:txBody>
      </p:sp>
      <p:sp>
        <p:nvSpPr>
          <p:cNvPr id="4" name="CuadroTexto 3"/>
          <p:cNvSpPr txBox="1"/>
          <p:nvPr/>
        </p:nvSpPr>
        <p:spPr>
          <a:xfrm>
            <a:off x="2382203" y="3459518"/>
            <a:ext cx="8208912" cy="584775"/>
          </a:xfrm>
          <a:prstGeom prst="rect">
            <a:avLst/>
          </a:prstGeom>
          <a:noFill/>
        </p:spPr>
        <p:txBody>
          <a:bodyPr wrap="square" rtlCol="0">
            <a:spAutoFit/>
          </a:bodyPr>
          <a:lstStyle/>
          <a:p>
            <a:pPr algn="ctr"/>
            <a:r>
              <a:rPr lang="es-EC" sz="1600" b="1" dirty="0">
                <a:latin typeface="Arial" panose="020B0604020202020204" pitchFamily="34" charset="0"/>
                <a:cs typeface="Arial" panose="020B0604020202020204" pitchFamily="34" charset="0"/>
              </a:rPr>
              <a:t>Elaborado por</a:t>
            </a:r>
          </a:p>
          <a:p>
            <a:pPr algn="ctr"/>
            <a:r>
              <a:rPr lang="es-EC" sz="1600" dirty="0" smtClean="0">
                <a:latin typeface="Arial" panose="020B0604020202020204" pitchFamily="34" charset="0"/>
                <a:cs typeface="Arial" panose="020B0604020202020204" pitchFamily="34" charset="0"/>
              </a:rPr>
              <a:t>Mónica Margarita Campaña Mejía</a:t>
            </a:r>
            <a:endParaRPr lang="es-EC" sz="1600" dirty="0">
              <a:latin typeface="Arial" panose="020B0604020202020204" pitchFamily="34" charset="0"/>
              <a:cs typeface="Arial" panose="020B0604020202020204" pitchFamily="34" charset="0"/>
            </a:endParaRPr>
          </a:p>
        </p:txBody>
      </p:sp>
      <p:sp>
        <p:nvSpPr>
          <p:cNvPr id="8" name="Rectángulo 7"/>
          <p:cNvSpPr/>
          <p:nvPr/>
        </p:nvSpPr>
        <p:spPr>
          <a:xfrm>
            <a:off x="4786790" y="5137921"/>
            <a:ext cx="3414408" cy="338554"/>
          </a:xfrm>
          <a:prstGeom prst="rect">
            <a:avLst/>
          </a:prstGeom>
        </p:spPr>
        <p:txBody>
          <a:bodyPr wrap="square">
            <a:spAutoFit/>
          </a:bodyPr>
          <a:lstStyle/>
          <a:p>
            <a:pPr algn="ctr"/>
            <a:r>
              <a:rPr lang="es-ES" sz="1600" dirty="0" smtClean="0">
                <a:latin typeface="Arial" panose="020B0604020202020204" pitchFamily="34" charset="0"/>
                <a:cs typeface="Arial" panose="020B0604020202020204" pitchFamily="34" charset="0"/>
              </a:rPr>
              <a:t>Marzo, 2022.</a:t>
            </a:r>
            <a:endParaRPr lang="es-ES" sz="1600" dirty="0">
              <a:latin typeface="Arial" panose="020B0604020202020204" pitchFamily="34" charset="0"/>
              <a:cs typeface="Arial" panose="020B0604020202020204" pitchFamily="34" charset="0"/>
            </a:endParaRPr>
          </a:p>
        </p:txBody>
      </p:sp>
      <p:sp>
        <p:nvSpPr>
          <p:cNvPr id="9" name="Rectángulo 8"/>
          <p:cNvSpPr/>
          <p:nvPr/>
        </p:nvSpPr>
        <p:spPr>
          <a:xfrm>
            <a:off x="5196177" y="4522368"/>
            <a:ext cx="2822632" cy="615553"/>
          </a:xfrm>
          <a:prstGeom prst="rect">
            <a:avLst/>
          </a:prstGeom>
        </p:spPr>
        <p:txBody>
          <a:bodyPr wrap="none">
            <a:spAutoFit/>
          </a:bodyPr>
          <a:lstStyle/>
          <a:p>
            <a:pPr algn="ctr"/>
            <a:r>
              <a:rPr lang="es-EC" sz="1600" b="1" dirty="0" smtClean="0">
                <a:latin typeface="Arial" panose="020B0604020202020204" pitchFamily="34" charset="0"/>
                <a:cs typeface="Arial" panose="020B0604020202020204" pitchFamily="34" charset="0"/>
              </a:rPr>
              <a:t>Director </a:t>
            </a:r>
            <a:r>
              <a:rPr lang="es-EC" sz="1600" b="1" dirty="0">
                <a:latin typeface="Arial" panose="020B0604020202020204" pitchFamily="34" charset="0"/>
                <a:cs typeface="Arial" panose="020B0604020202020204" pitchFamily="34" charset="0"/>
              </a:rPr>
              <a:t>del </a:t>
            </a:r>
            <a:r>
              <a:rPr lang="es-EC" sz="1600" b="1" dirty="0" smtClean="0">
                <a:latin typeface="Arial" panose="020B0604020202020204" pitchFamily="34" charset="0"/>
                <a:cs typeface="Arial" panose="020B0604020202020204" pitchFamily="34" charset="0"/>
              </a:rPr>
              <a:t>proyecto</a:t>
            </a:r>
          </a:p>
          <a:p>
            <a:pPr algn="ctr"/>
            <a:r>
              <a:rPr lang="es-EC" sz="1600" dirty="0" smtClean="0">
                <a:latin typeface="Arial" panose="020B0604020202020204" pitchFamily="34" charset="0"/>
                <a:cs typeface="Arial" panose="020B0604020202020204" pitchFamily="34" charset="0"/>
              </a:rPr>
              <a:t>Dr. </a:t>
            </a:r>
            <a:r>
              <a:rPr lang="es-EC" dirty="0" smtClean="0"/>
              <a:t>Luis </a:t>
            </a:r>
            <a:r>
              <a:rPr lang="es-EC" dirty="0"/>
              <a:t>Enrique </a:t>
            </a:r>
            <a:r>
              <a:rPr lang="es-EC" dirty="0" smtClean="0"/>
              <a:t>Trujillo PhD.</a:t>
            </a:r>
            <a:endParaRPr lang="en-US" dirty="0"/>
          </a:p>
        </p:txBody>
      </p:sp>
    </p:spTree>
    <p:extLst>
      <p:ext uri="{BB962C8B-B14F-4D97-AF65-F5344CB8AC3E}">
        <p14:creationId xmlns:p14="http://schemas.microsoft.com/office/powerpoint/2010/main" val="2469605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23686931-E4C7-4B77-9EBC-1689AA55E485}"/>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3A59FC90-47EA-4209-A84B-CFE7EED71620}"/>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smtClean="0">
                <a:solidFill>
                  <a:schemeClr val="tx1"/>
                </a:solidFill>
                <a:latin typeface="Arial"/>
              </a:rPr>
              <a:t>MATERIALES Y MÉTODOS</a:t>
            </a:r>
            <a:endParaRPr lang="es-EC" sz="3000" dirty="0">
              <a:solidFill>
                <a:schemeClr val="tx1"/>
              </a:solidFill>
              <a:latin typeface="Arial"/>
            </a:endParaRPr>
          </a:p>
        </p:txBody>
      </p:sp>
      <p:sp>
        <p:nvSpPr>
          <p:cNvPr id="5" name="Rectángulo: esquinas redondeadas 4">
            <a:extLst>
              <a:ext uri="{FF2B5EF4-FFF2-40B4-BE49-F238E27FC236}">
                <a16:creationId xmlns:a16="http://schemas.microsoft.com/office/drawing/2014/main" id="{CBC653BD-F484-4A02-9E37-8BC49E7974F9}"/>
              </a:ext>
            </a:extLst>
          </p:cNvPr>
          <p:cNvSpPr/>
          <p:nvPr/>
        </p:nvSpPr>
        <p:spPr>
          <a:xfrm>
            <a:off x="505097" y="678184"/>
            <a:ext cx="11421289" cy="536661"/>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S" sz="2500" b="1" dirty="0" smtClean="0"/>
              <a:t>Determinación de los parámetros fisicoquímicos del suero de mantequilla</a:t>
            </a:r>
            <a:endParaRPr lang="es-EC" sz="2500" b="1" dirty="0"/>
          </a:p>
        </p:txBody>
      </p:sp>
      <p:sp>
        <p:nvSpPr>
          <p:cNvPr id="11" name="CuadroTexto 10">
            <a:extLst>
              <a:ext uri="{FF2B5EF4-FFF2-40B4-BE49-F238E27FC236}">
                <a16:creationId xmlns:a16="http://schemas.microsoft.com/office/drawing/2014/main" id="{EFA2496B-3793-4A4F-A0D8-ABE82446CB61}"/>
              </a:ext>
            </a:extLst>
          </p:cNvPr>
          <p:cNvSpPr txBox="1"/>
          <p:nvPr/>
        </p:nvSpPr>
        <p:spPr>
          <a:xfrm>
            <a:off x="557524" y="6349095"/>
            <a:ext cx="1507144" cy="276999"/>
          </a:xfrm>
          <a:prstGeom prst="rect">
            <a:avLst/>
          </a:prstGeom>
          <a:noFill/>
        </p:spPr>
        <p:txBody>
          <a:bodyPr wrap="none" rtlCol="0">
            <a:spAutoFit/>
          </a:bodyPr>
          <a:lstStyle/>
          <a:p>
            <a:r>
              <a:rPr lang="es-ES" sz="1200" smtClean="0"/>
              <a:t>(López et al., 2016)</a:t>
            </a:r>
            <a:endParaRPr lang="en-US" sz="1200" dirty="0"/>
          </a:p>
        </p:txBody>
      </p:sp>
      <p:sp>
        <p:nvSpPr>
          <p:cNvPr id="18" name="CuadroTexto 17">
            <a:extLst>
              <a:ext uri="{FF2B5EF4-FFF2-40B4-BE49-F238E27FC236}">
                <a16:creationId xmlns:a16="http://schemas.microsoft.com/office/drawing/2014/main" id="{13004984-C0D1-41D8-BB12-2F61D3771D11}"/>
              </a:ext>
            </a:extLst>
          </p:cNvPr>
          <p:cNvSpPr txBox="1"/>
          <p:nvPr/>
        </p:nvSpPr>
        <p:spPr>
          <a:xfrm>
            <a:off x="122827" y="95530"/>
            <a:ext cx="312906" cy="369332"/>
          </a:xfrm>
          <a:prstGeom prst="rect">
            <a:avLst/>
          </a:prstGeom>
          <a:noFill/>
        </p:spPr>
        <p:txBody>
          <a:bodyPr wrap="none" rtlCol="0">
            <a:spAutoFit/>
          </a:bodyPr>
          <a:lstStyle/>
          <a:p>
            <a:r>
              <a:rPr lang="es-ES" dirty="0" smtClean="0"/>
              <a:t>9</a:t>
            </a:r>
            <a:endParaRPr lang="es-EC" dirty="0"/>
          </a:p>
        </p:txBody>
      </p:sp>
      <p:pic>
        <p:nvPicPr>
          <p:cNvPr id="6" name="Imagen 5"/>
          <p:cNvPicPr>
            <a:picLocks noChangeAspect="1"/>
          </p:cNvPicPr>
          <p:nvPr/>
        </p:nvPicPr>
        <p:blipFill rotWithShape="1">
          <a:blip r:embed="rId2"/>
          <a:srcRect l="9138" t="12645" r="13639" b="10490"/>
          <a:stretch/>
        </p:blipFill>
        <p:spPr>
          <a:xfrm>
            <a:off x="2622429" y="1538010"/>
            <a:ext cx="6418053" cy="4514227"/>
          </a:xfrm>
          <a:prstGeom prst="rect">
            <a:avLst/>
          </a:prstGeom>
        </p:spPr>
      </p:pic>
      <p:sp>
        <p:nvSpPr>
          <p:cNvPr id="9" name="Rectángulo 8"/>
          <p:cNvSpPr/>
          <p:nvPr/>
        </p:nvSpPr>
        <p:spPr>
          <a:xfrm>
            <a:off x="505097" y="1096223"/>
            <a:ext cx="2149948" cy="612412"/>
          </a:xfrm>
          <a:prstGeom prst="rect">
            <a:avLst/>
          </a:prstGeom>
        </p:spPr>
        <p:txBody>
          <a:bodyPr wrap="none">
            <a:spAutoFit/>
          </a:bodyPr>
          <a:lstStyle/>
          <a:p>
            <a:pPr>
              <a:lnSpc>
                <a:spcPct val="200000"/>
              </a:lnSpc>
              <a:spcBef>
                <a:spcPts val="200"/>
              </a:spcBef>
              <a:spcAft>
                <a:spcPts val="0"/>
              </a:spcAft>
            </a:pPr>
            <a:r>
              <a:rPr lang="es-EC" sz="2000" b="1" i="1" u="sng" dirty="0">
                <a:solidFill>
                  <a:srgbClr val="C00000"/>
                </a:solidFill>
                <a:latin typeface="Arial" panose="020B0604020202020204" pitchFamily="34" charset="0"/>
                <a:ea typeface="Times New Roman" panose="02020603050405020304" pitchFamily="18" charset="0"/>
                <a:cs typeface="Arial" panose="020B0604020202020204" pitchFamily="34" charset="0"/>
              </a:rPr>
              <a:t>Medición de pH </a:t>
            </a:r>
            <a:endParaRPr lang="en-US" sz="2000" b="1" i="1" u="sng" dirty="0">
              <a:solidFill>
                <a:srgbClr val="C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Rectángulo 9"/>
          <p:cNvSpPr/>
          <p:nvPr/>
        </p:nvSpPr>
        <p:spPr>
          <a:xfrm>
            <a:off x="4855321" y="4969615"/>
            <a:ext cx="1579984"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EC" sz="1600" dirty="0">
                <a:solidFill>
                  <a:schemeClr val="bg1"/>
                </a:solidFill>
                <a:latin typeface="Arial" panose="020B0604020202020204" pitchFamily="34" charset="0"/>
                <a:ea typeface="Calibri" panose="020F0502020204030204" pitchFamily="34" charset="0"/>
              </a:rPr>
              <a:t>50 </a:t>
            </a:r>
            <a:r>
              <a:rPr lang="es-EC" sz="1600" dirty="0" err="1">
                <a:solidFill>
                  <a:schemeClr val="bg1"/>
                </a:solidFill>
                <a:latin typeface="Arial" panose="020B0604020202020204" pitchFamily="34" charset="0"/>
                <a:ea typeface="Calibri" panose="020F0502020204030204" pitchFamily="34" charset="0"/>
              </a:rPr>
              <a:t>mL</a:t>
            </a:r>
            <a:r>
              <a:rPr lang="es-EC" sz="1600" dirty="0">
                <a:solidFill>
                  <a:schemeClr val="bg1"/>
                </a:solidFill>
                <a:latin typeface="Arial" panose="020B0604020202020204" pitchFamily="34" charset="0"/>
                <a:ea typeface="Calibri" panose="020F0502020204030204" pitchFamily="34" charset="0"/>
              </a:rPr>
              <a:t> de la muestra </a:t>
            </a:r>
            <a:r>
              <a:rPr lang="es-EC" sz="1600" dirty="0" smtClean="0">
                <a:solidFill>
                  <a:schemeClr val="bg1"/>
                </a:solidFill>
                <a:latin typeface="Arial" panose="020B0604020202020204" pitchFamily="34" charset="0"/>
                <a:ea typeface="Calibri" panose="020F0502020204030204" pitchFamily="34" charset="0"/>
              </a:rPr>
              <a:t>de suero</a:t>
            </a:r>
            <a:endParaRPr lang="en-US" sz="1600" dirty="0">
              <a:solidFill>
                <a:schemeClr val="bg1"/>
              </a:solidFill>
            </a:endParaRPr>
          </a:p>
        </p:txBody>
      </p:sp>
      <p:sp>
        <p:nvSpPr>
          <p:cNvPr id="2" name="Rectángulo 1"/>
          <p:cNvSpPr/>
          <p:nvPr/>
        </p:nvSpPr>
        <p:spPr>
          <a:xfrm>
            <a:off x="7504981" y="4071667"/>
            <a:ext cx="966159" cy="25879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p:cNvSpPr/>
          <p:nvPr/>
        </p:nvSpPr>
        <p:spPr>
          <a:xfrm>
            <a:off x="2689551" y="4071666"/>
            <a:ext cx="966159" cy="17289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122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23686931-E4C7-4B77-9EBC-1689AA55E485}"/>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3A59FC90-47EA-4209-A84B-CFE7EED71620}"/>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smtClean="0">
                <a:solidFill>
                  <a:schemeClr val="tx1"/>
                </a:solidFill>
                <a:latin typeface="Arial"/>
              </a:rPr>
              <a:t>MATERIALES Y MÉTODOS</a:t>
            </a:r>
            <a:endParaRPr lang="es-EC" sz="3000" dirty="0">
              <a:solidFill>
                <a:schemeClr val="tx1"/>
              </a:solidFill>
              <a:latin typeface="Arial"/>
            </a:endParaRPr>
          </a:p>
        </p:txBody>
      </p:sp>
      <p:sp>
        <p:nvSpPr>
          <p:cNvPr id="5" name="Rectángulo: esquinas redondeadas 4">
            <a:extLst>
              <a:ext uri="{FF2B5EF4-FFF2-40B4-BE49-F238E27FC236}">
                <a16:creationId xmlns:a16="http://schemas.microsoft.com/office/drawing/2014/main" id="{CBC653BD-F484-4A02-9E37-8BC49E7974F9}"/>
              </a:ext>
            </a:extLst>
          </p:cNvPr>
          <p:cNvSpPr/>
          <p:nvPr/>
        </p:nvSpPr>
        <p:spPr>
          <a:xfrm>
            <a:off x="505097" y="678184"/>
            <a:ext cx="11421289" cy="536661"/>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S" sz="2500" b="1" dirty="0" smtClean="0"/>
              <a:t>Determinación de los parámetros fisicoquímicos del suero de mantequilla</a:t>
            </a:r>
            <a:endParaRPr lang="es-EC" sz="2500" b="1" dirty="0"/>
          </a:p>
        </p:txBody>
      </p:sp>
      <p:sp>
        <p:nvSpPr>
          <p:cNvPr id="11" name="CuadroTexto 10">
            <a:extLst>
              <a:ext uri="{FF2B5EF4-FFF2-40B4-BE49-F238E27FC236}">
                <a16:creationId xmlns:a16="http://schemas.microsoft.com/office/drawing/2014/main" id="{EFA2496B-3793-4A4F-A0D8-ABE82446CB61}"/>
              </a:ext>
            </a:extLst>
          </p:cNvPr>
          <p:cNvSpPr txBox="1"/>
          <p:nvPr/>
        </p:nvSpPr>
        <p:spPr>
          <a:xfrm>
            <a:off x="557523" y="6349096"/>
            <a:ext cx="8396695" cy="276999"/>
          </a:xfrm>
          <a:prstGeom prst="rect">
            <a:avLst/>
          </a:prstGeom>
          <a:noFill/>
        </p:spPr>
        <p:txBody>
          <a:bodyPr wrap="square" rtlCol="0">
            <a:spAutoFit/>
          </a:bodyPr>
          <a:lstStyle/>
          <a:p>
            <a:r>
              <a:rPr lang="es-ES" sz="1200" dirty="0" smtClean="0"/>
              <a:t>(López et al., 2016)  (Instituto Ecuatoriano de Normalización INEN, 1973)</a:t>
            </a:r>
            <a:endParaRPr lang="en-US" sz="1200" dirty="0"/>
          </a:p>
        </p:txBody>
      </p:sp>
      <p:sp>
        <p:nvSpPr>
          <p:cNvPr id="18" name="CuadroTexto 17">
            <a:extLst>
              <a:ext uri="{FF2B5EF4-FFF2-40B4-BE49-F238E27FC236}">
                <a16:creationId xmlns:a16="http://schemas.microsoft.com/office/drawing/2014/main" id="{13004984-C0D1-41D8-BB12-2F61D3771D11}"/>
              </a:ext>
            </a:extLst>
          </p:cNvPr>
          <p:cNvSpPr txBox="1"/>
          <p:nvPr/>
        </p:nvSpPr>
        <p:spPr>
          <a:xfrm>
            <a:off x="122827" y="95530"/>
            <a:ext cx="441146" cy="369332"/>
          </a:xfrm>
          <a:prstGeom prst="rect">
            <a:avLst/>
          </a:prstGeom>
          <a:noFill/>
        </p:spPr>
        <p:txBody>
          <a:bodyPr wrap="none" rtlCol="0">
            <a:spAutoFit/>
          </a:bodyPr>
          <a:lstStyle/>
          <a:p>
            <a:r>
              <a:rPr lang="es-ES" dirty="0" smtClean="0"/>
              <a:t>10</a:t>
            </a:r>
            <a:endParaRPr lang="es-EC" dirty="0"/>
          </a:p>
        </p:txBody>
      </p:sp>
      <p:pic>
        <p:nvPicPr>
          <p:cNvPr id="7" name="Imagen 6"/>
          <p:cNvPicPr>
            <a:picLocks noChangeAspect="1"/>
          </p:cNvPicPr>
          <p:nvPr/>
        </p:nvPicPr>
        <p:blipFill rotWithShape="1">
          <a:blip r:embed="rId2"/>
          <a:srcRect l="7270" t="6755" r="3936" b="12705"/>
          <a:stretch/>
        </p:blipFill>
        <p:spPr>
          <a:xfrm>
            <a:off x="41868" y="1637683"/>
            <a:ext cx="6988449" cy="4479300"/>
          </a:xfrm>
          <a:prstGeom prst="rect">
            <a:avLst/>
          </a:prstGeom>
        </p:spPr>
      </p:pic>
      <p:sp>
        <p:nvSpPr>
          <p:cNvPr id="9" name="Rectángulo 8"/>
          <p:cNvSpPr/>
          <p:nvPr/>
        </p:nvSpPr>
        <p:spPr>
          <a:xfrm>
            <a:off x="273761" y="1211535"/>
            <a:ext cx="10469233" cy="553998"/>
          </a:xfrm>
          <a:prstGeom prst="rect">
            <a:avLst/>
          </a:prstGeom>
        </p:spPr>
        <p:txBody>
          <a:bodyPr wrap="square">
            <a:spAutoFit/>
          </a:bodyPr>
          <a:lstStyle/>
          <a:p>
            <a:pPr>
              <a:lnSpc>
                <a:spcPct val="150000"/>
              </a:lnSpc>
              <a:spcBef>
                <a:spcPts val="200"/>
              </a:spcBef>
              <a:spcAft>
                <a:spcPts val="0"/>
              </a:spcAft>
            </a:pPr>
            <a:r>
              <a:rPr lang="es-EC" sz="2000" b="1" i="1" u="sng" dirty="0">
                <a:solidFill>
                  <a:srgbClr val="C00000"/>
                </a:solidFill>
                <a:latin typeface="Arial" panose="020B0604020202020204" pitchFamily="34" charset="0"/>
                <a:ea typeface="Times New Roman" panose="02020603050405020304" pitchFamily="18" charset="0"/>
                <a:cs typeface="Arial" panose="020B0604020202020204" pitchFamily="34" charset="0"/>
              </a:rPr>
              <a:t>Determinación del contenido de grasa por el método de </a:t>
            </a:r>
            <a:r>
              <a:rPr lang="es-EC" sz="2000" b="1" i="1" u="sng" dirty="0" err="1">
                <a:solidFill>
                  <a:srgbClr val="C00000"/>
                </a:solidFill>
                <a:latin typeface="Arial" panose="020B0604020202020204" pitchFamily="34" charset="0"/>
                <a:ea typeface="Times New Roman" panose="02020603050405020304" pitchFamily="18" charset="0"/>
                <a:cs typeface="Arial" panose="020B0604020202020204" pitchFamily="34" charset="0"/>
              </a:rPr>
              <a:t>Gerber</a:t>
            </a:r>
            <a:endParaRPr lang="en-US" sz="2000" b="1" i="1" u="sng" dirty="0">
              <a:solidFill>
                <a:srgbClr val="C00000"/>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10" name="Imagen 9"/>
          <p:cNvPicPr>
            <a:picLocks noChangeAspect="1"/>
          </p:cNvPicPr>
          <p:nvPr/>
        </p:nvPicPr>
        <p:blipFill rotWithShape="1">
          <a:blip r:embed="rId3"/>
          <a:srcRect l="28920" r="29065"/>
          <a:stretch/>
        </p:blipFill>
        <p:spPr>
          <a:xfrm>
            <a:off x="8177842" y="1287515"/>
            <a:ext cx="1293962" cy="4683394"/>
          </a:xfrm>
          <a:prstGeom prst="rect">
            <a:avLst/>
          </a:prstGeom>
        </p:spPr>
      </p:pic>
      <p:pic>
        <p:nvPicPr>
          <p:cNvPr id="12" name="Imagen 11"/>
          <p:cNvPicPr>
            <a:picLocks noChangeAspect="1"/>
          </p:cNvPicPr>
          <p:nvPr/>
        </p:nvPicPr>
        <p:blipFill rotWithShape="1">
          <a:blip r:embed="rId3"/>
          <a:srcRect l="36469" t="12211" r="34782" b="59127"/>
          <a:stretch/>
        </p:blipFill>
        <p:spPr>
          <a:xfrm>
            <a:off x="9790479" y="1738172"/>
            <a:ext cx="2122479" cy="2870417"/>
          </a:xfrm>
          <a:prstGeom prst="ellipse">
            <a:avLst/>
          </a:prstGeom>
          <a:ln>
            <a:noFill/>
          </a:ln>
          <a:effectLst>
            <a:softEdge rad="112500"/>
          </a:effectLst>
        </p:spPr>
      </p:pic>
      <p:cxnSp>
        <p:nvCxnSpPr>
          <p:cNvPr id="13" name="Conector recto 12"/>
          <p:cNvCxnSpPr/>
          <p:nvPr/>
        </p:nvCxnSpPr>
        <p:spPr>
          <a:xfrm flipV="1">
            <a:off x="8971472" y="1891920"/>
            <a:ext cx="1771522" cy="609331"/>
          </a:xfrm>
          <a:prstGeom prst="line">
            <a:avLst/>
          </a:prstGeom>
        </p:spPr>
        <p:style>
          <a:lnRef idx="1">
            <a:schemeClr val="dk1"/>
          </a:lnRef>
          <a:fillRef idx="0">
            <a:schemeClr val="dk1"/>
          </a:fillRef>
          <a:effectRef idx="0">
            <a:schemeClr val="dk1"/>
          </a:effectRef>
          <a:fontRef idx="minor">
            <a:schemeClr val="tx1"/>
          </a:fontRef>
        </p:style>
      </p:cxnSp>
      <p:cxnSp>
        <p:nvCxnSpPr>
          <p:cNvPr id="15" name="Conector recto 14"/>
          <p:cNvCxnSpPr/>
          <p:nvPr/>
        </p:nvCxnSpPr>
        <p:spPr>
          <a:xfrm>
            <a:off x="8954219" y="2654999"/>
            <a:ext cx="1665110" cy="1744473"/>
          </a:xfrm>
          <a:prstGeom prst="line">
            <a:avLst/>
          </a:prstGeom>
        </p:spPr>
        <p:style>
          <a:lnRef idx="1">
            <a:schemeClr val="dk1"/>
          </a:lnRef>
          <a:fillRef idx="0">
            <a:schemeClr val="dk1"/>
          </a:fillRef>
          <a:effectRef idx="0">
            <a:schemeClr val="dk1"/>
          </a:effectRef>
          <a:fontRef idx="minor">
            <a:schemeClr val="tx1"/>
          </a:fontRef>
        </p:style>
      </p:cxnSp>
      <p:sp>
        <p:nvSpPr>
          <p:cNvPr id="16" name="Cerrar llave 15"/>
          <p:cNvSpPr/>
          <p:nvPr/>
        </p:nvSpPr>
        <p:spPr>
          <a:xfrm>
            <a:off x="11111080" y="3087402"/>
            <a:ext cx="189781" cy="353855"/>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7" name="CuadroTexto 16"/>
          <p:cNvSpPr txBox="1"/>
          <p:nvPr/>
        </p:nvSpPr>
        <p:spPr>
          <a:xfrm>
            <a:off x="11279617" y="2971941"/>
            <a:ext cx="891139" cy="584775"/>
          </a:xfrm>
          <a:prstGeom prst="rect">
            <a:avLst/>
          </a:prstGeom>
          <a:noFill/>
        </p:spPr>
        <p:txBody>
          <a:bodyPr wrap="square" rtlCol="0">
            <a:spAutoFit/>
          </a:bodyPr>
          <a:lstStyle/>
          <a:p>
            <a:r>
              <a:rPr lang="es-ES" sz="1600" dirty="0" smtClean="0"/>
              <a:t>% de grasa</a:t>
            </a:r>
            <a:endParaRPr lang="en-US" sz="1600" dirty="0"/>
          </a:p>
        </p:txBody>
      </p:sp>
      <p:sp>
        <p:nvSpPr>
          <p:cNvPr id="19" name="Rectángulo 18"/>
          <p:cNvSpPr/>
          <p:nvPr/>
        </p:nvSpPr>
        <p:spPr>
          <a:xfrm>
            <a:off x="2559956" y="1954626"/>
            <a:ext cx="976136"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EC" sz="1600" dirty="0" smtClean="0">
                <a:solidFill>
                  <a:schemeClr val="tx1"/>
                </a:solidFill>
                <a:latin typeface="Arial" panose="020B0604020202020204" pitchFamily="34" charset="0"/>
                <a:ea typeface="Calibri" panose="020F0502020204030204" pitchFamily="34" charset="0"/>
              </a:rPr>
              <a:t>11 mL </a:t>
            </a:r>
            <a:r>
              <a:rPr lang="es-EC" sz="1600" dirty="0">
                <a:solidFill>
                  <a:schemeClr val="tx1"/>
                </a:solidFill>
                <a:latin typeface="Arial" panose="020B0604020202020204" pitchFamily="34" charset="0"/>
                <a:ea typeface="Calibri" panose="020F0502020204030204" pitchFamily="34" charset="0"/>
              </a:rPr>
              <a:t>de </a:t>
            </a:r>
            <a:r>
              <a:rPr lang="es-EC" sz="1600" dirty="0" smtClean="0">
                <a:solidFill>
                  <a:schemeClr val="tx1"/>
                </a:solidFill>
                <a:latin typeface="Arial" panose="020B0604020202020204" pitchFamily="34" charset="0"/>
                <a:ea typeface="Calibri" panose="020F0502020204030204" pitchFamily="34" charset="0"/>
              </a:rPr>
              <a:t>suero</a:t>
            </a:r>
            <a:endParaRPr lang="en-US" sz="1600" dirty="0">
              <a:solidFill>
                <a:schemeClr val="tx1"/>
              </a:solidFill>
            </a:endParaRPr>
          </a:p>
        </p:txBody>
      </p:sp>
      <p:sp>
        <p:nvSpPr>
          <p:cNvPr id="20" name="Rectángulo 19"/>
          <p:cNvSpPr/>
          <p:nvPr/>
        </p:nvSpPr>
        <p:spPr>
          <a:xfrm>
            <a:off x="4816004" y="2407472"/>
            <a:ext cx="976136" cy="738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EC" sz="1400" dirty="0" smtClean="0">
                <a:solidFill>
                  <a:schemeClr val="tx1"/>
                </a:solidFill>
                <a:latin typeface="Arial" panose="020B0604020202020204" pitchFamily="34" charset="0"/>
                <a:ea typeface="Calibri" panose="020F0502020204030204" pitchFamily="34" charset="0"/>
              </a:rPr>
              <a:t>1 mL </a:t>
            </a:r>
            <a:r>
              <a:rPr lang="es-EC" sz="1400" dirty="0">
                <a:solidFill>
                  <a:schemeClr val="tx1"/>
                </a:solidFill>
                <a:latin typeface="Arial" panose="020B0604020202020204" pitchFamily="34" charset="0"/>
                <a:ea typeface="Calibri" panose="020F0502020204030204" pitchFamily="34" charset="0"/>
              </a:rPr>
              <a:t>de </a:t>
            </a:r>
            <a:r>
              <a:rPr lang="es-EC" sz="1400" dirty="0" smtClean="0">
                <a:solidFill>
                  <a:schemeClr val="tx1"/>
                </a:solidFill>
                <a:latin typeface="Arial" panose="020B0604020202020204" pitchFamily="34" charset="0"/>
                <a:ea typeface="Calibri" panose="020F0502020204030204" pitchFamily="34" charset="0"/>
              </a:rPr>
              <a:t>alcohol amílico</a:t>
            </a:r>
            <a:endParaRPr lang="en-US" sz="1400" dirty="0">
              <a:solidFill>
                <a:schemeClr val="tx1"/>
              </a:solidFill>
            </a:endParaRPr>
          </a:p>
        </p:txBody>
      </p:sp>
      <p:sp>
        <p:nvSpPr>
          <p:cNvPr id="21" name="Rectángulo 20"/>
          <p:cNvSpPr/>
          <p:nvPr/>
        </p:nvSpPr>
        <p:spPr>
          <a:xfrm>
            <a:off x="6438666" y="1671390"/>
            <a:ext cx="1646605" cy="369332"/>
          </a:xfrm>
          <a:prstGeom prst="rect">
            <a:avLst/>
          </a:prstGeom>
        </p:spPr>
        <p:txBody>
          <a:bodyPr wrap="none">
            <a:spAutoFit/>
          </a:bodyPr>
          <a:lstStyle/>
          <a:p>
            <a:r>
              <a:rPr lang="es-EC" i="1" dirty="0">
                <a:latin typeface="Arial" panose="020B0604020202020204" pitchFamily="34" charset="0"/>
                <a:ea typeface="Calibri" panose="020F0502020204030204" pitchFamily="34" charset="0"/>
              </a:rPr>
              <a:t>NTE INEN 12</a:t>
            </a:r>
            <a:r>
              <a:rPr lang="es-EC" dirty="0">
                <a:latin typeface="Arial" panose="020B060402020202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464858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23686931-E4C7-4B77-9EBC-1689AA55E485}"/>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3A59FC90-47EA-4209-A84B-CFE7EED71620}"/>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smtClean="0">
                <a:solidFill>
                  <a:schemeClr val="tx1"/>
                </a:solidFill>
                <a:latin typeface="Arial"/>
              </a:rPr>
              <a:t>MATERIALES Y MÉTODOS</a:t>
            </a:r>
            <a:endParaRPr lang="es-EC" sz="3000" dirty="0">
              <a:solidFill>
                <a:schemeClr val="tx1"/>
              </a:solidFill>
              <a:latin typeface="Arial"/>
            </a:endParaRPr>
          </a:p>
        </p:txBody>
      </p:sp>
      <p:sp>
        <p:nvSpPr>
          <p:cNvPr id="5" name="Rectángulo: esquinas redondeadas 4">
            <a:extLst>
              <a:ext uri="{FF2B5EF4-FFF2-40B4-BE49-F238E27FC236}">
                <a16:creationId xmlns:a16="http://schemas.microsoft.com/office/drawing/2014/main" id="{CBC653BD-F484-4A02-9E37-8BC49E7974F9}"/>
              </a:ext>
            </a:extLst>
          </p:cNvPr>
          <p:cNvSpPr/>
          <p:nvPr/>
        </p:nvSpPr>
        <p:spPr>
          <a:xfrm>
            <a:off x="505097" y="678184"/>
            <a:ext cx="11421289" cy="536661"/>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S" sz="2500" b="1" dirty="0" smtClean="0"/>
              <a:t>Determinación de los parámetros fisicoquímicos del suero de mantequilla</a:t>
            </a:r>
            <a:endParaRPr lang="es-EC" sz="2500" b="1" dirty="0"/>
          </a:p>
        </p:txBody>
      </p:sp>
      <p:sp>
        <p:nvSpPr>
          <p:cNvPr id="11" name="CuadroTexto 10">
            <a:extLst>
              <a:ext uri="{FF2B5EF4-FFF2-40B4-BE49-F238E27FC236}">
                <a16:creationId xmlns:a16="http://schemas.microsoft.com/office/drawing/2014/main" id="{EFA2496B-3793-4A4F-A0D8-ABE82446CB61}"/>
              </a:ext>
            </a:extLst>
          </p:cNvPr>
          <p:cNvSpPr txBox="1"/>
          <p:nvPr/>
        </p:nvSpPr>
        <p:spPr>
          <a:xfrm>
            <a:off x="557524" y="6349095"/>
            <a:ext cx="1140056" cy="276999"/>
          </a:xfrm>
          <a:prstGeom prst="rect">
            <a:avLst/>
          </a:prstGeom>
          <a:noFill/>
        </p:spPr>
        <p:txBody>
          <a:bodyPr wrap="none" rtlCol="0">
            <a:spAutoFit/>
          </a:bodyPr>
          <a:lstStyle/>
          <a:p>
            <a:r>
              <a:rPr lang="es-ES" sz="1200" dirty="0"/>
              <a:t>(Alayo, 2017).</a:t>
            </a:r>
            <a:endParaRPr lang="en-US" sz="1200" dirty="0"/>
          </a:p>
        </p:txBody>
      </p:sp>
      <p:sp>
        <p:nvSpPr>
          <p:cNvPr id="18" name="CuadroTexto 17">
            <a:extLst>
              <a:ext uri="{FF2B5EF4-FFF2-40B4-BE49-F238E27FC236}">
                <a16:creationId xmlns:a16="http://schemas.microsoft.com/office/drawing/2014/main" id="{13004984-C0D1-41D8-BB12-2F61D3771D11}"/>
              </a:ext>
            </a:extLst>
          </p:cNvPr>
          <p:cNvSpPr txBox="1"/>
          <p:nvPr/>
        </p:nvSpPr>
        <p:spPr>
          <a:xfrm>
            <a:off x="122827" y="95530"/>
            <a:ext cx="424027" cy="369332"/>
          </a:xfrm>
          <a:prstGeom prst="rect">
            <a:avLst/>
          </a:prstGeom>
          <a:noFill/>
        </p:spPr>
        <p:txBody>
          <a:bodyPr wrap="none" rtlCol="0">
            <a:spAutoFit/>
          </a:bodyPr>
          <a:lstStyle/>
          <a:p>
            <a:r>
              <a:rPr lang="es-ES" dirty="0" smtClean="0"/>
              <a:t>11</a:t>
            </a:r>
            <a:endParaRPr lang="es-EC" dirty="0"/>
          </a:p>
        </p:txBody>
      </p:sp>
      <p:sp>
        <p:nvSpPr>
          <p:cNvPr id="6" name="Rectángulo 5"/>
          <p:cNvSpPr/>
          <p:nvPr/>
        </p:nvSpPr>
        <p:spPr>
          <a:xfrm>
            <a:off x="505097" y="1083036"/>
            <a:ext cx="1410964" cy="612412"/>
          </a:xfrm>
          <a:prstGeom prst="rect">
            <a:avLst/>
          </a:prstGeom>
        </p:spPr>
        <p:txBody>
          <a:bodyPr wrap="none">
            <a:spAutoFit/>
          </a:bodyPr>
          <a:lstStyle/>
          <a:p>
            <a:pPr>
              <a:lnSpc>
                <a:spcPct val="200000"/>
              </a:lnSpc>
              <a:spcBef>
                <a:spcPts val="200"/>
              </a:spcBef>
              <a:spcAft>
                <a:spcPts val="0"/>
              </a:spcAft>
            </a:pPr>
            <a:r>
              <a:rPr lang="es-EC" sz="2000" b="1" i="1" u="sng" dirty="0">
                <a:solidFill>
                  <a:srgbClr val="C00000"/>
                </a:solidFill>
                <a:latin typeface="Arial" panose="020B0604020202020204" pitchFamily="34" charset="0"/>
                <a:ea typeface="Times New Roman" panose="02020603050405020304" pitchFamily="18" charset="0"/>
                <a:cs typeface="Arial" panose="020B0604020202020204" pitchFamily="34" charset="0"/>
              </a:rPr>
              <a:t>Densidad </a:t>
            </a:r>
            <a:endParaRPr lang="en-US" sz="2000" b="1" i="1" u="sng" dirty="0">
              <a:solidFill>
                <a:srgbClr val="C00000"/>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13" name="Imagen 12" descr="C:\Users\usuario\Desktop\Maya\20160303_113904.jpg"/>
          <p:cNvPicPr/>
          <p:nvPr/>
        </p:nvPicPr>
        <p:blipFill rotWithShape="1">
          <a:blip r:embed="rId2" cstate="print"/>
          <a:srcRect t="7589" r="20230"/>
          <a:stretch/>
        </p:blipFill>
        <p:spPr bwMode="auto">
          <a:xfrm>
            <a:off x="9101479" y="2011679"/>
            <a:ext cx="1688441" cy="2846343"/>
          </a:xfrm>
          <a:prstGeom prst="rect">
            <a:avLst/>
          </a:prstGeom>
          <a:noFill/>
          <a:ln w="9525">
            <a:noFill/>
            <a:miter lim="800000"/>
            <a:headEnd/>
            <a:tailEnd/>
          </a:ln>
        </p:spPr>
      </p:pic>
      <p:pic>
        <p:nvPicPr>
          <p:cNvPr id="14" name="Imagen 13"/>
          <p:cNvPicPr>
            <a:picLocks noChangeAspect="1"/>
          </p:cNvPicPr>
          <p:nvPr/>
        </p:nvPicPr>
        <p:blipFill rotWithShape="1">
          <a:blip r:embed="rId3"/>
          <a:srcRect t="4622" r="46245" b="8138"/>
          <a:stretch/>
        </p:blipFill>
        <p:spPr>
          <a:xfrm>
            <a:off x="7806077" y="1683748"/>
            <a:ext cx="1295402" cy="3174275"/>
          </a:xfrm>
          <a:prstGeom prst="rect">
            <a:avLst/>
          </a:prstGeom>
        </p:spPr>
      </p:pic>
      <p:pic>
        <p:nvPicPr>
          <p:cNvPr id="15" name="Imagen 14"/>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12371" t="44310" r="57320" b="20974"/>
          <a:stretch/>
        </p:blipFill>
        <p:spPr>
          <a:xfrm>
            <a:off x="3905338" y="2078810"/>
            <a:ext cx="2344747" cy="2384153"/>
          </a:xfrm>
          <a:prstGeom prst="rect">
            <a:avLst/>
          </a:prstGeom>
        </p:spPr>
      </p:pic>
      <p:pic>
        <p:nvPicPr>
          <p:cNvPr id="17" name="Imagen 16"/>
          <p:cNvPicPr>
            <a:picLocks noChangeAspect="1"/>
          </p:cNvPicPr>
          <p:nvPr/>
        </p:nvPicPr>
        <p:blipFill rotWithShape="1">
          <a:blip r:embed="rId6">
            <a:extLst>
              <a:ext uri="{28A0092B-C50C-407E-A947-70E740481C1C}">
                <a14:useLocalDpi xmlns:a14="http://schemas.microsoft.com/office/drawing/2010/main" val="0"/>
              </a:ext>
            </a:extLst>
          </a:blip>
          <a:srcRect l="21100" t="30867" r="60203" b="9518"/>
          <a:stretch/>
        </p:blipFill>
        <p:spPr>
          <a:xfrm>
            <a:off x="966726" y="1938019"/>
            <a:ext cx="1716570" cy="2665732"/>
          </a:xfrm>
          <a:prstGeom prst="rect">
            <a:avLst/>
          </a:prstGeom>
        </p:spPr>
      </p:pic>
      <p:sp>
        <p:nvSpPr>
          <p:cNvPr id="16" name="Rectángulo redondeado 15"/>
          <p:cNvSpPr/>
          <p:nvPr/>
        </p:nvSpPr>
        <p:spPr>
          <a:xfrm>
            <a:off x="7550331" y="1521051"/>
            <a:ext cx="3513909" cy="3599589"/>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ángulo redondeado 18"/>
          <p:cNvSpPr/>
          <p:nvPr/>
        </p:nvSpPr>
        <p:spPr>
          <a:xfrm>
            <a:off x="3722972" y="1994262"/>
            <a:ext cx="2782859" cy="2694398"/>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ángulo redondeado 19"/>
          <p:cNvSpPr/>
          <p:nvPr/>
        </p:nvSpPr>
        <p:spPr>
          <a:xfrm>
            <a:off x="783771" y="1827257"/>
            <a:ext cx="2054273" cy="303076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Flecha derecha 20"/>
          <p:cNvSpPr/>
          <p:nvPr/>
        </p:nvSpPr>
        <p:spPr>
          <a:xfrm>
            <a:off x="2866910" y="3152219"/>
            <a:ext cx="871413" cy="34981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Flecha derecha 21"/>
          <p:cNvSpPr/>
          <p:nvPr/>
        </p:nvSpPr>
        <p:spPr>
          <a:xfrm>
            <a:off x="6530173" y="3121427"/>
            <a:ext cx="1044500" cy="44006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CuadroTexto 22"/>
          <p:cNvSpPr txBox="1"/>
          <p:nvPr/>
        </p:nvSpPr>
        <p:spPr>
          <a:xfrm>
            <a:off x="4852431" y="3383735"/>
            <a:ext cx="1442954" cy="646331"/>
          </a:xfrm>
          <a:prstGeom prst="rect">
            <a:avLst/>
          </a:prstGeom>
          <a:solidFill>
            <a:srgbClr val="FFFFFF"/>
          </a:solidFill>
        </p:spPr>
        <p:txBody>
          <a:bodyPr wrap="square" rtlCol="0">
            <a:spAutoFit/>
          </a:bodyPr>
          <a:lstStyle/>
          <a:p>
            <a:r>
              <a:rPr lang="es-ES" dirty="0" smtClean="0"/>
              <a:t>Muestra de suero</a:t>
            </a:r>
            <a:endParaRPr lang="en-US" dirty="0"/>
          </a:p>
        </p:txBody>
      </p:sp>
      <mc:AlternateContent xmlns:mc="http://schemas.openxmlformats.org/markup-compatibility/2006" xmlns:a14="http://schemas.microsoft.com/office/drawing/2010/main">
        <mc:Choice Requires="a14">
          <p:sp>
            <p:nvSpPr>
              <p:cNvPr id="2" name="Rectángulo 1"/>
              <p:cNvSpPr/>
              <p:nvPr/>
            </p:nvSpPr>
            <p:spPr>
              <a:xfrm>
                <a:off x="3722972" y="4739709"/>
                <a:ext cx="258198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ρ</m:t>
                      </m:r>
                      <m:r>
                        <a:rPr lang="en-US" i="0">
                          <a:latin typeface="Cambria Math" panose="02040503050406030204" pitchFamily="18" charset="0"/>
                        </a:rPr>
                        <m:t>=</m:t>
                      </m:r>
                      <m:r>
                        <m:rPr>
                          <m:sty m:val="p"/>
                        </m:rPr>
                        <a:rPr lang="en-US" i="0">
                          <a:latin typeface="Cambria Math" panose="02040503050406030204" pitchFamily="18" charset="0"/>
                        </a:rPr>
                        <m:t>L</m:t>
                      </m:r>
                      <m:r>
                        <a:rPr lang="en-US" i="0">
                          <a:latin typeface="Cambria Math" panose="02040503050406030204" pitchFamily="18" charset="0"/>
                        </a:rPr>
                        <m:t>±</m:t>
                      </m:r>
                      <m:d>
                        <m:dPr>
                          <m:ctrlPr>
                            <a:rPr lang="en-US" i="1">
                              <a:latin typeface="Cambria Math" panose="02040503050406030204" pitchFamily="18" charset="0"/>
                            </a:rPr>
                          </m:ctrlPr>
                        </m:dPr>
                        <m:e>
                          <m:r>
                            <a:rPr lang="en-US" i="0">
                              <a:latin typeface="Cambria Math" panose="02040503050406030204" pitchFamily="18" charset="0"/>
                            </a:rPr>
                            <m:t>∆°</m:t>
                          </m:r>
                          <m:r>
                            <m:rPr>
                              <m:sty m:val="p"/>
                            </m:rPr>
                            <a:rPr lang="en-US" i="0">
                              <a:latin typeface="Cambria Math" panose="02040503050406030204" pitchFamily="18" charset="0"/>
                            </a:rPr>
                            <m:t>T</m:t>
                          </m:r>
                          <m:r>
                            <a:rPr lang="en-US" i="0">
                              <a:latin typeface="Cambria Math" panose="02040503050406030204" pitchFamily="18" charset="0"/>
                            </a:rPr>
                            <m:t>×0.0002</m:t>
                          </m:r>
                        </m:e>
                      </m:d>
                    </m:oMath>
                  </m:oMathPara>
                </a14:m>
                <a:endParaRPr lang="en-US" dirty="0"/>
              </a:p>
            </p:txBody>
          </p:sp>
        </mc:Choice>
        <mc:Fallback xmlns="">
          <p:sp>
            <p:nvSpPr>
              <p:cNvPr id="2" name="Rectángulo 1"/>
              <p:cNvSpPr>
                <a:spLocks noRot="1" noChangeAspect="1" noMove="1" noResize="1" noEditPoints="1" noAdjustHandles="1" noChangeArrowheads="1" noChangeShapeType="1" noTextEdit="1"/>
              </p:cNvSpPr>
              <p:nvPr/>
            </p:nvSpPr>
            <p:spPr>
              <a:xfrm>
                <a:off x="3722972" y="4739709"/>
                <a:ext cx="2581989" cy="369332"/>
              </a:xfrm>
              <a:prstGeom prst="rect">
                <a:avLst/>
              </a:prstGeom>
              <a:blipFill>
                <a:blip r:embed="rId7"/>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2525908" y="5181801"/>
                <a:ext cx="6096000" cy="1200329"/>
              </a:xfrm>
              <a:prstGeom prst="rect">
                <a:avLst/>
              </a:prstGeom>
            </p:spPr>
            <p:txBody>
              <a:bodyPr numCol="2">
                <a:spAutoFit/>
              </a:bodyPr>
              <a:lstStyle/>
              <a:p>
                <a:pPr>
                  <a:spcAft>
                    <a:spcPts val="0"/>
                  </a:spcAft>
                </a:pPr>
                <a14:m>
                  <m:oMath xmlns:m="http://schemas.openxmlformats.org/officeDocument/2006/math">
                    <m:r>
                      <m:rPr>
                        <m:sty m:val="p"/>
                      </m:rPr>
                      <a:rPr lang="es-EC" sz="1200">
                        <a:latin typeface="Cambria Math" panose="02040503050406030204" pitchFamily="18" charset="0"/>
                        <a:ea typeface="Calibri" panose="020F0502020204030204" pitchFamily="34" charset="0"/>
                        <a:cs typeface="Arial" panose="020B0604020202020204" pitchFamily="34" charset="0"/>
                      </a:rPr>
                      <m:t>ρ</m:t>
                    </m:r>
                  </m:oMath>
                </a14:m>
                <a:r>
                  <a:rPr lang="es-EC" sz="1200" dirty="0">
                    <a:latin typeface="Arial" panose="020B0604020202020204" pitchFamily="34" charset="0"/>
                    <a:ea typeface="Times New Roman" panose="02020603050405020304" pitchFamily="18" charset="0"/>
                    <a:cs typeface="Arial" panose="020B0604020202020204" pitchFamily="34" charset="0"/>
                  </a:rPr>
                  <a:t> = densidad real del suero</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s-EC" sz="1200">
                    <a:latin typeface="Arial" panose="020B0604020202020204" pitchFamily="34" charset="0"/>
                    <a:ea typeface="Times New Roman" panose="02020603050405020304" pitchFamily="18" charset="0"/>
                    <a:cs typeface="Arial" panose="020B0604020202020204" pitchFamily="34" charset="0"/>
                  </a:rPr>
                  <a:t>L = grados del lactodensímetro</a:t>
                </a:r>
                <a:endParaRPr lang="en-US" sz="120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s-EC" sz="1200">
                    <a:latin typeface="Arial" panose="020B0604020202020204" pitchFamily="34" charset="0"/>
                    <a:ea typeface="Times New Roman" panose="02020603050405020304" pitchFamily="18" charset="0"/>
                    <a:cs typeface="Arial" panose="020B0604020202020204" pitchFamily="34" charset="0"/>
                  </a:rPr>
                  <a:t>°</a:t>
                </a:r>
                <a:r>
                  <a:rPr lang="es-EC" sz="120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s-EC" sz="1200">
                    <a:latin typeface="Arial" panose="020B0604020202020204" pitchFamily="34" charset="0"/>
                    <a:ea typeface="Times New Roman" panose="02020603050405020304" pitchFamily="18" charset="0"/>
                    <a:cs typeface="Arial" panose="020B0604020202020204" pitchFamily="34" charset="0"/>
                  </a:rPr>
                  <a:t>T = variación de temperatura teniendo como referencia 15°C, ya sea menor o mayor a </a:t>
                </a:r>
                <a:r>
                  <a:rPr lang="es-EC" sz="1200" smtClean="0">
                    <a:latin typeface="Arial" panose="020B0604020202020204" pitchFamily="34" charset="0"/>
                    <a:ea typeface="Times New Roman" panose="02020603050405020304" pitchFamily="18" charset="0"/>
                    <a:cs typeface="Arial" panose="020B0604020202020204" pitchFamily="34" charset="0"/>
                  </a:rPr>
                  <a:t>éste</a:t>
                </a:r>
              </a:p>
              <a:p>
                <a:pPr>
                  <a:spcAft>
                    <a:spcPts val="0"/>
                  </a:spcAft>
                </a:pPr>
                <a:endParaRPr lang="es-EC" sz="1200" dirty="0">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en-US" sz="120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s-EC" sz="1200">
                    <a:latin typeface="Arial" panose="020B0604020202020204" pitchFamily="34" charset="0"/>
                    <a:ea typeface="Times New Roman" panose="02020603050405020304" pitchFamily="18" charset="0"/>
                    <a:cs typeface="Arial" panose="020B0604020202020204" pitchFamily="34" charset="0"/>
                  </a:rPr>
                  <a:t>0.0002 = factor de corrección que se aumenta o disminuye por cada grado que este sobre o debajo a los 15°C</a:t>
                </a:r>
                <a:endParaRPr lang="en-US" sz="120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2525908" y="5181801"/>
                <a:ext cx="6096000" cy="1200329"/>
              </a:xfrm>
              <a:prstGeom prst="rect">
                <a:avLst/>
              </a:prstGeom>
              <a:blipFill>
                <a:blip r:embed="rId8"/>
                <a:stretch>
                  <a:fillRect t="-508"/>
                </a:stretch>
              </a:blipFill>
            </p:spPr>
            <p:txBody>
              <a:bodyPr/>
              <a:lstStyle/>
              <a:p>
                <a:r>
                  <a:rPr lang="en-US">
                    <a:noFill/>
                  </a:rPr>
                  <a:t> </a:t>
                </a:r>
              </a:p>
            </p:txBody>
          </p:sp>
        </mc:Fallback>
      </mc:AlternateContent>
    </p:spTree>
    <p:extLst>
      <p:ext uri="{BB962C8B-B14F-4D97-AF65-F5344CB8AC3E}">
        <p14:creationId xmlns:p14="http://schemas.microsoft.com/office/powerpoint/2010/main" val="2834454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5819" b="10681"/>
          <a:stretch/>
        </p:blipFill>
        <p:spPr>
          <a:xfrm>
            <a:off x="4405704" y="1255257"/>
            <a:ext cx="7786296" cy="4594335"/>
          </a:xfrm>
          <a:prstGeom prst="rect">
            <a:avLst/>
          </a:prstGeom>
        </p:spPr>
      </p:pic>
      <p:sp>
        <p:nvSpPr>
          <p:cNvPr id="10" name="Rectángulo 9"/>
          <p:cNvSpPr/>
          <p:nvPr/>
        </p:nvSpPr>
        <p:spPr>
          <a:xfrm>
            <a:off x="0" y="5252122"/>
            <a:ext cx="6096000" cy="1600438"/>
          </a:xfrm>
          <a:prstGeom prst="rect">
            <a:avLst/>
          </a:prstGeom>
        </p:spPr>
        <p:txBody>
          <a:bodyPr numCol="2">
            <a:spAutoFit/>
          </a:bodyPr>
          <a:lstStyle/>
          <a:p>
            <a:pPr>
              <a:spcAft>
                <a:spcPts val="0"/>
              </a:spcAft>
            </a:pPr>
            <a:r>
              <a:rPr lang="es-EC" sz="1200" dirty="0">
                <a:latin typeface="Arial" panose="020B0604020202020204" pitchFamily="34" charset="0"/>
                <a:ea typeface="Times New Roman" panose="02020603050405020304" pitchFamily="18" charset="0"/>
                <a:cs typeface="Arial" panose="020B0604020202020204" pitchFamily="34" charset="0"/>
              </a:rPr>
              <a:t>A = acidez del suero en porcentaje</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s-EC" sz="1200">
                <a:latin typeface="Arial" panose="020B0604020202020204" pitchFamily="34" charset="0"/>
                <a:ea typeface="Times New Roman" panose="02020603050405020304" pitchFamily="18" charset="0"/>
                <a:cs typeface="Arial" panose="020B0604020202020204" pitchFamily="34" charset="0"/>
              </a:rPr>
              <a:t>fa = factor del ácido predominante (ácido láctico = 0.090)</a:t>
            </a:r>
            <a:endParaRPr lang="en-US" sz="120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s-EC" sz="1200">
                <a:latin typeface="Arial" panose="020B0604020202020204" pitchFamily="34" charset="0"/>
                <a:ea typeface="Times New Roman" panose="02020603050405020304" pitchFamily="18" charset="0"/>
                <a:cs typeface="Arial" panose="020B0604020202020204" pitchFamily="34" charset="0"/>
              </a:rPr>
              <a:t>V = volumen de Hidróxido de Sodio (NaOH) en </a:t>
            </a:r>
            <a:r>
              <a:rPr lang="es-EC" sz="1200" smtClean="0">
                <a:latin typeface="Arial" panose="020B0604020202020204" pitchFamily="34" charset="0"/>
                <a:ea typeface="Times New Roman" panose="02020603050405020304" pitchFamily="18" charset="0"/>
                <a:cs typeface="Arial" panose="020B0604020202020204" pitchFamily="34" charset="0"/>
              </a:rPr>
              <a:t>mL</a:t>
            </a:r>
          </a:p>
          <a:p>
            <a:pPr>
              <a:spcAft>
                <a:spcPts val="0"/>
              </a:spcAft>
            </a:pPr>
            <a:endParaRPr lang="es-EC" sz="1200" dirty="0">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es-EC" sz="1200" dirty="0" smtClean="0">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en-US" sz="120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s-EC" sz="1200">
                <a:latin typeface="Arial" panose="020B0604020202020204" pitchFamily="34" charset="0"/>
                <a:ea typeface="Times New Roman" panose="02020603050405020304" pitchFamily="18" charset="0"/>
                <a:cs typeface="Arial" panose="020B0604020202020204" pitchFamily="34" charset="0"/>
              </a:rPr>
              <a:t>N = normalidad de la solución </a:t>
            </a:r>
            <a:r>
              <a:rPr lang="es-EC" sz="1200" smtClean="0">
                <a:latin typeface="Arial" panose="020B0604020202020204" pitchFamily="34" charset="0"/>
                <a:ea typeface="Times New Roman" panose="02020603050405020304" pitchFamily="18" charset="0"/>
                <a:cs typeface="Arial" panose="020B0604020202020204" pitchFamily="34" charset="0"/>
              </a:rPr>
              <a:t>de (</a:t>
            </a:r>
            <a:r>
              <a:rPr lang="es-EC" sz="1200">
                <a:latin typeface="Arial" panose="020B0604020202020204" pitchFamily="34" charset="0"/>
                <a:ea typeface="Times New Roman" panose="02020603050405020304" pitchFamily="18" charset="0"/>
                <a:cs typeface="Arial" panose="020B0604020202020204" pitchFamily="34" charset="0"/>
              </a:rPr>
              <a:t>NaOH)</a:t>
            </a:r>
            <a:endParaRPr lang="en-US" sz="120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s-EC" sz="1200">
                <a:latin typeface="Arial" panose="020B0604020202020204" pitchFamily="34" charset="0"/>
                <a:ea typeface="Calibri" panose="020F0502020204030204" pitchFamily="34" charset="0"/>
                <a:cs typeface="Arial" panose="020B0604020202020204" pitchFamily="34" charset="0"/>
              </a:rPr>
              <a:t>Vo = volumen de la muestra</a:t>
            </a:r>
            <a:endParaRPr lang="en-US" sz="1200">
              <a:latin typeface="Arial" panose="020B0604020202020204" pitchFamily="34" charset="0"/>
              <a:ea typeface="Calibri" panose="020F0502020204030204" pitchFamily="34" charset="0"/>
              <a:cs typeface="Times New Roman" panose="02020603050405020304" pitchFamily="18" charset="0"/>
            </a:endParaRPr>
          </a:p>
        </p:txBody>
      </p:sp>
      <p:sp>
        <p:nvSpPr>
          <p:cNvPr id="3" name="Marcador de número de diapositiva 2">
            <a:extLst>
              <a:ext uri="{FF2B5EF4-FFF2-40B4-BE49-F238E27FC236}">
                <a16:creationId xmlns:a16="http://schemas.microsoft.com/office/drawing/2014/main" id="{23686931-E4C7-4B77-9EBC-1689AA55E485}"/>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3A59FC90-47EA-4209-A84B-CFE7EED71620}"/>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smtClean="0">
                <a:solidFill>
                  <a:schemeClr val="tx1"/>
                </a:solidFill>
                <a:latin typeface="Arial"/>
              </a:rPr>
              <a:t>MATERIALES Y MÉTODOS</a:t>
            </a:r>
            <a:endParaRPr lang="es-EC" sz="3000" dirty="0">
              <a:solidFill>
                <a:schemeClr val="tx1"/>
              </a:solidFill>
              <a:latin typeface="Arial"/>
            </a:endParaRPr>
          </a:p>
        </p:txBody>
      </p:sp>
      <p:sp>
        <p:nvSpPr>
          <p:cNvPr id="5" name="Rectángulo: esquinas redondeadas 4">
            <a:extLst>
              <a:ext uri="{FF2B5EF4-FFF2-40B4-BE49-F238E27FC236}">
                <a16:creationId xmlns:a16="http://schemas.microsoft.com/office/drawing/2014/main" id="{CBC653BD-F484-4A02-9E37-8BC49E7974F9}"/>
              </a:ext>
            </a:extLst>
          </p:cNvPr>
          <p:cNvSpPr/>
          <p:nvPr/>
        </p:nvSpPr>
        <p:spPr>
          <a:xfrm>
            <a:off x="505097" y="678184"/>
            <a:ext cx="11421289" cy="536661"/>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S" sz="2500" b="1" dirty="0" smtClean="0"/>
              <a:t>Determinación de los parámetros fisicoquímicos del suero de mantequilla</a:t>
            </a:r>
            <a:endParaRPr lang="es-EC" sz="2500" b="1" dirty="0"/>
          </a:p>
        </p:txBody>
      </p:sp>
      <p:sp>
        <p:nvSpPr>
          <p:cNvPr id="11" name="CuadroTexto 10">
            <a:extLst>
              <a:ext uri="{FF2B5EF4-FFF2-40B4-BE49-F238E27FC236}">
                <a16:creationId xmlns:a16="http://schemas.microsoft.com/office/drawing/2014/main" id="{EFA2496B-3793-4A4F-A0D8-ABE82446CB61}"/>
              </a:ext>
            </a:extLst>
          </p:cNvPr>
          <p:cNvSpPr txBox="1"/>
          <p:nvPr/>
        </p:nvSpPr>
        <p:spPr>
          <a:xfrm>
            <a:off x="557524" y="6349095"/>
            <a:ext cx="2722220" cy="276999"/>
          </a:xfrm>
          <a:prstGeom prst="rect">
            <a:avLst/>
          </a:prstGeom>
          <a:noFill/>
        </p:spPr>
        <p:txBody>
          <a:bodyPr wrap="none" rtlCol="0">
            <a:spAutoFit/>
          </a:bodyPr>
          <a:lstStyle/>
          <a:p>
            <a:r>
              <a:rPr lang="es-ES" sz="1200" dirty="0"/>
              <a:t>(</a:t>
            </a:r>
            <a:r>
              <a:rPr lang="es-ES" sz="1200" dirty="0" err="1"/>
              <a:t>Alayo</a:t>
            </a:r>
            <a:r>
              <a:rPr lang="es-ES" sz="1200" dirty="0"/>
              <a:t>, 2017</a:t>
            </a:r>
            <a:r>
              <a:rPr lang="es-ES" sz="1200" dirty="0" smtClean="0"/>
              <a:t>)       (López et al., 2016)</a:t>
            </a:r>
            <a:endParaRPr lang="en-US" sz="1200" dirty="0"/>
          </a:p>
        </p:txBody>
      </p:sp>
      <p:sp>
        <p:nvSpPr>
          <p:cNvPr id="18" name="CuadroTexto 17">
            <a:extLst>
              <a:ext uri="{FF2B5EF4-FFF2-40B4-BE49-F238E27FC236}">
                <a16:creationId xmlns:a16="http://schemas.microsoft.com/office/drawing/2014/main" id="{13004984-C0D1-41D8-BB12-2F61D3771D11}"/>
              </a:ext>
            </a:extLst>
          </p:cNvPr>
          <p:cNvSpPr txBox="1"/>
          <p:nvPr/>
        </p:nvSpPr>
        <p:spPr>
          <a:xfrm>
            <a:off x="122827" y="95530"/>
            <a:ext cx="441146" cy="369332"/>
          </a:xfrm>
          <a:prstGeom prst="rect">
            <a:avLst/>
          </a:prstGeom>
          <a:noFill/>
        </p:spPr>
        <p:txBody>
          <a:bodyPr wrap="none" rtlCol="0">
            <a:spAutoFit/>
          </a:bodyPr>
          <a:lstStyle/>
          <a:p>
            <a:r>
              <a:rPr lang="es-ES" dirty="0" smtClean="0"/>
              <a:t>12</a:t>
            </a:r>
            <a:endParaRPr lang="es-EC" dirty="0"/>
          </a:p>
        </p:txBody>
      </p:sp>
      <p:sp>
        <p:nvSpPr>
          <p:cNvPr id="9" name="Rectángulo 8"/>
          <p:cNvSpPr/>
          <p:nvPr/>
        </p:nvSpPr>
        <p:spPr>
          <a:xfrm>
            <a:off x="4833175" y="3454558"/>
            <a:ext cx="1660298" cy="276999"/>
          </a:xfrm>
          <a:prstGeom prst="rect">
            <a:avLst/>
          </a:prstGeom>
        </p:spPr>
        <p:txBody>
          <a:bodyPr wrap="square">
            <a:spAutoFit/>
          </a:bodyPr>
          <a:lstStyle/>
          <a:p>
            <a:r>
              <a:rPr lang="es-EC" sz="1200" dirty="0">
                <a:latin typeface="Arial" panose="020B0604020202020204" pitchFamily="34" charset="0"/>
                <a:ea typeface="Calibri" panose="020F0502020204030204" pitchFamily="34" charset="0"/>
              </a:rPr>
              <a:t>muestra de 250 </a:t>
            </a:r>
            <a:r>
              <a:rPr lang="es-EC" sz="1200" dirty="0" err="1">
                <a:latin typeface="Arial" panose="020B0604020202020204" pitchFamily="34" charset="0"/>
                <a:ea typeface="Calibri" panose="020F0502020204030204" pitchFamily="34" charset="0"/>
              </a:rPr>
              <a:t>mL</a:t>
            </a:r>
            <a:r>
              <a:rPr lang="es-EC" sz="1200" dirty="0">
                <a:latin typeface="Arial" panose="020B0604020202020204" pitchFamily="34" charset="0"/>
                <a:ea typeface="Calibri" panose="020F0502020204030204" pitchFamily="34" charset="0"/>
              </a:rPr>
              <a:t> </a:t>
            </a:r>
            <a:endParaRPr lang="en-US" sz="1200" dirty="0"/>
          </a:p>
        </p:txBody>
      </p:sp>
      <p:sp>
        <p:nvSpPr>
          <p:cNvPr id="6" name="Rectángulo 5"/>
          <p:cNvSpPr/>
          <p:nvPr/>
        </p:nvSpPr>
        <p:spPr>
          <a:xfrm>
            <a:off x="373487" y="1075665"/>
            <a:ext cx="2130904" cy="612412"/>
          </a:xfrm>
          <a:prstGeom prst="rect">
            <a:avLst/>
          </a:prstGeom>
        </p:spPr>
        <p:txBody>
          <a:bodyPr wrap="none">
            <a:spAutoFit/>
          </a:bodyPr>
          <a:lstStyle/>
          <a:p>
            <a:pPr>
              <a:lnSpc>
                <a:spcPct val="200000"/>
              </a:lnSpc>
              <a:spcBef>
                <a:spcPts val="200"/>
              </a:spcBef>
              <a:spcAft>
                <a:spcPts val="0"/>
              </a:spcAft>
            </a:pPr>
            <a:r>
              <a:rPr lang="es-EC" sz="2000" b="1" i="1" u="sng" dirty="0">
                <a:solidFill>
                  <a:srgbClr val="C00000"/>
                </a:solidFill>
                <a:latin typeface="Arial" panose="020B0604020202020204" pitchFamily="34" charset="0"/>
                <a:ea typeface="Times New Roman" panose="02020603050405020304" pitchFamily="18" charset="0"/>
                <a:cs typeface="Arial" panose="020B0604020202020204" pitchFamily="34" charset="0"/>
              </a:rPr>
              <a:t>Acidez Titulable</a:t>
            </a:r>
            <a:endParaRPr lang="en-US" sz="2000" b="1" i="1" u="sng" dirty="0">
              <a:solidFill>
                <a:srgbClr val="C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CuadroTexto 6"/>
          <p:cNvSpPr txBox="1"/>
          <p:nvPr/>
        </p:nvSpPr>
        <p:spPr>
          <a:xfrm>
            <a:off x="8026508" y="2633318"/>
            <a:ext cx="927464" cy="400110"/>
          </a:xfrm>
          <a:prstGeom prst="rect">
            <a:avLst/>
          </a:prstGeom>
          <a:solidFill>
            <a:srgbClr val="FFFFFF"/>
          </a:solidFill>
        </p:spPr>
        <p:txBody>
          <a:bodyPr wrap="square" rtlCol="0">
            <a:spAutoFit/>
          </a:bodyPr>
          <a:lstStyle/>
          <a:p>
            <a:r>
              <a:rPr lang="es-ES" sz="1000" dirty="0" smtClean="0"/>
              <a:t>MUESTRA DE SUERO</a:t>
            </a:r>
            <a:endParaRPr lang="en-US" sz="1000" dirty="0"/>
          </a:p>
        </p:txBody>
      </p:sp>
      <p:pic>
        <p:nvPicPr>
          <p:cNvPr id="12" name="Imagen 11" descr="C:\Users\DELL\Downloads\WhatsApp Image 2022-02-11 at 10.58.48 AM.jpeg"/>
          <p:cNvPicPr/>
          <p:nvPr/>
        </p:nvPicPr>
        <p:blipFill rotWithShape="1">
          <a:blip r:embed="rId3" cstate="print">
            <a:extLst>
              <a:ext uri="{28A0092B-C50C-407E-A947-70E740481C1C}">
                <a14:useLocalDpi xmlns:a14="http://schemas.microsoft.com/office/drawing/2010/main" val="0"/>
              </a:ext>
            </a:extLst>
          </a:blip>
          <a:srcRect l="10788" t="22872" r="23770" b="16693"/>
          <a:stretch/>
        </p:blipFill>
        <p:spPr bwMode="auto">
          <a:xfrm>
            <a:off x="1549916" y="1779071"/>
            <a:ext cx="1938526" cy="2884223"/>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8" name="Rectángulo 7"/>
              <p:cNvSpPr/>
              <p:nvPr/>
            </p:nvSpPr>
            <p:spPr>
              <a:xfrm>
                <a:off x="1323619" y="4651310"/>
                <a:ext cx="2361544"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A</m:t>
                      </m:r>
                      <m:r>
                        <a:rPr lang="en-US" i="0">
                          <a:latin typeface="Cambria Math" panose="02040503050406030204" pitchFamily="18" charset="0"/>
                        </a:rPr>
                        <m:t>=</m:t>
                      </m:r>
                      <m:r>
                        <m:rPr>
                          <m:sty m:val="p"/>
                        </m:rPr>
                        <a:rPr lang="en-US" i="0">
                          <a:latin typeface="Cambria Math" panose="02040503050406030204" pitchFamily="18" charset="0"/>
                        </a:rPr>
                        <m:t>fa</m:t>
                      </m:r>
                      <m:r>
                        <a:rPr lang="en-US" i="0">
                          <a:latin typeface="Cambria Math" panose="02040503050406030204" pitchFamily="18" charset="0"/>
                        </a:rPr>
                        <m:t>×</m:t>
                      </m:r>
                      <m:f>
                        <m:fPr>
                          <m:ctrlPr>
                            <a:rPr lang="en-US" i="1">
                              <a:latin typeface="Cambria Math" panose="02040503050406030204" pitchFamily="18" charset="0"/>
                            </a:rPr>
                          </m:ctrlPr>
                        </m:fPr>
                        <m:num>
                          <m:r>
                            <m:rPr>
                              <m:sty m:val="p"/>
                            </m:rPr>
                            <a:rPr lang="en-US" i="0">
                              <a:latin typeface="Cambria Math" panose="02040503050406030204" pitchFamily="18" charset="0"/>
                            </a:rPr>
                            <m:t>V</m:t>
                          </m:r>
                          <m:r>
                            <a:rPr lang="en-US" i="0">
                              <a:latin typeface="Cambria Math" panose="02040503050406030204" pitchFamily="18" charset="0"/>
                            </a:rPr>
                            <m:t>×</m:t>
                          </m:r>
                          <m:r>
                            <m:rPr>
                              <m:sty m:val="p"/>
                            </m:rPr>
                            <a:rPr lang="en-US" i="0">
                              <a:latin typeface="Cambria Math" panose="02040503050406030204" pitchFamily="18" charset="0"/>
                            </a:rPr>
                            <m:t>N</m:t>
                          </m:r>
                          <m:r>
                            <a:rPr lang="en-US" i="0">
                              <a:latin typeface="Cambria Math" panose="02040503050406030204" pitchFamily="18" charset="0"/>
                            </a:rPr>
                            <m:t>×100</m:t>
                          </m:r>
                        </m:num>
                        <m:den>
                          <m:r>
                            <m:rPr>
                              <m:sty m:val="p"/>
                            </m:rPr>
                            <a:rPr lang="en-US" i="0">
                              <a:latin typeface="Cambria Math" panose="02040503050406030204" pitchFamily="18" charset="0"/>
                            </a:rPr>
                            <m:t>Vo</m:t>
                          </m:r>
                        </m:den>
                      </m:f>
                    </m:oMath>
                  </m:oMathPara>
                </a14:m>
                <a:endParaRPr lang="en-US" dirty="0"/>
              </a:p>
            </p:txBody>
          </p:sp>
        </mc:Choice>
        <mc:Fallback xmlns="">
          <p:sp>
            <p:nvSpPr>
              <p:cNvPr id="8" name="Rectángulo 7"/>
              <p:cNvSpPr>
                <a:spLocks noRot="1" noChangeAspect="1" noMove="1" noResize="1" noEditPoints="1" noAdjustHandles="1" noChangeArrowheads="1" noChangeShapeType="1" noTextEdit="1"/>
              </p:cNvSpPr>
              <p:nvPr/>
            </p:nvSpPr>
            <p:spPr>
              <a:xfrm>
                <a:off x="1323619" y="4651310"/>
                <a:ext cx="2361544" cy="61279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38410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23686931-E4C7-4B77-9EBC-1689AA55E485}"/>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3A59FC90-47EA-4209-A84B-CFE7EED71620}"/>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smtClean="0">
                <a:solidFill>
                  <a:schemeClr val="tx1"/>
                </a:solidFill>
                <a:latin typeface="Arial"/>
              </a:rPr>
              <a:t>MATERIALES Y MÉTODOS</a:t>
            </a:r>
            <a:endParaRPr lang="es-EC" sz="3000" dirty="0">
              <a:solidFill>
                <a:schemeClr val="tx1"/>
              </a:solidFill>
              <a:latin typeface="Arial"/>
            </a:endParaRPr>
          </a:p>
        </p:txBody>
      </p:sp>
      <p:sp>
        <p:nvSpPr>
          <p:cNvPr id="5" name="Rectángulo: esquinas redondeadas 4">
            <a:extLst>
              <a:ext uri="{FF2B5EF4-FFF2-40B4-BE49-F238E27FC236}">
                <a16:creationId xmlns:a16="http://schemas.microsoft.com/office/drawing/2014/main" id="{CBC653BD-F484-4A02-9E37-8BC49E7974F9}"/>
              </a:ext>
            </a:extLst>
          </p:cNvPr>
          <p:cNvSpPr/>
          <p:nvPr/>
        </p:nvSpPr>
        <p:spPr>
          <a:xfrm>
            <a:off x="505097" y="678184"/>
            <a:ext cx="11421289" cy="536661"/>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S" sz="2500" b="1" dirty="0" smtClean="0"/>
              <a:t>Determinación de los parámetros fisicoquímicos del suero de mantequilla</a:t>
            </a:r>
            <a:endParaRPr lang="es-EC" sz="2500" b="1" dirty="0"/>
          </a:p>
        </p:txBody>
      </p:sp>
      <p:sp>
        <p:nvSpPr>
          <p:cNvPr id="11" name="CuadroTexto 10">
            <a:extLst>
              <a:ext uri="{FF2B5EF4-FFF2-40B4-BE49-F238E27FC236}">
                <a16:creationId xmlns:a16="http://schemas.microsoft.com/office/drawing/2014/main" id="{EFA2496B-3793-4A4F-A0D8-ABE82446CB61}"/>
              </a:ext>
            </a:extLst>
          </p:cNvPr>
          <p:cNvSpPr txBox="1"/>
          <p:nvPr/>
        </p:nvSpPr>
        <p:spPr>
          <a:xfrm>
            <a:off x="557524" y="6349095"/>
            <a:ext cx="1140056" cy="276999"/>
          </a:xfrm>
          <a:prstGeom prst="rect">
            <a:avLst/>
          </a:prstGeom>
          <a:noFill/>
        </p:spPr>
        <p:txBody>
          <a:bodyPr wrap="none" rtlCol="0">
            <a:spAutoFit/>
          </a:bodyPr>
          <a:lstStyle/>
          <a:p>
            <a:r>
              <a:rPr lang="es-ES" sz="1200" dirty="0"/>
              <a:t>(Alayo, 2017).</a:t>
            </a:r>
            <a:endParaRPr lang="en-US" sz="1200" dirty="0"/>
          </a:p>
        </p:txBody>
      </p:sp>
      <p:sp>
        <p:nvSpPr>
          <p:cNvPr id="18" name="CuadroTexto 17">
            <a:extLst>
              <a:ext uri="{FF2B5EF4-FFF2-40B4-BE49-F238E27FC236}">
                <a16:creationId xmlns:a16="http://schemas.microsoft.com/office/drawing/2014/main" id="{13004984-C0D1-41D8-BB12-2F61D3771D11}"/>
              </a:ext>
            </a:extLst>
          </p:cNvPr>
          <p:cNvSpPr txBox="1"/>
          <p:nvPr/>
        </p:nvSpPr>
        <p:spPr>
          <a:xfrm>
            <a:off x="122827" y="95530"/>
            <a:ext cx="441146" cy="369332"/>
          </a:xfrm>
          <a:prstGeom prst="rect">
            <a:avLst/>
          </a:prstGeom>
          <a:noFill/>
        </p:spPr>
        <p:txBody>
          <a:bodyPr wrap="none" rtlCol="0">
            <a:spAutoFit/>
          </a:bodyPr>
          <a:lstStyle/>
          <a:p>
            <a:r>
              <a:rPr lang="es-ES" dirty="0" smtClean="0"/>
              <a:t>13</a:t>
            </a:r>
            <a:endParaRPr lang="es-EC" dirty="0"/>
          </a:p>
        </p:txBody>
      </p:sp>
      <p:sp>
        <p:nvSpPr>
          <p:cNvPr id="6" name="Rectángulo 5"/>
          <p:cNvSpPr/>
          <p:nvPr/>
        </p:nvSpPr>
        <p:spPr>
          <a:xfrm>
            <a:off x="505097" y="1214845"/>
            <a:ext cx="3374642" cy="612412"/>
          </a:xfrm>
          <a:prstGeom prst="rect">
            <a:avLst/>
          </a:prstGeom>
        </p:spPr>
        <p:txBody>
          <a:bodyPr wrap="none">
            <a:spAutoFit/>
          </a:bodyPr>
          <a:lstStyle/>
          <a:p>
            <a:pPr>
              <a:lnSpc>
                <a:spcPct val="200000"/>
              </a:lnSpc>
              <a:spcBef>
                <a:spcPts val="200"/>
              </a:spcBef>
              <a:spcAft>
                <a:spcPts val="0"/>
              </a:spcAft>
            </a:pPr>
            <a:r>
              <a:rPr lang="es-EC" sz="2000" b="1" i="1" u="sng" dirty="0">
                <a:solidFill>
                  <a:srgbClr val="C00000"/>
                </a:solidFill>
                <a:latin typeface="Arial" panose="020B0604020202020204" pitchFamily="34" charset="0"/>
                <a:ea typeface="Times New Roman" panose="02020603050405020304" pitchFamily="18" charset="0"/>
                <a:cs typeface="Arial" panose="020B0604020202020204" pitchFamily="34" charset="0"/>
              </a:rPr>
              <a:t>Determinación de sólidos </a:t>
            </a:r>
            <a:endParaRPr lang="en-US" sz="2000" b="1" i="1" u="sng" dirty="0">
              <a:solidFill>
                <a:srgbClr val="C00000"/>
              </a:solidFill>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7" name="Diagrama 6"/>
              <p:cNvGraphicFramePr/>
              <p:nvPr>
                <p:extLst>
                  <p:ext uri="{D42A27DB-BD31-4B8C-83A1-F6EECF244321}">
                    <p14:modId xmlns:p14="http://schemas.microsoft.com/office/powerpoint/2010/main" val="2910506858"/>
                  </p:ext>
                </p:extLst>
              </p:nvPr>
            </p:nvGraphicFramePr>
            <p:xfrm>
              <a:off x="373486" y="649528"/>
              <a:ext cx="11539471" cy="622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7" name="Diagrama 6"/>
              <p:cNvGraphicFramePr/>
              <p:nvPr>
                <p:extLst>
                  <p:ext uri="{D42A27DB-BD31-4B8C-83A1-F6EECF244321}">
                    <p14:modId xmlns:p14="http://schemas.microsoft.com/office/powerpoint/2010/main" val="2910506858"/>
                  </p:ext>
                </p:extLst>
              </p:nvPr>
            </p:nvGraphicFramePr>
            <p:xfrm>
              <a:off x="373486" y="649528"/>
              <a:ext cx="11539471" cy="62221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2917063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23686931-E4C7-4B77-9EBC-1689AA55E485}"/>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3A59FC90-47EA-4209-A84B-CFE7EED71620}"/>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smtClean="0">
                <a:solidFill>
                  <a:schemeClr val="tx1"/>
                </a:solidFill>
                <a:latin typeface="Arial"/>
              </a:rPr>
              <a:t>MATERIALES Y MÉTODOS</a:t>
            </a:r>
            <a:endParaRPr lang="es-EC" sz="3000" dirty="0">
              <a:solidFill>
                <a:schemeClr val="tx1"/>
              </a:solidFill>
              <a:latin typeface="Arial"/>
            </a:endParaRPr>
          </a:p>
        </p:txBody>
      </p:sp>
      <p:sp>
        <p:nvSpPr>
          <p:cNvPr id="5" name="Rectángulo: esquinas redondeadas 4">
            <a:extLst>
              <a:ext uri="{FF2B5EF4-FFF2-40B4-BE49-F238E27FC236}">
                <a16:creationId xmlns:a16="http://schemas.microsoft.com/office/drawing/2014/main" id="{CBC653BD-F484-4A02-9E37-8BC49E7974F9}"/>
              </a:ext>
            </a:extLst>
          </p:cNvPr>
          <p:cNvSpPr/>
          <p:nvPr/>
        </p:nvSpPr>
        <p:spPr>
          <a:xfrm>
            <a:off x="505097" y="678184"/>
            <a:ext cx="11421289" cy="536661"/>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S" sz="2500" b="1" dirty="0" smtClean="0"/>
              <a:t>Determinación de los parámetros fisicoquímicos del suero de mantequilla</a:t>
            </a:r>
            <a:endParaRPr lang="es-EC" sz="2500" b="1" dirty="0"/>
          </a:p>
        </p:txBody>
      </p:sp>
      <p:sp>
        <p:nvSpPr>
          <p:cNvPr id="11" name="CuadroTexto 10">
            <a:extLst>
              <a:ext uri="{FF2B5EF4-FFF2-40B4-BE49-F238E27FC236}">
                <a16:creationId xmlns:a16="http://schemas.microsoft.com/office/drawing/2014/main" id="{EFA2496B-3793-4A4F-A0D8-ABE82446CB61}"/>
              </a:ext>
            </a:extLst>
          </p:cNvPr>
          <p:cNvSpPr txBox="1"/>
          <p:nvPr/>
        </p:nvSpPr>
        <p:spPr>
          <a:xfrm>
            <a:off x="557524" y="6349095"/>
            <a:ext cx="1140056" cy="276999"/>
          </a:xfrm>
          <a:prstGeom prst="rect">
            <a:avLst/>
          </a:prstGeom>
          <a:noFill/>
        </p:spPr>
        <p:txBody>
          <a:bodyPr wrap="none" rtlCol="0">
            <a:spAutoFit/>
          </a:bodyPr>
          <a:lstStyle/>
          <a:p>
            <a:r>
              <a:rPr lang="es-ES" sz="1200" dirty="0"/>
              <a:t>(Alayo, 2017).</a:t>
            </a:r>
            <a:endParaRPr lang="en-US" sz="1200" dirty="0"/>
          </a:p>
        </p:txBody>
      </p:sp>
      <p:sp>
        <p:nvSpPr>
          <p:cNvPr id="18" name="CuadroTexto 17">
            <a:extLst>
              <a:ext uri="{FF2B5EF4-FFF2-40B4-BE49-F238E27FC236}">
                <a16:creationId xmlns:a16="http://schemas.microsoft.com/office/drawing/2014/main" id="{13004984-C0D1-41D8-BB12-2F61D3771D11}"/>
              </a:ext>
            </a:extLst>
          </p:cNvPr>
          <p:cNvSpPr txBox="1"/>
          <p:nvPr/>
        </p:nvSpPr>
        <p:spPr>
          <a:xfrm>
            <a:off x="122827" y="95530"/>
            <a:ext cx="441146" cy="369332"/>
          </a:xfrm>
          <a:prstGeom prst="rect">
            <a:avLst/>
          </a:prstGeom>
          <a:noFill/>
        </p:spPr>
        <p:txBody>
          <a:bodyPr wrap="none" rtlCol="0">
            <a:spAutoFit/>
          </a:bodyPr>
          <a:lstStyle/>
          <a:p>
            <a:r>
              <a:rPr lang="es-ES" dirty="0" smtClean="0"/>
              <a:t>14</a:t>
            </a:r>
            <a:endParaRPr lang="es-EC" dirty="0"/>
          </a:p>
        </p:txBody>
      </p:sp>
      <p:graphicFrame>
        <p:nvGraphicFramePr>
          <p:cNvPr id="8" name="Diagrama 7"/>
          <p:cNvGraphicFramePr/>
          <p:nvPr>
            <p:extLst>
              <p:ext uri="{D42A27DB-BD31-4B8C-83A1-F6EECF244321}">
                <p14:modId xmlns:p14="http://schemas.microsoft.com/office/powerpoint/2010/main" val="744873968"/>
              </p:ext>
            </p:extLst>
          </p:nvPr>
        </p:nvGraphicFramePr>
        <p:xfrm>
          <a:off x="122828" y="1214845"/>
          <a:ext cx="11922174" cy="5550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505097" y="1214845"/>
            <a:ext cx="3631122" cy="612412"/>
          </a:xfrm>
          <a:prstGeom prst="rect">
            <a:avLst/>
          </a:prstGeom>
        </p:spPr>
        <p:txBody>
          <a:bodyPr wrap="none">
            <a:spAutoFit/>
          </a:bodyPr>
          <a:lstStyle/>
          <a:p>
            <a:pPr>
              <a:lnSpc>
                <a:spcPct val="200000"/>
              </a:lnSpc>
              <a:spcBef>
                <a:spcPts val="200"/>
              </a:spcBef>
              <a:spcAft>
                <a:spcPts val="0"/>
              </a:spcAft>
            </a:pPr>
            <a:r>
              <a:rPr lang="es-EC" sz="2000" b="1" i="1" u="sng" dirty="0">
                <a:solidFill>
                  <a:srgbClr val="C00000"/>
                </a:solidFill>
                <a:latin typeface="Arial" panose="020B0604020202020204" pitchFamily="34" charset="0"/>
                <a:ea typeface="Times New Roman" panose="02020603050405020304" pitchFamily="18" charset="0"/>
                <a:cs typeface="Arial" panose="020B0604020202020204" pitchFamily="34" charset="0"/>
              </a:rPr>
              <a:t>Determinación de proteínas </a:t>
            </a:r>
            <a:endParaRPr lang="en-US" sz="2000" b="1" i="1" u="sng" dirty="0">
              <a:solidFill>
                <a:srgbClr val="C00000"/>
              </a:solidFill>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ángulo 1"/>
              <p:cNvSpPr/>
              <p:nvPr/>
            </p:nvSpPr>
            <p:spPr>
              <a:xfrm>
                <a:off x="7306390" y="4345021"/>
                <a:ext cx="3953691" cy="1200329"/>
              </a:xfrm>
              <a:prstGeom prst="rect">
                <a:avLst/>
              </a:prstGeom>
            </p:spPr>
            <p:txBody>
              <a:bodyPr wrap="square">
                <a:spAutoFit/>
              </a:bodyPr>
              <a:lstStyle/>
              <a:p>
                <a:pPr>
                  <a:lnSpc>
                    <a:spcPct val="200000"/>
                  </a:lnSpc>
                  <a:spcAft>
                    <a:spcPts val="0"/>
                  </a:spcAft>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ea typeface="Calibri" panose="020F0502020204030204" pitchFamily="34" charset="0"/>
                          <a:cs typeface="Arial" panose="020B0604020202020204" pitchFamily="34" charset="0"/>
                        </a:rPr>
                        <m:t>%</m:t>
                      </m:r>
                      <m:r>
                        <a:rPr lang="es-EC" i="1" smtClean="0">
                          <a:latin typeface="Cambria Math" panose="02040503050406030204" pitchFamily="18" charset="0"/>
                          <a:ea typeface="Calibri" panose="020F0502020204030204" pitchFamily="34" charset="0"/>
                          <a:cs typeface="Arial" panose="020B0604020202020204" pitchFamily="34" charset="0"/>
                        </a:rPr>
                        <m:t>𝑃𝑟𝑜𝑡𝑒</m:t>
                      </m:r>
                      <m:r>
                        <a:rPr lang="es-EC" i="1" smtClean="0">
                          <a:latin typeface="Cambria Math" panose="02040503050406030204" pitchFamily="18" charset="0"/>
                          <a:ea typeface="Calibri" panose="020F0502020204030204" pitchFamily="34" charset="0"/>
                          <a:cs typeface="Arial" panose="020B0604020202020204" pitchFamily="34" charset="0"/>
                        </a:rPr>
                        <m:t>í</m:t>
                      </m:r>
                      <m:r>
                        <a:rPr lang="es-EC" i="1" smtClean="0">
                          <a:latin typeface="Cambria Math" panose="02040503050406030204" pitchFamily="18" charset="0"/>
                          <a:ea typeface="Calibri" panose="020F0502020204030204" pitchFamily="34" charset="0"/>
                          <a:cs typeface="Arial" panose="020B0604020202020204" pitchFamily="34" charset="0"/>
                        </a:rPr>
                        <m:t>𝑛𝑎</m:t>
                      </m:r>
                      <m:r>
                        <a:rPr lang="es-EC" i="1" smtClean="0">
                          <a:latin typeface="Cambria Math" panose="02040503050406030204" pitchFamily="18" charset="0"/>
                          <a:ea typeface="Calibri" panose="020F0502020204030204" pitchFamily="34" charset="0"/>
                          <a:cs typeface="Arial" panose="020B0604020202020204" pitchFamily="34" charset="0"/>
                        </a:rPr>
                        <m:t>=</m:t>
                      </m:r>
                      <m:r>
                        <a:rPr lang="es-EC" i="1" smtClean="0">
                          <a:latin typeface="Cambria Math" panose="02040503050406030204" pitchFamily="18" charset="0"/>
                          <a:ea typeface="Calibri" panose="020F0502020204030204" pitchFamily="34" charset="0"/>
                          <a:cs typeface="Arial" panose="020B0604020202020204" pitchFamily="34" charset="0"/>
                        </a:rPr>
                        <m:t>𝑉</m:t>
                      </m:r>
                      <m:r>
                        <a:rPr lang="es-EC" i="1" smtClean="0">
                          <a:latin typeface="Cambria Math" panose="02040503050406030204" pitchFamily="18" charset="0"/>
                          <a:ea typeface="Calibri" panose="020F0502020204030204" pitchFamily="34" charset="0"/>
                          <a:cs typeface="Arial" panose="020B0604020202020204" pitchFamily="34" charset="0"/>
                        </a:rPr>
                        <m:t>2×2.00</m:t>
                      </m:r>
                    </m:oMath>
                  </m:oMathPara>
                </a14:m>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200000"/>
                  </a:lnSpc>
                  <a:spcAft>
                    <a:spcPts val="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Arial" panose="020B0604020202020204" pitchFamily="34" charset="0"/>
                        </a:rPr>
                        <m:t>%</m:t>
                      </m:r>
                      <m:r>
                        <a:rPr lang="es-EC" i="1">
                          <a:latin typeface="Cambria Math" panose="02040503050406030204" pitchFamily="18" charset="0"/>
                          <a:ea typeface="Calibri" panose="020F0502020204030204" pitchFamily="34" charset="0"/>
                          <a:cs typeface="Arial" panose="020B0604020202020204" pitchFamily="34" charset="0"/>
                        </a:rPr>
                        <m:t>𝐶𝑎𝑠𝑒</m:t>
                      </m:r>
                      <m:r>
                        <a:rPr lang="es-EC" i="1">
                          <a:latin typeface="Cambria Math" panose="02040503050406030204" pitchFamily="18" charset="0"/>
                          <a:ea typeface="Calibri" panose="020F0502020204030204" pitchFamily="34" charset="0"/>
                          <a:cs typeface="Arial" panose="020B0604020202020204" pitchFamily="34" charset="0"/>
                        </a:rPr>
                        <m:t>í</m:t>
                      </m:r>
                      <m:r>
                        <a:rPr lang="es-EC" i="1">
                          <a:latin typeface="Cambria Math" panose="02040503050406030204" pitchFamily="18" charset="0"/>
                          <a:ea typeface="Calibri" panose="020F0502020204030204" pitchFamily="34" charset="0"/>
                          <a:cs typeface="Arial" panose="020B0604020202020204" pitchFamily="34" charset="0"/>
                        </a:rPr>
                        <m:t>𝑛𝑎</m:t>
                      </m:r>
                      <m:r>
                        <a:rPr lang="es-EC" i="1">
                          <a:latin typeface="Cambria Math" panose="02040503050406030204" pitchFamily="18" charset="0"/>
                          <a:ea typeface="Calibri" panose="020F0502020204030204" pitchFamily="34" charset="0"/>
                          <a:cs typeface="Arial" panose="020B0604020202020204" pitchFamily="34" charset="0"/>
                        </a:rPr>
                        <m:t>=</m:t>
                      </m:r>
                      <m:r>
                        <a:rPr lang="es-EC" i="1">
                          <a:latin typeface="Cambria Math" panose="02040503050406030204" pitchFamily="18" charset="0"/>
                          <a:ea typeface="Calibri" panose="020F0502020204030204" pitchFamily="34" charset="0"/>
                          <a:cs typeface="Arial" panose="020B0604020202020204" pitchFamily="34" charset="0"/>
                        </a:rPr>
                        <m:t>𝑉</m:t>
                      </m:r>
                      <m:r>
                        <a:rPr lang="es-EC" i="1">
                          <a:latin typeface="Cambria Math" panose="02040503050406030204" pitchFamily="18" charset="0"/>
                          <a:ea typeface="Calibri" panose="020F0502020204030204" pitchFamily="34" charset="0"/>
                          <a:cs typeface="Arial" panose="020B0604020202020204" pitchFamily="34" charset="0"/>
                        </a:rPr>
                        <m:t>2×1.63</m:t>
                      </m:r>
                    </m:oMath>
                  </m:oMathPara>
                </a14:m>
                <a:endParaRPr lang="en-US"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7306390" y="4345021"/>
                <a:ext cx="3953691" cy="1200329"/>
              </a:xfrm>
              <a:prstGeom prst="rect">
                <a:avLst/>
              </a:prstGeom>
              <a:blipFill>
                <a:blip r:embed="rId7"/>
                <a:stretch>
                  <a:fillRect/>
                </a:stretch>
              </a:blipFill>
            </p:spPr>
            <p:txBody>
              <a:bodyPr/>
              <a:lstStyle/>
              <a:p>
                <a:r>
                  <a:rPr lang="en-US">
                    <a:noFill/>
                  </a:rPr>
                  <a:t> </a:t>
                </a:r>
              </a:p>
            </p:txBody>
          </p:sp>
        </mc:Fallback>
      </mc:AlternateContent>
      <p:sp>
        <p:nvSpPr>
          <p:cNvPr id="7" name="Rectángulo 6"/>
          <p:cNvSpPr/>
          <p:nvPr/>
        </p:nvSpPr>
        <p:spPr>
          <a:xfrm>
            <a:off x="847626" y="1966098"/>
            <a:ext cx="2946063" cy="369332"/>
          </a:xfrm>
          <a:prstGeom prst="rect">
            <a:avLst/>
          </a:prstGeom>
        </p:spPr>
        <p:txBody>
          <a:bodyPr wrap="none">
            <a:spAutoFit/>
          </a:bodyPr>
          <a:lstStyle/>
          <a:p>
            <a:r>
              <a:rPr lang="en-US" dirty="0">
                <a:latin typeface="Arial" panose="020B0604020202020204" pitchFamily="34" charset="0"/>
              </a:rPr>
              <a:t>(Método Sorensen-Walker)</a:t>
            </a:r>
            <a:endParaRPr lang="en-US" dirty="0"/>
          </a:p>
        </p:txBody>
      </p:sp>
    </p:spTree>
    <p:extLst>
      <p:ext uri="{BB962C8B-B14F-4D97-AF65-F5344CB8AC3E}">
        <p14:creationId xmlns:p14="http://schemas.microsoft.com/office/powerpoint/2010/main" val="2075615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493552A3-AC33-4316-A0E7-F80A1A5E4641}"/>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906A4301-6682-49DC-ACA0-BE6A32DE8986}"/>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METODOLOGÍA</a:t>
            </a:r>
          </a:p>
        </p:txBody>
      </p:sp>
      <p:sp>
        <p:nvSpPr>
          <p:cNvPr id="15" name="Rectángulo: esquinas redondeadas 14">
            <a:extLst>
              <a:ext uri="{FF2B5EF4-FFF2-40B4-BE49-F238E27FC236}">
                <a16:creationId xmlns:a16="http://schemas.microsoft.com/office/drawing/2014/main" id="{CBF9A8C9-A618-4F37-A808-B96943C53E74}"/>
              </a:ext>
            </a:extLst>
          </p:cNvPr>
          <p:cNvSpPr/>
          <p:nvPr/>
        </p:nvSpPr>
        <p:spPr>
          <a:xfrm>
            <a:off x="609602" y="730436"/>
            <a:ext cx="10972798" cy="656822"/>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S" sz="2500" b="1" dirty="0"/>
              <a:t>Extracción de las proteínas del suero</a:t>
            </a:r>
            <a:endParaRPr lang="es-EC" sz="2500" b="1" dirty="0"/>
          </a:p>
        </p:txBody>
      </p:sp>
      <p:sp>
        <p:nvSpPr>
          <p:cNvPr id="16" name="CuadroTexto 15">
            <a:extLst>
              <a:ext uri="{FF2B5EF4-FFF2-40B4-BE49-F238E27FC236}">
                <a16:creationId xmlns:a16="http://schemas.microsoft.com/office/drawing/2014/main" id="{DA7B2504-6E9B-4CC1-BD62-FB92C78B3AD0}"/>
              </a:ext>
            </a:extLst>
          </p:cNvPr>
          <p:cNvSpPr txBox="1"/>
          <p:nvPr/>
        </p:nvSpPr>
        <p:spPr>
          <a:xfrm>
            <a:off x="122827" y="95530"/>
            <a:ext cx="441146" cy="369332"/>
          </a:xfrm>
          <a:prstGeom prst="rect">
            <a:avLst/>
          </a:prstGeom>
          <a:noFill/>
        </p:spPr>
        <p:txBody>
          <a:bodyPr wrap="none" rtlCol="0">
            <a:spAutoFit/>
          </a:bodyPr>
          <a:lstStyle/>
          <a:p>
            <a:r>
              <a:rPr lang="es-ES" dirty="0" smtClean="0"/>
              <a:t>15</a:t>
            </a:r>
            <a:endParaRPr lang="es-EC" dirty="0"/>
          </a:p>
        </p:txBody>
      </p:sp>
      <p:sp>
        <p:nvSpPr>
          <p:cNvPr id="17" name="CuadroTexto 16">
            <a:extLst>
              <a:ext uri="{FF2B5EF4-FFF2-40B4-BE49-F238E27FC236}">
                <a16:creationId xmlns:a16="http://schemas.microsoft.com/office/drawing/2014/main" id="{F89260E7-FFD3-4A3B-9F26-AF05F48DAF59}"/>
              </a:ext>
            </a:extLst>
          </p:cNvPr>
          <p:cNvSpPr txBox="1"/>
          <p:nvPr/>
        </p:nvSpPr>
        <p:spPr>
          <a:xfrm>
            <a:off x="557524" y="6349095"/>
            <a:ext cx="3002297" cy="276999"/>
          </a:xfrm>
          <a:prstGeom prst="rect">
            <a:avLst/>
          </a:prstGeom>
          <a:noFill/>
        </p:spPr>
        <p:txBody>
          <a:bodyPr wrap="none" rtlCol="0">
            <a:spAutoFit/>
          </a:bodyPr>
          <a:lstStyle/>
          <a:p>
            <a:r>
              <a:rPr lang="en-US" sz="1200" dirty="0"/>
              <a:t> (Vega et al., 2019) (Galindo et al., 2006).</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324" y="1512180"/>
            <a:ext cx="2619375" cy="2676525"/>
          </a:xfrm>
          <a:prstGeom prst="rect">
            <a:avLst/>
          </a:prstGeom>
        </p:spPr>
      </p:pic>
      <p:sp>
        <p:nvSpPr>
          <p:cNvPr id="9" name="Rectángulo 8"/>
          <p:cNvSpPr/>
          <p:nvPr/>
        </p:nvSpPr>
        <p:spPr>
          <a:xfrm>
            <a:off x="2481944" y="3201802"/>
            <a:ext cx="1045027" cy="5211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smtClean="0"/>
              <a:t>25 </a:t>
            </a:r>
            <a:r>
              <a:rPr lang="es-ES" sz="1400" dirty="0" err="1" smtClean="0"/>
              <a:t>mL</a:t>
            </a:r>
            <a:r>
              <a:rPr lang="es-ES" sz="1400" smtClean="0"/>
              <a:t> de ATC 24%</a:t>
            </a:r>
            <a:endParaRPr lang="en-US" sz="1400"/>
          </a:p>
        </p:txBody>
      </p:sp>
      <p:sp>
        <p:nvSpPr>
          <p:cNvPr id="19" name="Rectángulo 18"/>
          <p:cNvSpPr/>
          <p:nvPr/>
        </p:nvSpPr>
        <p:spPr>
          <a:xfrm>
            <a:off x="317274" y="2440484"/>
            <a:ext cx="1045027" cy="5211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smtClean="0"/>
              <a:t>Agitación constante</a:t>
            </a:r>
            <a:endParaRPr lang="en-US" sz="1400"/>
          </a:p>
        </p:txBody>
      </p:sp>
      <p:pic>
        <p:nvPicPr>
          <p:cNvPr id="20" name="Imagen 19"/>
          <p:cNvPicPr>
            <a:picLocks noChangeAspect="1"/>
          </p:cNvPicPr>
          <p:nvPr/>
        </p:nvPicPr>
        <p:blipFill rotWithShape="1">
          <a:blip r:embed="rId3" cstate="print">
            <a:extLst>
              <a:ext uri="{28A0092B-C50C-407E-A947-70E740481C1C}">
                <a14:useLocalDpi xmlns:a14="http://schemas.microsoft.com/office/drawing/2010/main" val="0"/>
              </a:ext>
            </a:extLst>
          </a:blip>
          <a:srcRect l="4038" t="20190" r="42773" b="24000"/>
          <a:stretch/>
        </p:blipFill>
        <p:spPr>
          <a:xfrm>
            <a:off x="4937760" y="1469319"/>
            <a:ext cx="1397725" cy="2608494"/>
          </a:xfrm>
          <a:prstGeom prst="rect">
            <a:avLst/>
          </a:prstGeom>
        </p:spPr>
      </p:pic>
      <p:sp>
        <p:nvSpPr>
          <p:cNvPr id="21" name="Flecha derecha 20"/>
          <p:cNvSpPr/>
          <p:nvPr/>
        </p:nvSpPr>
        <p:spPr>
          <a:xfrm>
            <a:off x="3526971" y="2701040"/>
            <a:ext cx="1240972" cy="26055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ectángulo 21"/>
          <p:cNvSpPr/>
          <p:nvPr/>
        </p:nvSpPr>
        <p:spPr>
          <a:xfrm>
            <a:off x="209009" y="3722914"/>
            <a:ext cx="1045027" cy="5211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smtClean="0"/>
              <a:t>50 </a:t>
            </a:r>
            <a:r>
              <a:rPr lang="es-ES" sz="1400" dirty="0" err="1" smtClean="0"/>
              <a:t>mL</a:t>
            </a:r>
            <a:r>
              <a:rPr lang="es-ES" sz="1400" smtClean="0"/>
              <a:t> de LS</a:t>
            </a:r>
            <a:endParaRPr lang="en-US" sz="1400"/>
          </a:p>
        </p:txBody>
      </p:sp>
      <p:cxnSp>
        <p:nvCxnSpPr>
          <p:cNvPr id="24" name="Conector angular 23"/>
          <p:cNvCxnSpPr/>
          <p:nvPr/>
        </p:nvCxnSpPr>
        <p:spPr>
          <a:xfrm flipV="1">
            <a:off x="5995851" y="2701040"/>
            <a:ext cx="1358538" cy="1021874"/>
          </a:xfrm>
          <a:prstGeom prst="bentConnector3">
            <a:avLst/>
          </a:prstGeom>
          <a:ln w="38100">
            <a:tailEnd type="triangle"/>
          </a:ln>
        </p:spPr>
        <p:style>
          <a:lnRef idx="1">
            <a:schemeClr val="dk1"/>
          </a:lnRef>
          <a:fillRef idx="0">
            <a:schemeClr val="dk1"/>
          </a:fillRef>
          <a:effectRef idx="0">
            <a:schemeClr val="dk1"/>
          </a:effectRef>
          <a:fontRef idx="minor">
            <a:schemeClr val="tx1"/>
          </a:fontRef>
        </p:style>
      </p:cxnSp>
      <p:pic>
        <p:nvPicPr>
          <p:cNvPr id="25" name="Imagen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5704" y="1512180"/>
            <a:ext cx="2619375" cy="2676525"/>
          </a:xfrm>
          <a:prstGeom prst="rect">
            <a:avLst/>
          </a:prstGeom>
        </p:spPr>
      </p:pic>
      <p:sp>
        <p:nvSpPr>
          <p:cNvPr id="26" name="Rectángulo 25"/>
          <p:cNvSpPr/>
          <p:nvPr/>
        </p:nvSpPr>
        <p:spPr>
          <a:xfrm>
            <a:off x="9627324" y="3201802"/>
            <a:ext cx="1045027" cy="5211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smtClean="0"/>
              <a:t>8 mL</a:t>
            </a:r>
            <a:r>
              <a:rPr lang="es-ES" sz="1400" dirty="0" smtClean="0"/>
              <a:t> de </a:t>
            </a:r>
            <a:r>
              <a:rPr lang="es-ES" sz="1400" smtClean="0"/>
              <a:t>ATC 50%</a:t>
            </a:r>
            <a:endParaRPr lang="en-US" sz="1400"/>
          </a:p>
        </p:txBody>
      </p:sp>
      <p:sp>
        <p:nvSpPr>
          <p:cNvPr id="27" name="Rectángulo 26"/>
          <p:cNvSpPr/>
          <p:nvPr/>
        </p:nvSpPr>
        <p:spPr>
          <a:xfrm>
            <a:off x="7462655" y="2440484"/>
            <a:ext cx="936762" cy="500686"/>
          </a:xfrm>
          <a:prstGeom prst="rect">
            <a:avLst/>
          </a:prstGeom>
          <a:solidFill>
            <a:srgbClr val="FFFFF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p>
        </p:txBody>
      </p:sp>
      <p:sp>
        <p:nvSpPr>
          <p:cNvPr id="28" name="Rectángulo 27"/>
          <p:cNvSpPr/>
          <p:nvPr/>
        </p:nvSpPr>
        <p:spPr>
          <a:xfrm>
            <a:off x="7354389" y="3722914"/>
            <a:ext cx="1045027" cy="5211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smtClean="0"/>
              <a:t>30 </a:t>
            </a:r>
            <a:r>
              <a:rPr lang="es-ES" sz="1400" dirty="0" err="1" smtClean="0"/>
              <a:t>mL</a:t>
            </a:r>
            <a:r>
              <a:rPr lang="es-ES" sz="1400" smtClean="0"/>
              <a:t> del filtrado</a:t>
            </a:r>
            <a:endParaRPr lang="en-US" sz="1400"/>
          </a:p>
        </p:txBody>
      </p:sp>
      <p:sp>
        <p:nvSpPr>
          <p:cNvPr id="29" name="Rectángulo 28"/>
          <p:cNvSpPr/>
          <p:nvPr/>
        </p:nvSpPr>
        <p:spPr>
          <a:xfrm>
            <a:off x="7931036" y="2773566"/>
            <a:ext cx="892628" cy="254819"/>
          </a:xfrm>
          <a:prstGeom prst="rect">
            <a:avLst/>
          </a:prstGeom>
          <a:solidFill>
            <a:srgbClr val="FFFFF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p>
        </p:txBody>
      </p:sp>
      <p:sp>
        <p:nvSpPr>
          <p:cNvPr id="31" name="Rectángulo 30"/>
          <p:cNvSpPr/>
          <p:nvPr/>
        </p:nvSpPr>
        <p:spPr>
          <a:xfrm>
            <a:off x="7931035" y="3042850"/>
            <a:ext cx="892628" cy="680064"/>
          </a:xfrm>
          <a:prstGeom prst="rect">
            <a:avLst/>
          </a:prstGeom>
          <a:solidFill>
            <a:srgbClr val="FFFFF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p>
        </p:txBody>
      </p:sp>
      <p:pic>
        <p:nvPicPr>
          <p:cNvPr id="30" name="Imagen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65864">
            <a:off x="8496513" y="2963359"/>
            <a:ext cx="737589" cy="1958709"/>
          </a:xfrm>
          <a:prstGeom prst="rect">
            <a:avLst/>
          </a:prstGeom>
        </p:spPr>
      </p:pic>
      <p:cxnSp>
        <p:nvCxnSpPr>
          <p:cNvPr id="33" name="Conector angular 32"/>
          <p:cNvCxnSpPr>
            <a:stCxn id="30" idx="3"/>
          </p:cNvCxnSpPr>
          <p:nvPr/>
        </p:nvCxnSpPr>
        <p:spPr>
          <a:xfrm flipH="1">
            <a:off x="7635704" y="4104948"/>
            <a:ext cx="1560797" cy="1185509"/>
          </a:xfrm>
          <a:prstGeom prst="bentConnector3">
            <a:avLst>
              <a:gd name="adj1" fmla="val -17055"/>
            </a:avLst>
          </a:prstGeom>
          <a:ln w="38100">
            <a:tailEnd type="triangle"/>
          </a:ln>
        </p:spPr>
        <p:style>
          <a:lnRef idx="1">
            <a:schemeClr val="dk1"/>
          </a:lnRef>
          <a:fillRef idx="0">
            <a:schemeClr val="dk1"/>
          </a:fillRef>
          <a:effectRef idx="0">
            <a:schemeClr val="dk1"/>
          </a:effectRef>
          <a:fontRef idx="minor">
            <a:schemeClr val="tx1"/>
          </a:fontRef>
        </p:style>
      </p:cxnSp>
      <p:sp>
        <p:nvSpPr>
          <p:cNvPr id="34" name="Elipse 33"/>
          <p:cNvSpPr/>
          <p:nvPr/>
        </p:nvSpPr>
        <p:spPr>
          <a:xfrm>
            <a:off x="4611189" y="5006116"/>
            <a:ext cx="3049275" cy="60746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smtClean="0"/>
              <a:t>REPOSO refrigeración x 60 min</a:t>
            </a:r>
            <a:endParaRPr lang="en-US" sz="1600"/>
          </a:p>
        </p:txBody>
      </p:sp>
      <p:sp>
        <p:nvSpPr>
          <p:cNvPr id="35" name="Flecha derecha 34"/>
          <p:cNvSpPr/>
          <p:nvPr/>
        </p:nvSpPr>
        <p:spPr>
          <a:xfrm flipH="1">
            <a:off x="3958046" y="5218408"/>
            <a:ext cx="731520" cy="1828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Rectángulo 35"/>
          <p:cNvSpPr/>
          <p:nvPr/>
        </p:nvSpPr>
        <p:spPr>
          <a:xfrm>
            <a:off x="731522" y="4697702"/>
            <a:ext cx="3082832" cy="13242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a:t>centrifugó a 7.000 r.p.m. </a:t>
            </a:r>
            <a:r>
              <a:rPr lang="es-EC" dirty="0"/>
              <a:t>a 5°C durante 10 minutos </a:t>
            </a:r>
            <a:endParaRPr lang="en-US"/>
          </a:p>
        </p:txBody>
      </p:sp>
    </p:spTree>
    <p:extLst>
      <p:ext uri="{BB962C8B-B14F-4D97-AF65-F5344CB8AC3E}">
        <p14:creationId xmlns:p14="http://schemas.microsoft.com/office/powerpoint/2010/main" val="2860735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7A36555A-4A6A-4168-813C-46783D8C5398}"/>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70CE7409-FFD4-423E-B2A9-546CDB91B1BC}"/>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METODOLOGÍA</a:t>
            </a:r>
          </a:p>
        </p:txBody>
      </p:sp>
      <p:sp>
        <p:nvSpPr>
          <p:cNvPr id="15" name="CuadroTexto 14">
            <a:extLst>
              <a:ext uri="{FF2B5EF4-FFF2-40B4-BE49-F238E27FC236}">
                <a16:creationId xmlns:a16="http://schemas.microsoft.com/office/drawing/2014/main" id="{8ADEC343-67A6-429B-AC21-428629C90F7F}"/>
              </a:ext>
            </a:extLst>
          </p:cNvPr>
          <p:cNvSpPr txBox="1"/>
          <p:nvPr/>
        </p:nvSpPr>
        <p:spPr>
          <a:xfrm>
            <a:off x="122827" y="95530"/>
            <a:ext cx="441146" cy="369332"/>
          </a:xfrm>
          <a:prstGeom prst="rect">
            <a:avLst/>
          </a:prstGeom>
          <a:noFill/>
        </p:spPr>
        <p:txBody>
          <a:bodyPr wrap="none" rtlCol="0">
            <a:spAutoFit/>
          </a:bodyPr>
          <a:lstStyle/>
          <a:p>
            <a:r>
              <a:rPr lang="es-ES" dirty="0" smtClean="0"/>
              <a:t>16</a:t>
            </a:r>
            <a:endParaRPr lang="es-EC" dirty="0"/>
          </a:p>
        </p:txBody>
      </p:sp>
      <p:sp>
        <p:nvSpPr>
          <p:cNvPr id="16" name="CuadroTexto 15">
            <a:extLst>
              <a:ext uri="{FF2B5EF4-FFF2-40B4-BE49-F238E27FC236}">
                <a16:creationId xmlns:a16="http://schemas.microsoft.com/office/drawing/2014/main" id="{0FE36396-17B4-4876-8046-BE770F002D1B}"/>
              </a:ext>
            </a:extLst>
          </p:cNvPr>
          <p:cNvSpPr txBox="1"/>
          <p:nvPr/>
        </p:nvSpPr>
        <p:spPr>
          <a:xfrm>
            <a:off x="557524" y="6349095"/>
            <a:ext cx="3638112" cy="276999"/>
          </a:xfrm>
          <a:prstGeom prst="rect">
            <a:avLst/>
          </a:prstGeom>
          <a:noFill/>
        </p:spPr>
        <p:txBody>
          <a:bodyPr wrap="none" rtlCol="0">
            <a:spAutoFit/>
          </a:bodyPr>
          <a:lstStyle/>
          <a:p>
            <a:r>
              <a:rPr lang="en-US" sz="1200" dirty="0"/>
              <a:t>(</a:t>
            </a:r>
            <a:r>
              <a:rPr lang="en-US" sz="1200" dirty="0" err="1"/>
              <a:t>Cubilla</a:t>
            </a:r>
            <a:r>
              <a:rPr lang="en-US" sz="1200" dirty="0"/>
              <a:t> et al., 2020) (</a:t>
            </a:r>
            <a:r>
              <a:rPr lang="en-US" sz="1200" dirty="0" err="1"/>
              <a:t>BioTed</a:t>
            </a:r>
            <a:r>
              <a:rPr lang="en-US" sz="1200" dirty="0"/>
              <a:t>, 2000) (Ritchie, 2012)</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9736" y="840411"/>
            <a:ext cx="4638917" cy="5334755"/>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036" y="1857747"/>
            <a:ext cx="5869625" cy="3301664"/>
          </a:xfrm>
          <a:prstGeom prst="rect">
            <a:avLst/>
          </a:prstGeom>
        </p:spPr>
      </p:pic>
      <p:sp>
        <p:nvSpPr>
          <p:cNvPr id="9" name="Rectángulo: esquinas redondeadas 14">
            <a:extLst>
              <a:ext uri="{FF2B5EF4-FFF2-40B4-BE49-F238E27FC236}">
                <a16:creationId xmlns:a16="http://schemas.microsoft.com/office/drawing/2014/main" id="{CBF9A8C9-A618-4F37-A808-B96943C53E74}"/>
              </a:ext>
            </a:extLst>
          </p:cNvPr>
          <p:cNvSpPr/>
          <p:nvPr/>
        </p:nvSpPr>
        <p:spPr>
          <a:xfrm>
            <a:off x="609602" y="730436"/>
            <a:ext cx="10972798" cy="525873"/>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S" sz="2500" b="1" dirty="0"/>
              <a:t>Purificación de las proteínas </a:t>
            </a:r>
            <a:endParaRPr lang="es-EC" sz="2500" b="1" dirty="0"/>
          </a:p>
        </p:txBody>
      </p:sp>
      <p:cxnSp>
        <p:nvCxnSpPr>
          <p:cNvPr id="5" name="Conector angular 4"/>
          <p:cNvCxnSpPr/>
          <p:nvPr/>
        </p:nvCxnSpPr>
        <p:spPr>
          <a:xfrm rot="5400000">
            <a:off x="160951" y="4254297"/>
            <a:ext cx="1658983" cy="439462"/>
          </a:xfrm>
          <a:prstGeom prst="bentConnector3">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1" name="Conector angular 10"/>
          <p:cNvCxnSpPr/>
          <p:nvPr/>
        </p:nvCxnSpPr>
        <p:spPr>
          <a:xfrm rot="16200000" flipH="1">
            <a:off x="1309024" y="4503947"/>
            <a:ext cx="1136468" cy="567179"/>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Rectángulo 11"/>
          <p:cNvSpPr/>
          <p:nvPr/>
        </p:nvSpPr>
        <p:spPr>
          <a:xfrm>
            <a:off x="347362" y="5303520"/>
            <a:ext cx="923453" cy="3918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smtClean="0"/>
              <a:t>5%</a:t>
            </a:r>
            <a:endParaRPr lang="en-US"/>
          </a:p>
        </p:txBody>
      </p:sp>
      <p:sp>
        <p:nvSpPr>
          <p:cNvPr id="17" name="Rectángulo 16"/>
          <p:cNvSpPr/>
          <p:nvPr/>
        </p:nvSpPr>
        <p:spPr>
          <a:xfrm>
            <a:off x="1699121" y="5355771"/>
            <a:ext cx="923453" cy="3918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mtClean="0"/>
              <a:t>15%</a:t>
            </a:r>
            <a:endParaRPr lang="en-US"/>
          </a:p>
        </p:txBody>
      </p:sp>
      <p:sp>
        <p:nvSpPr>
          <p:cNvPr id="13" name="Rectángulo 12"/>
          <p:cNvSpPr/>
          <p:nvPr/>
        </p:nvSpPr>
        <p:spPr>
          <a:xfrm>
            <a:off x="4866902" y="2470363"/>
            <a:ext cx="979755" cy="646331"/>
          </a:xfrm>
          <a:prstGeom prst="rect">
            <a:avLst/>
          </a:prstGeom>
        </p:spPr>
        <p:txBody>
          <a:bodyPr wrap="none">
            <a:spAutoFit/>
          </a:bodyPr>
          <a:lstStyle/>
          <a:p>
            <a:r>
              <a:rPr lang="es-EC">
                <a:latin typeface="Arial" panose="020B0604020202020204" pitchFamily="34" charset="0"/>
                <a:ea typeface="Calibri" panose="020F0502020204030204" pitchFamily="34" charset="0"/>
              </a:rPr>
              <a:t> </a:t>
            </a:r>
            <a:r>
              <a:rPr lang="es-EC" smtClean="0">
                <a:latin typeface="Arial" panose="020B0604020202020204" pitchFamily="34" charset="0"/>
                <a:ea typeface="Calibri" panose="020F0502020204030204" pitchFamily="34" charset="0"/>
              </a:rPr>
              <a:t>150V</a:t>
            </a:r>
          </a:p>
          <a:p>
            <a:r>
              <a:rPr lang="es-EC" dirty="0" smtClean="0">
                <a:latin typeface="Arial" panose="020B0604020202020204" pitchFamily="34" charset="0"/>
                <a:ea typeface="Calibri" panose="020F0502020204030204" pitchFamily="34" charset="0"/>
              </a:rPr>
              <a:t>100 </a:t>
            </a:r>
            <a:r>
              <a:rPr lang="es-EC" dirty="0" err="1">
                <a:latin typeface="Arial" panose="020B0604020202020204" pitchFamily="34" charset="0"/>
                <a:ea typeface="Calibri" panose="020F0502020204030204" pitchFamily="34" charset="0"/>
              </a:rPr>
              <a:t>mA</a:t>
            </a:r>
            <a:endParaRPr lang="en-US"/>
          </a:p>
        </p:txBody>
      </p:sp>
      <p:sp>
        <p:nvSpPr>
          <p:cNvPr id="18" name="Rectángulo 17"/>
          <p:cNvSpPr/>
          <p:nvPr/>
        </p:nvSpPr>
        <p:spPr>
          <a:xfrm>
            <a:off x="3217541" y="1412940"/>
            <a:ext cx="3698448"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C" sz="1200">
                <a:latin typeface="Arial" panose="020B0604020202020204" pitchFamily="34" charset="0"/>
                <a:ea typeface="Calibri" panose="020F0502020204030204" pitchFamily="34" charset="0"/>
              </a:rPr>
              <a:t>Molecular Probes by Life technologies  REF P6649 </a:t>
            </a:r>
            <a:endParaRPr lang="en-US" sz="1200"/>
          </a:p>
        </p:txBody>
      </p:sp>
      <p:cxnSp>
        <p:nvCxnSpPr>
          <p:cNvPr id="24" name="Conector angular 23"/>
          <p:cNvCxnSpPr>
            <a:endCxn id="18" idx="2"/>
          </p:cNvCxnSpPr>
          <p:nvPr/>
        </p:nvCxnSpPr>
        <p:spPr>
          <a:xfrm rot="10800000" flipV="1">
            <a:off x="5066765" y="1661387"/>
            <a:ext cx="2392126" cy="28552"/>
          </a:xfrm>
          <a:prstGeom prst="bentConnector4">
            <a:avLst>
              <a:gd name="adj1" fmla="val 11348"/>
              <a:gd name="adj2" fmla="val 900644"/>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CuadroTexto 24"/>
          <p:cNvSpPr txBox="1"/>
          <p:nvPr/>
        </p:nvSpPr>
        <p:spPr>
          <a:xfrm>
            <a:off x="5757721" y="1713442"/>
            <a:ext cx="1010213" cy="261610"/>
          </a:xfrm>
          <a:prstGeom prst="rect">
            <a:avLst/>
          </a:prstGeom>
          <a:noFill/>
        </p:spPr>
        <p:txBody>
          <a:bodyPr wrap="none" rtlCol="0">
            <a:spAutoFit/>
          </a:bodyPr>
          <a:lstStyle/>
          <a:p>
            <a:r>
              <a:rPr lang="es-ES" sz="1100" smtClean="0"/>
              <a:t>MARCADOR</a:t>
            </a:r>
            <a:endParaRPr lang="en-US" sz="1100"/>
          </a:p>
        </p:txBody>
      </p:sp>
      <p:sp>
        <p:nvSpPr>
          <p:cNvPr id="26" name="Rectángulo 25"/>
          <p:cNvSpPr/>
          <p:nvPr/>
        </p:nvSpPr>
        <p:spPr>
          <a:xfrm>
            <a:off x="9005832" y="2308186"/>
            <a:ext cx="2724623" cy="4308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C" sz="1100">
                <a:latin typeface="Arial" panose="020B0604020202020204" pitchFamily="34" charset="0"/>
                <a:ea typeface="Calibri" panose="020F0502020204030204" pitchFamily="34" charset="0"/>
              </a:rPr>
              <a:t>15 µL de las muestras </a:t>
            </a:r>
            <a:r>
              <a:rPr lang="es-EC" sz="1100" smtClean="0">
                <a:latin typeface="Arial" panose="020B0604020202020204" pitchFamily="34" charset="0"/>
                <a:ea typeface="Calibri" panose="020F0502020204030204" pitchFamily="34" charset="0"/>
              </a:rPr>
              <a:t>+ 3 </a:t>
            </a:r>
            <a:r>
              <a:rPr lang="es-EC" sz="1100">
                <a:latin typeface="Arial" panose="020B0604020202020204" pitchFamily="34" charset="0"/>
                <a:ea typeface="Calibri" panose="020F0502020204030204" pitchFamily="34" charset="0"/>
              </a:rPr>
              <a:t>µL de buffer de carga </a:t>
            </a:r>
            <a:r>
              <a:rPr lang="es-EC" sz="1100" smtClean="0">
                <a:latin typeface="Arial" panose="020B0604020202020204" pitchFamily="34" charset="0"/>
                <a:ea typeface="Calibri" panose="020F0502020204030204" pitchFamily="34" charset="0"/>
              </a:rPr>
              <a:t>+ 2 </a:t>
            </a:r>
            <a:r>
              <a:rPr lang="es-EC" sz="1100">
                <a:latin typeface="Arial" panose="020B0604020202020204" pitchFamily="34" charset="0"/>
                <a:ea typeface="Calibri" panose="020F0502020204030204" pitchFamily="34" charset="0"/>
              </a:rPr>
              <a:t>µL de </a:t>
            </a:r>
            <a:r>
              <a:rPr lang="es-EC" sz="110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s-EC" sz="1100">
                <a:latin typeface="Arial" panose="020B0604020202020204" pitchFamily="34" charset="0"/>
                <a:ea typeface="Calibri" panose="020F0502020204030204" pitchFamily="34" charset="0"/>
              </a:rPr>
              <a:t>-</a:t>
            </a:r>
            <a:r>
              <a:rPr lang="es-EC" sz="1100" dirty="0" err="1">
                <a:latin typeface="Arial" panose="020B0604020202020204" pitchFamily="34" charset="0"/>
                <a:ea typeface="Calibri" panose="020F0502020204030204" pitchFamily="34" charset="0"/>
              </a:rPr>
              <a:t>mercaptoetanol</a:t>
            </a:r>
            <a:endParaRPr lang="en-US" sz="1100"/>
          </a:p>
        </p:txBody>
      </p:sp>
    </p:spTree>
    <p:extLst>
      <p:ext uri="{BB962C8B-B14F-4D97-AF65-F5344CB8AC3E}">
        <p14:creationId xmlns:p14="http://schemas.microsoft.com/office/powerpoint/2010/main" val="2613120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F3B0A59-DB9D-4D30-810E-DFF0676AE86A}"/>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89FA6BD9-AE7F-4DF6-B4FC-B55D2B7CAEA3}"/>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RESULTADOS Y DISCUSIÓN</a:t>
            </a:r>
          </a:p>
        </p:txBody>
      </p:sp>
      <p:sp>
        <p:nvSpPr>
          <p:cNvPr id="8" name="Rectángulo: esquinas redondeadas 7">
            <a:extLst>
              <a:ext uri="{FF2B5EF4-FFF2-40B4-BE49-F238E27FC236}">
                <a16:creationId xmlns:a16="http://schemas.microsoft.com/office/drawing/2014/main" id="{C7EC101C-E110-42FD-AB57-359C4D06E988}"/>
              </a:ext>
            </a:extLst>
          </p:cNvPr>
          <p:cNvSpPr/>
          <p:nvPr/>
        </p:nvSpPr>
        <p:spPr>
          <a:xfrm>
            <a:off x="609602" y="626918"/>
            <a:ext cx="10972798" cy="483279"/>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s-ES" sz="2500" b="1" dirty="0"/>
              <a:t>Parámetros fisicoquímicos</a:t>
            </a:r>
            <a:endParaRPr lang="es-EC" sz="2500" b="1" dirty="0"/>
          </a:p>
        </p:txBody>
      </p:sp>
      <p:sp>
        <p:nvSpPr>
          <p:cNvPr id="10" name="CuadroTexto 9">
            <a:extLst>
              <a:ext uri="{FF2B5EF4-FFF2-40B4-BE49-F238E27FC236}">
                <a16:creationId xmlns:a16="http://schemas.microsoft.com/office/drawing/2014/main" id="{EB383B22-AF1F-45C8-88DD-4C12B1E4B044}"/>
              </a:ext>
            </a:extLst>
          </p:cNvPr>
          <p:cNvSpPr txBox="1"/>
          <p:nvPr/>
        </p:nvSpPr>
        <p:spPr>
          <a:xfrm>
            <a:off x="122827" y="95530"/>
            <a:ext cx="441146" cy="369332"/>
          </a:xfrm>
          <a:prstGeom prst="rect">
            <a:avLst/>
          </a:prstGeom>
          <a:noFill/>
        </p:spPr>
        <p:txBody>
          <a:bodyPr wrap="none" rtlCol="0">
            <a:spAutoFit/>
          </a:bodyPr>
          <a:lstStyle/>
          <a:p>
            <a:r>
              <a:rPr lang="es-ES" dirty="0" smtClean="0"/>
              <a:t>17</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229397475"/>
              </p:ext>
            </p:extLst>
          </p:nvPr>
        </p:nvGraphicFramePr>
        <p:xfrm>
          <a:off x="656824" y="1357025"/>
          <a:ext cx="10972796" cy="3999836"/>
        </p:xfrm>
        <a:graphic>
          <a:graphicData uri="http://schemas.openxmlformats.org/drawingml/2006/table">
            <a:tbl>
              <a:tblPr/>
              <a:tblGrid>
                <a:gridCol w="1498884">
                  <a:extLst>
                    <a:ext uri="{9D8B030D-6E8A-4147-A177-3AD203B41FA5}">
                      <a16:colId xmlns:a16="http://schemas.microsoft.com/office/drawing/2014/main" val="20005439"/>
                    </a:ext>
                  </a:extLst>
                </a:gridCol>
                <a:gridCol w="1314541">
                  <a:extLst>
                    <a:ext uri="{9D8B030D-6E8A-4147-A177-3AD203B41FA5}">
                      <a16:colId xmlns:a16="http://schemas.microsoft.com/office/drawing/2014/main" val="1223785906"/>
                    </a:ext>
                  </a:extLst>
                </a:gridCol>
                <a:gridCol w="1278339">
                  <a:extLst>
                    <a:ext uri="{9D8B030D-6E8A-4147-A177-3AD203B41FA5}">
                      <a16:colId xmlns:a16="http://schemas.microsoft.com/office/drawing/2014/main" val="4263888580"/>
                    </a:ext>
                  </a:extLst>
                </a:gridCol>
                <a:gridCol w="1489000">
                  <a:extLst>
                    <a:ext uri="{9D8B030D-6E8A-4147-A177-3AD203B41FA5}">
                      <a16:colId xmlns:a16="http://schemas.microsoft.com/office/drawing/2014/main" val="2863064562"/>
                    </a:ext>
                  </a:extLst>
                </a:gridCol>
                <a:gridCol w="1312347">
                  <a:extLst>
                    <a:ext uri="{9D8B030D-6E8A-4147-A177-3AD203B41FA5}">
                      <a16:colId xmlns:a16="http://schemas.microsoft.com/office/drawing/2014/main" val="965882360"/>
                    </a:ext>
                  </a:extLst>
                </a:gridCol>
                <a:gridCol w="1454991">
                  <a:extLst>
                    <a:ext uri="{9D8B030D-6E8A-4147-A177-3AD203B41FA5}">
                      <a16:colId xmlns:a16="http://schemas.microsoft.com/office/drawing/2014/main" val="2868651779"/>
                    </a:ext>
                  </a:extLst>
                </a:gridCol>
                <a:gridCol w="1312347">
                  <a:extLst>
                    <a:ext uri="{9D8B030D-6E8A-4147-A177-3AD203B41FA5}">
                      <a16:colId xmlns:a16="http://schemas.microsoft.com/office/drawing/2014/main" val="2227569850"/>
                    </a:ext>
                  </a:extLst>
                </a:gridCol>
                <a:gridCol w="1312347">
                  <a:extLst>
                    <a:ext uri="{9D8B030D-6E8A-4147-A177-3AD203B41FA5}">
                      <a16:colId xmlns:a16="http://schemas.microsoft.com/office/drawing/2014/main" val="4211008558"/>
                    </a:ext>
                  </a:extLst>
                </a:gridCol>
              </a:tblGrid>
              <a:tr h="1008140">
                <a:tc>
                  <a:txBody>
                    <a:bodyPr/>
                    <a:lstStyle/>
                    <a:p>
                      <a:pPr indent="0" algn="ctr">
                        <a:lnSpc>
                          <a:spcPct val="200000"/>
                        </a:lnSpc>
                        <a:spcAft>
                          <a:spcPts val="0"/>
                        </a:spcAft>
                      </a:pPr>
                      <a:r>
                        <a:rPr lang="es-EC" sz="1100" b="1">
                          <a:effectLst/>
                          <a:latin typeface="Arial" panose="020B0604020202020204" pitchFamily="34" charset="0"/>
                          <a:ea typeface="Calibri" panose="020F0502020204030204" pitchFamily="34" charset="0"/>
                          <a:cs typeface="Arial" panose="020B0604020202020204" pitchFamily="34" charset="0"/>
                        </a:rPr>
                        <a:t>Parámetro</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200000"/>
                        </a:lnSpc>
                        <a:spcAft>
                          <a:spcPts val="0"/>
                        </a:spcAft>
                      </a:pPr>
                      <a:r>
                        <a:rPr lang="es-EC" sz="1100" b="1">
                          <a:effectLst/>
                          <a:latin typeface="Arial" panose="020B0604020202020204" pitchFamily="34" charset="0"/>
                          <a:ea typeface="Calibri" panose="020F0502020204030204" pitchFamily="34" charset="0"/>
                          <a:cs typeface="Arial" panose="020B0604020202020204" pitchFamily="34" charset="0"/>
                        </a:rPr>
                        <a:t>pH</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200000"/>
                        </a:lnSpc>
                        <a:spcAft>
                          <a:spcPts val="0"/>
                        </a:spcAft>
                      </a:pPr>
                      <a:r>
                        <a:rPr lang="es-EC" sz="1100" b="1">
                          <a:effectLst/>
                          <a:latin typeface="Arial" panose="020B0604020202020204" pitchFamily="34" charset="0"/>
                          <a:ea typeface="Calibri" panose="020F0502020204030204" pitchFamily="34" charset="0"/>
                          <a:cs typeface="Arial" panose="020B0604020202020204" pitchFamily="34" charset="0"/>
                        </a:rPr>
                        <a:t>% Grasa</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200000"/>
                        </a:lnSpc>
                        <a:spcAft>
                          <a:spcPts val="0"/>
                        </a:spcAft>
                      </a:pPr>
                      <a:r>
                        <a:rPr lang="es-EC" sz="1100" b="1">
                          <a:effectLst/>
                          <a:latin typeface="Arial" panose="020B0604020202020204" pitchFamily="34" charset="0"/>
                          <a:ea typeface="Calibri" panose="020F0502020204030204" pitchFamily="34" charset="0"/>
                          <a:cs typeface="Arial" panose="020B0604020202020204" pitchFamily="34" charset="0"/>
                        </a:rPr>
                        <a:t>Densidad</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200000"/>
                        </a:lnSpc>
                        <a:spcAft>
                          <a:spcPts val="0"/>
                        </a:spcAft>
                      </a:pPr>
                      <a:r>
                        <a:rPr lang="es-EC" sz="1100" b="1">
                          <a:effectLst/>
                          <a:latin typeface="Arial" panose="020B0604020202020204" pitchFamily="34" charset="0"/>
                          <a:ea typeface="Calibri" panose="020F0502020204030204" pitchFamily="34" charset="0"/>
                          <a:cs typeface="Arial" panose="020B0604020202020204" pitchFamily="34" charset="0"/>
                        </a:rPr>
                        <a:t>Acidez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p>
                      <a:pPr indent="0" algn="ctr">
                        <a:lnSpc>
                          <a:spcPct val="200000"/>
                        </a:lnSpc>
                        <a:spcAft>
                          <a:spcPts val="0"/>
                        </a:spcAft>
                      </a:pPr>
                      <a:r>
                        <a:rPr lang="es-EC" sz="1100" b="1">
                          <a:effectLst/>
                          <a:latin typeface="Arial" panose="020B0604020202020204" pitchFamily="34" charset="0"/>
                          <a:ea typeface="Calibri" panose="020F0502020204030204" pitchFamily="34" charset="0"/>
                          <a:cs typeface="Arial" panose="020B0604020202020204" pitchFamily="34" charset="0"/>
                        </a:rPr>
                        <a:t>(% ácido láctico)</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200000"/>
                        </a:lnSpc>
                        <a:spcAft>
                          <a:spcPts val="0"/>
                        </a:spcAft>
                      </a:pPr>
                      <a:r>
                        <a:rPr lang="es-EC" sz="1100" b="1">
                          <a:effectLst/>
                          <a:latin typeface="Arial" panose="020B0604020202020204" pitchFamily="34" charset="0"/>
                          <a:ea typeface="Calibri" panose="020F0502020204030204" pitchFamily="34" charset="0"/>
                          <a:cs typeface="Arial" panose="020B0604020202020204" pitchFamily="34" charset="0"/>
                        </a:rPr>
                        <a:t>Extracto Seco</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200000"/>
                        </a:lnSpc>
                        <a:spcAft>
                          <a:spcPts val="0"/>
                        </a:spcAft>
                      </a:pPr>
                      <a:r>
                        <a:rPr lang="es-EC" sz="1100" b="1">
                          <a:effectLst/>
                          <a:latin typeface="Arial" panose="020B0604020202020204" pitchFamily="34" charset="0"/>
                          <a:ea typeface="Calibri" panose="020F0502020204030204" pitchFamily="34" charset="0"/>
                          <a:cs typeface="Arial" panose="020B0604020202020204" pitchFamily="34" charset="0"/>
                        </a:rPr>
                        <a:t>Proteína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200000"/>
                        </a:lnSpc>
                        <a:spcAft>
                          <a:spcPts val="0"/>
                        </a:spcAft>
                      </a:pPr>
                      <a:r>
                        <a:rPr lang="es-EC" sz="1100" b="1" dirty="0">
                          <a:effectLst/>
                          <a:latin typeface="Arial" panose="020B0604020202020204" pitchFamily="34" charset="0"/>
                          <a:ea typeface="Calibri" panose="020F0502020204030204" pitchFamily="34" charset="0"/>
                          <a:cs typeface="Arial" panose="020B0604020202020204" pitchFamily="34" charset="0"/>
                        </a:rPr>
                        <a:t>Caseína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1230133"/>
                  </a:ext>
                </a:extLst>
              </a:tr>
              <a:tr h="427385">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Válido</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30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30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30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30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30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30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30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08903580"/>
                  </a:ext>
                </a:extLst>
              </a:tr>
              <a:tr h="427385">
                <a:tc>
                  <a:txBody>
                    <a:bodyPr/>
                    <a:lstStyle/>
                    <a:p>
                      <a:pPr indent="0" algn="ctr">
                        <a:lnSpc>
                          <a:spcPct val="200000"/>
                        </a:lnSpc>
                        <a:spcAft>
                          <a:spcPts val="0"/>
                        </a:spcAft>
                      </a:pPr>
                      <a:r>
                        <a:rPr lang="es-EC" sz="1100" dirty="0">
                          <a:effectLst/>
                          <a:latin typeface="Arial" panose="020B0604020202020204" pitchFamily="34" charset="0"/>
                          <a:ea typeface="Calibri" panose="020F0502020204030204" pitchFamily="34" charset="0"/>
                          <a:cs typeface="Arial" panose="020B0604020202020204" pitchFamily="34" charset="0"/>
                        </a:rPr>
                        <a:t>Media</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6,60400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0,2667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1,028905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0,118320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7,68500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2,74467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2,23700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a:noFill/>
                    </a:lnB>
                  </a:tcPr>
                </a:tc>
                <a:extLst>
                  <a:ext uri="{0D108BD9-81ED-4DB2-BD59-A6C34878D82A}">
                    <a16:rowId xmlns:a16="http://schemas.microsoft.com/office/drawing/2014/main" val="68156196"/>
                  </a:ext>
                </a:extLst>
              </a:tr>
              <a:tr h="854771">
                <a:tc>
                  <a:txBody>
                    <a:bodyPr/>
                    <a:lstStyle/>
                    <a:p>
                      <a:pPr indent="0" algn="ctr">
                        <a:lnSpc>
                          <a:spcPct val="200000"/>
                        </a:lnSpc>
                        <a:spcAft>
                          <a:spcPts val="0"/>
                        </a:spcAft>
                      </a:pPr>
                      <a:r>
                        <a:rPr lang="es-EC" sz="1100" dirty="0">
                          <a:effectLst/>
                          <a:latin typeface="Arial" panose="020B0604020202020204" pitchFamily="34" charset="0"/>
                          <a:ea typeface="Calibri" panose="020F0502020204030204" pitchFamily="34" charset="0"/>
                          <a:cs typeface="Arial" panose="020B0604020202020204" pitchFamily="34" charset="0"/>
                        </a:rPr>
                        <a:t>Desviación Estándar</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0,03838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0,0994</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0,0007123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0,0067835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0,18303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0,10976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0,08960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a:noFill/>
                    </a:lnB>
                  </a:tcPr>
                </a:tc>
                <a:extLst>
                  <a:ext uri="{0D108BD9-81ED-4DB2-BD59-A6C34878D82A}">
                    <a16:rowId xmlns:a16="http://schemas.microsoft.com/office/drawing/2014/main" val="2992750436"/>
                  </a:ext>
                </a:extLst>
              </a:tr>
              <a:tr h="427385">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Varianza</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a:noFill/>
                    </a:lnB>
                  </a:tcPr>
                </a:tc>
                <a:tc>
                  <a:txBody>
                    <a:bodyPr/>
                    <a:lstStyle/>
                    <a:p>
                      <a:pPr indent="0" algn="ctr">
                        <a:lnSpc>
                          <a:spcPct val="200000"/>
                        </a:lnSpc>
                        <a:spcAft>
                          <a:spcPts val="0"/>
                        </a:spcAft>
                      </a:pPr>
                      <a:r>
                        <a:rPr lang="es-EC" sz="1100" dirty="0">
                          <a:effectLst/>
                          <a:latin typeface="Arial" panose="020B0604020202020204" pitchFamily="34" charset="0"/>
                          <a:ea typeface="Calibri" panose="020F0502020204030204" pitchFamily="34" charset="0"/>
                          <a:cs typeface="Arial" panose="020B0604020202020204" pitchFamily="34" charset="0"/>
                        </a:rPr>
                        <a:t>0,001</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0,010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0,000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0,000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0,034</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0,012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0,008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a:noFill/>
                    </a:lnB>
                  </a:tcPr>
                </a:tc>
                <a:extLst>
                  <a:ext uri="{0D108BD9-81ED-4DB2-BD59-A6C34878D82A}">
                    <a16:rowId xmlns:a16="http://schemas.microsoft.com/office/drawing/2014/main" val="3174103319"/>
                  </a:ext>
                </a:extLst>
              </a:tr>
              <a:tr h="427385">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Mínimo</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6,5500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0,1000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1,0270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0,1116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7,2600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2,5600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a:noFill/>
                    </a:lnB>
                  </a:tcPr>
                </a:tc>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2,0900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a:noFill/>
                    </a:lnB>
                  </a:tcPr>
                </a:tc>
                <a:extLst>
                  <a:ext uri="{0D108BD9-81ED-4DB2-BD59-A6C34878D82A}">
                    <a16:rowId xmlns:a16="http://schemas.microsoft.com/office/drawing/2014/main" val="1632968039"/>
                  </a:ext>
                </a:extLst>
              </a:tr>
              <a:tr h="427385">
                <a:tc>
                  <a:txBody>
                    <a:bodyPr/>
                    <a:lstStyle/>
                    <a:p>
                      <a:pPr indent="0" algn="ctr">
                        <a:lnSpc>
                          <a:spcPct val="200000"/>
                        </a:lnSpc>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Máximo</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lnSpc>
                          <a:spcPct val="200000"/>
                        </a:lnSpc>
                        <a:spcAft>
                          <a:spcPts val="0"/>
                        </a:spcAft>
                      </a:pPr>
                      <a:r>
                        <a:rPr lang="es-EC" sz="1100">
                          <a:solidFill>
                            <a:srgbClr val="010205"/>
                          </a:solidFill>
                          <a:effectLst/>
                          <a:latin typeface="Arial" panose="020B0604020202020204" pitchFamily="34" charset="0"/>
                          <a:ea typeface="Calibri" panose="020F0502020204030204" pitchFamily="34" charset="0"/>
                          <a:cs typeface="Arial" panose="020B0604020202020204" pitchFamily="34" charset="0"/>
                        </a:rPr>
                        <a:t>6,6700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lnSpc>
                          <a:spcPct val="200000"/>
                        </a:lnSpc>
                        <a:spcAft>
                          <a:spcPts val="0"/>
                        </a:spcAft>
                      </a:pPr>
                      <a:r>
                        <a:rPr lang="es-EC" sz="1100">
                          <a:solidFill>
                            <a:srgbClr val="010205"/>
                          </a:solidFill>
                          <a:effectLst/>
                          <a:latin typeface="Arial" panose="020B0604020202020204" pitchFamily="34" charset="0"/>
                          <a:ea typeface="Calibri" panose="020F0502020204030204" pitchFamily="34" charset="0"/>
                          <a:cs typeface="Arial" panose="020B0604020202020204" pitchFamily="34" charset="0"/>
                        </a:rPr>
                        <a:t>0,4000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lnSpc>
                          <a:spcPct val="200000"/>
                        </a:lnSpc>
                        <a:spcAft>
                          <a:spcPts val="0"/>
                        </a:spcAft>
                      </a:pPr>
                      <a:r>
                        <a:rPr lang="es-EC" sz="1100">
                          <a:solidFill>
                            <a:srgbClr val="010205"/>
                          </a:solidFill>
                          <a:effectLst/>
                          <a:latin typeface="Arial" panose="020B0604020202020204" pitchFamily="34" charset="0"/>
                          <a:ea typeface="Calibri" panose="020F0502020204030204" pitchFamily="34" charset="0"/>
                          <a:cs typeface="Arial" panose="020B0604020202020204" pitchFamily="34" charset="0"/>
                        </a:rPr>
                        <a:t>1,0300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lnSpc>
                          <a:spcPct val="200000"/>
                        </a:lnSpc>
                        <a:spcAft>
                          <a:spcPts val="0"/>
                        </a:spcAft>
                      </a:pPr>
                      <a:r>
                        <a:rPr lang="es-EC"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0,1350</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lnSpc>
                          <a:spcPct val="200000"/>
                        </a:lnSpc>
                        <a:spcAft>
                          <a:spcPts val="0"/>
                        </a:spcAft>
                      </a:pPr>
                      <a:r>
                        <a:rPr lang="es-EC" sz="1100">
                          <a:solidFill>
                            <a:srgbClr val="010205"/>
                          </a:solidFill>
                          <a:effectLst/>
                          <a:latin typeface="Arial" panose="020B0604020202020204" pitchFamily="34" charset="0"/>
                          <a:ea typeface="Calibri" panose="020F0502020204030204" pitchFamily="34" charset="0"/>
                          <a:cs typeface="Arial" panose="020B0604020202020204" pitchFamily="34" charset="0"/>
                        </a:rPr>
                        <a:t>8,0000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lnSpc>
                          <a:spcPct val="200000"/>
                        </a:lnSpc>
                        <a:spcAft>
                          <a:spcPts val="0"/>
                        </a:spcAft>
                      </a:pPr>
                      <a:r>
                        <a:rPr lang="es-EC" sz="1100">
                          <a:solidFill>
                            <a:srgbClr val="010205"/>
                          </a:solidFill>
                          <a:effectLst/>
                          <a:latin typeface="Arial" panose="020B0604020202020204" pitchFamily="34" charset="0"/>
                          <a:ea typeface="Calibri" panose="020F0502020204030204" pitchFamily="34" charset="0"/>
                          <a:cs typeface="Arial" panose="020B0604020202020204" pitchFamily="34" charset="0"/>
                        </a:rPr>
                        <a:t>3,1400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lnSpc>
                          <a:spcPct val="200000"/>
                        </a:lnSpc>
                        <a:spcAft>
                          <a:spcPts val="0"/>
                        </a:spcAft>
                      </a:pPr>
                      <a:r>
                        <a:rPr lang="es-EC"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2,5600</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7794" marR="67794"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59907"/>
                  </a:ext>
                </a:extLst>
              </a:tr>
            </a:tbl>
          </a:graphicData>
        </a:graphic>
      </p:graphicFrame>
      <p:sp>
        <p:nvSpPr>
          <p:cNvPr id="6" name="Rectángulo 5"/>
          <p:cNvSpPr/>
          <p:nvPr/>
        </p:nvSpPr>
        <p:spPr>
          <a:xfrm>
            <a:off x="986495" y="2866885"/>
            <a:ext cx="10312876" cy="358078"/>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CuadroTexto 11">
            <a:extLst>
              <a:ext uri="{FF2B5EF4-FFF2-40B4-BE49-F238E27FC236}">
                <a16:creationId xmlns:a16="http://schemas.microsoft.com/office/drawing/2014/main" id="{A867F165-2328-48F6-BB7F-5FB5922DACFD}"/>
              </a:ext>
            </a:extLst>
          </p:cNvPr>
          <p:cNvSpPr txBox="1"/>
          <p:nvPr/>
        </p:nvSpPr>
        <p:spPr>
          <a:xfrm>
            <a:off x="434696" y="6349095"/>
            <a:ext cx="4953407" cy="461665"/>
          </a:xfrm>
          <a:prstGeom prst="rect">
            <a:avLst/>
          </a:prstGeom>
          <a:noFill/>
        </p:spPr>
        <p:txBody>
          <a:bodyPr wrap="none" rtlCol="0">
            <a:spAutoFit/>
          </a:bodyPr>
          <a:lstStyle/>
          <a:p>
            <a:r>
              <a:rPr lang="es-ES" sz="1200" dirty="0" smtClean="0"/>
              <a:t> (Instituto Ecuatoriano de Normalización INEN, 2011)      </a:t>
            </a:r>
            <a:r>
              <a:rPr lang="es-ES" sz="1200" dirty="0"/>
              <a:t>(</a:t>
            </a:r>
            <a:r>
              <a:rPr lang="es-ES" sz="1200" dirty="0" err="1"/>
              <a:t>Alayo</a:t>
            </a:r>
            <a:r>
              <a:rPr lang="es-ES" sz="1200" dirty="0"/>
              <a:t>, 2017).</a:t>
            </a:r>
            <a:endParaRPr lang="en-US" sz="1200" dirty="0"/>
          </a:p>
          <a:p>
            <a:endParaRPr lang="en-US" sz="1200" dirty="0"/>
          </a:p>
        </p:txBody>
      </p:sp>
    </p:spTree>
    <p:extLst>
      <p:ext uri="{BB962C8B-B14F-4D97-AF65-F5344CB8AC3E}">
        <p14:creationId xmlns:p14="http://schemas.microsoft.com/office/powerpoint/2010/main" val="11608779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F3B0A59-DB9D-4D30-810E-DFF0676AE86A}"/>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89FA6BD9-AE7F-4DF6-B4FC-B55D2B7CAEA3}"/>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RESULTADOS Y DISCUSIÓN</a:t>
            </a:r>
          </a:p>
        </p:txBody>
      </p:sp>
      <p:sp>
        <p:nvSpPr>
          <p:cNvPr id="8" name="Rectángulo: esquinas redondeadas 7">
            <a:extLst>
              <a:ext uri="{FF2B5EF4-FFF2-40B4-BE49-F238E27FC236}">
                <a16:creationId xmlns:a16="http://schemas.microsoft.com/office/drawing/2014/main" id="{C7EC101C-E110-42FD-AB57-359C4D06E988}"/>
              </a:ext>
            </a:extLst>
          </p:cNvPr>
          <p:cNvSpPr/>
          <p:nvPr/>
        </p:nvSpPr>
        <p:spPr>
          <a:xfrm>
            <a:off x="609602" y="626918"/>
            <a:ext cx="10972798" cy="483279"/>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s-ES" sz="2500" b="1" dirty="0"/>
              <a:t>Parámetros fisicoquímicos</a:t>
            </a:r>
            <a:endParaRPr lang="es-EC" sz="2500" b="1" dirty="0"/>
          </a:p>
        </p:txBody>
      </p:sp>
      <p:sp>
        <p:nvSpPr>
          <p:cNvPr id="10" name="CuadroTexto 9">
            <a:extLst>
              <a:ext uri="{FF2B5EF4-FFF2-40B4-BE49-F238E27FC236}">
                <a16:creationId xmlns:a16="http://schemas.microsoft.com/office/drawing/2014/main" id="{EB383B22-AF1F-45C8-88DD-4C12B1E4B044}"/>
              </a:ext>
            </a:extLst>
          </p:cNvPr>
          <p:cNvSpPr txBox="1"/>
          <p:nvPr/>
        </p:nvSpPr>
        <p:spPr>
          <a:xfrm>
            <a:off x="122827" y="95530"/>
            <a:ext cx="441146" cy="369332"/>
          </a:xfrm>
          <a:prstGeom prst="rect">
            <a:avLst/>
          </a:prstGeom>
          <a:noFill/>
        </p:spPr>
        <p:txBody>
          <a:bodyPr wrap="none" rtlCol="0">
            <a:spAutoFit/>
          </a:bodyPr>
          <a:lstStyle/>
          <a:p>
            <a:r>
              <a:rPr lang="es-ES" dirty="0" smtClean="0"/>
              <a:t>18</a:t>
            </a:r>
            <a:endParaRPr lang="es-EC" dirty="0"/>
          </a:p>
        </p:txBody>
      </p:sp>
      <p:pic>
        <p:nvPicPr>
          <p:cNvPr id="11" name="Imagen 10"/>
          <p:cNvPicPr>
            <a:picLocks noChangeAspect="1"/>
          </p:cNvPicPr>
          <p:nvPr/>
        </p:nvPicPr>
        <p:blipFill rotWithShape="1">
          <a:blip r:embed="rId2">
            <a:extLst>
              <a:ext uri="{28A0092B-C50C-407E-A947-70E740481C1C}">
                <a14:useLocalDpi xmlns:a14="http://schemas.microsoft.com/office/drawing/2010/main" val="0"/>
              </a:ext>
            </a:extLst>
          </a:blip>
          <a:srcRect l="18113" t="54303" r="35047" b="16631"/>
          <a:stretch/>
        </p:blipFill>
        <p:spPr>
          <a:xfrm>
            <a:off x="5352858" y="1717809"/>
            <a:ext cx="6708614" cy="2087574"/>
          </a:xfrm>
          <a:prstGeom prst="rect">
            <a:avLst/>
          </a:prstGeom>
        </p:spPr>
      </p:pic>
      <p:sp>
        <p:nvSpPr>
          <p:cNvPr id="12" name="CuadroTexto 11">
            <a:extLst>
              <a:ext uri="{FF2B5EF4-FFF2-40B4-BE49-F238E27FC236}">
                <a16:creationId xmlns:a16="http://schemas.microsoft.com/office/drawing/2014/main" id="{A867F165-2328-48F6-BB7F-5FB5922DACFD}"/>
              </a:ext>
            </a:extLst>
          </p:cNvPr>
          <p:cNvSpPr txBox="1"/>
          <p:nvPr/>
        </p:nvSpPr>
        <p:spPr>
          <a:xfrm>
            <a:off x="434696" y="6349095"/>
            <a:ext cx="4953407" cy="461665"/>
          </a:xfrm>
          <a:prstGeom prst="rect">
            <a:avLst/>
          </a:prstGeom>
          <a:noFill/>
        </p:spPr>
        <p:txBody>
          <a:bodyPr wrap="none" rtlCol="0">
            <a:spAutoFit/>
          </a:bodyPr>
          <a:lstStyle/>
          <a:p>
            <a:r>
              <a:rPr lang="es-ES" sz="1200" dirty="0" smtClean="0"/>
              <a:t> (Instituto Ecuatoriano de Normalización INEN, 2011)      </a:t>
            </a:r>
            <a:r>
              <a:rPr lang="es-ES" sz="1200" dirty="0"/>
              <a:t>(</a:t>
            </a:r>
            <a:r>
              <a:rPr lang="es-ES" sz="1200" dirty="0" err="1"/>
              <a:t>Alayo</a:t>
            </a:r>
            <a:r>
              <a:rPr lang="es-ES" sz="1200" dirty="0"/>
              <a:t>, 2017).</a:t>
            </a:r>
            <a:endParaRPr lang="en-US" sz="1200" dirty="0"/>
          </a:p>
          <a:p>
            <a:endParaRPr lang="en-US" sz="1200" dirty="0"/>
          </a:p>
        </p:txBody>
      </p:sp>
      <p:sp>
        <p:nvSpPr>
          <p:cNvPr id="2" name="Rectángulo 1"/>
          <p:cNvSpPr/>
          <p:nvPr/>
        </p:nvSpPr>
        <p:spPr>
          <a:xfrm>
            <a:off x="7867785" y="4308027"/>
            <a:ext cx="2725825"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EC">
                <a:latin typeface="Arial" panose="020B0604020202020204" pitchFamily="34" charset="0"/>
                <a:ea typeface="Calibri" panose="020F0502020204030204" pitchFamily="34" charset="0"/>
              </a:rPr>
              <a:t>mejor opción para aportar un mayor valor nutricional</a:t>
            </a:r>
            <a:endParaRPr lang="en-US"/>
          </a:p>
        </p:txBody>
      </p:sp>
      <p:sp>
        <p:nvSpPr>
          <p:cNvPr id="7" name="Rectángulo 6"/>
          <p:cNvSpPr/>
          <p:nvPr/>
        </p:nvSpPr>
        <p:spPr>
          <a:xfrm>
            <a:off x="1355326" y="1363866"/>
            <a:ext cx="3112146"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C" sz="2000" smtClean="0">
                <a:latin typeface="Arial" panose="020B0604020202020204" pitchFamily="34" charset="0"/>
                <a:ea typeface="Calibri" panose="020F0502020204030204" pitchFamily="34" charset="0"/>
              </a:rPr>
              <a:t>SUERO DE TIPO DULCE O BUTTERMILK</a:t>
            </a:r>
            <a:endParaRPr lang="en-US" sz="2000"/>
          </a:p>
        </p:txBody>
      </p:sp>
      <p:graphicFrame>
        <p:nvGraphicFramePr>
          <p:cNvPr id="9" name="Tabla 8"/>
          <p:cNvGraphicFramePr>
            <a:graphicFrameLocks noGrp="1"/>
          </p:cNvGraphicFramePr>
          <p:nvPr>
            <p:extLst>
              <p:ext uri="{D42A27DB-BD31-4B8C-83A1-F6EECF244321}">
                <p14:modId xmlns:p14="http://schemas.microsoft.com/office/powerpoint/2010/main" val="3657039279"/>
              </p:ext>
            </p:extLst>
          </p:nvPr>
        </p:nvGraphicFramePr>
        <p:xfrm>
          <a:off x="343400" y="2528760"/>
          <a:ext cx="5066731" cy="3175000"/>
        </p:xfrm>
        <a:graphic>
          <a:graphicData uri="http://schemas.openxmlformats.org/drawingml/2006/table">
            <a:tbl>
              <a:tblPr firstRow="1" bandRow="1">
                <a:tableStyleId>{9D7B26C5-4107-4FEC-AEDC-1716B250A1EF}</a:tableStyleId>
              </a:tblPr>
              <a:tblGrid>
                <a:gridCol w="1912295">
                  <a:extLst>
                    <a:ext uri="{9D8B030D-6E8A-4147-A177-3AD203B41FA5}">
                      <a16:colId xmlns:a16="http://schemas.microsoft.com/office/drawing/2014/main" val="162145600"/>
                    </a:ext>
                  </a:extLst>
                </a:gridCol>
                <a:gridCol w="3154436">
                  <a:extLst>
                    <a:ext uri="{9D8B030D-6E8A-4147-A177-3AD203B41FA5}">
                      <a16:colId xmlns:a16="http://schemas.microsoft.com/office/drawing/2014/main" val="909681689"/>
                    </a:ext>
                  </a:extLst>
                </a:gridCol>
              </a:tblGrid>
              <a:tr h="370840">
                <a:tc>
                  <a:txBody>
                    <a:bodyPr/>
                    <a:lstStyle/>
                    <a:p>
                      <a:pPr algn="ctr"/>
                      <a:r>
                        <a:rPr lang="es-ES" sz="1600" dirty="0" smtClean="0"/>
                        <a:t>Parámetro</a:t>
                      </a:r>
                      <a:endParaRPr lang="en-US" sz="1600" b="1" dirty="0">
                        <a:solidFill>
                          <a:sysClr val="windowText" lastClr="000000"/>
                        </a:solidFill>
                      </a:endParaRPr>
                    </a:p>
                  </a:txBody>
                  <a:tcPr anchor="ctr"/>
                </a:tc>
                <a:tc>
                  <a:txBody>
                    <a:bodyPr/>
                    <a:lstStyle/>
                    <a:p>
                      <a:pPr algn="ctr"/>
                      <a:r>
                        <a:rPr lang="es-ES" sz="1600" dirty="0" smtClean="0"/>
                        <a:t>Valor</a:t>
                      </a:r>
                      <a:endParaRPr lang="en-US" sz="1600" dirty="0">
                        <a:solidFill>
                          <a:sysClr val="windowText" lastClr="000000"/>
                        </a:solidFill>
                      </a:endParaRPr>
                    </a:p>
                  </a:txBody>
                  <a:tcPr anchor="ctr"/>
                </a:tc>
                <a:extLst>
                  <a:ext uri="{0D108BD9-81ED-4DB2-BD59-A6C34878D82A}">
                    <a16:rowId xmlns:a16="http://schemas.microsoft.com/office/drawing/2014/main" val="89919235"/>
                  </a:ext>
                </a:extLst>
              </a:tr>
              <a:tr h="370840">
                <a:tc>
                  <a:txBody>
                    <a:bodyPr/>
                    <a:lstStyle/>
                    <a:p>
                      <a:pPr algn="ctr"/>
                      <a:r>
                        <a:rPr lang="es-ES" sz="1600" dirty="0" smtClean="0"/>
                        <a:t>pH</a:t>
                      </a:r>
                      <a:endParaRPr lang="en-US" sz="1600" b="1" dirty="0">
                        <a:solidFill>
                          <a:sysClr val="windowText" lastClr="000000"/>
                        </a:solidFill>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smtClean="0">
                          <a:effectLst/>
                        </a:rPr>
                        <a:t>6,60 ± 0,038</a:t>
                      </a:r>
                      <a:endParaRPr lang="en-US" sz="1600" dirty="0" smtClean="0">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109602197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smtClean="0">
                          <a:effectLst/>
                        </a:rPr>
                        <a:t>% Grasa</a:t>
                      </a:r>
                      <a:endParaRPr lang="en-US" sz="1600" b="1" dirty="0" smtClean="0">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smtClean="0">
                          <a:effectLst/>
                        </a:rPr>
                        <a:t>0,267 ± 0,099</a:t>
                      </a:r>
                      <a:endParaRPr lang="en-US" sz="1600" dirty="0" smtClean="0">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2126715466"/>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smtClean="0">
                          <a:effectLst/>
                        </a:rPr>
                        <a:t>Densidad</a:t>
                      </a:r>
                      <a:endParaRPr lang="en-US" sz="1600" b="1" dirty="0" smtClean="0">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smtClean="0">
                          <a:effectLst/>
                        </a:rPr>
                        <a:t>1,029 ± 0,0007</a:t>
                      </a:r>
                      <a:endParaRPr lang="en-US" sz="1600" dirty="0" smtClean="0">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1207465622"/>
                  </a:ext>
                </a:extLst>
              </a:tr>
              <a:tr h="370840">
                <a:tc>
                  <a:txBody>
                    <a:bodyPr/>
                    <a:lstStyle/>
                    <a:p>
                      <a:pPr algn="ctr"/>
                      <a:r>
                        <a:rPr lang="en-US" sz="1600" dirty="0" err="1" smtClean="0"/>
                        <a:t>Acidez</a:t>
                      </a:r>
                      <a:r>
                        <a:rPr lang="en-US" sz="1600" dirty="0" smtClean="0"/>
                        <a:t> </a:t>
                      </a:r>
                    </a:p>
                    <a:p>
                      <a:pPr algn="ctr"/>
                      <a:r>
                        <a:rPr lang="en-US" sz="1600" dirty="0" smtClean="0"/>
                        <a:t>(% </a:t>
                      </a:r>
                      <a:r>
                        <a:rPr lang="en-US" sz="1600" dirty="0" err="1" smtClean="0"/>
                        <a:t>ácido</a:t>
                      </a:r>
                      <a:r>
                        <a:rPr lang="en-US" sz="1600" dirty="0" smtClean="0"/>
                        <a:t> </a:t>
                      </a:r>
                      <a:r>
                        <a:rPr lang="en-US" sz="1600" dirty="0" err="1" smtClean="0"/>
                        <a:t>láctico</a:t>
                      </a:r>
                      <a:r>
                        <a:rPr lang="en-US" sz="1600" dirty="0" smtClean="0"/>
                        <a:t>)</a:t>
                      </a:r>
                      <a:endParaRPr lang="en-US" sz="1600" b="1" dirty="0" smtClean="0">
                        <a:solidFill>
                          <a:sysClr val="windowText" lastClr="000000"/>
                        </a:solidFill>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smtClean="0">
                          <a:effectLst/>
                        </a:rPr>
                        <a:t>0,118  ±  0,007</a:t>
                      </a:r>
                      <a:endParaRPr lang="en-US" sz="1600" dirty="0" smtClean="0">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231608268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smtClean="0">
                          <a:effectLst/>
                        </a:rPr>
                        <a:t>Extracto Seco</a:t>
                      </a:r>
                      <a:endParaRPr lang="en-US" sz="1600" b="1" dirty="0" smtClean="0">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smtClean="0">
                          <a:effectLst/>
                        </a:rPr>
                        <a:t>7,685 ± 0,183</a:t>
                      </a:r>
                      <a:endParaRPr lang="en-US" sz="1600" dirty="0" smtClean="0">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2904893657"/>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smtClean="0">
                          <a:effectLst/>
                        </a:rPr>
                        <a:t>Proteína (%)</a:t>
                      </a:r>
                      <a:endParaRPr lang="en-US" sz="1600" b="1" dirty="0" smtClean="0">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smtClean="0">
                          <a:effectLst/>
                        </a:rPr>
                        <a:t>2,745 ± 0,109</a:t>
                      </a:r>
                      <a:endParaRPr lang="en-US" sz="1600" dirty="0" smtClean="0">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2729839265"/>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smtClean="0">
                          <a:effectLst/>
                        </a:rPr>
                        <a:t>Caseína (%)</a:t>
                      </a:r>
                      <a:endParaRPr lang="en-US" sz="1600" b="1" dirty="0" smtClean="0">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smtClean="0">
                          <a:effectLst/>
                        </a:rPr>
                        <a:t>2,237 ± 0,089</a:t>
                      </a:r>
                      <a:endParaRPr lang="en-US" sz="1600" dirty="0" smtClean="0">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3424483302"/>
                  </a:ext>
                </a:extLst>
              </a:tr>
            </a:tbl>
          </a:graphicData>
        </a:graphic>
      </p:graphicFrame>
      <p:sp>
        <p:nvSpPr>
          <p:cNvPr id="13" name="Rectángulo 12"/>
          <p:cNvSpPr/>
          <p:nvPr/>
        </p:nvSpPr>
        <p:spPr>
          <a:xfrm>
            <a:off x="7755623" y="1265480"/>
            <a:ext cx="1903085" cy="369332"/>
          </a:xfrm>
          <a:prstGeom prst="rect">
            <a:avLst/>
          </a:prstGeom>
        </p:spPr>
        <p:txBody>
          <a:bodyPr wrap="none">
            <a:spAutoFit/>
          </a:bodyPr>
          <a:lstStyle/>
          <a:p>
            <a:r>
              <a:rPr lang="es-EC" i="1" dirty="0">
                <a:latin typeface="Arial" panose="020B0604020202020204" pitchFamily="34" charset="0"/>
                <a:ea typeface="Calibri" panose="020F0502020204030204" pitchFamily="34" charset="0"/>
                <a:cs typeface="Arial" panose="020B0604020202020204" pitchFamily="34" charset="0"/>
              </a:rPr>
              <a:t>NTE INEN 2594 </a:t>
            </a:r>
            <a:endParaRPr lang="en-US" dirty="0"/>
          </a:p>
        </p:txBody>
      </p:sp>
    </p:spTree>
    <p:extLst>
      <p:ext uri="{BB962C8B-B14F-4D97-AF65-F5344CB8AC3E}">
        <p14:creationId xmlns:p14="http://schemas.microsoft.com/office/powerpoint/2010/main" val="3684630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4C69D057-61FA-4685-88E4-6F8282CFEE33}"/>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675A1CB6-E846-4729-AA40-ED2BD1487FB1}"/>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S" sz="3000" dirty="0">
                <a:solidFill>
                  <a:schemeClr val="tx1"/>
                </a:solidFill>
                <a:latin typeface="Arial"/>
              </a:rPr>
              <a:t>INTRODUCCIÓN</a:t>
            </a:r>
            <a:endParaRPr lang="es-EC" sz="3000" dirty="0">
              <a:solidFill>
                <a:schemeClr val="tx1"/>
              </a:solidFill>
              <a:latin typeface="Arial"/>
            </a:endParaRPr>
          </a:p>
        </p:txBody>
      </p:sp>
      <p:sp>
        <p:nvSpPr>
          <p:cNvPr id="25" name="CuadroTexto 24">
            <a:extLst>
              <a:ext uri="{FF2B5EF4-FFF2-40B4-BE49-F238E27FC236}">
                <a16:creationId xmlns:a16="http://schemas.microsoft.com/office/drawing/2014/main" id="{F527301A-7833-4889-A365-4F0A91E951E0}"/>
              </a:ext>
            </a:extLst>
          </p:cNvPr>
          <p:cNvSpPr txBox="1"/>
          <p:nvPr/>
        </p:nvSpPr>
        <p:spPr>
          <a:xfrm>
            <a:off x="-10419" y="6392307"/>
            <a:ext cx="8707192" cy="276999"/>
          </a:xfrm>
          <a:prstGeom prst="rect">
            <a:avLst/>
          </a:prstGeom>
          <a:noFill/>
        </p:spPr>
        <p:txBody>
          <a:bodyPr wrap="none" rtlCol="0">
            <a:spAutoFit/>
          </a:bodyPr>
          <a:lstStyle/>
          <a:p>
            <a:r>
              <a:rPr lang="es-ES" sz="1200" smtClean="0"/>
              <a:t> (Centro de Industria Láctea del Ecuador, 2018) (Parra, 2009) (Pais et al., 2017) (Valencia &amp; Ramírez, 2009) (Guerrón, 2015).</a:t>
            </a:r>
            <a:endParaRPr lang="en-US" sz="1200" dirty="0"/>
          </a:p>
        </p:txBody>
      </p:sp>
      <p:sp>
        <p:nvSpPr>
          <p:cNvPr id="24" name="CuadroTexto 23">
            <a:extLst>
              <a:ext uri="{FF2B5EF4-FFF2-40B4-BE49-F238E27FC236}">
                <a16:creationId xmlns:a16="http://schemas.microsoft.com/office/drawing/2014/main" id="{AD744507-6C6D-473C-89B5-9891733C6D8A}"/>
              </a:ext>
            </a:extLst>
          </p:cNvPr>
          <p:cNvSpPr txBox="1"/>
          <p:nvPr/>
        </p:nvSpPr>
        <p:spPr>
          <a:xfrm>
            <a:off x="122827" y="95530"/>
            <a:ext cx="312906" cy="369332"/>
          </a:xfrm>
          <a:prstGeom prst="rect">
            <a:avLst/>
          </a:prstGeom>
          <a:noFill/>
        </p:spPr>
        <p:txBody>
          <a:bodyPr wrap="none" rtlCol="0">
            <a:spAutoFit/>
          </a:bodyPr>
          <a:lstStyle/>
          <a:p>
            <a:r>
              <a:rPr lang="es-ES" dirty="0"/>
              <a:t>1</a:t>
            </a:r>
            <a:endParaRPr lang="es-ES" dirty="0" smtClean="0"/>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096" y="1320139"/>
            <a:ext cx="1304408" cy="1438110"/>
          </a:xfrm>
          <a:prstGeom prst="rect">
            <a:avLst/>
          </a:prstGeom>
        </p:spPr>
      </p:pic>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9005" y="1834542"/>
            <a:ext cx="2090656" cy="1714991"/>
          </a:xfrm>
          <a:prstGeom prst="rect">
            <a:avLst/>
          </a:prstGeom>
        </p:spPr>
      </p:pic>
      <p:sp>
        <p:nvSpPr>
          <p:cNvPr id="13" name="Flecha curvada hacia abajo 12"/>
          <p:cNvSpPr/>
          <p:nvPr/>
        </p:nvSpPr>
        <p:spPr>
          <a:xfrm>
            <a:off x="734944" y="906911"/>
            <a:ext cx="1810538" cy="55388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ángulo 13"/>
          <p:cNvSpPr/>
          <p:nvPr/>
        </p:nvSpPr>
        <p:spPr>
          <a:xfrm>
            <a:off x="4343177" y="3180201"/>
            <a:ext cx="1800045" cy="369332"/>
          </a:xfrm>
          <a:prstGeom prst="rect">
            <a:avLst/>
          </a:prstGeom>
        </p:spPr>
        <p:txBody>
          <a:bodyPr wrap="square">
            <a:spAutoFit/>
          </a:bodyPr>
          <a:lstStyle/>
          <a:p>
            <a:r>
              <a:rPr lang="es-EC" dirty="0" smtClean="0">
                <a:latin typeface="Arial" panose="020B0604020202020204" pitchFamily="34" charset="0"/>
                <a:ea typeface="Calibri" panose="020F0502020204030204" pitchFamily="34" charset="0"/>
              </a:rPr>
              <a:t>6 </a:t>
            </a:r>
            <a:r>
              <a:rPr lang="es-EC" dirty="0">
                <a:latin typeface="Arial" panose="020B0604020202020204" pitchFamily="34" charset="0"/>
                <a:ea typeface="Calibri" panose="020F0502020204030204" pitchFamily="34" charset="0"/>
              </a:rPr>
              <a:t>litros por vaca</a:t>
            </a:r>
            <a:endParaRPr lang="en-US" dirty="0"/>
          </a:p>
        </p:txBody>
      </p:sp>
      <p:sp>
        <p:nvSpPr>
          <p:cNvPr id="16" name="Rectángulo 15"/>
          <p:cNvSpPr/>
          <p:nvPr/>
        </p:nvSpPr>
        <p:spPr>
          <a:xfrm>
            <a:off x="2069734" y="1509506"/>
            <a:ext cx="174919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C" dirty="0">
                <a:latin typeface="Arial" panose="020B0604020202020204" pitchFamily="34" charset="0"/>
                <a:ea typeface="Calibri" panose="020F0502020204030204" pitchFamily="34" charset="0"/>
              </a:rPr>
              <a:t>836.518 vacas </a:t>
            </a:r>
            <a:endParaRPr lang="en-US" dirty="0"/>
          </a:p>
        </p:txBody>
      </p:sp>
      <p:cxnSp>
        <p:nvCxnSpPr>
          <p:cNvPr id="18" name="Conector angular 17"/>
          <p:cNvCxnSpPr>
            <a:endCxn id="14" idx="1"/>
          </p:cNvCxnSpPr>
          <p:nvPr/>
        </p:nvCxnSpPr>
        <p:spPr>
          <a:xfrm>
            <a:off x="2760453" y="3105509"/>
            <a:ext cx="1582724" cy="259358"/>
          </a:xfrm>
          <a:prstGeom prst="bentConnector3">
            <a:avLst>
              <a:gd name="adj1" fmla="val 947"/>
            </a:avLst>
          </a:prstGeom>
          <a:ln>
            <a:tailEnd type="triangle"/>
          </a:ln>
        </p:spPr>
        <p:style>
          <a:lnRef idx="2">
            <a:schemeClr val="accent2"/>
          </a:lnRef>
          <a:fillRef idx="0">
            <a:schemeClr val="accent2"/>
          </a:fillRef>
          <a:effectRef idx="1">
            <a:schemeClr val="accent2"/>
          </a:effectRef>
          <a:fontRef idx="minor">
            <a:schemeClr val="tx1"/>
          </a:fontRef>
        </p:style>
      </p:cxnSp>
      <p:pic>
        <p:nvPicPr>
          <p:cNvPr id="29" name="Imagen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3052" y="728260"/>
            <a:ext cx="3962082" cy="2377249"/>
          </a:xfrm>
          <a:prstGeom prst="rect">
            <a:avLst/>
          </a:prstGeom>
        </p:spPr>
      </p:pic>
      <p:sp>
        <p:nvSpPr>
          <p:cNvPr id="31" name="Flecha doblada hacia arriba 30"/>
          <p:cNvSpPr/>
          <p:nvPr/>
        </p:nvSpPr>
        <p:spPr>
          <a:xfrm rot="16200000" flipV="1">
            <a:off x="4919587" y="2186871"/>
            <a:ext cx="1226927" cy="855839"/>
          </a:xfrm>
          <a:prstGeom prst="bentUpArrow">
            <a:avLst>
              <a:gd name="adj1" fmla="val 25000"/>
              <a:gd name="adj2" fmla="val 2314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ángulo 31"/>
          <p:cNvSpPr/>
          <p:nvPr/>
        </p:nvSpPr>
        <p:spPr>
          <a:xfrm>
            <a:off x="6544340" y="1773475"/>
            <a:ext cx="1816523" cy="30777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s-EC" sz="1400" dirty="0">
                <a:latin typeface="Arial" panose="020B0604020202020204" pitchFamily="34" charset="0"/>
                <a:ea typeface="Calibri" panose="020F0502020204030204" pitchFamily="34" charset="0"/>
              </a:rPr>
              <a:t>53% </a:t>
            </a:r>
            <a:r>
              <a:rPr lang="es-EC" sz="1400" dirty="0" smtClean="0">
                <a:latin typeface="Arial" panose="020B0604020202020204" pitchFamily="34" charset="0"/>
                <a:ea typeface="Calibri" panose="020F0502020204030204" pitchFamily="34" charset="0"/>
              </a:rPr>
              <a:t>industria </a:t>
            </a:r>
            <a:r>
              <a:rPr lang="es-EC" sz="1400" dirty="0">
                <a:latin typeface="Arial" panose="020B0604020202020204" pitchFamily="34" charset="0"/>
                <a:ea typeface="Calibri" panose="020F0502020204030204" pitchFamily="34" charset="0"/>
              </a:rPr>
              <a:t>formal</a:t>
            </a:r>
            <a:endParaRPr lang="en-US" sz="1400" dirty="0"/>
          </a:p>
        </p:txBody>
      </p:sp>
      <p:sp>
        <p:nvSpPr>
          <p:cNvPr id="38" name="Rectángulo redondeado 37"/>
          <p:cNvSpPr/>
          <p:nvPr/>
        </p:nvSpPr>
        <p:spPr>
          <a:xfrm>
            <a:off x="1908723" y="4320131"/>
            <a:ext cx="3260565" cy="37424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lvl="0" algn="r"/>
            <a:r>
              <a:rPr lang="es-EC" sz="1600"/>
              <a:t>1,7 millones de suero de leche</a:t>
            </a:r>
            <a:endParaRPr lang="en-US" sz="1600" dirty="0"/>
          </a:p>
        </p:txBody>
      </p:sp>
      <p:pic>
        <p:nvPicPr>
          <p:cNvPr id="36" name="Imagen 35"/>
          <p:cNvPicPr>
            <a:picLocks noChangeAspect="1"/>
          </p:cNvPicPr>
          <p:nvPr/>
        </p:nvPicPr>
        <p:blipFill rotWithShape="1">
          <a:blip r:embed="rId5" cstate="print">
            <a:extLst>
              <a:ext uri="{28A0092B-C50C-407E-A947-70E740481C1C}">
                <a14:useLocalDpi xmlns:a14="http://schemas.microsoft.com/office/drawing/2010/main" val="0"/>
              </a:ext>
            </a:extLst>
          </a:blip>
          <a:srcRect b="28370"/>
          <a:stretch/>
        </p:blipFill>
        <p:spPr>
          <a:xfrm>
            <a:off x="734944" y="3631185"/>
            <a:ext cx="1502524" cy="10762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9" name="Rectángulo 38"/>
          <p:cNvSpPr/>
          <p:nvPr/>
        </p:nvSpPr>
        <p:spPr>
          <a:xfrm>
            <a:off x="5486400" y="4169311"/>
            <a:ext cx="6096000" cy="646331"/>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es-EC" dirty="0" smtClean="0">
                <a:latin typeface="Arial" panose="020B0604020202020204" pitchFamily="34" charset="0"/>
                <a:ea typeface="Calibri" panose="020F0502020204030204" pitchFamily="34" charset="0"/>
              </a:rPr>
              <a:t>alta </a:t>
            </a:r>
            <a:r>
              <a:rPr lang="es-EC" dirty="0">
                <a:latin typeface="Arial" panose="020B0604020202020204" pitchFamily="34" charset="0"/>
                <a:ea typeface="Calibri" panose="020F0502020204030204" pitchFamily="34" charset="0"/>
              </a:rPr>
              <a:t>capacidad contaminante con un </a:t>
            </a:r>
            <a:r>
              <a:rPr lang="es-EC" dirty="0" smtClean="0">
                <a:latin typeface="Arial" panose="020B0604020202020204" pitchFamily="34" charset="0"/>
                <a:ea typeface="Calibri" panose="020F0502020204030204" pitchFamily="34" charset="0"/>
              </a:rPr>
              <a:t>DBO → 30,000 </a:t>
            </a:r>
            <a:r>
              <a:rPr lang="es-EC" dirty="0">
                <a:latin typeface="Arial" panose="020B0604020202020204" pitchFamily="34" charset="0"/>
                <a:ea typeface="Calibri" panose="020F0502020204030204" pitchFamily="34" charset="0"/>
              </a:rPr>
              <a:t>a 50,000 mg/L</a:t>
            </a:r>
            <a:endParaRPr lang="en-US" dirty="0"/>
          </a:p>
        </p:txBody>
      </p:sp>
      <p:sp>
        <p:nvSpPr>
          <p:cNvPr id="40" name="Flecha curvada hacia abajo 39"/>
          <p:cNvSpPr/>
          <p:nvPr/>
        </p:nvSpPr>
        <p:spPr>
          <a:xfrm rot="21130347">
            <a:off x="4774243" y="3703421"/>
            <a:ext cx="942116" cy="544474"/>
          </a:xfrm>
          <a:prstGeom prst="curvedDownArrow">
            <a:avLst>
              <a:gd name="adj1" fmla="val 25000"/>
              <a:gd name="adj2" fmla="val 59695"/>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Rectángulo 40"/>
          <p:cNvSpPr/>
          <p:nvPr/>
        </p:nvSpPr>
        <p:spPr>
          <a:xfrm>
            <a:off x="2311002" y="5189730"/>
            <a:ext cx="7299935"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C" dirty="0" smtClean="0">
                <a:latin typeface="Arial" panose="020B0604020202020204" pitchFamily="34" charset="0"/>
                <a:ea typeface="Calibri" panose="020F0502020204030204" pitchFamily="34" charset="0"/>
              </a:rPr>
              <a:t>Búsqueda </a:t>
            </a:r>
            <a:r>
              <a:rPr lang="es-EC" dirty="0">
                <a:latin typeface="Arial" panose="020B0604020202020204" pitchFamily="34" charset="0"/>
                <a:ea typeface="Calibri" panose="020F0502020204030204" pitchFamily="34" charset="0"/>
              </a:rPr>
              <a:t>de opciones para emplear este desecho y reutilizarlo en la obtención de proteínas o productos nuevos</a:t>
            </a:r>
            <a:endParaRPr lang="en-US" dirty="0"/>
          </a:p>
        </p:txBody>
      </p:sp>
      <p:pic>
        <p:nvPicPr>
          <p:cNvPr id="45" name="Imagen 44"/>
          <p:cNvPicPr>
            <a:picLocks noChangeAspect="1"/>
          </p:cNvPicPr>
          <p:nvPr/>
        </p:nvPicPr>
        <p:blipFill>
          <a:blip r:embed="rId6"/>
          <a:stretch>
            <a:fillRect/>
          </a:stretch>
        </p:blipFill>
        <p:spPr>
          <a:xfrm>
            <a:off x="9584004" y="1300032"/>
            <a:ext cx="1572941" cy="1554508"/>
          </a:xfrm>
          <a:prstGeom prst="rect">
            <a:avLst/>
          </a:prstGeom>
        </p:spPr>
      </p:pic>
    </p:spTree>
    <p:extLst>
      <p:ext uri="{BB962C8B-B14F-4D97-AF65-F5344CB8AC3E}">
        <p14:creationId xmlns:p14="http://schemas.microsoft.com/office/powerpoint/2010/main" val="2891200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F3B0A59-DB9D-4D30-810E-DFF0676AE86A}"/>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89FA6BD9-AE7F-4DF6-B4FC-B55D2B7CAEA3}"/>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RESULTADOS Y DISCUSIÓN</a:t>
            </a:r>
          </a:p>
        </p:txBody>
      </p:sp>
      <p:sp>
        <p:nvSpPr>
          <p:cNvPr id="8" name="Rectángulo: esquinas redondeadas 7">
            <a:extLst>
              <a:ext uri="{FF2B5EF4-FFF2-40B4-BE49-F238E27FC236}">
                <a16:creationId xmlns:a16="http://schemas.microsoft.com/office/drawing/2014/main" id="{C7EC101C-E110-42FD-AB57-359C4D06E988}"/>
              </a:ext>
            </a:extLst>
          </p:cNvPr>
          <p:cNvSpPr/>
          <p:nvPr/>
        </p:nvSpPr>
        <p:spPr>
          <a:xfrm>
            <a:off x="609602" y="730436"/>
            <a:ext cx="10972798" cy="65682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s-ES" sz="2500" b="1" dirty="0"/>
              <a:t>Extracción y purificación de proteínas </a:t>
            </a:r>
            <a:endParaRPr lang="es-EC" sz="2500" b="1" dirty="0"/>
          </a:p>
        </p:txBody>
      </p:sp>
      <p:sp>
        <p:nvSpPr>
          <p:cNvPr id="9" name="CuadroTexto 8">
            <a:extLst>
              <a:ext uri="{FF2B5EF4-FFF2-40B4-BE49-F238E27FC236}">
                <a16:creationId xmlns:a16="http://schemas.microsoft.com/office/drawing/2014/main" id="{A867F165-2328-48F6-BB7F-5FB5922DACFD}"/>
              </a:ext>
            </a:extLst>
          </p:cNvPr>
          <p:cNvSpPr txBox="1"/>
          <p:nvPr/>
        </p:nvSpPr>
        <p:spPr>
          <a:xfrm>
            <a:off x="434696" y="6349095"/>
            <a:ext cx="3366627" cy="276999"/>
          </a:xfrm>
          <a:prstGeom prst="rect">
            <a:avLst/>
          </a:prstGeom>
          <a:noFill/>
        </p:spPr>
        <p:txBody>
          <a:bodyPr wrap="none" rtlCol="0">
            <a:spAutoFit/>
          </a:bodyPr>
          <a:lstStyle/>
          <a:p>
            <a:r>
              <a:rPr lang="en-US" sz="1200" dirty="0"/>
              <a:t>(UNE EN ISO, 2007), (ISO, 2013), (ISO, 2017)</a:t>
            </a:r>
          </a:p>
        </p:txBody>
      </p:sp>
      <p:sp>
        <p:nvSpPr>
          <p:cNvPr id="10" name="CuadroTexto 9">
            <a:extLst>
              <a:ext uri="{FF2B5EF4-FFF2-40B4-BE49-F238E27FC236}">
                <a16:creationId xmlns:a16="http://schemas.microsoft.com/office/drawing/2014/main" id="{EB383B22-AF1F-45C8-88DD-4C12B1E4B044}"/>
              </a:ext>
            </a:extLst>
          </p:cNvPr>
          <p:cNvSpPr txBox="1"/>
          <p:nvPr/>
        </p:nvSpPr>
        <p:spPr>
          <a:xfrm>
            <a:off x="122827" y="95530"/>
            <a:ext cx="441146" cy="369332"/>
          </a:xfrm>
          <a:prstGeom prst="rect">
            <a:avLst/>
          </a:prstGeom>
          <a:noFill/>
        </p:spPr>
        <p:txBody>
          <a:bodyPr wrap="none" rtlCol="0">
            <a:spAutoFit/>
          </a:bodyPr>
          <a:lstStyle/>
          <a:p>
            <a:r>
              <a:rPr lang="es-ES" dirty="0"/>
              <a:t>19</a:t>
            </a:r>
            <a:endParaRPr lang="es-EC" dirty="0"/>
          </a:p>
        </p:txBody>
      </p:sp>
      <p:graphicFrame>
        <p:nvGraphicFramePr>
          <p:cNvPr id="11" name="Gráfico 10"/>
          <p:cNvGraphicFramePr/>
          <p:nvPr>
            <p:extLst>
              <p:ext uri="{D42A27DB-BD31-4B8C-83A1-F6EECF244321}">
                <p14:modId xmlns:p14="http://schemas.microsoft.com/office/powerpoint/2010/main" val="4038075389"/>
              </p:ext>
            </p:extLst>
          </p:nvPr>
        </p:nvGraphicFramePr>
        <p:xfrm>
          <a:off x="6053855" y="1512180"/>
          <a:ext cx="5013714" cy="3405936"/>
        </p:xfrm>
        <a:graphic>
          <a:graphicData uri="http://schemas.openxmlformats.org/drawingml/2006/chart">
            <c:chart xmlns:c="http://schemas.openxmlformats.org/drawingml/2006/chart" xmlns:r="http://schemas.openxmlformats.org/officeDocument/2006/relationships" r:id="rId2"/>
          </a:graphicData>
        </a:graphic>
      </p:graphicFrame>
      <p:pic>
        <p:nvPicPr>
          <p:cNvPr id="34" name="Imagen 33"/>
          <p:cNvPicPr>
            <a:picLocks noChangeAspect="1"/>
          </p:cNvPicPr>
          <p:nvPr/>
        </p:nvPicPr>
        <p:blipFill rotWithShape="1">
          <a:blip r:embed="rId3">
            <a:extLst>
              <a:ext uri="{28A0092B-C50C-407E-A947-70E740481C1C}">
                <a14:useLocalDpi xmlns:a14="http://schemas.microsoft.com/office/drawing/2010/main" val="0"/>
              </a:ext>
            </a:extLst>
          </a:blip>
          <a:srcRect l="13202" t="20422" r="8598" b="44248"/>
          <a:stretch/>
        </p:blipFill>
        <p:spPr>
          <a:xfrm>
            <a:off x="1224951" y="1668439"/>
            <a:ext cx="4451230" cy="4468755"/>
          </a:xfrm>
          <a:prstGeom prst="rect">
            <a:avLst/>
          </a:prstGeom>
        </p:spPr>
      </p:pic>
      <mc:AlternateContent xmlns:mc="http://schemas.openxmlformats.org/markup-compatibility/2006" xmlns:a14="http://schemas.microsoft.com/office/drawing/2010/main">
        <mc:Choice Requires="a14">
          <p:sp>
            <p:nvSpPr>
              <p:cNvPr id="35" name="Rectángulo 34"/>
              <p:cNvSpPr/>
              <p:nvPr/>
            </p:nvSpPr>
            <p:spPr>
              <a:xfrm>
                <a:off x="6453436" y="5326429"/>
                <a:ext cx="421455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𝐿𝑜𝑔</m:t>
                      </m:r>
                      <m:r>
                        <a:rPr lang="en-US" sz="2400" i="0">
                          <a:latin typeface="Cambria Math" panose="02040503050406030204" pitchFamily="18" charset="0"/>
                        </a:rPr>
                        <m:t> </m:t>
                      </m:r>
                      <m:d>
                        <m:dPr>
                          <m:ctrlPr>
                            <a:rPr lang="en-US" sz="2400" i="1">
                              <a:latin typeface="Cambria Math" panose="02040503050406030204" pitchFamily="18" charset="0"/>
                            </a:rPr>
                          </m:ctrlPr>
                        </m:dPr>
                        <m:e>
                          <m:r>
                            <a:rPr lang="en-US" sz="2400" i="1">
                              <a:latin typeface="Cambria Math" panose="02040503050406030204" pitchFamily="18" charset="0"/>
                            </a:rPr>
                            <m:t>𝑃𝑀</m:t>
                          </m:r>
                        </m:e>
                      </m:d>
                      <m:r>
                        <a:rPr lang="en-US" sz="2400" i="0">
                          <a:latin typeface="Cambria Math" panose="02040503050406030204" pitchFamily="18" charset="0"/>
                        </a:rPr>
                        <m:t>=0,2658</m:t>
                      </m:r>
                      <m:r>
                        <a:rPr lang="en-US" sz="2400" i="1">
                          <a:latin typeface="Cambria Math" panose="02040503050406030204" pitchFamily="18" charset="0"/>
                        </a:rPr>
                        <m:t>𝐷</m:t>
                      </m:r>
                      <m:r>
                        <a:rPr lang="en-US" sz="2400" i="0">
                          <a:latin typeface="Cambria Math" panose="02040503050406030204" pitchFamily="18" charset="0"/>
                        </a:rPr>
                        <m:t>+3,698</m:t>
                      </m:r>
                    </m:oMath>
                  </m:oMathPara>
                </a14:m>
                <a:endParaRPr lang="en-US" sz="2400" dirty="0"/>
              </a:p>
            </p:txBody>
          </p:sp>
        </mc:Choice>
        <mc:Fallback xmlns="">
          <p:sp>
            <p:nvSpPr>
              <p:cNvPr id="35" name="Rectángulo 34"/>
              <p:cNvSpPr>
                <a:spLocks noRot="1" noChangeAspect="1" noMove="1" noResize="1" noEditPoints="1" noAdjustHandles="1" noChangeArrowheads="1" noChangeShapeType="1" noTextEdit="1"/>
              </p:cNvSpPr>
              <p:nvPr/>
            </p:nvSpPr>
            <p:spPr>
              <a:xfrm>
                <a:off x="6453436" y="5326429"/>
                <a:ext cx="4214552" cy="461665"/>
              </a:xfrm>
              <a:prstGeom prst="rect">
                <a:avLst/>
              </a:prstGeom>
              <a:blipFill>
                <a:blip r:embed="rId4"/>
                <a:stretch>
                  <a:fillRect b="-20000"/>
                </a:stretch>
              </a:blipFill>
            </p:spPr>
            <p:txBody>
              <a:bodyPr/>
              <a:lstStyle/>
              <a:p>
                <a:r>
                  <a:rPr lang="en-US">
                    <a:noFill/>
                  </a:rPr>
                  <a:t> </a:t>
                </a:r>
              </a:p>
            </p:txBody>
          </p:sp>
        </mc:Fallback>
      </mc:AlternateContent>
      <p:sp>
        <p:nvSpPr>
          <p:cNvPr id="2" name="Rectángulo 1"/>
          <p:cNvSpPr/>
          <p:nvPr/>
        </p:nvSpPr>
        <p:spPr>
          <a:xfrm>
            <a:off x="3071004" y="1668439"/>
            <a:ext cx="983411" cy="4468755"/>
          </a:xfrm>
          <a:prstGeom prst="rect">
            <a:avLst/>
          </a:prstGeom>
          <a:noFill/>
          <a:ln w="5715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 name="Conector angular 6"/>
          <p:cNvCxnSpPr>
            <a:stCxn id="2" idx="0"/>
            <a:endCxn id="11" idx="2"/>
          </p:cNvCxnSpPr>
          <p:nvPr/>
        </p:nvCxnSpPr>
        <p:spPr>
          <a:xfrm rot="16200000" flipH="1">
            <a:off x="4436872" y="794276"/>
            <a:ext cx="3249677" cy="4998002"/>
          </a:xfrm>
          <a:prstGeom prst="bentConnector5">
            <a:avLst>
              <a:gd name="adj1" fmla="val -7035"/>
              <a:gd name="adj2" fmla="val 29840"/>
              <a:gd name="adj3" fmla="val 107035"/>
            </a:avLst>
          </a:prstGeom>
          <a:ln w="3810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876744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500" b="1" i="0" u="none" strike="noStrike" kern="1200" cap="none" spc="0" normalizeH="0" baseline="0" noProof="0" smtClean="0">
                <a:ln>
                  <a:noFill/>
                </a:ln>
                <a:solidFill>
                  <a:prstClr val="black"/>
                </a:solidFill>
                <a:effectLst/>
                <a:uLnTx/>
                <a:uFillTx/>
                <a:latin typeface="Arial"/>
                <a:ea typeface="+mn-ea"/>
                <a:cs typeface="+mn-cs"/>
              </a:rPr>
              <a:t>VERSIÓN: </a:t>
            </a:r>
            <a:r>
              <a:rPr kumimoji="0" lang="es-EC" sz="500" b="0" i="0" u="none" strike="noStrike" kern="1200" cap="none" spc="0" normalizeH="0" baseline="0" noProof="0" smtClean="0">
                <a:ln>
                  <a:noFill/>
                </a:ln>
                <a:solidFill>
                  <a:prstClr val="black"/>
                </a:solidFill>
                <a:effectLst/>
                <a:uLnTx/>
                <a:uFillTx/>
                <a:latin typeface="Arial"/>
                <a:ea typeface="+mn-ea"/>
                <a:cs typeface="+mn-cs"/>
              </a:rPr>
              <a:t>1.0</a:t>
            </a:r>
            <a:endParaRPr kumimoji="0" lang="es-EC" sz="5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Imagen 2"/>
          <p:cNvPicPr>
            <a:picLocks noChangeAspect="1"/>
          </p:cNvPicPr>
          <p:nvPr/>
        </p:nvPicPr>
        <p:blipFill>
          <a:blip r:embed="rId2"/>
          <a:stretch>
            <a:fillRect/>
          </a:stretch>
        </p:blipFill>
        <p:spPr>
          <a:xfrm>
            <a:off x="0" y="1170830"/>
            <a:ext cx="4450466" cy="4468755"/>
          </a:xfrm>
          <a:prstGeom prst="rect">
            <a:avLst/>
          </a:prstGeom>
        </p:spPr>
      </p:pic>
      <p:cxnSp>
        <p:nvCxnSpPr>
          <p:cNvPr id="7" name="Conector recto de flecha 6"/>
          <p:cNvCxnSpPr/>
          <p:nvPr/>
        </p:nvCxnSpPr>
        <p:spPr>
          <a:xfrm flipH="1">
            <a:off x="4070905" y="5255575"/>
            <a:ext cx="96615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 name="Conector recto de flecha 9"/>
          <p:cNvCxnSpPr/>
          <p:nvPr/>
        </p:nvCxnSpPr>
        <p:spPr>
          <a:xfrm flipH="1" flipV="1">
            <a:off x="3311782" y="2302466"/>
            <a:ext cx="1897810" cy="287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3" name="Conector recto de flecha 12"/>
          <p:cNvCxnSpPr/>
          <p:nvPr/>
        </p:nvCxnSpPr>
        <p:spPr>
          <a:xfrm flipH="1" flipV="1">
            <a:off x="3311782" y="2455653"/>
            <a:ext cx="1897810" cy="287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4" name="Rectángulo 13"/>
          <p:cNvSpPr/>
          <p:nvPr/>
        </p:nvSpPr>
        <p:spPr>
          <a:xfrm>
            <a:off x="5209592" y="2086321"/>
            <a:ext cx="3199402" cy="584775"/>
          </a:xfrm>
          <a:prstGeom prst="rect">
            <a:avLst/>
          </a:prstGeom>
        </p:spPr>
        <p:txBody>
          <a:bodyPr wrap="none">
            <a:spAutoFit/>
          </a:bodyPr>
          <a:lstStyle/>
          <a:p>
            <a:r>
              <a:rPr lang="es-EC" sz="1600" dirty="0">
                <a:latin typeface="Arial" panose="020B0604020202020204" pitchFamily="34" charset="0"/>
                <a:ea typeface="Calibri" panose="020F0502020204030204" pitchFamily="34" charset="0"/>
              </a:rPr>
              <a:t>82293,2 </a:t>
            </a:r>
            <a:r>
              <a:rPr lang="es-EC" sz="1600" dirty="0" smtClean="0">
                <a:latin typeface="Arial" panose="020B0604020202020204" pitchFamily="34" charset="0"/>
                <a:ea typeface="Calibri" panose="020F0502020204030204" pitchFamily="34" charset="0"/>
              </a:rPr>
              <a:t>Da →  LACTOFERRINA</a:t>
            </a:r>
          </a:p>
          <a:p>
            <a:r>
              <a:rPr lang="es-EC" sz="1600" dirty="0" smtClean="0">
                <a:latin typeface="Arial" panose="020B0604020202020204" pitchFamily="34" charset="0"/>
                <a:ea typeface="Calibri" panose="020F0502020204030204" pitchFamily="34" charset="0"/>
              </a:rPr>
              <a:t>75999,4 Da </a:t>
            </a:r>
            <a:r>
              <a:rPr lang="es-EC" sz="1600" dirty="0">
                <a:latin typeface="Arial" panose="020B0604020202020204" pitchFamily="34" charset="0"/>
                <a:ea typeface="Calibri" panose="020F0502020204030204" pitchFamily="34" charset="0"/>
              </a:rPr>
              <a:t>→</a:t>
            </a:r>
            <a:r>
              <a:rPr lang="es-EC" sz="1600" dirty="0" smtClean="0">
                <a:latin typeface="Arial" panose="020B0604020202020204" pitchFamily="34" charset="0"/>
                <a:ea typeface="Calibri" panose="020F0502020204030204" pitchFamily="34" charset="0"/>
              </a:rPr>
              <a:t> TRANSFERRINA</a:t>
            </a:r>
            <a:endParaRPr lang="en-US" sz="1600" dirty="0"/>
          </a:p>
        </p:txBody>
      </p:sp>
      <p:sp>
        <p:nvSpPr>
          <p:cNvPr id="15" name="Rectángulo 14"/>
          <p:cNvSpPr/>
          <p:nvPr/>
        </p:nvSpPr>
        <p:spPr>
          <a:xfrm>
            <a:off x="304211" y="6395551"/>
            <a:ext cx="4352474" cy="646331"/>
          </a:xfrm>
          <a:prstGeom prst="rect">
            <a:avLst/>
          </a:prstGeom>
        </p:spPr>
        <p:txBody>
          <a:bodyPr wrap="none">
            <a:spAutoFit/>
          </a:bodyPr>
          <a:lstStyle/>
          <a:p>
            <a:r>
              <a:rPr lang="es-EC" dirty="0">
                <a:latin typeface="Arial" panose="020B0604020202020204" pitchFamily="34" charset="0"/>
                <a:ea typeface="Calibri" panose="020F0502020204030204" pitchFamily="34" charset="0"/>
              </a:rPr>
              <a:t>(Rojas et al., 2009</a:t>
            </a:r>
            <a:r>
              <a:rPr lang="es-EC" dirty="0" smtClean="0">
                <a:latin typeface="Arial" panose="020B0604020202020204" pitchFamily="34" charset="0"/>
                <a:ea typeface="Calibri" panose="020F0502020204030204" pitchFamily="34" charset="0"/>
              </a:rPr>
              <a:t>) </a:t>
            </a:r>
            <a:r>
              <a:rPr lang="en-US" dirty="0"/>
              <a:t>(Galindo et al., 2006)</a:t>
            </a:r>
          </a:p>
          <a:p>
            <a:r>
              <a:rPr lang="es-EC" dirty="0" smtClean="0">
                <a:latin typeface="Arial" panose="020B0604020202020204" pitchFamily="34" charset="0"/>
                <a:ea typeface="Calibri" panose="020F0502020204030204" pitchFamily="34" charset="0"/>
              </a:rPr>
              <a:t>  </a:t>
            </a:r>
            <a:endParaRPr lang="en-US" dirty="0"/>
          </a:p>
        </p:txBody>
      </p:sp>
      <p:cxnSp>
        <p:nvCxnSpPr>
          <p:cNvPr id="16" name="Conector recto de flecha 15"/>
          <p:cNvCxnSpPr/>
          <p:nvPr/>
        </p:nvCxnSpPr>
        <p:spPr>
          <a:xfrm flipH="1">
            <a:off x="3501563" y="3999013"/>
            <a:ext cx="1570004" cy="835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Conector recto de flecha 16"/>
          <p:cNvCxnSpPr/>
          <p:nvPr/>
        </p:nvCxnSpPr>
        <p:spPr>
          <a:xfrm flipH="1" flipV="1">
            <a:off x="3501561" y="4192969"/>
            <a:ext cx="1535502" cy="496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8" name="Rectángulo 17"/>
          <p:cNvSpPr/>
          <p:nvPr/>
        </p:nvSpPr>
        <p:spPr>
          <a:xfrm>
            <a:off x="5037063" y="3813809"/>
            <a:ext cx="3073277" cy="584775"/>
          </a:xfrm>
          <a:prstGeom prst="rect">
            <a:avLst/>
          </a:prstGeom>
        </p:spPr>
        <p:txBody>
          <a:bodyPr wrap="none">
            <a:spAutoFit/>
          </a:bodyPr>
          <a:lstStyle/>
          <a:p>
            <a:r>
              <a:rPr lang="es-EC" sz="1600" dirty="0">
                <a:latin typeface="Arial" panose="020B0604020202020204" pitchFamily="34" charset="0"/>
                <a:ea typeface="Calibri" panose="020F0502020204030204" pitchFamily="34" charset="0"/>
              </a:rPr>
              <a:t>18259,8 </a:t>
            </a:r>
            <a:r>
              <a:rPr lang="es-EC" sz="1600" dirty="0" smtClean="0">
                <a:latin typeface="Arial" panose="020B0604020202020204" pitchFamily="34" charset="0"/>
                <a:ea typeface="Calibri" panose="020F0502020204030204" pitchFamily="34" charset="0"/>
              </a:rPr>
              <a:t>Da </a:t>
            </a:r>
            <a:r>
              <a:rPr lang="es-EC" sz="1600" dirty="0">
                <a:latin typeface="Arial" panose="020B0604020202020204" pitchFamily="34" charset="0"/>
                <a:ea typeface="Calibri" panose="020F0502020204030204" pitchFamily="34" charset="0"/>
              </a:rPr>
              <a:t>→</a:t>
            </a:r>
            <a:r>
              <a:rPr lang="es-EC" sz="1600" dirty="0" smtClean="0">
                <a:latin typeface="Arial" panose="020B0604020202020204" pitchFamily="34" charset="0"/>
                <a:ea typeface="Calibri" panose="020F0502020204030204" pitchFamily="34" charset="0"/>
              </a:rPr>
              <a:t> </a:t>
            </a:r>
            <a:r>
              <a:rPr lang="es-EC" sz="1600" dirty="0"/>
              <a:t>β-lactoglobulina </a:t>
            </a:r>
            <a:endParaRPr lang="es-EC" sz="1600" dirty="0" smtClean="0"/>
          </a:p>
          <a:p>
            <a:r>
              <a:rPr lang="es-EC" sz="1600" dirty="0" smtClean="0">
                <a:latin typeface="Arial" panose="020B0604020202020204" pitchFamily="34" charset="0"/>
                <a:ea typeface="Calibri" panose="020F0502020204030204" pitchFamily="34" charset="0"/>
              </a:rPr>
              <a:t>14294,7 Da </a:t>
            </a:r>
            <a:r>
              <a:rPr lang="es-EC" sz="1600" dirty="0">
                <a:latin typeface="Arial" panose="020B0604020202020204" pitchFamily="34" charset="0"/>
                <a:ea typeface="Calibri" panose="020F0502020204030204" pitchFamily="34" charset="0"/>
              </a:rPr>
              <a:t>→</a:t>
            </a:r>
            <a:r>
              <a:rPr lang="es-EC" sz="1600" dirty="0" smtClean="0">
                <a:latin typeface="Arial" panose="020B0604020202020204" pitchFamily="34" charset="0"/>
                <a:ea typeface="Calibri" panose="020F0502020204030204" pitchFamily="34" charset="0"/>
              </a:rPr>
              <a:t> </a:t>
            </a:r>
            <a:r>
              <a:rPr lang="es-EC" sz="1600" dirty="0"/>
              <a:t>α-lactoalbumina </a:t>
            </a:r>
            <a:endParaRPr lang="en-US" sz="1600" dirty="0"/>
          </a:p>
        </p:txBody>
      </p:sp>
      <p:sp>
        <p:nvSpPr>
          <p:cNvPr id="19" name="Rectángulo 18"/>
          <p:cNvSpPr/>
          <p:nvPr/>
        </p:nvSpPr>
        <p:spPr>
          <a:xfrm>
            <a:off x="5071567" y="5070909"/>
            <a:ext cx="2198038" cy="369332"/>
          </a:xfrm>
          <a:prstGeom prst="rect">
            <a:avLst/>
          </a:prstGeom>
        </p:spPr>
        <p:txBody>
          <a:bodyPr wrap="none">
            <a:spAutoFit/>
          </a:bodyPr>
          <a:lstStyle/>
          <a:p>
            <a:r>
              <a:rPr lang="es-EC" dirty="0">
                <a:latin typeface="Arial" panose="020B0604020202020204" pitchFamily="34" charset="0"/>
                <a:ea typeface="Calibri" panose="020F0502020204030204" pitchFamily="34" charset="0"/>
              </a:rPr>
              <a:t>6256,7 </a:t>
            </a:r>
            <a:r>
              <a:rPr lang="es-EC" dirty="0" smtClean="0">
                <a:latin typeface="Arial" panose="020B0604020202020204" pitchFamily="34" charset="0"/>
                <a:ea typeface="Calibri" panose="020F0502020204030204" pitchFamily="34" charset="0"/>
              </a:rPr>
              <a:t>Da →  GMP</a:t>
            </a:r>
            <a:endParaRPr lang="en-US" dirty="0"/>
          </a:p>
        </p:txBody>
      </p:sp>
      <p:pic>
        <p:nvPicPr>
          <p:cNvPr id="21" name="Imagen 20"/>
          <p:cNvPicPr>
            <a:picLocks noChangeAspect="1"/>
          </p:cNvPicPr>
          <p:nvPr/>
        </p:nvPicPr>
        <p:blipFill rotWithShape="1">
          <a:blip r:embed="rId3"/>
          <a:srcRect t="40584"/>
          <a:stretch/>
        </p:blipFill>
        <p:spPr>
          <a:xfrm>
            <a:off x="7723245" y="2618569"/>
            <a:ext cx="4468755" cy="3021016"/>
          </a:xfrm>
          <a:prstGeom prst="rect">
            <a:avLst/>
          </a:prstGeom>
        </p:spPr>
      </p:pic>
      <p:sp>
        <p:nvSpPr>
          <p:cNvPr id="26" name="Rectángulo: esquinas redondeadas 7">
            <a:extLst>
              <a:ext uri="{FF2B5EF4-FFF2-40B4-BE49-F238E27FC236}">
                <a16:creationId xmlns:a16="http://schemas.microsoft.com/office/drawing/2014/main" id="{C7EC101C-E110-42FD-AB57-359C4D06E988}"/>
              </a:ext>
            </a:extLst>
          </p:cNvPr>
          <p:cNvSpPr/>
          <p:nvPr/>
        </p:nvSpPr>
        <p:spPr>
          <a:xfrm>
            <a:off x="609602" y="646180"/>
            <a:ext cx="10972798" cy="511573"/>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s-ES" sz="2500" b="1" dirty="0"/>
              <a:t>Extracción y purificación de proteínas </a:t>
            </a:r>
            <a:endParaRPr lang="es-EC" sz="2500" b="1" dirty="0"/>
          </a:p>
        </p:txBody>
      </p:sp>
      <p:sp>
        <p:nvSpPr>
          <p:cNvPr id="27" name="CuadroTexto 26">
            <a:extLst>
              <a:ext uri="{FF2B5EF4-FFF2-40B4-BE49-F238E27FC236}">
                <a16:creationId xmlns:a16="http://schemas.microsoft.com/office/drawing/2014/main" id="{89FA6BD9-AE7F-4DF6-B4FC-B55D2B7CAEA3}"/>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RESULTADOS Y DISCUSIÓN</a:t>
            </a:r>
          </a:p>
        </p:txBody>
      </p:sp>
      <p:sp>
        <p:nvSpPr>
          <p:cNvPr id="20" name="CuadroTexto 19">
            <a:extLst>
              <a:ext uri="{FF2B5EF4-FFF2-40B4-BE49-F238E27FC236}">
                <a16:creationId xmlns:a16="http://schemas.microsoft.com/office/drawing/2014/main" id="{EB383B22-AF1F-45C8-88DD-4C12B1E4B044}"/>
              </a:ext>
            </a:extLst>
          </p:cNvPr>
          <p:cNvSpPr txBox="1"/>
          <p:nvPr/>
        </p:nvSpPr>
        <p:spPr>
          <a:xfrm>
            <a:off x="122827" y="95530"/>
            <a:ext cx="441146" cy="369332"/>
          </a:xfrm>
          <a:prstGeom prst="rect">
            <a:avLst/>
          </a:prstGeom>
          <a:noFill/>
        </p:spPr>
        <p:txBody>
          <a:bodyPr wrap="none" rtlCol="0">
            <a:spAutoFit/>
          </a:bodyPr>
          <a:lstStyle/>
          <a:p>
            <a:r>
              <a:rPr lang="es-ES" dirty="0" smtClean="0"/>
              <a:t>20</a:t>
            </a:r>
            <a:endParaRPr lang="es-EC" dirty="0"/>
          </a:p>
        </p:txBody>
      </p:sp>
    </p:spTree>
    <p:extLst>
      <p:ext uri="{BB962C8B-B14F-4D97-AF65-F5344CB8AC3E}">
        <p14:creationId xmlns:p14="http://schemas.microsoft.com/office/powerpoint/2010/main" val="2139792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FDFA86EC-D0EA-48A1-81D9-5FFAAD72A3E0}"/>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5213CF5B-8449-4E75-8CE3-99A905DC4B8E}"/>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CONCLUSIONES</a:t>
            </a:r>
          </a:p>
        </p:txBody>
      </p:sp>
      <p:sp>
        <p:nvSpPr>
          <p:cNvPr id="6" name="CuadroTexto 5">
            <a:extLst>
              <a:ext uri="{FF2B5EF4-FFF2-40B4-BE49-F238E27FC236}">
                <a16:creationId xmlns:a16="http://schemas.microsoft.com/office/drawing/2014/main" id="{A12217CE-436A-46F4-B7A2-22F1CBB95423}"/>
              </a:ext>
            </a:extLst>
          </p:cNvPr>
          <p:cNvSpPr txBox="1"/>
          <p:nvPr/>
        </p:nvSpPr>
        <p:spPr>
          <a:xfrm>
            <a:off x="122827" y="95530"/>
            <a:ext cx="441146" cy="369332"/>
          </a:xfrm>
          <a:prstGeom prst="rect">
            <a:avLst/>
          </a:prstGeom>
          <a:noFill/>
        </p:spPr>
        <p:txBody>
          <a:bodyPr wrap="none" rtlCol="0">
            <a:spAutoFit/>
          </a:bodyPr>
          <a:lstStyle/>
          <a:p>
            <a:r>
              <a:rPr lang="es-ES" dirty="0" smtClean="0"/>
              <a:t>21</a:t>
            </a:r>
            <a:endParaRPr lang="es-EC" dirty="0"/>
          </a:p>
        </p:txBody>
      </p:sp>
      <p:graphicFrame>
        <p:nvGraphicFramePr>
          <p:cNvPr id="5" name="Diagrama 4"/>
          <p:cNvGraphicFramePr/>
          <p:nvPr>
            <p:extLst>
              <p:ext uri="{D42A27DB-BD31-4B8C-83A1-F6EECF244321}">
                <p14:modId xmlns:p14="http://schemas.microsoft.com/office/powerpoint/2010/main" val="746020033"/>
              </p:ext>
            </p:extLst>
          </p:nvPr>
        </p:nvGraphicFramePr>
        <p:xfrm>
          <a:off x="-974453" y="605514"/>
          <a:ext cx="11790131" cy="5355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9694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C0ACF5E3-B8DF-4FEC-98DC-E0C19B062362}"/>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B62B18FB-10DC-4B14-ABCE-E8BEC45F293C}"/>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RECOMENDACIONES</a:t>
            </a:r>
          </a:p>
        </p:txBody>
      </p:sp>
      <p:sp>
        <p:nvSpPr>
          <p:cNvPr id="6" name="CuadroTexto 5">
            <a:extLst>
              <a:ext uri="{FF2B5EF4-FFF2-40B4-BE49-F238E27FC236}">
                <a16:creationId xmlns:a16="http://schemas.microsoft.com/office/drawing/2014/main" id="{0958E8BD-6E21-4519-AAD8-07FE99FBE676}"/>
              </a:ext>
            </a:extLst>
          </p:cNvPr>
          <p:cNvSpPr txBox="1"/>
          <p:nvPr/>
        </p:nvSpPr>
        <p:spPr>
          <a:xfrm>
            <a:off x="122827" y="95530"/>
            <a:ext cx="441146" cy="369332"/>
          </a:xfrm>
          <a:prstGeom prst="rect">
            <a:avLst/>
          </a:prstGeom>
          <a:noFill/>
        </p:spPr>
        <p:txBody>
          <a:bodyPr wrap="none" rtlCol="0">
            <a:spAutoFit/>
          </a:bodyPr>
          <a:lstStyle/>
          <a:p>
            <a:r>
              <a:rPr lang="es-ES" dirty="0" smtClean="0"/>
              <a:t>22</a:t>
            </a:r>
            <a:endParaRPr lang="es-EC" dirty="0"/>
          </a:p>
        </p:txBody>
      </p:sp>
      <p:graphicFrame>
        <p:nvGraphicFramePr>
          <p:cNvPr id="8" name="Diagrama 7"/>
          <p:cNvGraphicFramePr/>
          <p:nvPr>
            <p:extLst>
              <p:ext uri="{D42A27DB-BD31-4B8C-83A1-F6EECF244321}">
                <p14:modId xmlns:p14="http://schemas.microsoft.com/office/powerpoint/2010/main" val="1111296421"/>
              </p:ext>
            </p:extLst>
          </p:nvPr>
        </p:nvGraphicFramePr>
        <p:xfrm>
          <a:off x="253089" y="1005839"/>
          <a:ext cx="11659869" cy="4650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36394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fecha"/>
          <p:cNvSpPr txBox="1">
            <a:spLocks/>
          </p:cNvSpPr>
          <p:nvPr/>
        </p:nvSpPr>
        <p:spPr>
          <a:xfrm>
            <a:off x="1909192" y="6656871"/>
            <a:ext cx="2026568" cy="21602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s-EC" sz="500" b="1" dirty="0">
                <a:solidFill>
                  <a:prstClr val="black"/>
                </a:solidFill>
                <a:latin typeface="Arial"/>
              </a:rPr>
              <a:t>FECHA ÚLTIMA REVISIÓN: 13/12/11</a:t>
            </a:r>
            <a:endParaRPr lang="es-EC" sz="500" dirty="0">
              <a:solidFill>
                <a:prstClr val="black"/>
              </a:solidFill>
              <a:latin typeface="Arial"/>
            </a:endParaRPr>
          </a:p>
        </p:txBody>
      </p:sp>
      <p:sp>
        <p:nvSpPr>
          <p:cNvPr id="3" name="4 Marcador de número de diapositiva"/>
          <p:cNvSpPr txBox="1">
            <a:spLocks/>
          </p:cNvSpPr>
          <p:nvPr/>
        </p:nvSpPr>
        <p:spPr>
          <a:xfrm>
            <a:off x="9336360" y="6658074"/>
            <a:ext cx="874440" cy="21361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s-EC" sz="500" b="1">
                <a:solidFill>
                  <a:prstClr val="black"/>
                </a:solidFill>
                <a:latin typeface="Arial"/>
              </a:rPr>
              <a:t>VERSIÓN: </a:t>
            </a:r>
            <a:r>
              <a:rPr lang="es-EC" sz="500">
                <a:solidFill>
                  <a:prstClr val="black"/>
                </a:solidFill>
                <a:latin typeface="Arial"/>
              </a:rPr>
              <a:t>1.0</a:t>
            </a:r>
            <a:endParaRPr lang="es-EC" sz="500" dirty="0">
              <a:solidFill>
                <a:prstClr val="black"/>
              </a:solidFill>
              <a:latin typeface="Arial"/>
            </a:endParaRPr>
          </a:p>
        </p:txBody>
      </p:sp>
      <p:pic>
        <p:nvPicPr>
          <p:cNvPr id="5" name="Picture 6" descr="http://ugi.espe.edu.ec/ugi/wp-content/uploads/2014/06/Logo-RP-UFA-ESP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5966" y="1622813"/>
            <a:ext cx="3855939" cy="1051993"/>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6535766" y="1659285"/>
            <a:ext cx="5252374" cy="3293209"/>
          </a:xfrm>
          <a:prstGeom prst="rect">
            <a:avLst/>
          </a:prstGeom>
          <a:noFill/>
        </p:spPr>
        <p:txBody>
          <a:bodyPr wrap="square" rtlCol="0">
            <a:spAutoFit/>
          </a:bodyPr>
          <a:lstStyle/>
          <a:p>
            <a:pPr algn="ctr"/>
            <a:r>
              <a:rPr lang="es-ES" sz="1600" b="1" dirty="0"/>
              <a:t>Dr. Luis Enrique Trujillo </a:t>
            </a:r>
            <a:r>
              <a:rPr lang="es-ES" sz="1600" b="1" dirty="0" smtClean="0"/>
              <a:t>PhD</a:t>
            </a:r>
          </a:p>
          <a:p>
            <a:pPr algn="ctr"/>
            <a:r>
              <a:rPr lang="es-EC" sz="1600" dirty="0" smtClean="0"/>
              <a:t>Director del proyecto</a:t>
            </a:r>
          </a:p>
          <a:p>
            <a:pPr algn="ctr"/>
            <a:r>
              <a:rPr lang="es-EC" sz="1600" dirty="0" smtClean="0"/>
              <a:t>Universidad </a:t>
            </a:r>
            <a:r>
              <a:rPr lang="es-EC" sz="1600" dirty="0"/>
              <a:t>de las Fuerzas Armadas ESPE - Ecuador</a:t>
            </a:r>
          </a:p>
          <a:p>
            <a:pPr algn="ctr"/>
            <a:endParaRPr lang="es-EC" sz="1600" dirty="0"/>
          </a:p>
          <a:p>
            <a:pPr algn="ctr"/>
            <a:r>
              <a:rPr lang="es-EC" sz="1600" b="1" dirty="0" smtClean="0"/>
              <a:t>Ing. </a:t>
            </a:r>
            <a:r>
              <a:rPr lang="es-EC" sz="1600" b="1" smtClean="0"/>
              <a:t>Andrea Rodríguez</a:t>
            </a:r>
            <a:endParaRPr lang="es-EC" sz="1600" b="1" dirty="0" smtClean="0"/>
          </a:p>
          <a:p>
            <a:pPr algn="ctr"/>
            <a:r>
              <a:rPr lang="es-EC" sz="1600" dirty="0" smtClean="0"/>
              <a:t>Técnica del laboratorio de docencia </a:t>
            </a:r>
          </a:p>
          <a:p>
            <a:pPr algn="ctr"/>
            <a:r>
              <a:rPr lang="es-EC" sz="1600" dirty="0"/>
              <a:t>Universidad de las Fuerzas Armadas ESPE - Ecuador</a:t>
            </a:r>
          </a:p>
          <a:p>
            <a:pPr algn="ctr"/>
            <a:endParaRPr lang="es-EC" sz="1600" dirty="0" smtClean="0"/>
          </a:p>
          <a:p>
            <a:pPr algn="ctr"/>
            <a:r>
              <a:rPr lang="es-EC" sz="1600" b="1" dirty="0" smtClean="0"/>
              <a:t>Ing. Danny Cajas</a:t>
            </a:r>
          </a:p>
          <a:p>
            <a:pPr algn="ctr"/>
            <a:r>
              <a:rPr lang="es-EC" sz="1600" dirty="0" smtClean="0"/>
              <a:t>Jefe de Producción</a:t>
            </a:r>
          </a:p>
          <a:p>
            <a:pPr algn="ctr"/>
            <a:r>
              <a:rPr lang="es-EC" sz="1600" dirty="0" smtClean="0"/>
              <a:t>Empresa Pasteurizadora Quito S.A.</a:t>
            </a:r>
            <a:endParaRPr lang="es-EC" sz="1600" dirty="0"/>
          </a:p>
          <a:p>
            <a:pPr algn="ctr"/>
            <a:endParaRPr lang="es-EC" sz="1600" b="1" dirty="0"/>
          </a:p>
          <a:p>
            <a:pPr algn="ctr"/>
            <a:r>
              <a:rPr lang="es-EC" sz="1600" b="1" dirty="0"/>
              <a:t>FAMILIA Y AMIGOS</a:t>
            </a:r>
          </a:p>
        </p:txBody>
      </p:sp>
      <p:sp>
        <p:nvSpPr>
          <p:cNvPr id="16" name="CuadroTexto 15">
            <a:extLst>
              <a:ext uri="{FF2B5EF4-FFF2-40B4-BE49-F238E27FC236}">
                <a16:creationId xmlns:a16="http://schemas.microsoft.com/office/drawing/2014/main" id="{EB8638BB-DA96-4A27-A30D-6A6624BE72CC}"/>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S" sz="3000" dirty="0">
                <a:solidFill>
                  <a:schemeClr val="tx1"/>
                </a:solidFill>
                <a:latin typeface="Arial"/>
              </a:rPr>
              <a:t>A</a:t>
            </a:r>
            <a:r>
              <a:rPr lang="es-EC" sz="3000" dirty="0">
                <a:solidFill>
                  <a:schemeClr val="tx1"/>
                </a:solidFill>
                <a:latin typeface="Arial"/>
              </a:rPr>
              <a:t>GRADECIMIENTOS</a:t>
            </a:r>
          </a:p>
        </p:txBody>
      </p:sp>
      <p:sp>
        <p:nvSpPr>
          <p:cNvPr id="8" name="CuadroTexto 7">
            <a:extLst>
              <a:ext uri="{FF2B5EF4-FFF2-40B4-BE49-F238E27FC236}">
                <a16:creationId xmlns:a16="http://schemas.microsoft.com/office/drawing/2014/main" id="{EBB72F17-5464-403B-B4AD-62521A8476D6}"/>
              </a:ext>
            </a:extLst>
          </p:cNvPr>
          <p:cNvSpPr txBox="1"/>
          <p:nvPr/>
        </p:nvSpPr>
        <p:spPr>
          <a:xfrm>
            <a:off x="122827" y="95530"/>
            <a:ext cx="441146" cy="369332"/>
          </a:xfrm>
          <a:prstGeom prst="rect">
            <a:avLst/>
          </a:prstGeom>
          <a:noFill/>
        </p:spPr>
        <p:txBody>
          <a:bodyPr wrap="none" rtlCol="0">
            <a:spAutoFit/>
          </a:bodyPr>
          <a:lstStyle/>
          <a:p>
            <a:r>
              <a:rPr lang="es-ES" dirty="0" smtClean="0"/>
              <a:t>23</a:t>
            </a:r>
            <a:endParaRPr lang="es-EC" dirty="0"/>
          </a:p>
        </p:txBody>
      </p:sp>
      <p:sp>
        <p:nvSpPr>
          <p:cNvPr id="4" name="Rectángulo 3"/>
          <p:cNvSpPr/>
          <p:nvPr/>
        </p:nvSpPr>
        <p:spPr>
          <a:xfrm>
            <a:off x="1669345" y="3216366"/>
            <a:ext cx="3144196" cy="1569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23810" b="22263"/>
          <a:stretch/>
        </p:blipFill>
        <p:spPr>
          <a:xfrm>
            <a:off x="1669344" y="3270704"/>
            <a:ext cx="2971667" cy="1602528"/>
          </a:xfrm>
          <a:prstGeom prst="rect">
            <a:avLst/>
          </a:prstGeom>
        </p:spPr>
      </p:pic>
    </p:spTree>
    <p:extLst>
      <p:ext uri="{BB962C8B-B14F-4D97-AF65-F5344CB8AC3E}">
        <p14:creationId xmlns:p14="http://schemas.microsoft.com/office/powerpoint/2010/main" val="2648564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500" b="1" i="0" u="none" strike="noStrike" kern="1200" cap="none" spc="0" normalizeH="0" baseline="0" noProof="0" smtClean="0">
                <a:ln>
                  <a:noFill/>
                </a:ln>
                <a:solidFill>
                  <a:prstClr val="black"/>
                </a:solidFill>
                <a:effectLst/>
                <a:uLnTx/>
                <a:uFillTx/>
                <a:latin typeface="Arial"/>
                <a:ea typeface="+mn-ea"/>
                <a:cs typeface="+mn-cs"/>
              </a:rPr>
              <a:t>VERSIÓN: </a:t>
            </a:r>
            <a:r>
              <a:rPr kumimoji="0" lang="es-EC" sz="500" b="0" i="0" u="none" strike="noStrike" kern="1200" cap="none" spc="0" normalizeH="0" baseline="0" noProof="0" smtClean="0">
                <a:ln>
                  <a:noFill/>
                </a:ln>
                <a:solidFill>
                  <a:prstClr val="black"/>
                </a:solidFill>
                <a:effectLst/>
                <a:uLnTx/>
                <a:uFillTx/>
                <a:latin typeface="Arial"/>
                <a:ea typeface="+mn-ea"/>
                <a:cs typeface="+mn-cs"/>
              </a:rPr>
              <a:t>1.0</a:t>
            </a:r>
            <a:endParaRPr kumimoji="0" lang="es-EC"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Rectángulo 2"/>
          <p:cNvSpPr/>
          <p:nvPr/>
        </p:nvSpPr>
        <p:spPr>
          <a:xfrm>
            <a:off x="495800" y="605514"/>
            <a:ext cx="11086600" cy="5632311"/>
          </a:xfrm>
          <a:prstGeom prst="rect">
            <a:avLst/>
          </a:prstGeom>
        </p:spPr>
        <p:txBody>
          <a:bodyPr wrap="square">
            <a:spAutoFit/>
          </a:bodyPr>
          <a:lstStyle/>
          <a:p>
            <a:pPr marL="304800" indent="-304800">
              <a:lnSpc>
                <a:spcPct val="150000"/>
              </a:lnSpc>
              <a:spcAft>
                <a:spcPts val="0"/>
              </a:spcAft>
              <a:buFont typeface="Arial" panose="020B0604020202020204" pitchFamily="34" charset="0"/>
              <a:buChar char="•"/>
            </a:pPr>
            <a:r>
              <a:rPr lang="es-EC" sz="1200" dirty="0">
                <a:latin typeface="Arial" panose="020B0604020202020204" pitchFamily="34" charset="0"/>
                <a:ea typeface="Calibri" panose="020F0502020204030204" pitchFamily="34" charset="0"/>
                <a:cs typeface="Arial" panose="020B0604020202020204" pitchFamily="34" charset="0"/>
              </a:rPr>
              <a:t>Alayo, A. (2017). </a:t>
            </a:r>
            <a:r>
              <a:rPr lang="es-EC" sz="1200" i="1" dirty="0">
                <a:latin typeface="Arial" panose="020B0604020202020204" pitchFamily="34" charset="0"/>
                <a:ea typeface="Calibri" panose="020F0502020204030204" pitchFamily="34" charset="0"/>
                <a:cs typeface="Arial" panose="020B0604020202020204" pitchFamily="34" charset="0"/>
              </a:rPr>
              <a:t>Determinación de las características fisicoquímicas del suero obtenido de la fabricación de mantequilla de leche de vaca</a:t>
            </a:r>
            <a:r>
              <a:rPr lang="es-EC" sz="1200" dirty="0">
                <a:latin typeface="Arial" panose="020B0604020202020204" pitchFamily="34" charset="0"/>
                <a:ea typeface="Calibri" panose="020F0502020204030204" pitchFamily="34" charset="0"/>
                <a:cs typeface="Arial" panose="020B0604020202020204" pitchFamily="34" charset="0"/>
              </a:rPr>
              <a:t>. Universidad Nacional de Trujillo.</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304800" indent="-304800">
              <a:lnSpc>
                <a:spcPct val="150000"/>
              </a:lnSpc>
              <a:spcAft>
                <a:spcPts val="0"/>
              </a:spcAft>
              <a:buFont typeface="Arial" panose="020B0604020202020204" pitchFamily="34" charset="0"/>
              <a:buChar char="•"/>
            </a:pPr>
            <a:r>
              <a:rPr lang="es-EC" sz="1200" dirty="0">
                <a:latin typeface="Arial" panose="020B0604020202020204" pitchFamily="34" charset="0"/>
                <a:ea typeface="Calibri" panose="020F0502020204030204" pitchFamily="34" charset="0"/>
                <a:cs typeface="Arial" panose="020B0604020202020204" pitchFamily="34" charset="0"/>
              </a:rPr>
              <a:t>Arroyo, Y., &amp; Jiménez, Y. (2013). EVALUACIÓN DEL RENDIMIENTO DE LA ALFA LACTOALBÚMINA EXTRAIDA DEL LACTOSUERO DULCE EVAPORADO. In </a:t>
            </a:r>
            <a:r>
              <a:rPr lang="es-EC" sz="1200" i="1" dirty="0" err="1">
                <a:latin typeface="Arial" panose="020B0604020202020204" pitchFamily="34" charset="0"/>
                <a:ea typeface="Calibri" panose="020F0502020204030204" pitchFamily="34" charset="0"/>
                <a:cs typeface="Arial" panose="020B0604020202020204" pitchFamily="34" charset="0"/>
              </a:rPr>
              <a:t>Skripsi</a:t>
            </a:r>
            <a:r>
              <a:rPr lang="es-EC" sz="1200" dirty="0">
                <a:latin typeface="Arial" panose="020B0604020202020204" pitchFamily="34" charset="0"/>
                <a:ea typeface="Calibri" panose="020F0502020204030204" pitchFamily="34" charset="0"/>
                <a:cs typeface="Arial" panose="020B0604020202020204" pitchFamily="34" charset="0"/>
              </a:rPr>
              <a:t>. Universidad de Cartagena.</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304800" indent="-304800">
              <a:lnSpc>
                <a:spcPct val="150000"/>
              </a:lnSpc>
              <a:spcAft>
                <a:spcPts val="0"/>
              </a:spcAft>
              <a:buFont typeface="Arial" panose="020B0604020202020204" pitchFamily="34" charset="0"/>
              <a:buChar char="•"/>
            </a:pPr>
            <a:r>
              <a:rPr lang="es-EC" sz="1200" dirty="0" err="1">
                <a:latin typeface="Arial" panose="020B0604020202020204" pitchFamily="34" charset="0"/>
                <a:ea typeface="Calibri" panose="020F0502020204030204" pitchFamily="34" charset="0"/>
                <a:cs typeface="Arial" panose="020B0604020202020204" pitchFamily="34" charset="0"/>
              </a:rPr>
              <a:t>BioTed</a:t>
            </a:r>
            <a:r>
              <a:rPr lang="es-EC" sz="1200" dirty="0">
                <a:latin typeface="Arial" panose="020B0604020202020204" pitchFamily="34" charset="0"/>
                <a:ea typeface="Calibri" panose="020F0502020204030204" pitchFamily="34" charset="0"/>
                <a:cs typeface="Arial" panose="020B0604020202020204" pitchFamily="34" charset="0"/>
              </a:rPr>
              <a:t>. (2000). </a:t>
            </a:r>
            <a:r>
              <a:rPr lang="es-EC" sz="1200" i="1" dirty="0">
                <a:latin typeface="Arial" panose="020B0604020202020204" pitchFamily="34" charset="0"/>
                <a:ea typeface="Calibri" panose="020F0502020204030204" pitchFamily="34" charset="0"/>
                <a:cs typeface="Arial" panose="020B0604020202020204" pitchFamily="34" charset="0"/>
              </a:rPr>
              <a:t>Electroforesis vertical de proteínas</a:t>
            </a:r>
            <a:r>
              <a:rPr lang="es-EC" sz="1200" dirty="0">
                <a:latin typeface="Arial" panose="020B0604020202020204" pitchFamily="34" charset="0"/>
                <a:ea typeface="Calibri" panose="020F0502020204030204" pitchFamily="34" charset="0"/>
                <a:cs typeface="Arial" panose="020B0604020202020204" pitchFamily="34" charset="0"/>
              </a:rPr>
              <a:t>. 11.</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304800" indent="-304800">
              <a:lnSpc>
                <a:spcPct val="150000"/>
              </a:lnSpc>
              <a:spcAft>
                <a:spcPts val="0"/>
              </a:spcAft>
              <a:buFont typeface="Arial" panose="020B0604020202020204" pitchFamily="34" charset="0"/>
              <a:buChar char="•"/>
            </a:pPr>
            <a:r>
              <a:rPr lang="es-EC" sz="1200" dirty="0" err="1">
                <a:latin typeface="Arial" panose="020B0604020202020204" pitchFamily="34" charset="0"/>
                <a:ea typeface="Calibri" panose="020F0502020204030204" pitchFamily="34" charset="0"/>
                <a:cs typeface="Arial" panose="020B0604020202020204" pitchFamily="34" charset="0"/>
              </a:rPr>
              <a:t>Candioti</a:t>
            </a:r>
            <a:r>
              <a:rPr lang="es-EC" sz="1200" dirty="0">
                <a:latin typeface="Arial" panose="020B0604020202020204" pitchFamily="34" charset="0"/>
                <a:ea typeface="Calibri" panose="020F0502020204030204" pitchFamily="34" charset="0"/>
                <a:cs typeface="Arial" panose="020B0604020202020204" pitchFamily="34" charset="0"/>
              </a:rPr>
              <a:t>, M. (1999). </a:t>
            </a:r>
            <a:r>
              <a:rPr lang="es-EC" sz="1200" i="1" dirty="0">
                <a:latin typeface="Arial" panose="020B0604020202020204" pitchFamily="34" charset="0"/>
                <a:ea typeface="Calibri" panose="020F0502020204030204" pitchFamily="34" charset="0"/>
                <a:cs typeface="Arial" panose="020B0604020202020204" pitchFamily="34" charset="0"/>
              </a:rPr>
              <a:t>RESPUESTA DE LAS PROTEÍNAS DEL SUERO DE LA LECHE BOBINA A LA ACCIÓN DE DIVERSAS ENZIMAS PROTEOLÍTICAS DE USO INDUSTRIAL</a:t>
            </a:r>
            <a:r>
              <a:rPr lang="es-EC" sz="1200" dirty="0">
                <a:latin typeface="Arial" panose="020B0604020202020204" pitchFamily="34" charset="0"/>
                <a:ea typeface="Calibri" panose="020F0502020204030204" pitchFamily="34" charset="0"/>
                <a:cs typeface="Arial" panose="020B0604020202020204" pitchFamily="34" charset="0"/>
              </a:rPr>
              <a:t>. Universidad Nacional del Litoral.</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304800" indent="-304800">
              <a:lnSpc>
                <a:spcPct val="150000"/>
              </a:lnSpc>
              <a:spcAft>
                <a:spcPts val="0"/>
              </a:spcAft>
              <a:buFont typeface="Arial" panose="020B0604020202020204" pitchFamily="34" charset="0"/>
              <a:buChar char="•"/>
            </a:pPr>
            <a:r>
              <a:rPr lang="es-EC" sz="1200" dirty="0">
                <a:latin typeface="Arial" panose="020B0604020202020204" pitchFamily="34" charset="0"/>
                <a:ea typeface="Calibri" panose="020F0502020204030204" pitchFamily="34" charset="0"/>
                <a:cs typeface="Arial" panose="020B0604020202020204" pitchFamily="34" charset="0"/>
              </a:rPr>
              <a:t>Centro de Industria Láctea del Ecuador. (2018). </a:t>
            </a:r>
            <a:r>
              <a:rPr lang="es-EC" sz="1200" i="1" dirty="0">
                <a:latin typeface="Arial" panose="020B0604020202020204" pitchFamily="34" charset="0"/>
                <a:ea typeface="Calibri" panose="020F0502020204030204" pitchFamily="34" charset="0"/>
                <a:cs typeface="Arial" panose="020B0604020202020204" pitchFamily="34" charset="0"/>
              </a:rPr>
              <a:t>Datos del sector lechero</a:t>
            </a:r>
            <a:r>
              <a:rPr lang="es-EC" sz="1200" dirty="0">
                <a:latin typeface="Arial" panose="020B0604020202020204" pitchFamily="34" charset="0"/>
                <a:ea typeface="Calibri" panose="020F0502020204030204" pitchFamily="34" charset="0"/>
                <a:cs typeface="Arial" panose="020B0604020202020204" pitchFamily="34" charset="0"/>
              </a:rPr>
              <a:t>. CILECUADOR. https://e152f73b-81b4-4206-a6ee-8b984b6a13b0.filesusr.com/ugd/6cc8de_513a9bb8db76451a9a74586d7902bb3b.pdf</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304800" indent="-304800">
              <a:lnSpc>
                <a:spcPct val="150000"/>
              </a:lnSpc>
              <a:spcAft>
                <a:spcPts val="0"/>
              </a:spcAft>
              <a:buFont typeface="Arial" panose="020B0604020202020204" pitchFamily="34" charset="0"/>
              <a:buChar char="•"/>
            </a:pPr>
            <a:r>
              <a:rPr lang="es-EC" sz="1200" dirty="0">
                <a:latin typeface="Arial" panose="020B0604020202020204" pitchFamily="34" charset="0"/>
                <a:ea typeface="Calibri" panose="020F0502020204030204" pitchFamily="34" charset="0"/>
                <a:cs typeface="Arial" panose="020B0604020202020204" pitchFamily="34" charset="0"/>
              </a:rPr>
              <a:t>Cubilla, A., Flores, M., </a:t>
            </a:r>
            <a:r>
              <a:rPr lang="es-EC" sz="1200" dirty="0" err="1">
                <a:latin typeface="Arial" panose="020B0604020202020204" pitchFamily="34" charset="0"/>
                <a:ea typeface="Calibri" panose="020F0502020204030204" pitchFamily="34" charset="0"/>
                <a:cs typeface="Arial" panose="020B0604020202020204" pitchFamily="34" charset="0"/>
              </a:rPr>
              <a:t>Barúa</a:t>
            </a:r>
            <a:r>
              <a:rPr lang="es-EC" sz="1200" dirty="0">
                <a:latin typeface="Arial" panose="020B0604020202020204" pitchFamily="34" charset="0"/>
                <a:ea typeface="Calibri" panose="020F0502020204030204" pitchFamily="34" charset="0"/>
                <a:cs typeface="Arial" panose="020B0604020202020204" pitchFamily="34" charset="0"/>
              </a:rPr>
              <a:t>, J., &amp; Romero, M. C. (2020). Evaluación de metodologías para el análisis de perfil de proteínas secretadas por aislados de </a:t>
            </a:r>
            <a:r>
              <a:rPr lang="es-EC" sz="1200" dirty="0" err="1">
                <a:latin typeface="Arial" panose="020B0604020202020204" pitchFamily="34" charset="0"/>
                <a:ea typeface="Calibri" panose="020F0502020204030204" pitchFamily="34" charset="0"/>
                <a:cs typeface="Arial" panose="020B0604020202020204" pitchFamily="34" charset="0"/>
              </a:rPr>
              <a:t>Trichoderma</a:t>
            </a:r>
            <a:r>
              <a:rPr lang="es-EC" sz="1200" dirty="0">
                <a:latin typeface="Arial" panose="020B0604020202020204" pitchFamily="34" charset="0"/>
                <a:ea typeface="Calibri" panose="020F0502020204030204" pitchFamily="34" charset="0"/>
                <a:cs typeface="Arial" panose="020B0604020202020204" pitchFamily="34" charset="0"/>
              </a:rPr>
              <a:t> </a:t>
            </a:r>
            <a:r>
              <a:rPr lang="es-EC" sz="1200" dirty="0" err="1">
                <a:latin typeface="Arial" panose="020B0604020202020204" pitchFamily="34" charset="0"/>
                <a:ea typeface="Calibri" panose="020F0502020204030204" pitchFamily="34" charset="0"/>
                <a:cs typeface="Arial" panose="020B0604020202020204" pitchFamily="34" charset="0"/>
              </a:rPr>
              <a:t>spp</a:t>
            </a:r>
            <a:r>
              <a:rPr lang="es-EC" sz="1200" dirty="0">
                <a:latin typeface="Arial" panose="020B0604020202020204" pitchFamily="34" charset="0"/>
                <a:ea typeface="Calibri" panose="020F0502020204030204" pitchFamily="34" charset="0"/>
                <a:cs typeface="Arial" panose="020B0604020202020204" pitchFamily="34" charset="0"/>
              </a:rPr>
              <a:t>. al medio de cultivo. </a:t>
            </a:r>
            <a:r>
              <a:rPr lang="es-EC" sz="1200" i="1" dirty="0">
                <a:latin typeface="Arial" panose="020B0604020202020204" pitchFamily="34" charset="0"/>
                <a:ea typeface="Calibri" panose="020F0502020204030204" pitchFamily="34" charset="0"/>
                <a:cs typeface="Arial" panose="020B0604020202020204" pitchFamily="34" charset="0"/>
              </a:rPr>
              <a:t>Investigaciones y Estudios - UNA</a:t>
            </a:r>
            <a:r>
              <a:rPr lang="es-EC" sz="1200" dirty="0">
                <a:latin typeface="Arial" panose="020B0604020202020204" pitchFamily="34" charset="0"/>
                <a:ea typeface="Calibri" panose="020F0502020204030204" pitchFamily="34" charset="0"/>
                <a:cs typeface="Arial" panose="020B0604020202020204" pitchFamily="34" charset="0"/>
              </a:rPr>
              <a:t>, </a:t>
            </a:r>
            <a:r>
              <a:rPr lang="es-EC" sz="1200" i="1" dirty="0">
                <a:latin typeface="Arial" panose="020B0604020202020204" pitchFamily="34" charset="0"/>
                <a:ea typeface="Calibri" panose="020F0502020204030204" pitchFamily="34" charset="0"/>
                <a:cs typeface="Arial" panose="020B0604020202020204" pitchFamily="34" charset="0"/>
              </a:rPr>
              <a:t>11</a:t>
            </a:r>
            <a:r>
              <a:rPr lang="es-EC" sz="1200" dirty="0">
                <a:latin typeface="Arial" panose="020B0604020202020204" pitchFamily="34" charset="0"/>
                <a:ea typeface="Calibri" panose="020F0502020204030204" pitchFamily="34" charset="0"/>
                <a:cs typeface="Arial" panose="020B0604020202020204" pitchFamily="34" charset="0"/>
              </a:rPr>
              <a:t>(1), 47–51. https://doi.org/10.47133/ieuna6</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304800" indent="-304800">
              <a:lnSpc>
                <a:spcPct val="150000"/>
              </a:lnSpc>
              <a:spcAft>
                <a:spcPts val="0"/>
              </a:spcAft>
              <a:buFont typeface="Arial" panose="020B0604020202020204" pitchFamily="34" charset="0"/>
              <a:buChar char="•"/>
            </a:pPr>
            <a:r>
              <a:rPr lang="es-EC" sz="1200" dirty="0">
                <a:latin typeface="Arial" panose="020B0604020202020204" pitchFamily="34" charset="0"/>
                <a:ea typeface="Calibri" panose="020F0502020204030204" pitchFamily="34" charset="0"/>
                <a:cs typeface="Arial" panose="020B0604020202020204" pitchFamily="34" charset="0"/>
              </a:rPr>
              <a:t>FAO-PRODAR. (2014). </a:t>
            </a:r>
            <a:r>
              <a:rPr lang="es-EC" sz="1200" i="1" dirty="0">
                <a:latin typeface="Arial" panose="020B0604020202020204" pitchFamily="34" charset="0"/>
                <a:ea typeface="Calibri" panose="020F0502020204030204" pitchFamily="34" charset="0"/>
                <a:cs typeface="Arial" panose="020B0604020202020204" pitchFamily="34" charset="0"/>
              </a:rPr>
              <a:t>Fichas técnicas Procesados de lácteos</a:t>
            </a:r>
            <a:r>
              <a:rPr lang="es-EC" sz="1200" dirty="0">
                <a:latin typeface="Arial" panose="020B0604020202020204" pitchFamily="34" charset="0"/>
                <a:ea typeface="Calibri" panose="020F0502020204030204" pitchFamily="34" charset="0"/>
                <a:cs typeface="Arial" panose="020B0604020202020204" pitchFamily="34" charset="0"/>
              </a:rPr>
              <a:t>.</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304800" indent="-304800">
              <a:lnSpc>
                <a:spcPct val="150000"/>
              </a:lnSpc>
              <a:spcAft>
                <a:spcPts val="0"/>
              </a:spcAft>
              <a:buFont typeface="Arial" panose="020B0604020202020204" pitchFamily="34" charset="0"/>
              <a:buChar char="•"/>
            </a:pPr>
            <a:r>
              <a:rPr lang="es-EC" sz="1200" dirty="0">
                <a:latin typeface="Arial" panose="020B0604020202020204" pitchFamily="34" charset="0"/>
                <a:ea typeface="Calibri" panose="020F0502020204030204" pitchFamily="34" charset="0"/>
                <a:cs typeface="Arial" panose="020B0604020202020204" pitchFamily="34" charset="0"/>
              </a:rPr>
              <a:t>Flores, P. (2015). </a:t>
            </a:r>
            <a:r>
              <a:rPr lang="es-EC" sz="1200" i="1" dirty="0">
                <a:latin typeface="Arial" panose="020B0604020202020204" pitchFamily="34" charset="0"/>
                <a:ea typeface="Calibri" panose="020F0502020204030204" pitchFamily="34" charset="0"/>
                <a:cs typeface="Arial" panose="020B0604020202020204" pitchFamily="34" charset="0"/>
              </a:rPr>
              <a:t>ELABORACIÓN DE MANTEQUILLA</a:t>
            </a:r>
            <a:r>
              <a:rPr lang="es-EC" sz="1200" dirty="0">
                <a:latin typeface="Arial" panose="020B0604020202020204" pitchFamily="34" charset="0"/>
                <a:ea typeface="Calibri" panose="020F0502020204030204" pitchFamily="34" charset="0"/>
                <a:cs typeface="Arial" panose="020B0604020202020204" pitchFamily="34" charset="0"/>
              </a:rPr>
              <a:t>. Universidad Nacional de San Agustín.</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304800" indent="-304800">
              <a:lnSpc>
                <a:spcPct val="150000"/>
              </a:lnSpc>
              <a:spcAft>
                <a:spcPts val="0"/>
              </a:spcAft>
              <a:buFont typeface="Arial" panose="020B0604020202020204" pitchFamily="34" charset="0"/>
              <a:buChar char="•"/>
            </a:pPr>
            <a:r>
              <a:rPr lang="es-EC" sz="1200" dirty="0">
                <a:latin typeface="Arial" panose="020B0604020202020204" pitchFamily="34" charset="0"/>
                <a:ea typeface="Calibri" panose="020F0502020204030204" pitchFamily="34" charset="0"/>
                <a:cs typeface="Arial" panose="020B0604020202020204" pitchFamily="34" charset="0"/>
              </a:rPr>
              <a:t>Galindo, L. M., Valbuena, E., &amp; Villarroel, E. (2006). ESTANDARIZACIÓN DE LA DETECCION DEL GLICOMAPEPTIDO POR PAGE-SDS DE LA LECHE. </a:t>
            </a:r>
            <a:r>
              <a:rPr lang="es-EC" sz="1200" i="1" dirty="0" err="1">
                <a:latin typeface="Arial" panose="020B0604020202020204" pitchFamily="34" charset="0"/>
                <a:ea typeface="Calibri" panose="020F0502020204030204" pitchFamily="34" charset="0"/>
                <a:cs typeface="Arial" panose="020B0604020202020204" pitchFamily="34" charset="0"/>
              </a:rPr>
              <a:t>Redalyc</a:t>
            </a:r>
            <a:r>
              <a:rPr lang="es-EC" sz="1200" dirty="0">
                <a:latin typeface="Arial" panose="020B0604020202020204" pitchFamily="34" charset="0"/>
                <a:ea typeface="Calibri" panose="020F0502020204030204" pitchFamily="34" charset="0"/>
                <a:cs typeface="Arial" panose="020B0604020202020204" pitchFamily="34" charset="0"/>
              </a:rPr>
              <a:t>, </a:t>
            </a:r>
            <a:r>
              <a:rPr lang="es-EC" sz="1200" i="1" dirty="0">
                <a:latin typeface="Arial" panose="020B0604020202020204" pitchFamily="34" charset="0"/>
                <a:ea typeface="Calibri" panose="020F0502020204030204" pitchFamily="34" charset="0"/>
                <a:cs typeface="Arial" panose="020B0604020202020204" pitchFamily="34" charset="0"/>
              </a:rPr>
              <a:t>16</a:t>
            </a:r>
            <a:r>
              <a:rPr lang="es-EC" sz="1200" dirty="0">
                <a:latin typeface="Arial" panose="020B0604020202020204" pitchFamily="34" charset="0"/>
                <a:ea typeface="Calibri" panose="020F0502020204030204" pitchFamily="34" charset="0"/>
                <a:cs typeface="Arial" panose="020B0604020202020204" pitchFamily="34" charset="0"/>
              </a:rPr>
              <a:t>, 308–314.</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304800" indent="-304800">
              <a:lnSpc>
                <a:spcPct val="150000"/>
              </a:lnSpc>
              <a:spcAft>
                <a:spcPts val="0"/>
              </a:spcAft>
              <a:buFont typeface="Arial" panose="020B0604020202020204" pitchFamily="34" charset="0"/>
              <a:buChar char="•"/>
            </a:pPr>
            <a:r>
              <a:rPr lang="es-EC" sz="1200" dirty="0">
                <a:latin typeface="Arial" panose="020B0604020202020204" pitchFamily="34" charset="0"/>
                <a:ea typeface="Calibri" panose="020F0502020204030204" pitchFamily="34" charset="0"/>
                <a:cs typeface="Arial" panose="020B0604020202020204" pitchFamily="34" charset="0"/>
              </a:rPr>
              <a:t>García, V., Sánchez, R., &amp; Ramón, T. (2018). </a:t>
            </a:r>
            <a:r>
              <a:rPr lang="es-EC" sz="1200" i="1" dirty="0">
                <a:latin typeface="Arial" panose="020B0604020202020204" pitchFamily="34" charset="0"/>
                <a:ea typeface="Calibri" panose="020F0502020204030204" pitchFamily="34" charset="0"/>
                <a:cs typeface="Arial" panose="020B0604020202020204" pitchFamily="34" charset="0"/>
              </a:rPr>
              <a:t>SUERO DE LECHE. La ciencia detrás de su rescate</a:t>
            </a:r>
            <a:r>
              <a:rPr lang="es-EC" sz="1200" dirty="0">
                <a:latin typeface="Arial" panose="020B0604020202020204" pitchFamily="34" charset="0"/>
                <a:ea typeface="Calibri" panose="020F0502020204030204" pitchFamily="34" charset="0"/>
                <a:cs typeface="Arial" panose="020B0604020202020204" pitchFamily="34" charset="0"/>
              </a:rPr>
              <a:t> (G. Compás (ed.); Primera Ed).</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304800" indent="-304800">
              <a:lnSpc>
                <a:spcPct val="150000"/>
              </a:lnSpc>
              <a:spcAft>
                <a:spcPts val="0"/>
              </a:spcAft>
              <a:buFont typeface="Arial" panose="020B0604020202020204" pitchFamily="34" charset="0"/>
              <a:buChar char="•"/>
            </a:pPr>
            <a:r>
              <a:rPr lang="es-EC" sz="1200" dirty="0" err="1">
                <a:latin typeface="Arial" panose="020B0604020202020204" pitchFamily="34" charset="0"/>
                <a:ea typeface="Calibri" panose="020F0502020204030204" pitchFamily="34" charset="0"/>
                <a:cs typeface="Arial" panose="020B0604020202020204" pitchFamily="34" charset="0"/>
              </a:rPr>
              <a:t>Guerrón</a:t>
            </a:r>
            <a:r>
              <a:rPr lang="es-EC" sz="1200" dirty="0">
                <a:latin typeface="Arial" panose="020B0604020202020204" pitchFamily="34" charset="0"/>
                <a:ea typeface="Calibri" panose="020F0502020204030204" pitchFamily="34" charset="0"/>
                <a:cs typeface="Arial" panose="020B0604020202020204" pitchFamily="34" charset="0"/>
              </a:rPr>
              <a:t>, P. (2015). </a:t>
            </a:r>
            <a:r>
              <a:rPr lang="es-EC" sz="1200" i="1" dirty="0">
                <a:latin typeface="Arial" panose="020B0604020202020204" pitchFamily="34" charset="0"/>
                <a:ea typeface="Calibri" panose="020F0502020204030204" pitchFamily="34" charset="0"/>
                <a:cs typeface="Arial" panose="020B0604020202020204" pitchFamily="34" charset="0"/>
              </a:rPr>
              <a:t>OBTENCIÓN DE CONCENTRADO PROTEICO MEDIANTE TECNOLOGÍA DE MEMBRANAS A PARTIR DE SUERO LÁCTEO DE CABRA</a:t>
            </a:r>
            <a:r>
              <a:rPr lang="es-EC" sz="1200" dirty="0">
                <a:latin typeface="Arial" panose="020B0604020202020204" pitchFamily="34" charset="0"/>
                <a:ea typeface="Calibri" panose="020F0502020204030204" pitchFamily="34" charset="0"/>
                <a:cs typeface="Arial" panose="020B0604020202020204" pitchFamily="34" charset="0"/>
              </a:rPr>
              <a:t>. Universidad Central del Ecuador.</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304800" indent="-304800">
              <a:lnSpc>
                <a:spcPct val="150000"/>
              </a:lnSpc>
              <a:spcAft>
                <a:spcPts val="0"/>
              </a:spcAft>
              <a:buFont typeface="Arial" panose="020B0604020202020204" pitchFamily="34" charset="0"/>
              <a:buChar char="•"/>
            </a:pPr>
            <a:r>
              <a:rPr lang="es-EC" sz="1200" dirty="0">
                <a:latin typeface="Arial" panose="020B0604020202020204" pitchFamily="34" charset="0"/>
                <a:ea typeface="Calibri" panose="020F0502020204030204" pitchFamily="34" charset="0"/>
                <a:cs typeface="Arial" panose="020B0604020202020204" pitchFamily="34" charset="0"/>
              </a:rPr>
              <a:t>Guevara, L., &amp; León, R. (2019). </a:t>
            </a:r>
            <a:r>
              <a:rPr lang="es-EC" sz="1200" i="1" dirty="0">
                <a:latin typeface="Arial" panose="020B0604020202020204" pitchFamily="34" charset="0"/>
                <a:ea typeface="Calibri" panose="020F0502020204030204" pitchFamily="34" charset="0"/>
                <a:cs typeface="Arial" panose="020B0604020202020204" pitchFamily="34" charset="0"/>
              </a:rPr>
              <a:t>Aprovechamiento del </a:t>
            </a:r>
            <a:r>
              <a:rPr lang="es-EC" sz="1200" i="1" dirty="0" err="1">
                <a:latin typeface="Arial" panose="020B0604020202020204" pitchFamily="34" charset="0"/>
                <a:ea typeface="Calibri" panose="020F0502020204030204" pitchFamily="34" charset="0"/>
                <a:cs typeface="Arial" panose="020B0604020202020204" pitchFamily="34" charset="0"/>
              </a:rPr>
              <a:t>lactosuero</a:t>
            </a:r>
            <a:r>
              <a:rPr lang="es-EC" sz="1200" i="1" dirty="0">
                <a:latin typeface="Arial" panose="020B0604020202020204" pitchFamily="34" charset="0"/>
                <a:ea typeface="Calibri" panose="020F0502020204030204" pitchFamily="34" charset="0"/>
                <a:cs typeface="Arial" panose="020B0604020202020204" pitchFamily="34" charset="0"/>
              </a:rPr>
              <a:t> dulce en la elaboración de un alimento enriquecido con </a:t>
            </a:r>
            <a:r>
              <a:rPr lang="es-EC" sz="1200" i="1" dirty="0" err="1">
                <a:latin typeface="Arial" panose="020B0604020202020204" pitchFamily="34" charset="0"/>
                <a:ea typeface="Calibri" panose="020F0502020204030204" pitchFamily="34" charset="0"/>
                <a:cs typeface="Arial" panose="020B0604020202020204" pitchFamily="34" charset="0"/>
              </a:rPr>
              <a:t>Hordeum</a:t>
            </a:r>
            <a:r>
              <a:rPr lang="es-EC" sz="1200" i="1" dirty="0">
                <a:latin typeface="Arial" panose="020B0604020202020204" pitchFamily="34" charset="0"/>
                <a:ea typeface="Calibri" panose="020F0502020204030204" pitchFamily="34" charset="0"/>
                <a:cs typeface="Arial" panose="020B0604020202020204" pitchFamily="34" charset="0"/>
              </a:rPr>
              <a:t> </a:t>
            </a:r>
            <a:r>
              <a:rPr lang="es-EC" sz="1200" i="1" dirty="0" err="1">
                <a:latin typeface="Arial" panose="020B0604020202020204" pitchFamily="34" charset="0"/>
                <a:ea typeface="Calibri" panose="020F0502020204030204" pitchFamily="34" charset="0"/>
                <a:cs typeface="Arial" panose="020B0604020202020204" pitchFamily="34" charset="0"/>
              </a:rPr>
              <a:t>vulgare</a:t>
            </a:r>
            <a:r>
              <a:rPr lang="es-EC" sz="1200" i="1" dirty="0">
                <a:latin typeface="Arial" panose="020B0604020202020204" pitchFamily="34" charset="0"/>
                <a:ea typeface="Calibri" panose="020F0502020204030204" pitchFamily="34" charset="0"/>
                <a:cs typeface="Arial" panose="020B0604020202020204" pitchFamily="34" charset="0"/>
              </a:rPr>
              <a:t> y Pasiflora </a:t>
            </a:r>
            <a:r>
              <a:rPr lang="es-EC" sz="1200" i="1" dirty="0" err="1">
                <a:latin typeface="Arial" panose="020B0604020202020204" pitchFamily="34" charset="0"/>
                <a:ea typeface="Calibri" panose="020F0502020204030204" pitchFamily="34" charset="0"/>
                <a:cs typeface="Arial" panose="020B0604020202020204" pitchFamily="34" charset="0"/>
              </a:rPr>
              <a:t>edulis</a:t>
            </a:r>
            <a:r>
              <a:rPr lang="es-EC" sz="1200" i="1" dirty="0">
                <a:latin typeface="Arial" panose="020B0604020202020204" pitchFamily="34" charset="0"/>
                <a:ea typeface="Calibri" panose="020F0502020204030204" pitchFamily="34" charset="0"/>
                <a:cs typeface="Arial" panose="020B0604020202020204" pitchFamily="34" charset="0"/>
              </a:rPr>
              <a:t>.</a:t>
            </a:r>
            <a:r>
              <a:rPr lang="es-EC" sz="1200" dirty="0">
                <a:latin typeface="Arial" panose="020B0604020202020204" pitchFamily="34" charset="0"/>
                <a:ea typeface="Calibri" panose="020F0502020204030204" pitchFamily="34" charset="0"/>
                <a:cs typeface="Arial" panose="020B0604020202020204" pitchFamily="34" charset="0"/>
              </a:rPr>
              <a:t> (Vol. 6, </a:t>
            </a:r>
            <a:r>
              <a:rPr lang="es-EC" sz="1200" dirty="0" err="1">
                <a:latin typeface="Arial" panose="020B0604020202020204" pitchFamily="34" charset="0"/>
                <a:ea typeface="Calibri" panose="020F0502020204030204" pitchFamily="34" charset="0"/>
                <a:cs typeface="Arial" panose="020B0604020202020204" pitchFamily="34" charset="0"/>
              </a:rPr>
              <a:t>Issue</a:t>
            </a:r>
            <a:r>
              <a:rPr lang="es-EC" sz="1200" dirty="0">
                <a:latin typeface="Arial" panose="020B0604020202020204" pitchFamily="34" charset="0"/>
                <a:ea typeface="Calibri" panose="020F0502020204030204" pitchFamily="34" charset="0"/>
                <a:cs typeface="Arial" panose="020B0604020202020204" pitchFamily="34" charset="0"/>
              </a:rPr>
              <a:t> 3). Universidad de Guayaquil</a:t>
            </a:r>
            <a:r>
              <a:rPr lang="es-EC" sz="1200" dirty="0" smtClean="0">
                <a:latin typeface="Arial" panose="020B0604020202020204" pitchFamily="34" charset="0"/>
                <a:ea typeface="Calibri" panose="020F0502020204030204" pitchFamily="34" charset="0"/>
                <a:cs typeface="Arial" panose="020B0604020202020204" pitchFamily="34" charset="0"/>
              </a:rPr>
              <a:t>.</a:t>
            </a:r>
            <a:endParaRPr lang="en-US" sz="12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B62B18FB-10DC-4B14-ABCE-E8BEC45F293C}"/>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smtClean="0">
                <a:solidFill>
                  <a:schemeClr val="tx1"/>
                </a:solidFill>
                <a:latin typeface="Arial"/>
              </a:rPr>
              <a:t>BIBLIOGRAFÍA</a:t>
            </a:r>
            <a:endParaRPr lang="es-EC" sz="3000" dirty="0">
              <a:solidFill>
                <a:schemeClr val="tx1"/>
              </a:solidFill>
              <a:latin typeface="Arial"/>
            </a:endParaRPr>
          </a:p>
        </p:txBody>
      </p:sp>
      <p:sp>
        <p:nvSpPr>
          <p:cNvPr id="5" name="CuadroTexto 4">
            <a:extLst>
              <a:ext uri="{FF2B5EF4-FFF2-40B4-BE49-F238E27FC236}">
                <a16:creationId xmlns:a16="http://schemas.microsoft.com/office/drawing/2014/main" id="{EBB72F17-5464-403B-B4AD-62521A8476D6}"/>
              </a:ext>
            </a:extLst>
          </p:cNvPr>
          <p:cNvSpPr txBox="1"/>
          <p:nvPr/>
        </p:nvSpPr>
        <p:spPr>
          <a:xfrm>
            <a:off x="122827" y="95530"/>
            <a:ext cx="441146" cy="369332"/>
          </a:xfrm>
          <a:prstGeom prst="rect">
            <a:avLst/>
          </a:prstGeom>
          <a:noFill/>
        </p:spPr>
        <p:txBody>
          <a:bodyPr wrap="none" rtlCol="0">
            <a:spAutoFit/>
          </a:bodyPr>
          <a:lstStyle/>
          <a:p>
            <a:r>
              <a:rPr lang="es-ES" dirty="0" smtClean="0"/>
              <a:t>24</a:t>
            </a:r>
            <a:endParaRPr lang="es-EC" dirty="0"/>
          </a:p>
        </p:txBody>
      </p:sp>
    </p:spTree>
    <p:extLst>
      <p:ext uri="{BB962C8B-B14F-4D97-AF65-F5344CB8AC3E}">
        <p14:creationId xmlns:p14="http://schemas.microsoft.com/office/powerpoint/2010/main" val="27146602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500" b="1" i="0" u="none" strike="noStrike" kern="1200" cap="none" spc="0" normalizeH="0" baseline="0" noProof="0" smtClean="0">
                <a:ln>
                  <a:noFill/>
                </a:ln>
                <a:solidFill>
                  <a:prstClr val="black"/>
                </a:solidFill>
                <a:effectLst/>
                <a:uLnTx/>
                <a:uFillTx/>
                <a:latin typeface="Arial"/>
                <a:ea typeface="+mn-ea"/>
                <a:cs typeface="+mn-cs"/>
              </a:rPr>
              <a:t>VERSIÓN: </a:t>
            </a:r>
            <a:r>
              <a:rPr kumimoji="0" lang="es-EC" sz="500" b="0" i="0" u="none" strike="noStrike" kern="1200" cap="none" spc="0" normalizeH="0" baseline="0" noProof="0" smtClean="0">
                <a:ln>
                  <a:noFill/>
                </a:ln>
                <a:solidFill>
                  <a:prstClr val="black"/>
                </a:solidFill>
                <a:effectLst/>
                <a:uLnTx/>
                <a:uFillTx/>
                <a:latin typeface="Arial"/>
                <a:ea typeface="+mn-ea"/>
                <a:cs typeface="+mn-cs"/>
              </a:rPr>
              <a:t>1.0</a:t>
            </a:r>
            <a:endParaRPr kumimoji="0" lang="es-EC"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Rectángulo 2"/>
          <p:cNvSpPr/>
          <p:nvPr/>
        </p:nvSpPr>
        <p:spPr>
          <a:xfrm>
            <a:off x="343400" y="898190"/>
            <a:ext cx="11281955" cy="4767139"/>
          </a:xfrm>
          <a:prstGeom prst="rect">
            <a:avLst/>
          </a:prstGeom>
        </p:spPr>
        <p:txBody>
          <a:bodyPr wrap="square">
            <a:spAutoFit/>
          </a:bodyPr>
          <a:lstStyle/>
          <a:p>
            <a:pPr marL="304800" indent="-304800">
              <a:lnSpc>
                <a:spcPct val="150000"/>
              </a:lnSpc>
              <a:spcAft>
                <a:spcPts val="0"/>
              </a:spcAft>
              <a:buFont typeface="Arial" panose="020B0604020202020204" pitchFamily="34" charset="0"/>
              <a:buChar char="•"/>
            </a:pPr>
            <a:r>
              <a:rPr lang="es-EC" sz="1200" dirty="0" smtClean="0">
                <a:latin typeface="Arial" panose="020B0604020202020204" pitchFamily="34" charset="0"/>
                <a:ea typeface="Calibri" panose="020F0502020204030204" pitchFamily="34" charset="0"/>
                <a:cs typeface="Arial" panose="020B0604020202020204" pitchFamily="34" charset="0"/>
              </a:rPr>
              <a:t>Iniesta</a:t>
            </a:r>
            <a:r>
              <a:rPr lang="es-EC" sz="1200" dirty="0">
                <a:latin typeface="Arial" panose="020B0604020202020204" pitchFamily="34" charset="0"/>
                <a:ea typeface="Calibri" panose="020F0502020204030204" pitchFamily="34" charset="0"/>
                <a:cs typeface="Arial" panose="020B0604020202020204" pitchFamily="34" charset="0"/>
              </a:rPr>
              <a:t>, D. (2020). </a:t>
            </a:r>
            <a:r>
              <a:rPr lang="es-EC" sz="1200" i="1" dirty="0">
                <a:latin typeface="Arial" panose="020B0604020202020204" pitchFamily="34" charset="0"/>
                <a:ea typeface="Calibri" panose="020F0502020204030204" pitchFamily="34" charset="0"/>
                <a:cs typeface="Arial" panose="020B0604020202020204" pitchFamily="34" charset="0"/>
              </a:rPr>
              <a:t>Desarrollo De Nuevos Productos a Base De Suero De </a:t>
            </a:r>
            <a:r>
              <a:rPr lang="es-EC" sz="1200" i="1" dirty="0" err="1">
                <a:latin typeface="Arial" panose="020B0604020202020204" pitchFamily="34" charset="0"/>
                <a:ea typeface="Calibri" panose="020F0502020204030204" pitchFamily="34" charset="0"/>
                <a:cs typeface="Arial" panose="020B0604020202020204" pitchFamily="34" charset="0"/>
              </a:rPr>
              <a:t>Queseria</a:t>
            </a:r>
            <a:r>
              <a:rPr lang="es-EC" sz="1200" dirty="0">
                <a:latin typeface="Arial" panose="020B0604020202020204" pitchFamily="34" charset="0"/>
                <a:ea typeface="Calibri" panose="020F0502020204030204" pitchFamily="34" charset="0"/>
                <a:cs typeface="Arial" panose="020B0604020202020204" pitchFamily="34" charset="0"/>
              </a:rPr>
              <a:t>. Universidad Politécnica de Valencia.</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304800" indent="-304800">
              <a:lnSpc>
                <a:spcPct val="150000"/>
              </a:lnSpc>
              <a:spcAft>
                <a:spcPts val="0"/>
              </a:spcAft>
              <a:buFont typeface="Arial" panose="020B0604020202020204" pitchFamily="34" charset="0"/>
              <a:buChar char="•"/>
            </a:pPr>
            <a:r>
              <a:rPr lang="es-EC" sz="1200" dirty="0">
                <a:latin typeface="Arial" panose="020B0604020202020204" pitchFamily="34" charset="0"/>
                <a:ea typeface="Calibri" panose="020F0502020204030204" pitchFamily="34" charset="0"/>
                <a:cs typeface="Arial" panose="020B0604020202020204" pitchFamily="34" charset="0"/>
              </a:rPr>
              <a:t>Instituto Ecuatoriano de Normalización. (2011). </a:t>
            </a:r>
            <a:r>
              <a:rPr lang="es-EC" sz="1200" i="1" dirty="0">
                <a:latin typeface="Arial" panose="020B0604020202020204" pitchFamily="34" charset="0"/>
                <a:ea typeface="Calibri" panose="020F0502020204030204" pitchFamily="34" charset="0"/>
                <a:cs typeface="Arial" panose="020B0604020202020204" pitchFamily="34" charset="0"/>
              </a:rPr>
              <a:t>NTE INEN 2594 Suero de Leche Líquido, requisitos</a:t>
            </a:r>
            <a:r>
              <a:rPr lang="es-EC" sz="1200" dirty="0">
                <a:latin typeface="Arial" panose="020B0604020202020204" pitchFamily="34" charset="0"/>
                <a:ea typeface="Calibri" panose="020F0502020204030204" pitchFamily="34" charset="0"/>
                <a:cs typeface="Arial" panose="020B0604020202020204" pitchFamily="34" charset="0"/>
              </a:rPr>
              <a:t>. https://www.normalizacion.gob.ec/buzon/normas/2594.pdf</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304800" indent="-304800">
              <a:lnSpc>
                <a:spcPct val="150000"/>
              </a:lnSpc>
              <a:spcAft>
                <a:spcPts val="0"/>
              </a:spcAft>
              <a:buFont typeface="Arial" panose="020B0604020202020204" pitchFamily="34" charset="0"/>
              <a:buChar char="•"/>
            </a:pPr>
            <a:r>
              <a:rPr lang="es-EC" sz="1200" dirty="0">
                <a:latin typeface="Arial" panose="020B0604020202020204" pitchFamily="34" charset="0"/>
                <a:ea typeface="Calibri" panose="020F0502020204030204" pitchFamily="34" charset="0"/>
                <a:cs typeface="Arial" panose="020B0604020202020204" pitchFamily="34" charset="0"/>
              </a:rPr>
              <a:t>Instituto Ecuatoriano de Normalización. (2017). </a:t>
            </a:r>
            <a:r>
              <a:rPr lang="es-EC" sz="1200" i="1" dirty="0">
                <a:latin typeface="Arial" panose="020B0604020202020204" pitchFamily="34" charset="0"/>
                <a:ea typeface="Calibri" panose="020F0502020204030204" pitchFamily="34" charset="0"/>
                <a:cs typeface="Arial" panose="020B0604020202020204" pitchFamily="34" charset="0"/>
              </a:rPr>
              <a:t>NTE INEN 0004: Leche y productos lácteos. Muestreo</a:t>
            </a:r>
            <a:r>
              <a:rPr lang="es-EC" sz="1200" dirty="0">
                <a:latin typeface="Arial" panose="020B0604020202020204" pitchFamily="34" charset="0"/>
                <a:ea typeface="Calibri" panose="020F0502020204030204" pitchFamily="34" charset="0"/>
                <a:cs typeface="Arial" panose="020B0604020202020204" pitchFamily="34" charset="0"/>
              </a:rPr>
              <a:t>.</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304800" indent="-304800">
              <a:lnSpc>
                <a:spcPct val="150000"/>
              </a:lnSpc>
              <a:spcAft>
                <a:spcPts val="0"/>
              </a:spcAft>
              <a:buFont typeface="Arial" panose="020B0604020202020204" pitchFamily="34" charset="0"/>
              <a:buChar char="•"/>
            </a:pPr>
            <a:r>
              <a:rPr lang="es-EC" sz="1200" dirty="0">
                <a:latin typeface="Arial" panose="020B0604020202020204" pitchFamily="34" charset="0"/>
                <a:ea typeface="Calibri" panose="020F0502020204030204" pitchFamily="34" charset="0"/>
                <a:cs typeface="Arial" panose="020B0604020202020204" pitchFamily="34" charset="0"/>
              </a:rPr>
              <a:t>Instituto Ecuatoriano de Normalización INEN. (1973). </a:t>
            </a:r>
            <a:r>
              <a:rPr lang="es-EC" sz="1200" i="1" dirty="0">
                <a:latin typeface="Arial" panose="020B0604020202020204" pitchFamily="34" charset="0"/>
                <a:ea typeface="Calibri" panose="020F0502020204030204" pitchFamily="34" charset="0"/>
                <a:cs typeface="Arial" panose="020B0604020202020204" pitchFamily="34" charset="0"/>
              </a:rPr>
              <a:t>LECHE. DETERMINACION DEL CONTENIDO DE GRASA - NTE INEN 12</a:t>
            </a:r>
            <a:r>
              <a:rPr lang="es-EC" sz="1200" dirty="0">
                <a:latin typeface="Arial" panose="020B0604020202020204" pitchFamily="34" charset="0"/>
                <a:ea typeface="Calibri" panose="020F0502020204030204" pitchFamily="34" charset="0"/>
                <a:cs typeface="Arial" panose="020B0604020202020204" pitchFamily="34" charset="0"/>
              </a:rPr>
              <a:t>.</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304800" indent="-304800">
              <a:lnSpc>
                <a:spcPct val="150000"/>
              </a:lnSpc>
              <a:spcAft>
                <a:spcPts val="0"/>
              </a:spcAft>
              <a:buFont typeface="Arial" panose="020B0604020202020204" pitchFamily="34" charset="0"/>
              <a:buChar char="•"/>
            </a:pPr>
            <a:r>
              <a:rPr lang="es-EC" sz="1200" dirty="0" err="1">
                <a:latin typeface="Arial" panose="020B0604020202020204" pitchFamily="34" charset="0"/>
                <a:ea typeface="Calibri" panose="020F0502020204030204" pitchFamily="34" charset="0"/>
                <a:cs typeface="Arial" panose="020B0604020202020204" pitchFamily="34" charset="0"/>
              </a:rPr>
              <a:t>Laboratoriumdiscounter</a:t>
            </a:r>
            <a:r>
              <a:rPr lang="es-EC" sz="1200" dirty="0">
                <a:latin typeface="Arial" panose="020B0604020202020204" pitchFamily="34" charset="0"/>
                <a:ea typeface="Calibri" panose="020F0502020204030204" pitchFamily="34" charset="0"/>
                <a:cs typeface="Arial" panose="020B0604020202020204" pitchFamily="34" charset="0"/>
              </a:rPr>
              <a:t>. (2021). </a:t>
            </a:r>
            <a:r>
              <a:rPr lang="es-EC" sz="1200" i="1" dirty="0">
                <a:latin typeface="Arial" panose="020B0604020202020204" pitchFamily="34" charset="0"/>
                <a:ea typeface="Calibri" panose="020F0502020204030204" pitchFamily="34" charset="0"/>
                <a:cs typeface="Arial" panose="020B0604020202020204" pitchFamily="34" charset="0"/>
              </a:rPr>
              <a:t>Ácido </a:t>
            </a:r>
            <a:r>
              <a:rPr lang="es-EC" sz="1200" i="1" dirty="0" err="1">
                <a:latin typeface="Arial" panose="020B0604020202020204" pitchFamily="34" charset="0"/>
                <a:ea typeface="Calibri" panose="020F0502020204030204" pitchFamily="34" charset="0"/>
                <a:cs typeface="Arial" panose="020B0604020202020204" pitchFamily="34" charset="0"/>
              </a:rPr>
              <a:t>tricloroacético</a:t>
            </a:r>
            <a:r>
              <a:rPr lang="es-EC" sz="1200" i="1" dirty="0">
                <a:latin typeface="Arial" panose="020B0604020202020204" pitchFamily="34" charset="0"/>
                <a:ea typeface="Calibri" panose="020F0502020204030204" pitchFamily="34" charset="0"/>
                <a:cs typeface="Arial" panose="020B0604020202020204" pitchFamily="34" charset="0"/>
              </a:rPr>
              <a:t> </a:t>
            </a:r>
            <a:r>
              <a:rPr lang="es-EC" sz="1200" dirty="0">
                <a:latin typeface="Arial" panose="020B0604020202020204" pitchFamily="34" charset="0"/>
                <a:ea typeface="Calibri" panose="020F0502020204030204" pitchFamily="34" charset="0"/>
                <a:cs typeface="Arial" panose="020B0604020202020204" pitchFamily="34" charset="0"/>
              </a:rPr>
              <a:t>. </a:t>
            </a:r>
            <a:r>
              <a:rPr lang="es-EC" sz="1200" dirty="0" err="1">
                <a:latin typeface="Arial" panose="020B0604020202020204" pitchFamily="34" charset="0"/>
                <a:ea typeface="Calibri" panose="020F0502020204030204" pitchFamily="34" charset="0"/>
                <a:cs typeface="Arial" panose="020B0604020202020204" pitchFamily="34" charset="0"/>
              </a:rPr>
              <a:t>Laboratoriumdiscounter</a:t>
            </a:r>
            <a:r>
              <a:rPr lang="es-EC" sz="1200" dirty="0">
                <a:latin typeface="Arial" panose="020B0604020202020204" pitchFamily="34" charset="0"/>
                <a:ea typeface="Calibri" panose="020F0502020204030204" pitchFamily="34" charset="0"/>
                <a:cs typeface="Arial" panose="020B0604020202020204" pitchFamily="34" charset="0"/>
              </a:rPr>
              <a:t>. https://www.laboratoriumdiscounter.nl/es/quimicos/a-z/t/acido-tricloroacetico/</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304800" indent="-304800">
              <a:lnSpc>
                <a:spcPct val="150000"/>
              </a:lnSpc>
              <a:spcAft>
                <a:spcPts val="0"/>
              </a:spcAft>
              <a:buFont typeface="Arial" panose="020B0604020202020204" pitchFamily="34" charset="0"/>
              <a:buChar char="•"/>
            </a:pPr>
            <a:r>
              <a:rPr lang="es-EC" sz="1200" dirty="0" err="1">
                <a:latin typeface="Arial" panose="020B0604020202020204" pitchFamily="34" charset="0"/>
                <a:ea typeface="Calibri" panose="020F0502020204030204" pitchFamily="34" charset="0"/>
                <a:cs typeface="Arial" panose="020B0604020202020204" pitchFamily="34" charset="0"/>
              </a:rPr>
              <a:t>Lapeña</a:t>
            </a:r>
            <a:r>
              <a:rPr lang="es-EC" sz="1200" dirty="0">
                <a:latin typeface="Arial" panose="020B0604020202020204" pitchFamily="34" charset="0"/>
                <a:ea typeface="Calibri" panose="020F0502020204030204" pitchFamily="34" charset="0"/>
                <a:cs typeface="Arial" panose="020B0604020202020204" pitchFamily="34" charset="0"/>
              </a:rPr>
              <a:t>, S., &amp; Hierro, E. (2018). Alergia a proteínas de leche de vaca. </a:t>
            </a:r>
            <a:r>
              <a:rPr lang="es-EC" sz="1200" i="1" dirty="0">
                <a:latin typeface="Arial" panose="020B0604020202020204" pitchFamily="34" charset="0"/>
                <a:ea typeface="Calibri" panose="020F0502020204030204" pitchFamily="34" charset="0"/>
                <a:cs typeface="Arial" panose="020B0604020202020204" pitchFamily="34" charset="0"/>
              </a:rPr>
              <a:t>Pediatra Integral</a:t>
            </a:r>
            <a:r>
              <a:rPr lang="es-EC" sz="1200" dirty="0">
                <a:latin typeface="Arial" panose="020B0604020202020204" pitchFamily="34" charset="0"/>
                <a:ea typeface="Calibri" panose="020F0502020204030204" pitchFamily="34" charset="0"/>
                <a:cs typeface="Arial" panose="020B0604020202020204" pitchFamily="34" charset="0"/>
              </a:rPr>
              <a:t>, </a:t>
            </a:r>
            <a:r>
              <a:rPr lang="es-EC" sz="1200" i="1" dirty="0">
                <a:latin typeface="Arial" panose="020B0604020202020204" pitchFamily="34" charset="0"/>
                <a:ea typeface="Calibri" panose="020F0502020204030204" pitchFamily="34" charset="0"/>
                <a:cs typeface="Arial" panose="020B0604020202020204" pitchFamily="34" charset="0"/>
              </a:rPr>
              <a:t>2</a:t>
            </a:r>
            <a:r>
              <a:rPr lang="es-EC" sz="1200" dirty="0">
                <a:latin typeface="Arial" panose="020B0604020202020204" pitchFamily="34" charset="0"/>
                <a:ea typeface="Calibri" panose="020F0502020204030204" pitchFamily="34" charset="0"/>
                <a:cs typeface="Arial" panose="020B0604020202020204" pitchFamily="34" charset="0"/>
              </a:rPr>
              <a:t>, 76–86</a:t>
            </a:r>
            <a:r>
              <a:rPr lang="es-EC" sz="1200" dirty="0" smtClean="0">
                <a:latin typeface="Arial" panose="020B0604020202020204" pitchFamily="34" charset="0"/>
                <a:ea typeface="Calibri" panose="020F0502020204030204" pitchFamily="34" charset="0"/>
                <a:cs typeface="Arial" panose="020B0604020202020204" pitchFamily="34" charset="0"/>
              </a:rPr>
              <a:t>.</a:t>
            </a:r>
          </a:p>
          <a:p>
            <a:pPr marL="304800" indent="-304800">
              <a:lnSpc>
                <a:spcPct val="150000"/>
              </a:lnSpc>
              <a:spcAft>
                <a:spcPts val="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Times New Roman" panose="02020603050405020304" pitchFamily="18" charset="0"/>
              </a:rPr>
              <a:t>López, Á., Barriga, D., Jara, J., &amp; Ruz, J. M. (2016). Determinaciones Analíticas en Leche. In JUNTA DE ANDALUCÍA. Instituto de investigación y formación agraria y pesquera.</a:t>
            </a:r>
            <a:endParaRPr lang="en-US" sz="1200" dirty="0" smtClean="0">
              <a:latin typeface="Arial" panose="020B0604020202020204" pitchFamily="34" charset="0"/>
              <a:ea typeface="Calibri" panose="020F0502020204030204" pitchFamily="34" charset="0"/>
              <a:cs typeface="Times New Roman" panose="02020603050405020304" pitchFamily="18" charset="0"/>
            </a:endParaRPr>
          </a:p>
          <a:p>
            <a:pPr marL="304800" indent="-304800">
              <a:lnSpc>
                <a:spcPct val="150000"/>
              </a:lnSpc>
              <a:spcAft>
                <a:spcPts val="0"/>
              </a:spcAft>
              <a:buFont typeface="Arial" panose="020B0604020202020204" pitchFamily="34" charset="0"/>
              <a:buChar char="•"/>
            </a:pPr>
            <a:r>
              <a:rPr lang="es-EC" sz="1200" dirty="0" err="1" smtClean="0">
                <a:latin typeface="Arial" panose="020B0604020202020204" pitchFamily="34" charset="0"/>
                <a:ea typeface="Calibri" panose="020F0502020204030204" pitchFamily="34" charset="0"/>
                <a:cs typeface="Arial" panose="020B0604020202020204" pitchFamily="34" charset="0"/>
              </a:rPr>
              <a:t>Pais</a:t>
            </a:r>
            <a:r>
              <a:rPr lang="es-EC" sz="1200" dirty="0">
                <a:latin typeface="Arial" panose="020B0604020202020204" pitchFamily="34" charset="0"/>
                <a:ea typeface="Calibri" panose="020F0502020204030204" pitchFamily="34" charset="0"/>
                <a:cs typeface="Arial" panose="020B0604020202020204" pitchFamily="34" charset="0"/>
              </a:rPr>
              <a:t>, J., Núñez, J., Trujillo, L., Lara, M., Rivera, L., Abril, V., &amp; </a:t>
            </a:r>
            <a:r>
              <a:rPr lang="es-EC" sz="1200" dirty="0" err="1">
                <a:latin typeface="Arial" panose="020B0604020202020204" pitchFamily="34" charset="0"/>
                <a:ea typeface="Calibri" panose="020F0502020204030204" pitchFamily="34" charset="0"/>
                <a:cs typeface="Arial" panose="020B0604020202020204" pitchFamily="34" charset="0"/>
              </a:rPr>
              <a:t>Cuaran</a:t>
            </a:r>
            <a:r>
              <a:rPr lang="es-EC" sz="1200" dirty="0">
                <a:latin typeface="Arial" panose="020B0604020202020204" pitchFamily="34" charset="0"/>
                <a:ea typeface="Calibri" panose="020F0502020204030204" pitchFamily="34" charset="0"/>
                <a:cs typeface="Arial" panose="020B0604020202020204" pitchFamily="34" charset="0"/>
              </a:rPr>
              <a:t>, M. (2017). </a:t>
            </a:r>
            <a:r>
              <a:rPr lang="en-US" sz="1200" dirty="0">
                <a:latin typeface="Arial" panose="020B0604020202020204" pitchFamily="34" charset="0"/>
                <a:ea typeface="Calibri" panose="020F0502020204030204" pitchFamily="34" charset="0"/>
                <a:cs typeface="Arial" panose="020B0604020202020204" pitchFamily="34" charset="0"/>
              </a:rPr>
              <a:t>Milk Whey-From a Problematic Byproduct to a Source of Valuable Products for Health and Industry in Ecuador: An Overview from </a:t>
            </a:r>
            <a:r>
              <a:rPr lang="en-US" sz="1200" dirty="0" err="1">
                <a:latin typeface="Arial" panose="020B0604020202020204" pitchFamily="34" charset="0"/>
                <a:ea typeface="Calibri" panose="020F0502020204030204" pitchFamily="34" charset="0"/>
                <a:cs typeface="Arial" panose="020B0604020202020204" pitchFamily="34" charset="0"/>
              </a:rPr>
              <a:t>Biotecnology</a:t>
            </a:r>
            <a:r>
              <a:rPr lang="en-US" sz="1200" dirty="0">
                <a:latin typeface="Arial" panose="020B0604020202020204" pitchFamily="34" charset="0"/>
                <a:ea typeface="Calibri" panose="020F0502020204030204" pitchFamily="34" charset="0"/>
                <a:cs typeface="Arial" panose="020B0604020202020204" pitchFamily="34" charset="0"/>
              </a:rPr>
              <a:t>. </a:t>
            </a:r>
            <a:r>
              <a:rPr lang="es-EC" sz="1200" i="1" dirty="0">
                <a:latin typeface="Arial" panose="020B0604020202020204" pitchFamily="34" charset="0"/>
                <a:ea typeface="Calibri" panose="020F0502020204030204" pitchFamily="34" charset="0"/>
                <a:cs typeface="Arial" panose="020B0604020202020204" pitchFamily="34" charset="0"/>
              </a:rPr>
              <a:t>La Prensa Medica Argentina</a:t>
            </a:r>
            <a:r>
              <a:rPr lang="es-EC" sz="1200" dirty="0">
                <a:latin typeface="Arial" panose="020B0604020202020204" pitchFamily="34" charset="0"/>
                <a:ea typeface="Calibri" panose="020F0502020204030204" pitchFamily="34" charset="0"/>
                <a:cs typeface="Arial" panose="020B0604020202020204" pitchFamily="34" charset="0"/>
              </a:rPr>
              <a:t>, </a:t>
            </a:r>
            <a:r>
              <a:rPr lang="es-EC" sz="1200" i="1" dirty="0">
                <a:latin typeface="Arial" panose="020B0604020202020204" pitchFamily="34" charset="0"/>
                <a:ea typeface="Calibri" panose="020F0502020204030204" pitchFamily="34" charset="0"/>
                <a:cs typeface="Arial" panose="020B0604020202020204" pitchFamily="34" charset="0"/>
              </a:rPr>
              <a:t>103</a:t>
            </a:r>
            <a:r>
              <a:rPr lang="es-EC" sz="1200" dirty="0">
                <a:latin typeface="Arial" panose="020B0604020202020204" pitchFamily="34" charset="0"/>
                <a:ea typeface="Calibri" panose="020F0502020204030204" pitchFamily="34" charset="0"/>
                <a:cs typeface="Arial" panose="020B0604020202020204" pitchFamily="34" charset="0"/>
              </a:rPr>
              <a:t>(4). https://doi.org/10.4172/lpma.1000257</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304800" indent="-304800">
              <a:lnSpc>
                <a:spcPct val="150000"/>
              </a:lnSpc>
              <a:spcAft>
                <a:spcPts val="0"/>
              </a:spcAft>
              <a:buFont typeface="Arial" panose="020B0604020202020204" pitchFamily="34" charset="0"/>
              <a:buChar char="•"/>
            </a:pPr>
            <a:r>
              <a:rPr lang="es-EC" sz="1200" dirty="0">
                <a:latin typeface="Arial" panose="020B0604020202020204" pitchFamily="34" charset="0"/>
                <a:ea typeface="Calibri" panose="020F0502020204030204" pitchFamily="34" charset="0"/>
                <a:cs typeface="Arial" panose="020B0604020202020204" pitchFamily="34" charset="0"/>
              </a:rPr>
              <a:t>Parra, R. (2009). </a:t>
            </a:r>
            <a:r>
              <a:rPr lang="es-EC" sz="1200" dirty="0" err="1">
                <a:latin typeface="Arial" panose="020B0604020202020204" pitchFamily="34" charset="0"/>
                <a:ea typeface="Calibri" panose="020F0502020204030204" pitchFamily="34" charset="0"/>
                <a:cs typeface="Arial" panose="020B0604020202020204" pitchFamily="34" charset="0"/>
              </a:rPr>
              <a:t>Lactosuero</a:t>
            </a:r>
            <a:r>
              <a:rPr lang="es-EC" sz="1200" dirty="0">
                <a:latin typeface="Arial" panose="020B0604020202020204" pitchFamily="34" charset="0"/>
                <a:ea typeface="Calibri" panose="020F0502020204030204" pitchFamily="34" charset="0"/>
                <a:cs typeface="Arial" panose="020B0604020202020204" pitchFamily="34" charset="0"/>
              </a:rPr>
              <a:t>: importancia en la industria de alimentos. </a:t>
            </a:r>
            <a:r>
              <a:rPr lang="es-EC" sz="1200" i="1" dirty="0">
                <a:latin typeface="Arial" panose="020B0604020202020204" pitchFamily="34" charset="0"/>
                <a:ea typeface="Calibri" panose="020F0502020204030204" pitchFamily="34" charset="0"/>
                <a:cs typeface="Arial" panose="020B0604020202020204" pitchFamily="34" charset="0"/>
              </a:rPr>
              <a:t>Revista Facultad Nacional de Agronomía, Medellín</a:t>
            </a:r>
            <a:r>
              <a:rPr lang="es-EC" sz="1200" dirty="0">
                <a:latin typeface="Arial" panose="020B0604020202020204" pitchFamily="34" charset="0"/>
                <a:ea typeface="Calibri" panose="020F0502020204030204" pitchFamily="34" charset="0"/>
                <a:cs typeface="Arial" panose="020B0604020202020204" pitchFamily="34" charset="0"/>
              </a:rPr>
              <a:t>, </a:t>
            </a:r>
            <a:r>
              <a:rPr lang="es-EC" sz="1200" i="1" dirty="0">
                <a:latin typeface="Arial" panose="020B0604020202020204" pitchFamily="34" charset="0"/>
                <a:ea typeface="Calibri" panose="020F0502020204030204" pitchFamily="34" charset="0"/>
                <a:cs typeface="Arial" panose="020B0604020202020204" pitchFamily="34" charset="0"/>
              </a:rPr>
              <a:t>62</a:t>
            </a:r>
            <a:r>
              <a:rPr lang="es-EC" sz="1200" dirty="0">
                <a:latin typeface="Arial" panose="020B0604020202020204" pitchFamily="34" charset="0"/>
                <a:ea typeface="Calibri" panose="020F0502020204030204" pitchFamily="34" charset="0"/>
                <a:cs typeface="Arial" panose="020B0604020202020204" pitchFamily="34" charset="0"/>
              </a:rPr>
              <a:t>(1), 4967–4982.</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304800" indent="-304800">
              <a:lnSpc>
                <a:spcPct val="150000"/>
              </a:lnSpc>
              <a:spcAft>
                <a:spcPts val="0"/>
              </a:spcAft>
              <a:buFont typeface="Arial" panose="020B0604020202020204" pitchFamily="34" charset="0"/>
              <a:buChar char="•"/>
            </a:pPr>
            <a:r>
              <a:rPr lang="es-EC" sz="1200" dirty="0">
                <a:latin typeface="Arial" panose="020B0604020202020204" pitchFamily="34" charset="0"/>
                <a:ea typeface="Calibri" panose="020F0502020204030204" pitchFamily="34" charset="0"/>
                <a:cs typeface="Arial" panose="020B0604020202020204" pitchFamily="34" charset="0"/>
              </a:rPr>
              <a:t>Ritchie, C. (2012). Purificación de proteínas. </a:t>
            </a:r>
            <a:r>
              <a:rPr lang="en-US" sz="1200" i="1" dirty="0" err="1">
                <a:latin typeface="Arial" panose="020B0604020202020204" pitchFamily="34" charset="0"/>
                <a:ea typeface="Calibri" panose="020F0502020204030204" pitchFamily="34" charset="0"/>
                <a:cs typeface="Arial" panose="020B0604020202020204" pitchFamily="34" charset="0"/>
              </a:rPr>
              <a:t>Labome</a:t>
            </a:r>
            <a:r>
              <a:rPr lang="en-US" sz="1200" i="1" dirty="0">
                <a:latin typeface="Arial" panose="020B0604020202020204" pitchFamily="34" charset="0"/>
                <a:ea typeface="Calibri" panose="020F0502020204030204" pitchFamily="34" charset="0"/>
                <a:cs typeface="Arial" panose="020B0604020202020204" pitchFamily="34" charset="0"/>
              </a:rPr>
              <a:t> the World of Laboratory</a:t>
            </a:r>
            <a:r>
              <a:rPr lang="en-US" sz="1200" dirty="0">
                <a:latin typeface="Arial" panose="020B0604020202020204" pitchFamily="34" charset="0"/>
                <a:ea typeface="Calibri" panose="020F0502020204030204" pitchFamily="34" charset="0"/>
                <a:cs typeface="Arial" panose="020B0604020202020204" pitchFamily="34" charset="0"/>
              </a:rPr>
              <a:t>, 14–15.</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304800" indent="-304800">
              <a:lnSpc>
                <a:spcPct val="150000"/>
              </a:lnSpc>
              <a:spcAft>
                <a:spcPts val="0"/>
              </a:spcAft>
              <a:buFont typeface="Arial" panose="020B0604020202020204" pitchFamily="34" charset="0"/>
              <a:buChar char="•"/>
            </a:pPr>
            <a:r>
              <a:rPr lang="es-EC" sz="1200" dirty="0">
                <a:latin typeface="Arial" panose="020B0604020202020204" pitchFamily="34" charset="0"/>
                <a:ea typeface="Calibri" panose="020F0502020204030204" pitchFamily="34" charset="0"/>
                <a:cs typeface="Arial" panose="020B0604020202020204" pitchFamily="34" charset="0"/>
              </a:rPr>
              <a:t>Rojas, E., Valbuena, E., Torres, G., García de H., A., Piñero, M., &amp; Galindo, L. M. (2009). Aislamiento y rendimiento del GMP mediante precipitación de </a:t>
            </a:r>
            <a:r>
              <a:rPr lang="es-EC" sz="1200" dirty="0" err="1">
                <a:latin typeface="Arial" panose="020B0604020202020204" pitchFamily="34" charset="0"/>
                <a:ea typeface="Calibri" panose="020F0502020204030204" pitchFamily="34" charset="0"/>
                <a:cs typeface="Arial" panose="020B0604020202020204" pitchFamily="34" charset="0"/>
              </a:rPr>
              <a:t>lactosuero</a:t>
            </a:r>
            <a:r>
              <a:rPr lang="es-EC" sz="1200" dirty="0">
                <a:latin typeface="Arial" panose="020B0604020202020204" pitchFamily="34" charset="0"/>
                <a:ea typeface="Calibri" panose="020F0502020204030204" pitchFamily="34" charset="0"/>
                <a:cs typeface="Arial" panose="020B0604020202020204" pitchFamily="34" charset="0"/>
              </a:rPr>
              <a:t> con ácido </a:t>
            </a:r>
            <a:r>
              <a:rPr lang="es-EC" sz="1200" dirty="0" err="1">
                <a:latin typeface="Arial" panose="020B0604020202020204" pitchFamily="34" charset="0"/>
                <a:ea typeface="Calibri" panose="020F0502020204030204" pitchFamily="34" charset="0"/>
                <a:cs typeface="Arial" panose="020B0604020202020204" pitchFamily="34" charset="0"/>
              </a:rPr>
              <a:t>tricloroacético</a:t>
            </a:r>
            <a:r>
              <a:rPr lang="es-EC" sz="1200" dirty="0">
                <a:latin typeface="Arial" panose="020B0604020202020204" pitchFamily="34" charset="0"/>
                <a:ea typeface="Calibri" panose="020F0502020204030204" pitchFamily="34" charset="0"/>
                <a:cs typeface="Arial" panose="020B0604020202020204" pitchFamily="34" charset="0"/>
              </a:rPr>
              <a:t>. </a:t>
            </a:r>
            <a:r>
              <a:rPr lang="es-EC" sz="1200" i="1" dirty="0">
                <a:latin typeface="Arial" panose="020B0604020202020204" pitchFamily="34" charset="0"/>
                <a:ea typeface="Calibri" panose="020F0502020204030204" pitchFamily="34" charset="0"/>
                <a:cs typeface="Arial" panose="020B0604020202020204" pitchFamily="34" charset="0"/>
              </a:rPr>
              <a:t>Revista Científica</a:t>
            </a:r>
            <a:r>
              <a:rPr lang="es-EC" sz="1200" dirty="0">
                <a:latin typeface="Arial" panose="020B0604020202020204" pitchFamily="34" charset="0"/>
                <a:ea typeface="Calibri" panose="020F0502020204030204" pitchFamily="34" charset="0"/>
                <a:cs typeface="Arial" panose="020B0604020202020204" pitchFamily="34" charset="0"/>
              </a:rPr>
              <a:t>, </a:t>
            </a:r>
            <a:r>
              <a:rPr lang="es-EC" sz="1200" i="1" dirty="0">
                <a:latin typeface="Arial" panose="020B0604020202020204" pitchFamily="34" charset="0"/>
                <a:ea typeface="Calibri" panose="020F0502020204030204" pitchFamily="34" charset="0"/>
                <a:cs typeface="Arial" panose="020B0604020202020204" pitchFamily="34" charset="0"/>
              </a:rPr>
              <a:t>19</a:t>
            </a:r>
            <a:r>
              <a:rPr lang="es-EC" sz="1200" dirty="0">
                <a:latin typeface="Arial" panose="020B0604020202020204" pitchFamily="34" charset="0"/>
                <a:ea typeface="Calibri" panose="020F0502020204030204" pitchFamily="34" charset="0"/>
                <a:cs typeface="Arial" panose="020B0604020202020204" pitchFamily="34" charset="0"/>
              </a:rPr>
              <a:t>(3), 295–302.</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304800" indent="-304800">
              <a:lnSpc>
                <a:spcPct val="150000"/>
              </a:lnSpc>
              <a:spcAft>
                <a:spcPts val="0"/>
              </a:spcAft>
              <a:buFont typeface="Arial" panose="020B0604020202020204" pitchFamily="34" charset="0"/>
              <a:buChar char="•"/>
            </a:pPr>
            <a:r>
              <a:rPr lang="es-EC" sz="1200" dirty="0">
                <a:latin typeface="Arial" panose="020B0604020202020204" pitchFamily="34" charset="0"/>
                <a:ea typeface="Calibri" panose="020F0502020204030204" pitchFamily="34" charset="0"/>
                <a:cs typeface="Arial" panose="020B0604020202020204" pitchFamily="34" charset="0"/>
              </a:rPr>
              <a:t>Valencia, E., &amp; Ramírez, M. (2009). La industria de la leche y la contaminación del agua. </a:t>
            </a:r>
            <a:r>
              <a:rPr lang="es-EC" sz="1200" i="1" dirty="0" err="1">
                <a:latin typeface="Arial" panose="020B0604020202020204" pitchFamily="34" charset="0"/>
                <a:ea typeface="Calibri" panose="020F0502020204030204" pitchFamily="34" charset="0"/>
                <a:cs typeface="Arial" panose="020B0604020202020204" pitchFamily="34" charset="0"/>
              </a:rPr>
              <a:t>Redalyc</a:t>
            </a:r>
            <a:r>
              <a:rPr lang="es-EC" sz="1200" dirty="0">
                <a:latin typeface="Arial" panose="020B0604020202020204" pitchFamily="34" charset="0"/>
                <a:ea typeface="Calibri" panose="020F0502020204030204" pitchFamily="34" charset="0"/>
                <a:cs typeface="Arial" panose="020B0604020202020204" pitchFamily="34" charset="0"/>
              </a:rPr>
              <a:t>, </a:t>
            </a:r>
            <a:r>
              <a:rPr lang="es-EC" sz="1200" i="1" dirty="0">
                <a:latin typeface="Arial" panose="020B0604020202020204" pitchFamily="34" charset="0"/>
                <a:ea typeface="Calibri" panose="020F0502020204030204" pitchFamily="34" charset="0"/>
                <a:cs typeface="Arial" panose="020B0604020202020204" pitchFamily="34" charset="0"/>
              </a:rPr>
              <a:t>16</a:t>
            </a:r>
            <a:r>
              <a:rPr lang="es-EC" sz="1200" dirty="0">
                <a:latin typeface="Arial" panose="020B0604020202020204" pitchFamily="34" charset="0"/>
                <a:ea typeface="Calibri" panose="020F0502020204030204" pitchFamily="34" charset="0"/>
                <a:cs typeface="Arial" panose="020B0604020202020204" pitchFamily="34" charset="0"/>
              </a:rPr>
              <a:t>.</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304800" indent="-304800">
              <a:lnSpc>
                <a:spcPct val="150000"/>
              </a:lnSpc>
              <a:spcAft>
                <a:spcPts val="0"/>
              </a:spcAft>
              <a:buFont typeface="Arial" panose="020B0604020202020204" pitchFamily="34" charset="0"/>
              <a:buChar char="•"/>
            </a:pPr>
            <a:r>
              <a:rPr lang="es-EC" sz="1200" dirty="0">
                <a:latin typeface="Arial" panose="020B0604020202020204" pitchFamily="34" charset="0"/>
                <a:ea typeface="Calibri" panose="020F0502020204030204" pitchFamily="34" charset="0"/>
                <a:cs typeface="Arial" panose="020B0604020202020204" pitchFamily="34" charset="0"/>
              </a:rPr>
              <a:t>Vega, C., </a:t>
            </a:r>
            <a:r>
              <a:rPr lang="es-EC" sz="1200" dirty="0" err="1">
                <a:latin typeface="Arial" panose="020B0604020202020204" pitchFamily="34" charset="0"/>
                <a:ea typeface="Calibri" panose="020F0502020204030204" pitchFamily="34" charset="0"/>
                <a:cs typeface="Arial" panose="020B0604020202020204" pitchFamily="34" charset="0"/>
              </a:rPr>
              <a:t>Chegwin</a:t>
            </a:r>
            <a:r>
              <a:rPr lang="es-EC" sz="1200" dirty="0">
                <a:latin typeface="Arial" panose="020B0604020202020204" pitchFamily="34" charset="0"/>
                <a:ea typeface="Calibri" panose="020F0502020204030204" pitchFamily="34" charset="0"/>
                <a:cs typeface="Arial" panose="020B0604020202020204" pitchFamily="34" charset="0"/>
              </a:rPr>
              <a:t>, C., &amp; Ardila, H. (2019). Condiciones para el análisis de proteínas del micelio de </a:t>
            </a:r>
            <a:r>
              <a:rPr lang="es-EC" sz="1200" dirty="0" err="1">
                <a:latin typeface="Arial" panose="020B0604020202020204" pitchFamily="34" charset="0"/>
                <a:ea typeface="Calibri" panose="020F0502020204030204" pitchFamily="34" charset="0"/>
                <a:cs typeface="Arial" panose="020B0604020202020204" pitchFamily="34" charset="0"/>
              </a:rPr>
              <a:t>Lentinula</a:t>
            </a:r>
            <a:r>
              <a:rPr lang="es-EC" sz="1200" dirty="0">
                <a:latin typeface="Arial" panose="020B0604020202020204" pitchFamily="34" charset="0"/>
                <a:ea typeface="Calibri" panose="020F0502020204030204" pitchFamily="34" charset="0"/>
                <a:cs typeface="Arial" panose="020B0604020202020204" pitchFamily="34" charset="0"/>
              </a:rPr>
              <a:t> </a:t>
            </a:r>
            <a:r>
              <a:rPr lang="es-EC" sz="1200" dirty="0" err="1">
                <a:latin typeface="Arial" panose="020B0604020202020204" pitchFamily="34" charset="0"/>
                <a:ea typeface="Calibri" panose="020F0502020204030204" pitchFamily="34" charset="0"/>
                <a:cs typeface="Arial" panose="020B0604020202020204" pitchFamily="34" charset="0"/>
              </a:rPr>
              <a:t>edodes</a:t>
            </a:r>
            <a:r>
              <a:rPr lang="es-EC" sz="1200" dirty="0">
                <a:latin typeface="Arial" panose="020B0604020202020204" pitchFamily="34" charset="0"/>
                <a:ea typeface="Calibri" panose="020F0502020204030204" pitchFamily="34" charset="0"/>
                <a:cs typeface="Arial" panose="020B0604020202020204" pitchFamily="34" charset="0"/>
              </a:rPr>
              <a:t> obtenido por fermentación en estado líquido. </a:t>
            </a:r>
            <a:r>
              <a:rPr lang="es-EC" sz="1200" i="1" dirty="0">
                <a:latin typeface="Arial" panose="020B0604020202020204" pitchFamily="34" charset="0"/>
                <a:ea typeface="Calibri" panose="020F0502020204030204" pitchFamily="34" charset="0"/>
                <a:cs typeface="Arial" panose="020B0604020202020204" pitchFamily="34" charset="0"/>
              </a:rPr>
              <a:t>Revista Colombiana de Química</a:t>
            </a:r>
            <a:r>
              <a:rPr lang="es-EC" sz="1200" dirty="0">
                <a:latin typeface="Arial" panose="020B0604020202020204" pitchFamily="34" charset="0"/>
                <a:ea typeface="Calibri" panose="020F0502020204030204" pitchFamily="34" charset="0"/>
                <a:cs typeface="Arial" panose="020B0604020202020204" pitchFamily="34" charset="0"/>
              </a:rPr>
              <a:t>, </a:t>
            </a:r>
            <a:r>
              <a:rPr lang="es-EC" sz="1200" i="1" dirty="0">
                <a:latin typeface="Arial" panose="020B0604020202020204" pitchFamily="34" charset="0"/>
                <a:ea typeface="Calibri" panose="020F0502020204030204" pitchFamily="34" charset="0"/>
                <a:cs typeface="Arial" panose="020B0604020202020204" pitchFamily="34" charset="0"/>
              </a:rPr>
              <a:t>48</a:t>
            </a:r>
            <a:r>
              <a:rPr lang="es-EC" sz="1200" dirty="0">
                <a:latin typeface="Arial" panose="020B0604020202020204" pitchFamily="34" charset="0"/>
                <a:ea typeface="Calibri" panose="020F0502020204030204" pitchFamily="34" charset="0"/>
                <a:cs typeface="Arial" panose="020B0604020202020204" pitchFamily="34" charset="0"/>
              </a:rPr>
              <a:t>(3), 3–12. https://doi.org/10.15446/rev.colomb.quim.v48n3.74843</a:t>
            </a:r>
            <a:endParaRPr lang="en-US" sz="12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B62B18FB-10DC-4B14-ABCE-E8BEC45F293C}"/>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smtClean="0">
                <a:solidFill>
                  <a:schemeClr val="tx1"/>
                </a:solidFill>
                <a:latin typeface="Arial"/>
              </a:rPr>
              <a:t>BIBLIOGRAFÍA</a:t>
            </a:r>
            <a:endParaRPr lang="es-EC" sz="3000" dirty="0">
              <a:solidFill>
                <a:schemeClr val="tx1"/>
              </a:solidFill>
              <a:latin typeface="Arial"/>
            </a:endParaRPr>
          </a:p>
        </p:txBody>
      </p:sp>
      <p:sp>
        <p:nvSpPr>
          <p:cNvPr id="5" name="CuadroTexto 4">
            <a:extLst>
              <a:ext uri="{FF2B5EF4-FFF2-40B4-BE49-F238E27FC236}">
                <a16:creationId xmlns:a16="http://schemas.microsoft.com/office/drawing/2014/main" id="{EBB72F17-5464-403B-B4AD-62521A8476D6}"/>
              </a:ext>
            </a:extLst>
          </p:cNvPr>
          <p:cNvSpPr txBox="1"/>
          <p:nvPr/>
        </p:nvSpPr>
        <p:spPr>
          <a:xfrm>
            <a:off x="122827" y="95530"/>
            <a:ext cx="441146" cy="369332"/>
          </a:xfrm>
          <a:prstGeom prst="rect">
            <a:avLst/>
          </a:prstGeom>
          <a:noFill/>
        </p:spPr>
        <p:txBody>
          <a:bodyPr wrap="none" rtlCol="0">
            <a:spAutoFit/>
          </a:bodyPr>
          <a:lstStyle/>
          <a:p>
            <a:r>
              <a:rPr lang="es-ES" dirty="0" smtClean="0"/>
              <a:t>25</a:t>
            </a:r>
            <a:endParaRPr lang="es-EC" dirty="0"/>
          </a:p>
        </p:txBody>
      </p:sp>
    </p:spTree>
    <p:extLst>
      <p:ext uri="{BB962C8B-B14F-4D97-AF65-F5344CB8AC3E}">
        <p14:creationId xmlns:p14="http://schemas.microsoft.com/office/powerpoint/2010/main" val="375970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7194AD6A-152E-4085-8EE7-9B555A3492C6}"/>
              </a:ext>
            </a:extLst>
          </p:cNvPr>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500" b="1" i="0" u="none" strike="noStrike" kern="1200" cap="none" spc="0" normalizeH="0" baseline="0" noProof="0">
                <a:ln>
                  <a:noFill/>
                </a:ln>
                <a:solidFill>
                  <a:prstClr val="black"/>
                </a:solidFill>
                <a:effectLst/>
                <a:uLnTx/>
                <a:uFillTx/>
                <a:latin typeface="Arial"/>
                <a:ea typeface="+mn-ea"/>
                <a:cs typeface="+mn-cs"/>
              </a:rPr>
              <a:t>VERSIÓN: </a:t>
            </a:r>
            <a:r>
              <a:rPr kumimoji="0" lang="es-EC" sz="500" b="0" i="0" u="none" strike="noStrike" kern="1200" cap="none" spc="0" normalizeH="0" baseline="0" noProof="0">
                <a:ln>
                  <a:noFill/>
                </a:ln>
                <a:solidFill>
                  <a:prstClr val="black"/>
                </a:solidFill>
                <a:effectLst/>
                <a:uLnTx/>
                <a:uFillTx/>
                <a:latin typeface="Arial"/>
                <a:ea typeface="+mn-ea"/>
                <a:cs typeface="+mn-cs"/>
              </a:rPr>
              <a:t>1.0</a:t>
            </a:r>
            <a:endParaRPr kumimoji="0" lang="es-EC"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CuadroTexto 3">
            <a:extLst>
              <a:ext uri="{FF2B5EF4-FFF2-40B4-BE49-F238E27FC236}">
                <a16:creationId xmlns:a16="http://schemas.microsoft.com/office/drawing/2014/main" id="{42075D1F-F95B-464B-ACF4-95FF7A2C9ABD}"/>
              </a:ext>
            </a:extLst>
          </p:cNvPr>
          <p:cNvSpPr txBox="1"/>
          <p:nvPr/>
        </p:nvSpPr>
        <p:spPr>
          <a:xfrm>
            <a:off x="517179"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3000" b="1" i="0" u="none" strike="noStrike" kern="1200" cap="none" spc="0" normalizeH="0" baseline="0" noProof="0" dirty="0">
                <a:ln>
                  <a:noFill/>
                </a:ln>
                <a:solidFill>
                  <a:prstClr val="black"/>
                </a:solidFill>
                <a:effectLst/>
                <a:uLnTx/>
                <a:uFillTx/>
                <a:latin typeface="Arial"/>
                <a:ea typeface="+mn-ea"/>
                <a:cs typeface="+mn-cs"/>
              </a:rPr>
              <a:t>INTRODUCCIÓN</a:t>
            </a:r>
            <a:endParaRPr kumimoji="0" lang="es-EC" sz="3000" b="1" i="0" u="none" strike="noStrike" kern="1200" cap="none" spc="0" normalizeH="0" baseline="0" noProof="0" dirty="0">
              <a:ln>
                <a:noFill/>
              </a:ln>
              <a:solidFill>
                <a:prstClr val="black"/>
              </a:solidFill>
              <a:effectLst/>
              <a:uLnTx/>
              <a:uFillTx/>
              <a:latin typeface="Arial"/>
              <a:ea typeface="+mn-ea"/>
              <a:cs typeface="+mn-cs"/>
            </a:endParaRPr>
          </a:p>
        </p:txBody>
      </p:sp>
      <p:sp>
        <p:nvSpPr>
          <p:cNvPr id="13" name="CuadroTexto 12">
            <a:extLst>
              <a:ext uri="{FF2B5EF4-FFF2-40B4-BE49-F238E27FC236}">
                <a16:creationId xmlns:a16="http://schemas.microsoft.com/office/drawing/2014/main" id="{D90A7E55-EAC5-4CAC-86AD-C542EA95BE99}"/>
              </a:ext>
            </a:extLst>
          </p:cNvPr>
          <p:cNvSpPr txBox="1"/>
          <p:nvPr/>
        </p:nvSpPr>
        <p:spPr>
          <a:xfrm>
            <a:off x="625764" y="6349095"/>
            <a:ext cx="4338047" cy="276999"/>
          </a:xfrm>
          <a:prstGeom prst="rect">
            <a:avLst/>
          </a:prstGeom>
          <a:noFill/>
        </p:spPr>
        <p:txBody>
          <a:bodyPr wrap="none" rtlCol="0">
            <a:spAutoFit/>
          </a:bodyPr>
          <a:lstStyle/>
          <a:p>
            <a:pPr lvl="0" defTabSz="457200"/>
            <a:r>
              <a:rPr lang="es-ES" sz="1200" dirty="0" smtClean="0"/>
              <a:t>(</a:t>
            </a:r>
            <a:r>
              <a:rPr lang="es-ES" sz="1200" dirty="0" err="1" smtClean="0"/>
              <a:t>Alayo</a:t>
            </a:r>
            <a:r>
              <a:rPr lang="es-ES" sz="1200" dirty="0" smtClean="0"/>
              <a:t>, 2017)    (Iniesta, 2020)      (Arroyo &amp; Jiménez, 2013)  </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CuadroTexto 5">
            <a:extLst>
              <a:ext uri="{FF2B5EF4-FFF2-40B4-BE49-F238E27FC236}">
                <a16:creationId xmlns:a16="http://schemas.microsoft.com/office/drawing/2014/main" id="{CA501D01-59CD-44D5-942C-95A626DEA7B9}"/>
              </a:ext>
            </a:extLst>
          </p:cNvPr>
          <p:cNvSpPr txBox="1"/>
          <p:nvPr/>
        </p:nvSpPr>
        <p:spPr>
          <a:xfrm>
            <a:off x="122827" y="95530"/>
            <a:ext cx="31290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noProof="0" dirty="0" smtClean="0">
                <a:solidFill>
                  <a:prstClr val="black"/>
                </a:solidFill>
                <a:latin typeface="Arial"/>
              </a:rPr>
              <a:t>2</a:t>
            </a:r>
            <a:endParaRPr kumimoji="0" lang="es-EC"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399" y="1246107"/>
            <a:ext cx="3291473" cy="2241760"/>
          </a:xfrm>
          <a:prstGeom prst="rect">
            <a:avLst/>
          </a:prstGeom>
          <a:ln>
            <a:noFill/>
          </a:ln>
          <a:effectLst>
            <a:softEdge rad="112500"/>
          </a:effectLst>
        </p:spPr>
      </p:pic>
      <p:graphicFrame>
        <p:nvGraphicFramePr>
          <p:cNvPr id="21" name="Diagrama 20"/>
          <p:cNvGraphicFramePr/>
          <p:nvPr>
            <p:extLst>
              <p:ext uri="{D42A27DB-BD31-4B8C-83A1-F6EECF244321}">
                <p14:modId xmlns:p14="http://schemas.microsoft.com/office/powerpoint/2010/main" val="2059312131"/>
              </p:ext>
            </p:extLst>
          </p:nvPr>
        </p:nvGraphicFramePr>
        <p:xfrm>
          <a:off x="122827" y="1070518"/>
          <a:ext cx="7508236" cy="1600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ángulo: esquinas redondeadas 4">
            <a:extLst>
              <a:ext uri="{FF2B5EF4-FFF2-40B4-BE49-F238E27FC236}">
                <a16:creationId xmlns:a16="http://schemas.microsoft.com/office/drawing/2014/main" id="{243BFEB0-8B69-444C-9AFC-282E8DBEA2C6}"/>
              </a:ext>
            </a:extLst>
          </p:cNvPr>
          <p:cNvSpPr/>
          <p:nvPr/>
        </p:nvSpPr>
        <p:spPr>
          <a:xfrm>
            <a:off x="623250" y="707390"/>
            <a:ext cx="10972798" cy="468267"/>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s-ES" sz="2500" b="1" dirty="0" smtClean="0"/>
              <a:t>Suero Lácteo</a:t>
            </a:r>
            <a:endParaRPr lang="es-EC" sz="2500" b="1" dirty="0"/>
          </a:p>
        </p:txBody>
      </p:sp>
      <p:graphicFrame>
        <p:nvGraphicFramePr>
          <p:cNvPr id="23" name="Diagrama 22"/>
          <p:cNvGraphicFramePr/>
          <p:nvPr>
            <p:extLst>
              <p:ext uri="{D42A27DB-BD31-4B8C-83A1-F6EECF244321}">
                <p14:modId xmlns:p14="http://schemas.microsoft.com/office/powerpoint/2010/main" val="3921422849"/>
              </p:ext>
            </p:extLst>
          </p:nvPr>
        </p:nvGraphicFramePr>
        <p:xfrm>
          <a:off x="6111417" y="4246902"/>
          <a:ext cx="2095405" cy="9510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2" name="Tabla 21"/>
          <p:cNvGraphicFramePr>
            <a:graphicFrameLocks noGrp="1"/>
          </p:cNvGraphicFramePr>
          <p:nvPr>
            <p:extLst>
              <p:ext uri="{D42A27DB-BD31-4B8C-83A1-F6EECF244321}">
                <p14:modId xmlns:p14="http://schemas.microsoft.com/office/powerpoint/2010/main" val="1906667861"/>
              </p:ext>
            </p:extLst>
          </p:nvPr>
        </p:nvGraphicFramePr>
        <p:xfrm>
          <a:off x="623250" y="2670737"/>
          <a:ext cx="5330626" cy="3154699"/>
        </p:xfrm>
        <a:graphic>
          <a:graphicData uri="http://schemas.openxmlformats.org/drawingml/2006/table">
            <a:tbl>
              <a:tblPr firstRow="1" firstCol="1">
                <a:tableStyleId>{00A15C55-8517-42AA-B614-E9B94910E393}</a:tableStyleId>
              </a:tblPr>
              <a:tblGrid>
                <a:gridCol w="2086406">
                  <a:extLst>
                    <a:ext uri="{9D8B030D-6E8A-4147-A177-3AD203B41FA5}">
                      <a16:colId xmlns:a16="http://schemas.microsoft.com/office/drawing/2014/main" val="454679850"/>
                    </a:ext>
                  </a:extLst>
                </a:gridCol>
                <a:gridCol w="1621577">
                  <a:extLst>
                    <a:ext uri="{9D8B030D-6E8A-4147-A177-3AD203B41FA5}">
                      <a16:colId xmlns:a16="http://schemas.microsoft.com/office/drawing/2014/main" val="806521051"/>
                    </a:ext>
                  </a:extLst>
                </a:gridCol>
                <a:gridCol w="1622643">
                  <a:extLst>
                    <a:ext uri="{9D8B030D-6E8A-4147-A177-3AD203B41FA5}">
                      <a16:colId xmlns:a16="http://schemas.microsoft.com/office/drawing/2014/main" val="1042968784"/>
                    </a:ext>
                  </a:extLst>
                </a:gridCol>
              </a:tblGrid>
              <a:tr h="350522">
                <a:tc>
                  <a:txBody>
                    <a:bodyPr/>
                    <a:lstStyle/>
                    <a:p>
                      <a:pPr indent="0" algn="ctr">
                        <a:lnSpc>
                          <a:spcPct val="200000"/>
                        </a:lnSpc>
                        <a:spcAft>
                          <a:spcPts val="0"/>
                        </a:spcAft>
                      </a:pPr>
                      <a:r>
                        <a:rPr lang="es-EC" sz="1100">
                          <a:effectLst/>
                        </a:rPr>
                        <a:t>COMPONENTE (g/L)</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200000"/>
                        </a:lnSpc>
                        <a:spcAft>
                          <a:spcPts val="0"/>
                        </a:spcAft>
                      </a:pPr>
                      <a:r>
                        <a:rPr lang="es-EC" sz="1100">
                          <a:effectLst/>
                        </a:rPr>
                        <a:t>SUERO DULCE</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200000"/>
                        </a:lnSpc>
                        <a:spcAft>
                          <a:spcPts val="0"/>
                        </a:spcAft>
                      </a:pPr>
                      <a:r>
                        <a:rPr lang="es-EC" sz="1100">
                          <a:effectLst/>
                        </a:rPr>
                        <a:t>SUERO ÁCIDO</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258769"/>
                  </a:ext>
                </a:extLst>
              </a:tr>
              <a:tr h="2804177">
                <a:tc>
                  <a:txBody>
                    <a:bodyPr/>
                    <a:lstStyle/>
                    <a:p>
                      <a:pPr indent="0" algn="ctr">
                        <a:lnSpc>
                          <a:spcPct val="200000"/>
                        </a:lnSpc>
                        <a:spcAft>
                          <a:spcPts val="0"/>
                        </a:spcAft>
                      </a:pPr>
                      <a:r>
                        <a:rPr lang="es-EC" sz="1100">
                          <a:effectLst/>
                        </a:rPr>
                        <a:t>Sólidos Totales</a:t>
                      </a:r>
                      <a:endParaRPr lang="en-US" sz="1100">
                        <a:effectLst/>
                      </a:endParaRPr>
                    </a:p>
                    <a:p>
                      <a:pPr indent="0" algn="ctr">
                        <a:lnSpc>
                          <a:spcPct val="200000"/>
                        </a:lnSpc>
                        <a:spcAft>
                          <a:spcPts val="0"/>
                        </a:spcAft>
                      </a:pPr>
                      <a:r>
                        <a:rPr lang="es-EC" sz="1100">
                          <a:effectLst/>
                        </a:rPr>
                        <a:t>Lactosa</a:t>
                      </a:r>
                      <a:endParaRPr lang="en-US" sz="1100">
                        <a:effectLst/>
                      </a:endParaRPr>
                    </a:p>
                    <a:p>
                      <a:pPr indent="0" algn="ctr">
                        <a:lnSpc>
                          <a:spcPct val="200000"/>
                        </a:lnSpc>
                        <a:spcAft>
                          <a:spcPts val="0"/>
                        </a:spcAft>
                      </a:pPr>
                      <a:r>
                        <a:rPr lang="es-EC" sz="1100">
                          <a:effectLst/>
                        </a:rPr>
                        <a:t>Grasa</a:t>
                      </a:r>
                      <a:endParaRPr lang="en-US" sz="1100">
                        <a:effectLst/>
                      </a:endParaRPr>
                    </a:p>
                    <a:p>
                      <a:pPr indent="0" algn="ctr">
                        <a:lnSpc>
                          <a:spcPct val="200000"/>
                        </a:lnSpc>
                        <a:spcAft>
                          <a:spcPts val="0"/>
                        </a:spcAft>
                      </a:pPr>
                      <a:r>
                        <a:rPr lang="es-EC" sz="1100">
                          <a:effectLst/>
                        </a:rPr>
                        <a:t>Proteína</a:t>
                      </a:r>
                      <a:endParaRPr lang="en-US" sz="1100">
                        <a:effectLst/>
                      </a:endParaRPr>
                    </a:p>
                    <a:p>
                      <a:pPr indent="0" algn="ctr">
                        <a:lnSpc>
                          <a:spcPct val="200000"/>
                        </a:lnSpc>
                        <a:spcAft>
                          <a:spcPts val="0"/>
                        </a:spcAft>
                      </a:pPr>
                      <a:r>
                        <a:rPr lang="es-EC" sz="1100">
                          <a:effectLst/>
                        </a:rPr>
                        <a:t>Calcio</a:t>
                      </a:r>
                      <a:endParaRPr lang="en-US" sz="1100">
                        <a:effectLst/>
                      </a:endParaRPr>
                    </a:p>
                    <a:p>
                      <a:pPr indent="0" algn="ctr">
                        <a:lnSpc>
                          <a:spcPct val="200000"/>
                        </a:lnSpc>
                        <a:spcAft>
                          <a:spcPts val="0"/>
                        </a:spcAft>
                      </a:pPr>
                      <a:r>
                        <a:rPr lang="es-EC" sz="1100">
                          <a:effectLst/>
                        </a:rPr>
                        <a:t>Fósforo</a:t>
                      </a:r>
                      <a:endParaRPr lang="en-US" sz="1100">
                        <a:effectLst/>
                      </a:endParaRPr>
                    </a:p>
                    <a:p>
                      <a:pPr indent="0" algn="ctr">
                        <a:lnSpc>
                          <a:spcPct val="200000"/>
                        </a:lnSpc>
                        <a:spcAft>
                          <a:spcPts val="0"/>
                        </a:spcAft>
                      </a:pPr>
                      <a:r>
                        <a:rPr lang="es-EC" sz="1100">
                          <a:effectLst/>
                        </a:rPr>
                        <a:t>Potasio</a:t>
                      </a:r>
                      <a:endParaRPr lang="en-US" sz="1100">
                        <a:effectLst/>
                      </a:endParaRPr>
                    </a:p>
                    <a:p>
                      <a:pPr indent="0" algn="ctr">
                        <a:lnSpc>
                          <a:spcPct val="200000"/>
                        </a:lnSpc>
                        <a:spcAft>
                          <a:spcPts val="0"/>
                        </a:spcAft>
                      </a:pPr>
                      <a:r>
                        <a:rPr lang="es-EC" sz="1100">
                          <a:effectLst/>
                        </a:rPr>
                        <a:t>Cloruros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200000"/>
                        </a:lnSpc>
                        <a:spcAft>
                          <a:spcPts val="0"/>
                        </a:spcAft>
                      </a:pPr>
                      <a:r>
                        <a:rPr lang="es-EC" sz="1100">
                          <a:effectLst/>
                        </a:rPr>
                        <a:t>63,0 – 70,0</a:t>
                      </a:r>
                      <a:endParaRPr lang="en-US" sz="1100">
                        <a:effectLst/>
                      </a:endParaRPr>
                    </a:p>
                    <a:p>
                      <a:pPr indent="0" algn="ctr">
                        <a:lnSpc>
                          <a:spcPct val="200000"/>
                        </a:lnSpc>
                        <a:spcAft>
                          <a:spcPts val="0"/>
                        </a:spcAft>
                      </a:pPr>
                      <a:r>
                        <a:rPr lang="es-EC" sz="1100">
                          <a:effectLst/>
                        </a:rPr>
                        <a:t>46,0 – 52,0</a:t>
                      </a:r>
                      <a:endParaRPr lang="en-US" sz="1100">
                        <a:effectLst/>
                      </a:endParaRPr>
                    </a:p>
                    <a:p>
                      <a:pPr indent="0" algn="ctr">
                        <a:lnSpc>
                          <a:spcPct val="200000"/>
                        </a:lnSpc>
                        <a:spcAft>
                          <a:spcPts val="0"/>
                        </a:spcAft>
                      </a:pPr>
                      <a:r>
                        <a:rPr lang="es-EC" sz="1100">
                          <a:effectLst/>
                        </a:rPr>
                        <a:t>0,0 – 5,0</a:t>
                      </a:r>
                      <a:endParaRPr lang="en-US" sz="1100">
                        <a:effectLst/>
                      </a:endParaRPr>
                    </a:p>
                    <a:p>
                      <a:pPr indent="0" algn="ctr">
                        <a:lnSpc>
                          <a:spcPct val="200000"/>
                        </a:lnSpc>
                        <a:spcAft>
                          <a:spcPts val="0"/>
                        </a:spcAft>
                      </a:pPr>
                      <a:r>
                        <a:rPr lang="es-EC" sz="1100">
                          <a:effectLst/>
                        </a:rPr>
                        <a:t>6,0 – 10,0</a:t>
                      </a:r>
                      <a:endParaRPr lang="en-US" sz="1100">
                        <a:effectLst/>
                      </a:endParaRPr>
                    </a:p>
                    <a:p>
                      <a:pPr indent="0" algn="ctr">
                        <a:lnSpc>
                          <a:spcPct val="200000"/>
                        </a:lnSpc>
                        <a:spcAft>
                          <a:spcPts val="0"/>
                        </a:spcAft>
                      </a:pPr>
                      <a:r>
                        <a:rPr lang="es-EC" sz="1100">
                          <a:effectLst/>
                        </a:rPr>
                        <a:t>0,4 – 0,6</a:t>
                      </a:r>
                      <a:endParaRPr lang="en-US" sz="1100">
                        <a:effectLst/>
                      </a:endParaRPr>
                    </a:p>
                    <a:p>
                      <a:pPr indent="0" algn="ctr">
                        <a:lnSpc>
                          <a:spcPct val="200000"/>
                        </a:lnSpc>
                        <a:spcAft>
                          <a:spcPts val="0"/>
                        </a:spcAft>
                      </a:pPr>
                      <a:r>
                        <a:rPr lang="es-EC" sz="1100">
                          <a:effectLst/>
                        </a:rPr>
                        <a:t>0,4 – 0.7</a:t>
                      </a:r>
                      <a:endParaRPr lang="en-US" sz="1100">
                        <a:effectLst/>
                      </a:endParaRPr>
                    </a:p>
                    <a:p>
                      <a:pPr indent="0" algn="ctr">
                        <a:lnSpc>
                          <a:spcPct val="200000"/>
                        </a:lnSpc>
                        <a:spcAft>
                          <a:spcPts val="0"/>
                        </a:spcAft>
                      </a:pPr>
                      <a:r>
                        <a:rPr lang="es-EC" sz="1100">
                          <a:effectLst/>
                        </a:rPr>
                        <a:t>1,4 – 1,6</a:t>
                      </a:r>
                      <a:endParaRPr lang="en-US" sz="1100">
                        <a:effectLst/>
                      </a:endParaRPr>
                    </a:p>
                    <a:p>
                      <a:pPr indent="0" algn="ctr">
                        <a:lnSpc>
                          <a:spcPct val="200000"/>
                        </a:lnSpc>
                        <a:spcAft>
                          <a:spcPts val="0"/>
                        </a:spcAft>
                      </a:pPr>
                      <a:r>
                        <a:rPr lang="es-EC" sz="1100">
                          <a:effectLst/>
                        </a:rPr>
                        <a:t>2,0 – 2,2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200000"/>
                        </a:lnSpc>
                        <a:spcAft>
                          <a:spcPts val="0"/>
                        </a:spcAft>
                      </a:pPr>
                      <a:r>
                        <a:rPr lang="es-EC" sz="1100">
                          <a:effectLst/>
                        </a:rPr>
                        <a:t>63,0 – 70,0</a:t>
                      </a:r>
                      <a:endParaRPr lang="en-US" sz="1100">
                        <a:effectLst/>
                      </a:endParaRPr>
                    </a:p>
                    <a:p>
                      <a:pPr indent="0" algn="ctr">
                        <a:lnSpc>
                          <a:spcPct val="200000"/>
                        </a:lnSpc>
                        <a:spcAft>
                          <a:spcPts val="0"/>
                        </a:spcAft>
                      </a:pPr>
                      <a:r>
                        <a:rPr lang="es-EC" sz="1100">
                          <a:effectLst/>
                        </a:rPr>
                        <a:t>44,0 – 46,0</a:t>
                      </a:r>
                      <a:endParaRPr lang="en-US" sz="1100">
                        <a:effectLst/>
                      </a:endParaRPr>
                    </a:p>
                    <a:p>
                      <a:pPr indent="0" algn="ctr">
                        <a:lnSpc>
                          <a:spcPct val="200000"/>
                        </a:lnSpc>
                        <a:spcAft>
                          <a:spcPts val="0"/>
                        </a:spcAft>
                      </a:pPr>
                      <a:r>
                        <a:rPr lang="es-EC" sz="1100">
                          <a:effectLst/>
                        </a:rPr>
                        <a:t>0,0 – 5,0</a:t>
                      </a:r>
                      <a:endParaRPr lang="en-US" sz="1100">
                        <a:effectLst/>
                      </a:endParaRPr>
                    </a:p>
                    <a:p>
                      <a:pPr indent="0" algn="ctr">
                        <a:lnSpc>
                          <a:spcPct val="200000"/>
                        </a:lnSpc>
                        <a:spcAft>
                          <a:spcPts val="0"/>
                        </a:spcAft>
                      </a:pPr>
                      <a:r>
                        <a:rPr lang="es-EC" sz="1100">
                          <a:effectLst/>
                        </a:rPr>
                        <a:t>6,0 – 8,0</a:t>
                      </a:r>
                      <a:endParaRPr lang="en-US" sz="1100">
                        <a:effectLst/>
                      </a:endParaRPr>
                    </a:p>
                    <a:p>
                      <a:pPr indent="0" algn="ctr">
                        <a:lnSpc>
                          <a:spcPct val="200000"/>
                        </a:lnSpc>
                        <a:spcAft>
                          <a:spcPts val="0"/>
                        </a:spcAft>
                      </a:pPr>
                      <a:r>
                        <a:rPr lang="es-EC" sz="1100">
                          <a:effectLst/>
                        </a:rPr>
                        <a:t>1,2 – 1,6</a:t>
                      </a:r>
                      <a:endParaRPr lang="en-US" sz="1100">
                        <a:effectLst/>
                      </a:endParaRPr>
                    </a:p>
                    <a:p>
                      <a:pPr indent="0" algn="ctr">
                        <a:lnSpc>
                          <a:spcPct val="200000"/>
                        </a:lnSpc>
                        <a:spcAft>
                          <a:spcPts val="0"/>
                        </a:spcAft>
                      </a:pPr>
                      <a:r>
                        <a:rPr lang="es-EC" sz="1100">
                          <a:effectLst/>
                        </a:rPr>
                        <a:t>0,5 – 0,8</a:t>
                      </a:r>
                      <a:endParaRPr lang="en-US" sz="1100">
                        <a:effectLst/>
                      </a:endParaRPr>
                    </a:p>
                    <a:p>
                      <a:pPr indent="0" algn="ctr">
                        <a:lnSpc>
                          <a:spcPct val="200000"/>
                        </a:lnSpc>
                        <a:spcAft>
                          <a:spcPts val="0"/>
                        </a:spcAft>
                      </a:pPr>
                      <a:r>
                        <a:rPr lang="es-EC" sz="1100">
                          <a:effectLst/>
                        </a:rPr>
                        <a:t>1,4 – 1,6</a:t>
                      </a:r>
                      <a:endParaRPr lang="en-US" sz="1100">
                        <a:effectLst/>
                      </a:endParaRPr>
                    </a:p>
                    <a:p>
                      <a:pPr indent="0" algn="ctr">
                        <a:lnSpc>
                          <a:spcPct val="200000"/>
                        </a:lnSpc>
                        <a:spcAft>
                          <a:spcPts val="0"/>
                        </a:spcAft>
                      </a:pPr>
                      <a:r>
                        <a:rPr lang="es-EC" sz="1100">
                          <a:effectLst/>
                        </a:rPr>
                        <a:t>2,0 – 2,2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9666046"/>
                  </a:ext>
                </a:extLst>
              </a:tr>
            </a:tbl>
          </a:graphicData>
        </a:graphic>
      </p:graphicFrame>
      <p:pic>
        <p:nvPicPr>
          <p:cNvPr id="24" name="Imagen 23"/>
          <p:cNvPicPr/>
          <p:nvPr/>
        </p:nvPicPr>
        <p:blipFill rotWithShape="1">
          <a:blip r:embed="rId13">
            <a:extLst>
              <a:ext uri="{BEBA8EAE-BF5A-486C-A8C5-ECC9F3942E4B}">
                <a14:imgProps xmlns:a14="http://schemas.microsoft.com/office/drawing/2010/main">
                  <a14:imgLayer r:embed="rId14">
                    <a14:imgEffect>
                      <a14:sharpenSoften amount="25000"/>
                    </a14:imgEffect>
                  </a14:imgLayer>
                </a14:imgProps>
              </a:ext>
            </a:extLst>
          </a:blip>
          <a:srcRect l="44786" t="46498" r="34865" b="33770"/>
          <a:stretch/>
        </p:blipFill>
        <p:spPr bwMode="auto">
          <a:xfrm>
            <a:off x="8206822" y="3487867"/>
            <a:ext cx="3865245" cy="2106930"/>
          </a:xfrm>
          <a:prstGeom prst="rect">
            <a:avLst/>
          </a:prstGeom>
          <a:ln>
            <a:noFill/>
          </a:ln>
          <a:extLst>
            <a:ext uri="{53640926-AAD7-44D8-BBD7-CCE9431645EC}">
              <a14:shadowObscured xmlns:a14="http://schemas.microsoft.com/office/drawing/2010/main"/>
            </a:ext>
          </a:extLst>
        </p:spPr>
      </p:pic>
      <p:cxnSp>
        <p:nvCxnSpPr>
          <p:cNvPr id="27" name="Conector angular 26"/>
          <p:cNvCxnSpPr>
            <a:endCxn id="23" idx="2"/>
          </p:cNvCxnSpPr>
          <p:nvPr/>
        </p:nvCxnSpPr>
        <p:spPr>
          <a:xfrm>
            <a:off x="4341577" y="3033865"/>
            <a:ext cx="2817542" cy="2164101"/>
          </a:xfrm>
          <a:prstGeom prst="bentConnector4">
            <a:avLst>
              <a:gd name="adj1" fmla="val -582"/>
              <a:gd name="adj2" fmla="val 132293"/>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5184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D878AE4F-B5D1-492B-8597-E51617B36F71}"/>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44666244-36DF-4E5D-B984-9E56F8ED3F98}"/>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S" sz="3000" dirty="0">
                <a:solidFill>
                  <a:schemeClr val="tx1"/>
                </a:solidFill>
                <a:latin typeface="Arial"/>
              </a:rPr>
              <a:t>INTRODUCCIÓN</a:t>
            </a:r>
            <a:endParaRPr lang="es-EC" sz="3000" dirty="0">
              <a:solidFill>
                <a:schemeClr val="tx1"/>
              </a:solidFill>
              <a:latin typeface="Arial"/>
            </a:endParaRPr>
          </a:p>
        </p:txBody>
      </p:sp>
      <p:sp>
        <p:nvSpPr>
          <p:cNvPr id="5" name="Rectángulo: esquinas redondeadas 4">
            <a:extLst>
              <a:ext uri="{FF2B5EF4-FFF2-40B4-BE49-F238E27FC236}">
                <a16:creationId xmlns:a16="http://schemas.microsoft.com/office/drawing/2014/main" id="{243BFEB0-8B69-444C-9AFC-282E8DBEA2C6}"/>
              </a:ext>
            </a:extLst>
          </p:cNvPr>
          <p:cNvSpPr/>
          <p:nvPr/>
        </p:nvSpPr>
        <p:spPr>
          <a:xfrm>
            <a:off x="623250" y="707390"/>
            <a:ext cx="10972798" cy="494393"/>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s-EC" b="1"/>
              <a:t>Proceso productivo de mantequilla y obtención del suero</a:t>
            </a:r>
            <a:endParaRPr lang="en-US" b="1"/>
          </a:p>
        </p:txBody>
      </p:sp>
      <p:sp>
        <p:nvSpPr>
          <p:cNvPr id="9" name="CuadroTexto 8">
            <a:extLst>
              <a:ext uri="{FF2B5EF4-FFF2-40B4-BE49-F238E27FC236}">
                <a16:creationId xmlns:a16="http://schemas.microsoft.com/office/drawing/2014/main" id="{17FC5E0F-010C-4822-B755-077B81462517}"/>
              </a:ext>
            </a:extLst>
          </p:cNvPr>
          <p:cNvSpPr txBox="1"/>
          <p:nvPr/>
        </p:nvSpPr>
        <p:spPr>
          <a:xfrm>
            <a:off x="625764" y="6349095"/>
            <a:ext cx="4117987" cy="276999"/>
          </a:xfrm>
          <a:prstGeom prst="rect">
            <a:avLst/>
          </a:prstGeom>
          <a:noFill/>
        </p:spPr>
        <p:txBody>
          <a:bodyPr wrap="none" rtlCol="0">
            <a:spAutoFit/>
          </a:bodyPr>
          <a:lstStyle/>
          <a:p>
            <a:r>
              <a:rPr lang="en-US" sz="1200" dirty="0" smtClean="0"/>
              <a:t>(FAO-PRODAR, 2014)    </a:t>
            </a:r>
            <a:r>
              <a:rPr lang="es-ES" sz="1200" dirty="0" smtClean="0"/>
              <a:t>(</a:t>
            </a:r>
            <a:r>
              <a:rPr lang="es-ES" sz="1200" dirty="0" err="1" smtClean="0"/>
              <a:t>Alayo</a:t>
            </a:r>
            <a:r>
              <a:rPr lang="es-ES" sz="1200" dirty="0" smtClean="0"/>
              <a:t>, 2017)      (Flores, 2015). </a:t>
            </a:r>
            <a:endParaRPr lang="en-US" sz="1200" dirty="0"/>
          </a:p>
        </p:txBody>
      </p:sp>
      <p:sp>
        <p:nvSpPr>
          <p:cNvPr id="10" name="CuadroTexto 9">
            <a:extLst>
              <a:ext uri="{FF2B5EF4-FFF2-40B4-BE49-F238E27FC236}">
                <a16:creationId xmlns:a16="http://schemas.microsoft.com/office/drawing/2014/main" id="{D9E3AE91-82C2-4E22-BD9D-084C30B0B5CF}"/>
              </a:ext>
            </a:extLst>
          </p:cNvPr>
          <p:cNvSpPr txBox="1"/>
          <p:nvPr/>
        </p:nvSpPr>
        <p:spPr>
          <a:xfrm>
            <a:off x="122827" y="95530"/>
            <a:ext cx="312906" cy="369332"/>
          </a:xfrm>
          <a:prstGeom prst="rect">
            <a:avLst/>
          </a:prstGeom>
          <a:noFill/>
        </p:spPr>
        <p:txBody>
          <a:bodyPr wrap="none" rtlCol="0">
            <a:spAutoFit/>
          </a:bodyPr>
          <a:lstStyle/>
          <a:p>
            <a:r>
              <a:rPr lang="es-ES" dirty="0" smtClean="0"/>
              <a:t>3</a:t>
            </a:r>
            <a:endParaRPr lang="es-EC" dirty="0"/>
          </a:p>
        </p:txBody>
      </p:sp>
      <p:graphicFrame>
        <p:nvGraphicFramePr>
          <p:cNvPr id="12" name="Diagrama 11"/>
          <p:cNvGraphicFramePr/>
          <p:nvPr>
            <p:extLst>
              <p:ext uri="{D42A27DB-BD31-4B8C-83A1-F6EECF244321}">
                <p14:modId xmlns:p14="http://schemas.microsoft.com/office/powerpoint/2010/main" val="951306971"/>
              </p:ext>
            </p:extLst>
          </p:nvPr>
        </p:nvGraphicFramePr>
        <p:xfrm>
          <a:off x="1397726" y="1326153"/>
          <a:ext cx="5176701" cy="4872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4" name="Conector recto de flecha 13"/>
          <p:cNvCxnSpPr/>
          <p:nvPr/>
        </p:nvCxnSpPr>
        <p:spPr>
          <a:xfrm>
            <a:off x="4814887" y="3998869"/>
            <a:ext cx="47845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5" name="Cuadro de texto 8"/>
          <p:cNvSpPr txBox="1"/>
          <p:nvPr/>
        </p:nvSpPr>
        <p:spPr>
          <a:xfrm>
            <a:off x="5378291" y="3698695"/>
            <a:ext cx="2392272" cy="54183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200000"/>
              </a:lnSpc>
              <a:spcAft>
                <a:spcPts val="0"/>
              </a:spcAft>
            </a:pPr>
            <a:r>
              <a:rPr lang="es-EC" sz="140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Suero de mantequilla</a:t>
            </a:r>
            <a:endParaRPr lang="en-US" sz="140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16" name="Conector recto de flecha 15"/>
          <p:cNvCxnSpPr/>
          <p:nvPr/>
        </p:nvCxnSpPr>
        <p:spPr>
          <a:xfrm>
            <a:off x="2825277" y="4416747"/>
            <a:ext cx="33337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Conector recto de flecha 16"/>
          <p:cNvCxnSpPr/>
          <p:nvPr/>
        </p:nvCxnSpPr>
        <p:spPr>
          <a:xfrm>
            <a:off x="2825277" y="4827864"/>
            <a:ext cx="33337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8" name="Cuadro de texto 7"/>
          <p:cNvSpPr txBox="1"/>
          <p:nvPr/>
        </p:nvSpPr>
        <p:spPr>
          <a:xfrm>
            <a:off x="5289573" y="2058759"/>
            <a:ext cx="2381250" cy="381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200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Leche descremada</a:t>
            </a:r>
            <a:endParaRPr lang="en-US"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Cuadro de texto 9"/>
          <p:cNvSpPr txBox="1"/>
          <p:nvPr/>
        </p:nvSpPr>
        <p:spPr>
          <a:xfrm>
            <a:off x="1886465" y="4128506"/>
            <a:ext cx="1218520" cy="381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200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Agua limpia</a:t>
            </a:r>
            <a:endParaRPr lang="en-US"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0" name="Cuadro de texto 10"/>
          <p:cNvSpPr txBox="1"/>
          <p:nvPr/>
        </p:nvSpPr>
        <p:spPr>
          <a:xfrm>
            <a:off x="2387996" y="4567244"/>
            <a:ext cx="657088" cy="381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200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Sal</a:t>
            </a:r>
            <a:endParaRPr lang="en-US" sz="120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26" name="Conector recto de flecha 25"/>
          <p:cNvCxnSpPr/>
          <p:nvPr/>
        </p:nvCxnSpPr>
        <p:spPr>
          <a:xfrm>
            <a:off x="4841012" y="2342609"/>
            <a:ext cx="47845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 name="Elipse 7"/>
          <p:cNvSpPr/>
          <p:nvPr/>
        </p:nvSpPr>
        <p:spPr>
          <a:xfrm>
            <a:off x="5289573" y="3744143"/>
            <a:ext cx="2104004" cy="50945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0" name="Conector angular 29"/>
          <p:cNvCxnSpPr>
            <a:endCxn id="31" idx="1"/>
          </p:cNvCxnSpPr>
          <p:nvPr/>
        </p:nvCxnSpPr>
        <p:spPr>
          <a:xfrm flipV="1">
            <a:off x="4841012" y="2778949"/>
            <a:ext cx="2975281" cy="822597"/>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sp>
        <p:nvSpPr>
          <p:cNvPr id="31" name="Rectángulo 30"/>
          <p:cNvSpPr/>
          <p:nvPr/>
        </p:nvSpPr>
        <p:spPr>
          <a:xfrm>
            <a:off x="7816293" y="2594283"/>
            <a:ext cx="765979" cy="369332"/>
          </a:xfrm>
          <a:prstGeom prst="rect">
            <a:avLst/>
          </a:prstGeom>
        </p:spPr>
        <p:txBody>
          <a:bodyPr wrap="none">
            <a:spAutoFit/>
          </a:bodyPr>
          <a:lstStyle/>
          <a:p>
            <a:pPr algn="ctr"/>
            <a:r>
              <a:rPr lang="es-ES" smtClean="0"/>
              <a:t>NATA</a:t>
            </a:r>
            <a:endParaRPr lang="en-US"/>
          </a:p>
        </p:txBody>
      </p:sp>
      <p:sp>
        <p:nvSpPr>
          <p:cNvPr id="34" name="Rectángulo 33"/>
          <p:cNvSpPr/>
          <p:nvPr/>
        </p:nvSpPr>
        <p:spPr>
          <a:xfrm>
            <a:off x="9211084" y="2058602"/>
            <a:ext cx="2701874"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dirty="0" smtClean="0"/>
              <a:t>cuajo o granos de mantequilla</a:t>
            </a:r>
          </a:p>
        </p:txBody>
      </p:sp>
      <p:sp>
        <p:nvSpPr>
          <p:cNvPr id="35" name="Rectángulo 34"/>
          <p:cNvSpPr/>
          <p:nvPr/>
        </p:nvSpPr>
        <p:spPr>
          <a:xfrm>
            <a:off x="9211084" y="2877666"/>
            <a:ext cx="1838965"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S" smtClean="0"/>
              <a:t>suero o mazada</a:t>
            </a:r>
            <a:endParaRPr lang="en-US"/>
          </a:p>
        </p:txBody>
      </p:sp>
      <p:cxnSp>
        <p:nvCxnSpPr>
          <p:cNvPr id="38" name="Conector recto de flecha 37"/>
          <p:cNvCxnSpPr>
            <a:stCxn id="31" idx="3"/>
            <a:endCxn id="34" idx="1"/>
          </p:cNvCxnSpPr>
          <p:nvPr/>
        </p:nvCxnSpPr>
        <p:spPr>
          <a:xfrm flipV="1">
            <a:off x="8582272" y="2381768"/>
            <a:ext cx="628812" cy="39718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p:cNvCxnSpPr>
            <a:stCxn id="31" idx="3"/>
            <a:endCxn id="35" idx="1"/>
          </p:cNvCxnSpPr>
          <p:nvPr/>
        </p:nvCxnSpPr>
        <p:spPr>
          <a:xfrm>
            <a:off x="8582272" y="2778949"/>
            <a:ext cx="628812" cy="28338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7" name="Rectángulo 46"/>
          <p:cNvSpPr/>
          <p:nvPr/>
        </p:nvSpPr>
        <p:spPr>
          <a:xfrm>
            <a:off x="7206862" y="3219022"/>
            <a:ext cx="1984839" cy="307777"/>
          </a:xfrm>
          <a:prstGeom prst="rect">
            <a:avLst/>
          </a:prstGeom>
        </p:spPr>
        <p:txBody>
          <a:bodyPr wrap="none">
            <a:spAutoFit/>
          </a:bodyPr>
          <a:lstStyle/>
          <a:p>
            <a:r>
              <a:rPr lang="es-ES" sz="1400" smtClean="0"/>
              <a:t>violentamente agitada </a:t>
            </a:r>
            <a:endParaRPr lang="en-US" sz="1400"/>
          </a:p>
        </p:txBody>
      </p:sp>
      <p:cxnSp>
        <p:nvCxnSpPr>
          <p:cNvPr id="49" name="Conector recto de flecha 48"/>
          <p:cNvCxnSpPr>
            <a:stCxn id="31" idx="2"/>
            <a:endCxn id="47" idx="0"/>
          </p:cNvCxnSpPr>
          <p:nvPr/>
        </p:nvCxnSpPr>
        <p:spPr>
          <a:xfrm flipH="1">
            <a:off x="8199282" y="2963615"/>
            <a:ext cx="1" cy="255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393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E97EFB6-32E1-4014-8738-508338D30154}"/>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CA1EB695-1438-4151-9886-E64BF9ED9CCC}"/>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S" sz="3000" dirty="0">
                <a:solidFill>
                  <a:schemeClr val="tx1"/>
                </a:solidFill>
                <a:latin typeface="Arial"/>
              </a:rPr>
              <a:t>INTRODUCCIÓN</a:t>
            </a:r>
            <a:endParaRPr lang="es-EC" sz="3000" dirty="0">
              <a:solidFill>
                <a:schemeClr val="tx1"/>
              </a:solidFill>
              <a:latin typeface="Arial"/>
            </a:endParaRPr>
          </a:p>
        </p:txBody>
      </p:sp>
      <p:sp>
        <p:nvSpPr>
          <p:cNvPr id="5" name="Rectángulo: esquinas redondeadas 4">
            <a:extLst>
              <a:ext uri="{FF2B5EF4-FFF2-40B4-BE49-F238E27FC236}">
                <a16:creationId xmlns:a16="http://schemas.microsoft.com/office/drawing/2014/main" id="{CE29716A-4B01-4A60-B919-306D0788B358}"/>
              </a:ext>
            </a:extLst>
          </p:cNvPr>
          <p:cNvSpPr/>
          <p:nvPr/>
        </p:nvSpPr>
        <p:spPr>
          <a:xfrm>
            <a:off x="623250" y="707390"/>
            <a:ext cx="10972798" cy="385949"/>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s-EC" b="1"/>
              <a:t>Proteínas del suero de leche</a:t>
            </a:r>
            <a:endParaRPr lang="en-US" b="1"/>
          </a:p>
        </p:txBody>
      </p:sp>
      <p:sp>
        <p:nvSpPr>
          <p:cNvPr id="8" name="CuadroTexto 7">
            <a:extLst>
              <a:ext uri="{FF2B5EF4-FFF2-40B4-BE49-F238E27FC236}">
                <a16:creationId xmlns:a16="http://schemas.microsoft.com/office/drawing/2014/main" id="{BDA43ABF-4EF4-4208-AF36-67192B0C78F2}"/>
              </a:ext>
            </a:extLst>
          </p:cNvPr>
          <p:cNvSpPr txBox="1"/>
          <p:nvPr/>
        </p:nvSpPr>
        <p:spPr>
          <a:xfrm>
            <a:off x="122827" y="95530"/>
            <a:ext cx="312906" cy="369332"/>
          </a:xfrm>
          <a:prstGeom prst="rect">
            <a:avLst/>
          </a:prstGeom>
          <a:noFill/>
        </p:spPr>
        <p:txBody>
          <a:bodyPr wrap="none" rtlCol="0">
            <a:spAutoFit/>
          </a:bodyPr>
          <a:lstStyle/>
          <a:p>
            <a:r>
              <a:rPr lang="es-ES" dirty="0" smtClean="0"/>
              <a:t>4</a:t>
            </a:r>
            <a:endParaRPr lang="es-EC" dirty="0"/>
          </a:p>
        </p:txBody>
      </p:sp>
      <p:sp>
        <p:nvSpPr>
          <p:cNvPr id="9" name="CuadroTexto 8">
            <a:extLst>
              <a:ext uri="{FF2B5EF4-FFF2-40B4-BE49-F238E27FC236}">
                <a16:creationId xmlns:a16="http://schemas.microsoft.com/office/drawing/2014/main" id="{4CD061E5-2190-40FC-B2D1-13C6D8083AD9}"/>
              </a:ext>
            </a:extLst>
          </p:cNvPr>
          <p:cNvSpPr txBox="1"/>
          <p:nvPr/>
        </p:nvSpPr>
        <p:spPr>
          <a:xfrm>
            <a:off x="122827" y="6349095"/>
            <a:ext cx="8676115" cy="276999"/>
          </a:xfrm>
          <a:prstGeom prst="rect">
            <a:avLst/>
          </a:prstGeom>
          <a:noFill/>
        </p:spPr>
        <p:txBody>
          <a:bodyPr wrap="square" rtlCol="0">
            <a:spAutoFit/>
          </a:bodyPr>
          <a:lstStyle/>
          <a:p>
            <a:r>
              <a:rPr lang="en-US" sz="1200" dirty="0" smtClean="0"/>
              <a:t>(</a:t>
            </a:r>
            <a:r>
              <a:rPr lang="en-US" sz="1200" dirty="0" err="1" smtClean="0"/>
              <a:t>Lapeña</a:t>
            </a:r>
            <a:r>
              <a:rPr lang="en-US" sz="1200" dirty="0" smtClean="0"/>
              <a:t> &amp; </a:t>
            </a:r>
            <a:r>
              <a:rPr lang="en-US" sz="1200" dirty="0" err="1" smtClean="0"/>
              <a:t>Hierro</a:t>
            </a:r>
            <a:r>
              <a:rPr lang="en-US" sz="1200" dirty="0" smtClean="0"/>
              <a:t>, 2018</a:t>
            </a:r>
            <a:r>
              <a:rPr lang="en-US" sz="1200" dirty="0"/>
              <a:t>) </a:t>
            </a:r>
            <a:r>
              <a:rPr lang="en-US" sz="1200" dirty="0" smtClean="0"/>
              <a:t>    (</a:t>
            </a:r>
            <a:r>
              <a:rPr lang="en-US" sz="1200" dirty="0"/>
              <a:t>Guevara &amp; León, 2019</a:t>
            </a:r>
            <a:r>
              <a:rPr lang="en-US" sz="1200" dirty="0" smtClean="0"/>
              <a:t>)   </a:t>
            </a:r>
            <a:r>
              <a:rPr lang="en-US" sz="1200" dirty="0"/>
              <a:t>(</a:t>
            </a:r>
            <a:r>
              <a:rPr lang="en-US" sz="1200" dirty="0" err="1"/>
              <a:t>Candioti</a:t>
            </a:r>
            <a:r>
              <a:rPr lang="en-US" sz="1200" dirty="0"/>
              <a:t>, 1999</a:t>
            </a:r>
            <a:r>
              <a:rPr lang="en-US" sz="1200" dirty="0" smtClean="0"/>
              <a:t>)   </a:t>
            </a:r>
            <a:r>
              <a:rPr lang="en-US" sz="1200" dirty="0"/>
              <a:t>(Arroyo &amp; Jiménez, 2013)  </a:t>
            </a:r>
            <a:r>
              <a:rPr lang="en-US" sz="1200" dirty="0" smtClean="0"/>
              <a:t>  </a:t>
            </a:r>
            <a:r>
              <a:rPr lang="en-US" sz="1200" dirty="0"/>
              <a:t>(Galindo et al., 2006</a:t>
            </a:r>
            <a:r>
              <a:rPr lang="en-US" sz="1200" dirty="0" smtClean="0"/>
              <a:t>)</a:t>
            </a:r>
            <a:endParaRPr lang="en-US" sz="1200" dirty="0"/>
          </a:p>
        </p:txBody>
      </p:sp>
      <p:graphicFrame>
        <p:nvGraphicFramePr>
          <p:cNvPr id="2" name="Tabla 1"/>
          <p:cNvGraphicFramePr>
            <a:graphicFrameLocks noGrp="1"/>
          </p:cNvGraphicFramePr>
          <p:nvPr>
            <p:extLst>
              <p:ext uri="{D42A27DB-BD31-4B8C-83A1-F6EECF244321}">
                <p14:modId xmlns:p14="http://schemas.microsoft.com/office/powerpoint/2010/main" val="4059888960"/>
              </p:ext>
            </p:extLst>
          </p:nvPr>
        </p:nvGraphicFramePr>
        <p:xfrm>
          <a:off x="373487" y="1186095"/>
          <a:ext cx="4459770" cy="5039477"/>
        </p:xfrm>
        <a:graphic>
          <a:graphicData uri="http://schemas.openxmlformats.org/drawingml/2006/table">
            <a:tbl>
              <a:tblPr firstRow="1" firstCol="1" bandRow="1">
                <a:tableStyleId>{D27102A9-8310-4765-A935-A1911B00CA55}</a:tableStyleId>
              </a:tblPr>
              <a:tblGrid>
                <a:gridCol w="2765057">
                  <a:extLst>
                    <a:ext uri="{9D8B030D-6E8A-4147-A177-3AD203B41FA5}">
                      <a16:colId xmlns:a16="http://schemas.microsoft.com/office/drawing/2014/main" val="546404791"/>
                    </a:ext>
                  </a:extLst>
                </a:gridCol>
                <a:gridCol w="1694713">
                  <a:extLst>
                    <a:ext uri="{9D8B030D-6E8A-4147-A177-3AD203B41FA5}">
                      <a16:colId xmlns:a16="http://schemas.microsoft.com/office/drawing/2014/main" val="2297164643"/>
                    </a:ext>
                  </a:extLst>
                </a:gridCol>
              </a:tblGrid>
              <a:tr h="336748">
                <a:tc>
                  <a:txBody>
                    <a:bodyPr/>
                    <a:lstStyle/>
                    <a:p>
                      <a:pPr indent="0" algn="ctr">
                        <a:lnSpc>
                          <a:spcPct val="200000"/>
                        </a:lnSpc>
                        <a:spcAft>
                          <a:spcPts val="0"/>
                        </a:spcAft>
                      </a:pPr>
                      <a:r>
                        <a:rPr lang="es-EC" sz="1100" dirty="0">
                          <a:effectLst/>
                        </a:rPr>
                        <a:t>Proteína</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200000"/>
                        </a:lnSpc>
                        <a:spcAft>
                          <a:spcPts val="0"/>
                        </a:spcAft>
                      </a:pPr>
                      <a:r>
                        <a:rPr lang="es-EC" sz="1100">
                          <a:effectLst/>
                        </a:rPr>
                        <a:t>Peso molecular (kDa)</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91185480"/>
                  </a:ext>
                </a:extLst>
              </a:tr>
              <a:tr h="336748">
                <a:tc>
                  <a:txBody>
                    <a:bodyPr/>
                    <a:lstStyle/>
                    <a:p>
                      <a:pPr indent="0">
                        <a:lnSpc>
                          <a:spcPct val="200000"/>
                        </a:lnSpc>
                        <a:spcAft>
                          <a:spcPts val="0"/>
                        </a:spcAft>
                      </a:pPr>
                      <a:r>
                        <a:rPr lang="es-EC" sz="1100">
                          <a:effectLst/>
                        </a:rPr>
                        <a:t>Caseína (80%)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200000"/>
                        </a:lnSpc>
                        <a:spcAft>
                          <a:spcPts val="0"/>
                        </a:spcAft>
                      </a:pPr>
                      <a:r>
                        <a:rPr lang="es-EC" sz="1100">
                          <a:effectLst/>
                        </a:rPr>
                        <a:t>20 – 30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8783525"/>
                  </a:ext>
                </a:extLst>
              </a:tr>
              <a:tr h="1346993">
                <a:tc>
                  <a:txBody>
                    <a:bodyPr/>
                    <a:lstStyle/>
                    <a:p>
                      <a:pPr marL="342900" lvl="0" indent="0">
                        <a:lnSpc>
                          <a:spcPct val="200000"/>
                        </a:lnSpc>
                        <a:spcAft>
                          <a:spcPts val="0"/>
                        </a:spcAft>
                        <a:buFont typeface="Arial" panose="020B0604020202020204" pitchFamily="34" charset="0"/>
                        <a:buChar char="-"/>
                      </a:pPr>
                      <a:r>
                        <a:rPr lang="es-EC" sz="1100">
                          <a:effectLst/>
                        </a:rPr>
                        <a:t>Alpha s1-Caseína</a:t>
                      </a:r>
                      <a:endParaRPr lang="en-US" sz="1100">
                        <a:effectLst/>
                      </a:endParaRPr>
                    </a:p>
                    <a:p>
                      <a:pPr marL="342900" lvl="0" indent="0">
                        <a:lnSpc>
                          <a:spcPct val="200000"/>
                        </a:lnSpc>
                        <a:spcAft>
                          <a:spcPts val="0"/>
                        </a:spcAft>
                        <a:buFont typeface="Arial" panose="020B0604020202020204" pitchFamily="34" charset="0"/>
                        <a:buChar char="-"/>
                      </a:pPr>
                      <a:r>
                        <a:rPr lang="es-EC" sz="1100">
                          <a:effectLst/>
                        </a:rPr>
                        <a:t>Alpha s2-Caseína</a:t>
                      </a:r>
                      <a:endParaRPr lang="en-US" sz="1100">
                        <a:effectLst/>
                      </a:endParaRPr>
                    </a:p>
                    <a:p>
                      <a:pPr marL="342900" lvl="0" indent="0">
                        <a:lnSpc>
                          <a:spcPct val="200000"/>
                        </a:lnSpc>
                        <a:spcAft>
                          <a:spcPts val="0"/>
                        </a:spcAft>
                        <a:buFont typeface="Arial" panose="020B0604020202020204" pitchFamily="34" charset="0"/>
                        <a:buChar char="-"/>
                      </a:pPr>
                      <a:r>
                        <a:rPr lang="es-EC" sz="1100">
                          <a:effectLst/>
                        </a:rPr>
                        <a:t>Beta-Caseína</a:t>
                      </a:r>
                      <a:endParaRPr lang="en-US" sz="1100">
                        <a:effectLst/>
                      </a:endParaRPr>
                    </a:p>
                    <a:p>
                      <a:pPr marL="342900" lvl="0" indent="0">
                        <a:lnSpc>
                          <a:spcPct val="200000"/>
                        </a:lnSpc>
                        <a:spcAft>
                          <a:spcPts val="0"/>
                        </a:spcAft>
                        <a:buFont typeface="Arial" panose="020B0604020202020204" pitchFamily="34" charset="0"/>
                        <a:buChar char="-"/>
                      </a:pPr>
                      <a:r>
                        <a:rPr lang="es-EC" sz="1100">
                          <a:effectLst/>
                        </a:rPr>
                        <a:t>Kappa-Caseína</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200000"/>
                        </a:lnSpc>
                        <a:spcAft>
                          <a:spcPts val="0"/>
                        </a:spcAft>
                      </a:pPr>
                      <a:r>
                        <a:rPr lang="es-EC" sz="1100" dirty="0">
                          <a:effectLst/>
                        </a:rPr>
                        <a:t>23,6</a:t>
                      </a:r>
                      <a:endParaRPr lang="en-US" sz="1100" dirty="0">
                        <a:effectLst/>
                      </a:endParaRPr>
                    </a:p>
                    <a:p>
                      <a:pPr indent="0" algn="ctr">
                        <a:lnSpc>
                          <a:spcPct val="200000"/>
                        </a:lnSpc>
                        <a:spcAft>
                          <a:spcPts val="0"/>
                        </a:spcAft>
                      </a:pPr>
                      <a:r>
                        <a:rPr lang="es-EC" sz="1100" dirty="0">
                          <a:effectLst/>
                        </a:rPr>
                        <a:t>25,2</a:t>
                      </a:r>
                      <a:endParaRPr lang="en-US" sz="1100" dirty="0">
                        <a:effectLst/>
                      </a:endParaRPr>
                    </a:p>
                    <a:p>
                      <a:pPr indent="0" algn="ctr">
                        <a:lnSpc>
                          <a:spcPct val="200000"/>
                        </a:lnSpc>
                        <a:spcAft>
                          <a:spcPts val="0"/>
                        </a:spcAft>
                      </a:pPr>
                      <a:r>
                        <a:rPr lang="es-EC" sz="1100" dirty="0">
                          <a:effectLst/>
                        </a:rPr>
                        <a:t>24</a:t>
                      </a:r>
                      <a:endParaRPr lang="en-US" sz="1100" dirty="0">
                        <a:effectLst/>
                      </a:endParaRPr>
                    </a:p>
                    <a:p>
                      <a:pPr indent="0" algn="ctr">
                        <a:lnSpc>
                          <a:spcPct val="200000"/>
                        </a:lnSpc>
                        <a:spcAft>
                          <a:spcPts val="0"/>
                        </a:spcAft>
                      </a:pPr>
                      <a:r>
                        <a:rPr lang="es-EC" sz="1100" dirty="0">
                          <a:effectLst/>
                        </a:rPr>
                        <a:t>19</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6766146"/>
                  </a:ext>
                </a:extLst>
              </a:tr>
              <a:tr h="336748">
                <a:tc>
                  <a:txBody>
                    <a:bodyPr/>
                    <a:lstStyle/>
                    <a:p>
                      <a:pPr indent="0">
                        <a:lnSpc>
                          <a:spcPct val="200000"/>
                        </a:lnSpc>
                        <a:spcAft>
                          <a:spcPts val="0"/>
                        </a:spcAft>
                      </a:pPr>
                      <a:r>
                        <a:rPr lang="es-EC" sz="1100">
                          <a:effectLst/>
                        </a:rPr>
                        <a:t>Proteínas séricas (20%)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200000"/>
                        </a:lnSpc>
                        <a:spcAft>
                          <a:spcPts val="0"/>
                        </a:spcAft>
                      </a:pPr>
                      <a:r>
                        <a:rPr lang="es-EC"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637072"/>
                  </a:ext>
                </a:extLst>
              </a:tr>
              <a:tr h="2550777">
                <a:tc>
                  <a:txBody>
                    <a:bodyPr/>
                    <a:lstStyle/>
                    <a:p>
                      <a:pPr marL="342900" lvl="0" indent="0">
                        <a:lnSpc>
                          <a:spcPct val="200000"/>
                        </a:lnSpc>
                        <a:spcAft>
                          <a:spcPts val="0"/>
                        </a:spcAft>
                        <a:buFont typeface="Arial" panose="020B0604020202020204" pitchFamily="34" charset="0"/>
                        <a:buChar char="-"/>
                      </a:pPr>
                      <a:r>
                        <a:rPr lang="es-EC" sz="1100" dirty="0">
                          <a:effectLst/>
                        </a:rPr>
                        <a:t>Alfa-</a:t>
                      </a:r>
                      <a:r>
                        <a:rPr lang="es-EC" sz="1100" dirty="0" err="1">
                          <a:effectLst/>
                        </a:rPr>
                        <a:t>Lactoalbumina</a:t>
                      </a:r>
                      <a:endParaRPr lang="en-US" sz="1100" dirty="0">
                        <a:effectLst/>
                      </a:endParaRPr>
                    </a:p>
                    <a:p>
                      <a:pPr marL="342900" lvl="0" indent="0">
                        <a:lnSpc>
                          <a:spcPct val="200000"/>
                        </a:lnSpc>
                        <a:spcAft>
                          <a:spcPts val="0"/>
                        </a:spcAft>
                        <a:buFont typeface="Arial" panose="020B0604020202020204" pitchFamily="34" charset="0"/>
                        <a:buChar char="-"/>
                      </a:pPr>
                      <a:r>
                        <a:rPr lang="es-EC" sz="1100" dirty="0">
                          <a:effectLst/>
                        </a:rPr>
                        <a:t>Beta-</a:t>
                      </a:r>
                      <a:r>
                        <a:rPr lang="es-EC" sz="1100" dirty="0" err="1">
                          <a:effectLst/>
                        </a:rPr>
                        <a:t>Lactoglobulina</a:t>
                      </a:r>
                      <a:endParaRPr lang="en-US" sz="1100" dirty="0">
                        <a:effectLst/>
                      </a:endParaRPr>
                    </a:p>
                    <a:p>
                      <a:pPr marL="342900" lvl="0" indent="0">
                        <a:lnSpc>
                          <a:spcPct val="200000"/>
                        </a:lnSpc>
                        <a:spcAft>
                          <a:spcPts val="0"/>
                        </a:spcAft>
                        <a:buFont typeface="Arial" panose="020B0604020202020204" pitchFamily="34" charset="0"/>
                        <a:buChar char="-"/>
                      </a:pPr>
                      <a:r>
                        <a:rPr lang="es-EC" sz="1100" dirty="0" err="1">
                          <a:effectLst/>
                        </a:rPr>
                        <a:t>Seroalbúmina</a:t>
                      </a:r>
                      <a:endParaRPr lang="en-US" sz="1100" dirty="0">
                        <a:effectLst/>
                      </a:endParaRPr>
                    </a:p>
                    <a:p>
                      <a:pPr marL="342900" lvl="0" indent="0">
                        <a:lnSpc>
                          <a:spcPct val="200000"/>
                        </a:lnSpc>
                        <a:spcAft>
                          <a:spcPts val="0"/>
                        </a:spcAft>
                        <a:buFont typeface="Arial" panose="020B0604020202020204" pitchFamily="34" charset="0"/>
                        <a:buChar char="-"/>
                      </a:pPr>
                      <a:r>
                        <a:rPr lang="es-EC" sz="1100" dirty="0">
                          <a:effectLst/>
                        </a:rPr>
                        <a:t>Inmunoglobulinas</a:t>
                      </a:r>
                      <a:endParaRPr lang="en-US" sz="1100" dirty="0">
                        <a:effectLst/>
                      </a:endParaRPr>
                    </a:p>
                    <a:p>
                      <a:pPr marL="342900" lvl="0" indent="0">
                        <a:lnSpc>
                          <a:spcPct val="200000"/>
                        </a:lnSpc>
                        <a:spcAft>
                          <a:spcPts val="0"/>
                        </a:spcAft>
                        <a:buFont typeface="Arial" panose="020B0604020202020204" pitchFamily="34" charset="0"/>
                        <a:buChar char="-"/>
                      </a:pPr>
                      <a:r>
                        <a:rPr lang="es-EC" sz="1100" dirty="0" err="1" smtClean="0">
                          <a:effectLst/>
                        </a:rPr>
                        <a:t>Lactoferrina</a:t>
                      </a:r>
                      <a:endParaRPr lang="es-EC" sz="1100" dirty="0" smtClean="0">
                        <a:effectLst/>
                      </a:endParaRPr>
                    </a:p>
                    <a:p>
                      <a:pPr marL="342900" lvl="0" indent="0">
                        <a:lnSpc>
                          <a:spcPct val="200000"/>
                        </a:lnSpc>
                        <a:spcAft>
                          <a:spcPts val="0"/>
                        </a:spcAft>
                        <a:buFont typeface="Arial" panose="020B0604020202020204" pitchFamily="34" charset="0"/>
                        <a:buChar char="-"/>
                      </a:pPr>
                      <a:r>
                        <a:rPr lang="es-ES" sz="1100" dirty="0" err="1" smtClean="0">
                          <a:effectLst/>
                          <a:latin typeface="Arial" panose="020B0604020202020204" pitchFamily="34" charset="0"/>
                          <a:ea typeface="Calibri" panose="020F0502020204030204" pitchFamily="34" charset="0"/>
                          <a:cs typeface="Times New Roman" panose="02020603050405020304" pitchFamily="18" charset="0"/>
                        </a:rPr>
                        <a:t>Transferrina</a:t>
                      </a:r>
                      <a:endParaRPr lang="es-ES" sz="1100"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0">
                        <a:lnSpc>
                          <a:spcPct val="200000"/>
                        </a:lnSpc>
                        <a:spcAft>
                          <a:spcPts val="0"/>
                        </a:spcAft>
                        <a:buFont typeface="Arial" panose="020B0604020202020204" pitchFamily="34" charset="0"/>
                        <a:buChar char="-"/>
                      </a:pPr>
                      <a:r>
                        <a:rPr lang="es-ES" sz="1100" dirty="0" smtClean="0">
                          <a:effectLst/>
                          <a:latin typeface="Arial" panose="020B0604020202020204" pitchFamily="34" charset="0"/>
                          <a:ea typeface="Calibri" panose="020F0502020204030204" pitchFamily="34" charset="0"/>
                          <a:cs typeface="Times New Roman" panose="02020603050405020304" pitchFamily="18" charset="0"/>
                        </a:rPr>
                        <a:t>GMP</a:t>
                      </a:r>
                    </a:p>
                    <a:p>
                      <a:pPr marL="342900" lvl="0" indent="0">
                        <a:lnSpc>
                          <a:spcPct val="200000"/>
                        </a:lnSpc>
                        <a:spcAft>
                          <a:spcPts val="0"/>
                        </a:spcAft>
                        <a:buFont typeface="Arial" panose="020B0604020202020204" pitchFamily="34" charset="0"/>
                        <a:buChar char="-"/>
                      </a:pPr>
                      <a:r>
                        <a:rPr lang="es-ES" sz="1100" dirty="0" smtClean="0">
                          <a:effectLst/>
                          <a:latin typeface="Arial" panose="020B0604020202020204" pitchFamily="34" charset="0"/>
                          <a:ea typeface="Calibri" panose="020F0502020204030204" pitchFamily="34" charset="0"/>
                          <a:cs typeface="Times New Roman" panose="02020603050405020304" pitchFamily="18" charset="0"/>
                        </a:rPr>
                        <a:t>Beta </a:t>
                      </a:r>
                      <a:r>
                        <a:rPr lang="es-ES" sz="1100" dirty="0" err="1" smtClean="0">
                          <a:effectLst/>
                          <a:latin typeface="Arial" panose="020B0604020202020204" pitchFamily="34" charset="0"/>
                          <a:ea typeface="Calibri" panose="020F0502020204030204" pitchFamily="34" charset="0"/>
                          <a:cs typeface="Times New Roman" panose="02020603050405020304" pitchFamily="18" charset="0"/>
                        </a:rPr>
                        <a:t>Microglobulina</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200000"/>
                        </a:lnSpc>
                        <a:spcAft>
                          <a:spcPts val="0"/>
                        </a:spcAft>
                      </a:pPr>
                      <a:r>
                        <a:rPr lang="es-EC" sz="1100" dirty="0" smtClean="0">
                          <a:effectLst/>
                        </a:rPr>
                        <a:t>14,5</a:t>
                      </a:r>
                      <a:r>
                        <a:rPr lang="es-EC" sz="1100" baseline="0" dirty="0" smtClean="0">
                          <a:effectLst/>
                        </a:rPr>
                        <a:t> – 16,3</a:t>
                      </a:r>
                      <a:endParaRPr lang="en-US" sz="1100" dirty="0">
                        <a:effectLst/>
                      </a:endParaRPr>
                    </a:p>
                    <a:p>
                      <a:pPr indent="0" algn="ctr">
                        <a:lnSpc>
                          <a:spcPct val="200000"/>
                        </a:lnSpc>
                        <a:spcAft>
                          <a:spcPts val="0"/>
                        </a:spcAft>
                      </a:pPr>
                      <a:r>
                        <a:rPr lang="es-EC" sz="1100" dirty="0">
                          <a:effectLst/>
                        </a:rPr>
                        <a:t>18,3</a:t>
                      </a:r>
                      <a:endParaRPr lang="en-US" sz="1100" dirty="0">
                        <a:effectLst/>
                      </a:endParaRPr>
                    </a:p>
                    <a:p>
                      <a:pPr indent="0" algn="ctr">
                        <a:lnSpc>
                          <a:spcPct val="200000"/>
                        </a:lnSpc>
                        <a:spcAft>
                          <a:spcPts val="0"/>
                        </a:spcAft>
                      </a:pPr>
                      <a:r>
                        <a:rPr lang="es-EC" sz="1100" dirty="0" smtClean="0">
                          <a:effectLst/>
                        </a:rPr>
                        <a:t>67 – 69</a:t>
                      </a:r>
                      <a:endParaRPr lang="en-US" sz="1100" dirty="0">
                        <a:effectLst/>
                      </a:endParaRPr>
                    </a:p>
                    <a:p>
                      <a:pPr indent="0" algn="ctr">
                        <a:lnSpc>
                          <a:spcPct val="200000"/>
                        </a:lnSpc>
                        <a:spcAft>
                          <a:spcPts val="0"/>
                        </a:spcAft>
                      </a:pPr>
                      <a:r>
                        <a:rPr lang="es-EC" sz="1100" dirty="0">
                          <a:effectLst/>
                        </a:rPr>
                        <a:t>160</a:t>
                      </a:r>
                      <a:endParaRPr lang="en-US" sz="1100" dirty="0">
                        <a:effectLst/>
                      </a:endParaRPr>
                    </a:p>
                    <a:p>
                      <a:pPr indent="0" algn="ctr">
                        <a:lnSpc>
                          <a:spcPct val="200000"/>
                        </a:lnSpc>
                        <a:spcAft>
                          <a:spcPts val="0"/>
                        </a:spcAft>
                      </a:pPr>
                      <a:r>
                        <a:rPr lang="es-EC" sz="1100" dirty="0" smtClean="0">
                          <a:effectLst/>
                        </a:rPr>
                        <a:t>80</a:t>
                      </a:r>
                    </a:p>
                    <a:p>
                      <a:pPr indent="0" algn="ctr">
                        <a:lnSpc>
                          <a:spcPct val="200000"/>
                        </a:lnSpc>
                        <a:spcAft>
                          <a:spcPts val="0"/>
                        </a:spcAft>
                      </a:pPr>
                      <a:r>
                        <a:rPr lang="es-EC" sz="1100" dirty="0" smtClean="0">
                          <a:effectLst/>
                        </a:rPr>
                        <a:t>75 - 77</a:t>
                      </a:r>
                    </a:p>
                    <a:p>
                      <a:pPr indent="0" algn="ctr">
                        <a:lnSpc>
                          <a:spcPct val="200000"/>
                        </a:lnSpc>
                        <a:spcAft>
                          <a:spcPts val="0"/>
                        </a:spcAft>
                      </a:pPr>
                      <a:r>
                        <a:rPr lang="es-EC" sz="1100" dirty="0" smtClean="0">
                          <a:effectLst/>
                        </a:rPr>
                        <a:t>6 - 8</a:t>
                      </a:r>
                    </a:p>
                    <a:p>
                      <a:pPr indent="0" algn="ctr">
                        <a:lnSpc>
                          <a:spcPct val="200000"/>
                        </a:lnSpc>
                        <a:spcAft>
                          <a:spcPts val="0"/>
                        </a:spcAft>
                      </a:pPr>
                      <a:r>
                        <a:rPr lang="es-ES" sz="1100" dirty="0" smtClean="0">
                          <a:effectLst/>
                          <a:latin typeface="Arial" panose="020B0604020202020204" pitchFamily="34" charset="0"/>
                          <a:ea typeface="Calibri" panose="020F0502020204030204" pitchFamily="34" charset="0"/>
                          <a:cs typeface="Times New Roman" panose="02020603050405020304" pitchFamily="18" charset="0"/>
                        </a:rPr>
                        <a:t>43</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680262"/>
                  </a:ext>
                </a:extLst>
              </a:tr>
            </a:tbl>
          </a:graphicData>
        </a:graphic>
      </p:graphicFrame>
      <p:sp>
        <p:nvSpPr>
          <p:cNvPr id="6" name="Rectángulo 5"/>
          <p:cNvSpPr/>
          <p:nvPr/>
        </p:nvSpPr>
        <p:spPr>
          <a:xfrm>
            <a:off x="7388623" y="1186095"/>
            <a:ext cx="4193777" cy="30777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 sz="1400" dirty="0"/>
              <a:t>20% de las proteínas totales presentes en la leche</a:t>
            </a:r>
            <a:endParaRPr lang="en-US" sz="1400" dirty="0"/>
          </a:p>
        </p:txBody>
      </p:sp>
      <p:sp>
        <p:nvSpPr>
          <p:cNvPr id="7" name="Cerrar llave 6"/>
          <p:cNvSpPr/>
          <p:nvPr/>
        </p:nvSpPr>
        <p:spPr>
          <a:xfrm>
            <a:off x="4313075" y="3639599"/>
            <a:ext cx="147639" cy="90133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CuadroTexto 9"/>
          <p:cNvSpPr txBox="1"/>
          <p:nvPr/>
        </p:nvSpPr>
        <p:spPr>
          <a:xfrm>
            <a:off x="4460714" y="3935073"/>
            <a:ext cx="1698172" cy="307777"/>
          </a:xfrm>
          <a:prstGeom prst="rect">
            <a:avLst/>
          </a:prstGeom>
          <a:noFill/>
        </p:spPr>
        <p:txBody>
          <a:bodyPr wrap="square" rtlCol="0">
            <a:spAutoFit/>
          </a:bodyPr>
          <a:lstStyle/>
          <a:p>
            <a:r>
              <a:rPr lang="es-ES" sz="1400" dirty="0"/>
              <a:t>A</a:t>
            </a:r>
            <a:r>
              <a:rPr lang="es-ES" sz="1400" dirty="0" smtClean="0"/>
              <a:t>lbúminas</a:t>
            </a:r>
            <a:endParaRPr lang="en-US" sz="1400" dirty="0"/>
          </a:p>
        </p:txBody>
      </p:sp>
      <p:sp>
        <p:nvSpPr>
          <p:cNvPr id="12" name="CuadroTexto 11"/>
          <p:cNvSpPr txBox="1"/>
          <p:nvPr/>
        </p:nvSpPr>
        <p:spPr>
          <a:xfrm>
            <a:off x="4460714" y="4597620"/>
            <a:ext cx="1698172" cy="307777"/>
          </a:xfrm>
          <a:prstGeom prst="rect">
            <a:avLst/>
          </a:prstGeom>
          <a:noFill/>
        </p:spPr>
        <p:txBody>
          <a:bodyPr wrap="square" rtlCol="0">
            <a:spAutoFit/>
          </a:bodyPr>
          <a:lstStyle/>
          <a:p>
            <a:r>
              <a:rPr lang="es-ES" sz="1400" dirty="0"/>
              <a:t>G</a:t>
            </a:r>
            <a:r>
              <a:rPr lang="es-ES" sz="1400" dirty="0" smtClean="0"/>
              <a:t>lobulinas</a:t>
            </a:r>
            <a:endParaRPr lang="en-US" sz="1400" dirty="0"/>
          </a:p>
        </p:txBody>
      </p:sp>
      <p:sp>
        <p:nvSpPr>
          <p:cNvPr id="13" name="CuadroTexto 12"/>
          <p:cNvSpPr txBox="1"/>
          <p:nvPr/>
        </p:nvSpPr>
        <p:spPr>
          <a:xfrm>
            <a:off x="4460714" y="5412378"/>
            <a:ext cx="1698172" cy="307777"/>
          </a:xfrm>
          <a:prstGeom prst="rect">
            <a:avLst/>
          </a:prstGeom>
          <a:noFill/>
        </p:spPr>
        <p:txBody>
          <a:bodyPr wrap="square" rtlCol="0">
            <a:spAutoFit/>
          </a:bodyPr>
          <a:lstStyle/>
          <a:p>
            <a:r>
              <a:rPr lang="es-ES" sz="1400" dirty="0" smtClean="0"/>
              <a:t>Proteínas menores</a:t>
            </a:r>
            <a:endParaRPr lang="en-US" sz="1400" dirty="0"/>
          </a:p>
        </p:txBody>
      </p:sp>
      <p:sp>
        <p:nvSpPr>
          <p:cNvPr id="20" name="Cerrar llave 19"/>
          <p:cNvSpPr/>
          <p:nvPr/>
        </p:nvSpPr>
        <p:spPr>
          <a:xfrm>
            <a:off x="4310742" y="4627819"/>
            <a:ext cx="147639" cy="224008"/>
          </a:xfrm>
          <a:prstGeom prst="righ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21" name="Cerrar llave 20"/>
          <p:cNvSpPr/>
          <p:nvPr/>
        </p:nvSpPr>
        <p:spPr>
          <a:xfrm>
            <a:off x="4310742" y="4958968"/>
            <a:ext cx="135186" cy="1228383"/>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1" name="Rectángulo 10"/>
          <p:cNvSpPr/>
          <p:nvPr/>
        </p:nvSpPr>
        <p:spPr>
          <a:xfrm>
            <a:off x="5816958" y="1932069"/>
            <a:ext cx="6096000" cy="923330"/>
          </a:xfrm>
          <a:prstGeom prst="rect">
            <a:avLst/>
          </a:prstGeom>
        </p:spPr>
        <p:txBody>
          <a:bodyPr>
            <a:spAutoFit/>
          </a:bodyPr>
          <a:lstStyle/>
          <a:p>
            <a:r>
              <a:rPr lang="es-EC" smtClean="0">
                <a:latin typeface="Arial" panose="020B0604020202020204" pitchFamily="34" charset="0"/>
                <a:ea typeface="Calibri" panose="020F0502020204030204" pitchFamily="34" charset="0"/>
              </a:rPr>
              <a:t>Es </a:t>
            </a:r>
            <a:r>
              <a:rPr lang="es-EC" dirty="0">
                <a:latin typeface="Arial" panose="020B0604020202020204" pitchFamily="34" charset="0"/>
                <a:ea typeface="Calibri" panose="020F0502020204030204" pitchFamily="34" charset="0"/>
              </a:rPr>
              <a:t>considerada importante, puesto que es empleada ampliamente en diferentes productos alimenticios debido a sus propiedades </a:t>
            </a:r>
            <a:r>
              <a:rPr lang="es-EC" dirty="0" err="1">
                <a:latin typeface="Arial" panose="020B0604020202020204" pitchFamily="34" charset="0"/>
                <a:ea typeface="Calibri" panose="020F0502020204030204" pitchFamily="34" charset="0"/>
              </a:rPr>
              <a:t>emulsificantes</a:t>
            </a:r>
            <a:r>
              <a:rPr lang="es-EC" dirty="0">
                <a:latin typeface="Arial" panose="020B0604020202020204" pitchFamily="34" charset="0"/>
                <a:ea typeface="Calibri" panose="020F0502020204030204" pitchFamily="34" charset="0"/>
              </a:rPr>
              <a:t> y </a:t>
            </a:r>
            <a:r>
              <a:rPr lang="es-EC" dirty="0" err="1">
                <a:latin typeface="Arial" panose="020B0604020202020204" pitchFamily="34" charset="0"/>
                <a:ea typeface="Calibri" panose="020F0502020204030204" pitchFamily="34" charset="0"/>
              </a:rPr>
              <a:t>gelificantes</a:t>
            </a:r>
            <a:r>
              <a:rPr lang="es-EC" dirty="0">
                <a:latin typeface="Arial" panose="020B0604020202020204" pitchFamily="34" charset="0"/>
                <a:ea typeface="Calibri" panose="020F0502020204030204" pitchFamily="34" charset="0"/>
              </a:rPr>
              <a:t> </a:t>
            </a:r>
            <a:endParaRPr lang="en-US"/>
          </a:p>
        </p:txBody>
      </p:sp>
      <p:sp>
        <p:nvSpPr>
          <p:cNvPr id="14" name="Rectángulo 13"/>
          <p:cNvSpPr/>
          <p:nvPr/>
        </p:nvSpPr>
        <p:spPr>
          <a:xfrm>
            <a:off x="5816958" y="3275607"/>
            <a:ext cx="6096000" cy="1200329"/>
          </a:xfrm>
          <a:prstGeom prst="rect">
            <a:avLst/>
          </a:prstGeom>
        </p:spPr>
        <p:txBody>
          <a:bodyPr>
            <a:spAutoFit/>
          </a:bodyPr>
          <a:lstStyle/>
          <a:p>
            <a:r>
              <a:rPr lang="es-EC">
                <a:latin typeface="Arial" panose="020B0604020202020204" pitchFamily="34" charset="0"/>
                <a:ea typeface="Calibri" panose="020F0502020204030204" pitchFamily="34" charset="0"/>
              </a:rPr>
              <a:t>T</a:t>
            </a:r>
            <a:r>
              <a:rPr lang="es-EC" smtClean="0">
                <a:latin typeface="Arial" panose="020B0604020202020204" pitchFamily="34" charset="0"/>
                <a:ea typeface="Calibri" panose="020F0502020204030204" pitchFamily="34" charset="0"/>
              </a:rPr>
              <a:t>ienen </a:t>
            </a:r>
            <a:r>
              <a:rPr lang="es-EC" dirty="0">
                <a:latin typeface="Arial" panose="020B0604020202020204" pitchFamily="34" charset="0"/>
                <a:ea typeface="Calibri" panose="020F0502020204030204" pitchFamily="34" charset="0"/>
              </a:rPr>
              <a:t>la capacidad de ligarse a una gran variedad de sustancias o compuestos, en especial a moléculas pequeñas como los ácidos grasos, con las que funcionan como transportador </a:t>
            </a:r>
            <a:endParaRPr lang="en-US"/>
          </a:p>
        </p:txBody>
      </p:sp>
    </p:spTree>
    <p:extLst>
      <p:ext uri="{BB962C8B-B14F-4D97-AF65-F5344CB8AC3E}">
        <p14:creationId xmlns:p14="http://schemas.microsoft.com/office/powerpoint/2010/main" val="1157450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F3D88530-493B-4552-84CD-EE1213483D75}"/>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F6D30EDD-437E-4D14-8C49-610CDB10F64F}"/>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S" sz="3000" dirty="0">
                <a:solidFill>
                  <a:schemeClr val="tx1"/>
                </a:solidFill>
                <a:latin typeface="Arial"/>
              </a:rPr>
              <a:t>OBJETIVOS</a:t>
            </a:r>
            <a:endParaRPr lang="es-EC" sz="3000" dirty="0">
              <a:solidFill>
                <a:schemeClr val="tx1"/>
              </a:solidFill>
              <a:latin typeface="Arial"/>
            </a:endParaRPr>
          </a:p>
        </p:txBody>
      </p:sp>
      <p:sp>
        <p:nvSpPr>
          <p:cNvPr id="8" name="Rectángulo: esquinas redondeadas 7">
            <a:extLst>
              <a:ext uri="{FF2B5EF4-FFF2-40B4-BE49-F238E27FC236}">
                <a16:creationId xmlns:a16="http://schemas.microsoft.com/office/drawing/2014/main" id="{DAFA50C3-FE3D-4080-BC01-F36797398FDD}"/>
              </a:ext>
            </a:extLst>
          </p:cNvPr>
          <p:cNvSpPr/>
          <p:nvPr/>
        </p:nvSpPr>
        <p:spPr>
          <a:xfrm>
            <a:off x="609602" y="1481070"/>
            <a:ext cx="10972798" cy="656822"/>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2500" b="1" dirty="0"/>
              <a:t>Objetivo General</a:t>
            </a:r>
            <a:endParaRPr lang="es-EC" sz="2500" b="1" dirty="0"/>
          </a:p>
        </p:txBody>
      </p:sp>
      <p:sp>
        <p:nvSpPr>
          <p:cNvPr id="9" name="CuadroTexto 8">
            <a:extLst>
              <a:ext uri="{FF2B5EF4-FFF2-40B4-BE49-F238E27FC236}">
                <a16:creationId xmlns:a16="http://schemas.microsoft.com/office/drawing/2014/main" id="{3FAC9DA4-6E55-4E3A-8EAA-E9AD6ED37C4B}"/>
              </a:ext>
            </a:extLst>
          </p:cNvPr>
          <p:cNvSpPr txBox="1"/>
          <p:nvPr/>
        </p:nvSpPr>
        <p:spPr>
          <a:xfrm>
            <a:off x="122827" y="95530"/>
            <a:ext cx="312906" cy="369332"/>
          </a:xfrm>
          <a:prstGeom prst="rect">
            <a:avLst/>
          </a:prstGeom>
          <a:noFill/>
        </p:spPr>
        <p:txBody>
          <a:bodyPr wrap="none" rtlCol="0">
            <a:spAutoFit/>
          </a:bodyPr>
          <a:lstStyle/>
          <a:p>
            <a:r>
              <a:rPr lang="es-ES" dirty="0" smtClean="0"/>
              <a:t>5</a:t>
            </a:r>
            <a:endParaRPr lang="es-EC" dirty="0"/>
          </a:p>
        </p:txBody>
      </p:sp>
      <p:sp>
        <p:nvSpPr>
          <p:cNvPr id="2" name="Rectángulo 1"/>
          <p:cNvSpPr/>
          <p:nvPr/>
        </p:nvSpPr>
        <p:spPr>
          <a:xfrm>
            <a:off x="731806" y="3013448"/>
            <a:ext cx="7889966" cy="1754326"/>
          </a:xfrm>
          <a:prstGeom prst="rect">
            <a:avLst/>
          </a:prstGeom>
        </p:spPr>
        <p:txBody>
          <a:bodyPr wrap="square">
            <a:spAutoFit/>
          </a:bodyPr>
          <a:lstStyle/>
          <a:p>
            <a:pPr>
              <a:lnSpc>
                <a:spcPct val="200000"/>
              </a:lnSpc>
              <a:spcAft>
                <a:spcPts val="0"/>
              </a:spcAft>
            </a:pPr>
            <a:r>
              <a:rPr lang="es-EC" dirty="0">
                <a:latin typeface="Arial" panose="020B0604020202020204" pitchFamily="34" charset="0"/>
                <a:ea typeface="Calibri" panose="020F0502020204030204" pitchFamily="34" charset="0"/>
                <a:cs typeface="Arial" panose="020B0604020202020204" pitchFamily="34" charset="0"/>
              </a:rPr>
              <a:t>Desarrollar un </a:t>
            </a:r>
            <a:r>
              <a:rPr lang="es-EC" dirty="0" err="1">
                <a:latin typeface="Arial" panose="020B0604020202020204" pitchFamily="34" charset="0"/>
                <a:ea typeface="Calibri" panose="020F0502020204030204" pitchFamily="34" charset="0"/>
                <a:cs typeface="Arial" panose="020B0604020202020204" pitchFamily="34" charset="0"/>
              </a:rPr>
              <a:t>bioproceso</a:t>
            </a:r>
            <a:r>
              <a:rPr lang="es-EC" dirty="0">
                <a:latin typeface="Arial" panose="020B0604020202020204" pitchFamily="34" charset="0"/>
                <a:ea typeface="Calibri" panose="020F0502020204030204" pitchFamily="34" charset="0"/>
                <a:cs typeface="Arial" panose="020B0604020202020204" pitchFamily="34" charset="0"/>
              </a:rPr>
              <a:t> para la extracción y purificación de las proteínas que se encuentran en el suero de leche de vaca obtenido en la producción de mantequilla en la empresa Pasteurizadora Quito S.A.</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sp>
        <p:nvSpPr>
          <p:cNvPr id="7" name="Rectángulo redondeado 6"/>
          <p:cNvSpPr/>
          <p:nvPr/>
        </p:nvSpPr>
        <p:spPr>
          <a:xfrm>
            <a:off x="8711362" y="2779224"/>
            <a:ext cx="3303796" cy="25037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23810" b="22263"/>
          <a:stretch/>
        </p:blipFill>
        <p:spPr>
          <a:xfrm>
            <a:off x="8651635" y="3108089"/>
            <a:ext cx="3423249" cy="1846052"/>
          </a:xfrm>
          <a:prstGeom prst="rect">
            <a:avLst/>
          </a:prstGeom>
        </p:spPr>
      </p:pic>
    </p:spTree>
    <p:extLst>
      <p:ext uri="{BB962C8B-B14F-4D97-AF65-F5344CB8AC3E}">
        <p14:creationId xmlns:p14="http://schemas.microsoft.com/office/powerpoint/2010/main" val="997813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5665E898-DF41-409C-9FBA-89B3838D60A1}"/>
              </a:ext>
            </a:extLst>
          </p:cNvPr>
          <p:cNvSpPr>
            <a:spLocks noGrp="1"/>
          </p:cNvSpPr>
          <p:nvPr>
            <p:ph type="sldNum" sz="quarter" idx="11"/>
          </p:nvPr>
        </p:nvSpPr>
        <p:spPr/>
        <p:txBody>
          <a:bodyPr/>
          <a:lstStyle/>
          <a:p>
            <a:r>
              <a:rPr lang="es-EC" b="1"/>
              <a:t>VERSIÓN: </a:t>
            </a:r>
            <a:r>
              <a:rPr lang="es-EC"/>
              <a:t>1.0</a:t>
            </a:r>
            <a:endParaRPr lang="es-EC" dirty="0"/>
          </a:p>
        </p:txBody>
      </p:sp>
      <p:sp>
        <p:nvSpPr>
          <p:cNvPr id="5" name="CuadroTexto 4">
            <a:extLst>
              <a:ext uri="{FF2B5EF4-FFF2-40B4-BE49-F238E27FC236}">
                <a16:creationId xmlns:a16="http://schemas.microsoft.com/office/drawing/2014/main" id="{456406CF-5C39-4814-8277-1A1FBC832D7D}"/>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S" sz="3000" dirty="0">
                <a:solidFill>
                  <a:schemeClr val="tx1"/>
                </a:solidFill>
                <a:latin typeface="Arial"/>
              </a:rPr>
              <a:t>OBJETIVOS</a:t>
            </a:r>
            <a:endParaRPr lang="es-EC" sz="3000" dirty="0">
              <a:solidFill>
                <a:schemeClr val="tx1"/>
              </a:solidFill>
              <a:latin typeface="Arial"/>
            </a:endParaRPr>
          </a:p>
        </p:txBody>
      </p:sp>
      <p:sp>
        <p:nvSpPr>
          <p:cNvPr id="9" name="Rectángulo: esquinas redondeadas 8">
            <a:extLst>
              <a:ext uri="{FF2B5EF4-FFF2-40B4-BE49-F238E27FC236}">
                <a16:creationId xmlns:a16="http://schemas.microsoft.com/office/drawing/2014/main" id="{7FA9032B-3D15-4EA7-B211-91E391D05B15}"/>
              </a:ext>
            </a:extLst>
          </p:cNvPr>
          <p:cNvSpPr/>
          <p:nvPr/>
        </p:nvSpPr>
        <p:spPr>
          <a:xfrm>
            <a:off x="609602" y="1010606"/>
            <a:ext cx="10972798" cy="656822"/>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2500" b="1" dirty="0"/>
              <a:t>Objetivos Específicos</a:t>
            </a:r>
            <a:endParaRPr lang="es-EC" sz="2500" b="1" dirty="0"/>
          </a:p>
        </p:txBody>
      </p:sp>
      <p:sp>
        <p:nvSpPr>
          <p:cNvPr id="12" name="CuadroTexto 11">
            <a:extLst>
              <a:ext uri="{FF2B5EF4-FFF2-40B4-BE49-F238E27FC236}">
                <a16:creationId xmlns:a16="http://schemas.microsoft.com/office/drawing/2014/main" id="{A7333282-A642-414F-9B0E-5B5ACD7CF71A}"/>
              </a:ext>
            </a:extLst>
          </p:cNvPr>
          <p:cNvSpPr txBox="1"/>
          <p:nvPr/>
        </p:nvSpPr>
        <p:spPr>
          <a:xfrm>
            <a:off x="122827" y="95530"/>
            <a:ext cx="312906" cy="369332"/>
          </a:xfrm>
          <a:prstGeom prst="rect">
            <a:avLst/>
          </a:prstGeom>
          <a:noFill/>
        </p:spPr>
        <p:txBody>
          <a:bodyPr wrap="none" rtlCol="0">
            <a:spAutoFit/>
          </a:bodyPr>
          <a:lstStyle/>
          <a:p>
            <a:r>
              <a:rPr lang="es-ES" dirty="0" smtClean="0"/>
              <a:t>6</a:t>
            </a:r>
            <a:endParaRPr lang="es-EC" dirty="0"/>
          </a:p>
        </p:txBody>
      </p:sp>
      <p:grpSp>
        <p:nvGrpSpPr>
          <p:cNvPr id="28" name="Google Shape;1017;p32"/>
          <p:cNvGrpSpPr/>
          <p:nvPr/>
        </p:nvGrpSpPr>
        <p:grpSpPr>
          <a:xfrm>
            <a:off x="1262662" y="2379623"/>
            <a:ext cx="415289" cy="476802"/>
            <a:chOff x="3552775" y="1674200"/>
            <a:chExt cx="542650" cy="643525"/>
          </a:xfrm>
        </p:grpSpPr>
        <p:sp>
          <p:nvSpPr>
            <p:cNvPr id="29" name="Google Shape;1018;p32"/>
            <p:cNvSpPr/>
            <p:nvPr/>
          </p:nvSpPr>
          <p:spPr>
            <a:xfrm>
              <a:off x="3552775" y="1674200"/>
              <a:ext cx="542650" cy="643525"/>
            </a:xfrm>
            <a:custGeom>
              <a:avLst/>
              <a:gdLst/>
              <a:ahLst/>
              <a:cxnLst/>
              <a:rect l="l" t="t" r="r" b="b"/>
              <a:pathLst>
                <a:path w="21706" h="25741" extrusionOk="0">
                  <a:moveTo>
                    <a:pt x="6342" y="1"/>
                  </a:moveTo>
                  <a:cubicBezTo>
                    <a:pt x="5840" y="1"/>
                    <a:pt x="5464" y="402"/>
                    <a:pt x="5464" y="878"/>
                  </a:cubicBezTo>
                  <a:cubicBezTo>
                    <a:pt x="5464" y="1254"/>
                    <a:pt x="5715" y="1580"/>
                    <a:pt x="6041" y="1705"/>
                  </a:cubicBezTo>
                  <a:lnTo>
                    <a:pt x="6041" y="12232"/>
                  </a:lnTo>
                  <a:lnTo>
                    <a:pt x="1429" y="20252"/>
                  </a:lnTo>
                  <a:cubicBezTo>
                    <a:pt x="1" y="22683"/>
                    <a:pt x="1780" y="25740"/>
                    <a:pt x="4587" y="25740"/>
                  </a:cubicBezTo>
                  <a:lnTo>
                    <a:pt x="17119" y="25740"/>
                  </a:lnTo>
                  <a:cubicBezTo>
                    <a:pt x="19951" y="25740"/>
                    <a:pt x="21705" y="22683"/>
                    <a:pt x="20302" y="20252"/>
                  </a:cubicBezTo>
                  <a:lnTo>
                    <a:pt x="15665" y="12232"/>
                  </a:lnTo>
                  <a:lnTo>
                    <a:pt x="15665" y="1705"/>
                  </a:lnTo>
                  <a:cubicBezTo>
                    <a:pt x="16016" y="1580"/>
                    <a:pt x="16241" y="1254"/>
                    <a:pt x="16241" y="878"/>
                  </a:cubicBezTo>
                  <a:cubicBezTo>
                    <a:pt x="16241" y="402"/>
                    <a:pt x="15865" y="1"/>
                    <a:pt x="153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19;p32"/>
            <p:cNvSpPr/>
            <p:nvPr/>
          </p:nvSpPr>
          <p:spPr>
            <a:xfrm>
              <a:off x="3574700" y="2092750"/>
              <a:ext cx="499400" cy="207425"/>
            </a:xfrm>
            <a:custGeom>
              <a:avLst/>
              <a:gdLst/>
              <a:ahLst/>
              <a:cxnLst/>
              <a:rect l="l" t="t" r="r" b="b"/>
              <a:pathLst>
                <a:path w="19976" h="8297" extrusionOk="0">
                  <a:moveTo>
                    <a:pt x="3259" y="1"/>
                  </a:moveTo>
                  <a:lnTo>
                    <a:pt x="1204" y="3535"/>
                  </a:lnTo>
                  <a:cubicBezTo>
                    <a:pt x="1" y="5640"/>
                    <a:pt x="1530" y="8297"/>
                    <a:pt x="3961" y="8297"/>
                  </a:cubicBezTo>
                  <a:lnTo>
                    <a:pt x="15991" y="8297"/>
                  </a:lnTo>
                  <a:cubicBezTo>
                    <a:pt x="18447" y="8297"/>
                    <a:pt x="19976" y="5640"/>
                    <a:pt x="18748" y="3535"/>
                  </a:cubicBezTo>
                  <a:lnTo>
                    <a:pt x="166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20;p32"/>
            <p:cNvSpPr/>
            <p:nvPr/>
          </p:nvSpPr>
          <p:spPr>
            <a:xfrm>
              <a:off x="3824700" y="2153400"/>
              <a:ext cx="125350" cy="107250"/>
            </a:xfrm>
            <a:custGeom>
              <a:avLst/>
              <a:gdLst/>
              <a:ahLst/>
              <a:cxnLst/>
              <a:rect l="l" t="t" r="r" b="b"/>
              <a:pathLst>
                <a:path w="5014" h="4290" extrusionOk="0">
                  <a:moveTo>
                    <a:pt x="3967" y="1"/>
                  </a:moveTo>
                  <a:cubicBezTo>
                    <a:pt x="3608" y="1"/>
                    <a:pt x="3192" y="209"/>
                    <a:pt x="2833" y="382"/>
                  </a:cubicBezTo>
                  <a:cubicBezTo>
                    <a:pt x="2758" y="407"/>
                    <a:pt x="2683" y="432"/>
                    <a:pt x="2633" y="482"/>
                  </a:cubicBezTo>
                  <a:cubicBezTo>
                    <a:pt x="1605" y="908"/>
                    <a:pt x="778" y="708"/>
                    <a:pt x="302" y="1936"/>
                  </a:cubicBezTo>
                  <a:cubicBezTo>
                    <a:pt x="26" y="2612"/>
                    <a:pt x="1" y="3565"/>
                    <a:pt x="653" y="4016"/>
                  </a:cubicBezTo>
                  <a:cubicBezTo>
                    <a:pt x="919" y="4210"/>
                    <a:pt x="1214" y="4289"/>
                    <a:pt x="1516" y="4289"/>
                  </a:cubicBezTo>
                  <a:cubicBezTo>
                    <a:pt x="2149" y="4289"/>
                    <a:pt x="2809" y="3939"/>
                    <a:pt x="3284" y="3565"/>
                  </a:cubicBezTo>
                  <a:cubicBezTo>
                    <a:pt x="4061" y="2938"/>
                    <a:pt x="5014" y="1760"/>
                    <a:pt x="4713" y="658"/>
                  </a:cubicBezTo>
                  <a:cubicBezTo>
                    <a:pt x="4560" y="164"/>
                    <a:pt x="4286" y="1"/>
                    <a:pt x="3967" y="1"/>
                  </a:cubicBezTo>
                  <a:close/>
                </a:path>
              </a:pathLst>
            </a:custGeom>
            <a:solidFill>
              <a:srgbClr val="CCC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21;p32"/>
            <p:cNvSpPr/>
            <p:nvPr/>
          </p:nvSpPr>
          <p:spPr>
            <a:xfrm>
              <a:off x="3868575" y="2202400"/>
              <a:ext cx="29475" cy="30100"/>
            </a:xfrm>
            <a:custGeom>
              <a:avLst/>
              <a:gdLst/>
              <a:ahLst/>
              <a:cxnLst/>
              <a:rect l="l" t="t" r="r" b="b"/>
              <a:pathLst>
                <a:path w="1179" h="1204" extrusionOk="0">
                  <a:moveTo>
                    <a:pt x="602" y="1"/>
                  </a:moveTo>
                  <a:cubicBezTo>
                    <a:pt x="426" y="1"/>
                    <a:pt x="276" y="76"/>
                    <a:pt x="176" y="176"/>
                  </a:cubicBezTo>
                  <a:cubicBezTo>
                    <a:pt x="101" y="226"/>
                    <a:pt x="76" y="302"/>
                    <a:pt x="51" y="377"/>
                  </a:cubicBezTo>
                  <a:cubicBezTo>
                    <a:pt x="0" y="452"/>
                    <a:pt x="0" y="527"/>
                    <a:pt x="0" y="602"/>
                  </a:cubicBezTo>
                  <a:cubicBezTo>
                    <a:pt x="0" y="753"/>
                    <a:pt x="51" y="903"/>
                    <a:pt x="176" y="1028"/>
                  </a:cubicBezTo>
                  <a:cubicBezTo>
                    <a:pt x="276" y="1129"/>
                    <a:pt x="426" y="1204"/>
                    <a:pt x="602" y="1204"/>
                  </a:cubicBezTo>
                  <a:cubicBezTo>
                    <a:pt x="752" y="1204"/>
                    <a:pt x="903" y="1129"/>
                    <a:pt x="1003" y="1028"/>
                  </a:cubicBezTo>
                  <a:cubicBezTo>
                    <a:pt x="1078" y="978"/>
                    <a:pt x="1103" y="903"/>
                    <a:pt x="1128" y="828"/>
                  </a:cubicBezTo>
                  <a:cubicBezTo>
                    <a:pt x="1178" y="753"/>
                    <a:pt x="1178" y="678"/>
                    <a:pt x="1178" y="602"/>
                  </a:cubicBezTo>
                  <a:cubicBezTo>
                    <a:pt x="1178" y="452"/>
                    <a:pt x="1128" y="277"/>
                    <a:pt x="1003" y="176"/>
                  </a:cubicBezTo>
                  <a:cubicBezTo>
                    <a:pt x="903" y="76"/>
                    <a:pt x="752" y="1"/>
                    <a:pt x="602"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22;p32"/>
            <p:cNvSpPr/>
            <p:nvPr/>
          </p:nvSpPr>
          <p:spPr>
            <a:xfrm>
              <a:off x="3933100" y="2173325"/>
              <a:ext cx="35125" cy="33950"/>
            </a:xfrm>
            <a:custGeom>
              <a:avLst/>
              <a:gdLst/>
              <a:ahLst/>
              <a:cxnLst/>
              <a:rect l="l" t="t" r="r" b="b"/>
              <a:pathLst>
                <a:path w="1405" h="1358" extrusionOk="0">
                  <a:moveTo>
                    <a:pt x="670" y="1"/>
                  </a:moveTo>
                  <a:cubicBezTo>
                    <a:pt x="634" y="1"/>
                    <a:pt x="600" y="6"/>
                    <a:pt x="564" y="14"/>
                  </a:cubicBezTo>
                  <a:lnTo>
                    <a:pt x="564" y="14"/>
                  </a:lnTo>
                  <a:cubicBezTo>
                    <a:pt x="529" y="11"/>
                    <a:pt x="490" y="11"/>
                    <a:pt x="452" y="11"/>
                  </a:cubicBezTo>
                  <a:cubicBezTo>
                    <a:pt x="352" y="36"/>
                    <a:pt x="251" y="86"/>
                    <a:pt x="176" y="161"/>
                  </a:cubicBezTo>
                  <a:cubicBezTo>
                    <a:pt x="101" y="211"/>
                    <a:pt x="76" y="287"/>
                    <a:pt x="51" y="387"/>
                  </a:cubicBezTo>
                  <a:cubicBezTo>
                    <a:pt x="38" y="412"/>
                    <a:pt x="32" y="444"/>
                    <a:pt x="29" y="478"/>
                  </a:cubicBezTo>
                  <a:lnTo>
                    <a:pt x="29" y="478"/>
                  </a:lnTo>
                  <a:cubicBezTo>
                    <a:pt x="28" y="481"/>
                    <a:pt x="27" y="484"/>
                    <a:pt x="26" y="487"/>
                  </a:cubicBezTo>
                  <a:cubicBezTo>
                    <a:pt x="1" y="562"/>
                    <a:pt x="1" y="638"/>
                    <a:pt x="26" y="738"/>
                  </a:cubicBezTo>
                  <a:cubicBezTo>
                    <a:pt x="26" y="788"/>
                    <a:pt x="26" y="813"/>
                    <a:pt x="51" y="863"/>
                  </a:cubicBezTo>
                  <a:cubicBezTo>
                    <a:pt x="76" y="963"/>
                    <a:pt x="126" y="1064"/>
                    <a:pt x="226" y="1164"/>
                  </a:cubicBezTo>
                  <a:cubicBezTo>
                    <a:pt x="302" y="1239"/>
                    <a:pt x="402" y="1289"/>
                    <a:pt x="527" y="1339"/>
                  </a:cubicBezTo>
                  <a:cubicBezTo>
                    <a:pt x="582" y="1351"/>
                    <a:pt x="638" y="1358"/>
                    <a:pt x="694" y="1358"/>
                  </a:cubicBezTo>
                  <a:cubicBezTo>
                    <a:pt x="870" y="1358"/>
                    <a:pt x="1046" y="1297"/>
                    <a:pt x="1179" y="1164"/>
                  </a:cubicBezTo>
                  <a:cubicBezTo>
                    <a:pt x="1329" y="988"/>
                    <a:pt x="1404" y="738"/>
                    <a:pt x="1329" y="512"/>
                  </a:cubicBezTo>
                  <a:cubicBezTo>
                    <a:pt x="1304" y="387"/>
                    <a:pt x="1254" y="287"/>
                    <a:pt x="1179" y="211"/>
                  </a:cubicBezTo>
                  <a:cubicBezTo>
                    <a:pt x="1079" y="136"/>
                    <a:pt x="978" y="61"/>
                    <a:pt x="878" y="36"/>
                  </a:cubicBezTo>
                  <a:cubicBezTo>
                    <a:pt x="828" y="36"/>
                    <a:pt x="778" y="11"/>
                    <a:pt x="753" y="11"/>
                  </a:cubicBezTo>
                  <a:cubicBezTo>
                    <a:pt x="723" y="4"/>
                    <a:pt x="696" y="1"/>
                    <a:pt x="670"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23;p32"/>
            <p:cNvSpPr/>
            <p:nvPr/>
          </p:nvSpPr>
          <p:spPr>
            <a:xfrm>
              <a:off x="3927475" y="2234375"/>
              <a:ext cx="43250" cy="43250"/>
            </a:xfrm>
            <a:custGeom>
              <a:avLst/>
              <a:gdLst/>
              <a:ahLst/>
              <a:cxnLst/>
              <a:rect l="l" t="t" r="r" b="b"/>
              <a:pathLst>
                <a:path w="1730" h="1730" extrusionOk="0">
                  <a:moveTo>
                    <a:pt x="1304" y="151"/>
                  </a:moveTo>
                  <a:cubicBezTo>
                    <a:pt x="1312" y="159"/>
                    <a:pt x="1322" y="168"/>
                    <a:pt x="1332" y="177"/>
                  </a:cubicBezTo>
                  <a:lnTo>
                    <a:pt x="1332" y="177"/>
                  </a:lnTo>
                  <a:cubicBezTo>
                    <a:pt x="1331" y="176"/>
                    <a:pt x="1330" y="176"/>
                    <a:pt x="1329" y="175"/>
                  </a:cubicBezTo>
                  <a:cubicBezTo>
                    <a:pt x="1307" y="154"/>
                    <a:pt x="1304" y="151"/>
                    <a:pt x="1304" y="151"/>
                  </a:cubicBezTo>
                  <a:close/>
                  <a:moveTo>
                    <a:pt x="1479" y="276"/>
                  </a:moveTo>
                  <a:cubicBezTo>
                    <a:pt x="1481" y="280"/>
                    <a:pt x="1482" y="285"/>
                    <a:pt x="1484" y="289"/>
                  </a:cubicBezTo>
                  <a:lnTo>
                    <a:pt x="1484" y="289"/>
                  </a:lnTo>
                  <a:cubicBezTo>
                    <a:pt x="1482" y="287"/>
                    <a:pt x="1481" y="285"/>
                    <a:pt x="1479" y="283"/>
                  </a:cubicBezTo>
                  <a:lnTo>
                    <a:pt x="1479" y="283"/>
                  </a:lnTo>
                  <a:lnTo>
                    <a:pt x="1479" y="276"/>
                  </a:lnTo>
                  <a:close/>
                  <a:moveTo>
                    <a:pt x="852" y="0"/>
                  </a:moveTo>
                  <a:cubicBezTo>
                    <a:pt x="777" y="25"/>
                    <a:pt x="702" y="25"/>
                    <a:pt x="627" y="25"/>
                  </a:cubicBezTo>
                  <a:cubicBezTo>
                    <a:pt x="527" y="50"/>
                    <a:pt x="426" y="100"/>
                    <a:pt x="351" y="175"/>
                  </a:cubicBezTo>
                  <a:cubicBezTo>
                    <a:pt x="251" y="251"/>
                    <a:pt x="176" y="326"/>
                    <a:pt x="126" y="426"/>
                  </a:cubicBezTo>
                  <a:cubicBezTo>
                    <a:pt x="50" y="577"/>
                    <a:pt x="50" y="602"/>
                    <a:pt x="25" y="752"/>
                  </a:cubicBezTo>
                  <a:cubicBezTo>
                    <a:pt x="0" y="902"/>
                    <a:pt x="0" y="827"/>
                    <a:pt x="25" y="978"/>
                  </a:cubicBezTo>
                  <a:cubicBezTo>
                    <a:pt x="25" y="1028"/>
                    <a:pt x="25" y="1053"/>
                    <a:pt x="25" y="1103"/>
                  </a:cubicBezTo>
                  <a:cubicBezTo>
                    <a:pt x="75" y="1178"/>
                    <a:pt x="101" y="1228"/>
                    <a:pt x="126" y="1303"/>
                  </a:cubicBezTo>
                  <a:lnTo>
                    <a:pt x="251" y="1479"/>
                  </a:lnTo>
                  <a:cubicBezTo>
                    <a:pt x="276" y="1504"/>
                    <a:pt x="326" y="1529"/>
                    <a:pt x="351" y="1554"/>
                  </a:cubicBezTo>
                  <a:cubicBezTo>
                    <a:pt x="401" y="1604"/>
                    <a:pt x="476" y="1629"/>
                    <a:pt x="527" y="1654"/>
                  </a:cubicBezTo>
                  <a:cubicBezTo>
                    <a:pt x="602" y="1704"/>
                    <a:pt x="677" y="1704"/>
                    <a:pt x="752" y="1704"/>
                  </a:cubicBezTo>
                  <a:cubicBezTo>
                    <a:pt x="802" y="1729"/>
                    <a:pt x="827" y="1729"/>
                    <a:pt x="877" y="1729"/>
                  </a:cubicBezTo>
                  <a:cubicBezTo>
                    <a:pt x="928" y="1729"/>
                    <a:pt x="1053" y="1704"/>
                    <a:pt x="1103" y="1704"/>
                  </a:cubicBezTo>
                  <a:cubicBezTo>
                    <a:pt x="1253" y="1654"/>
                    <a:pt x="1379" y="1579"/>
                    <a:pt x="1479" y="1479"/>
                  </a:cubicBezTo>
                  <a:cubicBezTo>
                    <a:pt x="1579" y="1379"/>
                    <a:pt x="1654" y="1253"/>
                    <a:pt x="1705" y="1103"/>
                  </a:cubicBezTo>
                  <a:cubicBezTo>
                    <a:pt x="1730" y="1003"/>
                    <a:pt x="1730" y="877"/>
                    <a:pt x="1705" y="777"/>
                  </a:cubicBezTo>
                  <a:cubicBezTo>
                    <a:pt x="1705" y="652"/>
                    <a:pt x="1679" y="551"/>
                    <a:pt x="1629" y="476"/>
                  </a:cubicBezTo>
                  <a:cubicBezTo>
                    <a:pt x="1578" y="373"/>
                    <a:pt x="1514" y="293"/>
                    <a:pt x="1439" y="237"/>
                  </a:cubicBezTo>
                  <a:lnTo>
                    <a:pt x="1439" y="237"/>
                  </a:lnTo>
                  <a:cubicBezTo>
                    <a:pt x="1419" y="216"/>
                    <a:pt x="1399" y="196"/>
                    <a:pt x="1379" y="175"/>
                  </a:cubicBezTo>
                  <a:cubicBezTo>
                    <a:pt x="1278" y="100"/>
                    <a:pt x="1203" y="50"/>
                    <a:pt x="1078" y="25"/>
                  </a:cubicBezTo>
                  <a:cubicBezTo>
                    <a:pt x="1003" y="25"/>
                    <a:pt x="928" y="25"/>
                    <a:pt x="852"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4;p32"/>
            <p:cNvSpPr/>
            <p:nvPr/>
          </p:nvSpPr>
          <p:spPr>
            <a:xfrm>
              <a:off x="3681850" y="2027600"/>
              <a:ext cx="33875" cy="12550"/>
            </a:xfrm>
            <a:custGeom>
              <a:avLst/>
              <a:gdLst/>
              <a:ahLst/>
              <a:cxnLst/>
              <a:rect l="l" t="t" r="r" b="b"/>
              <a:pathLst>
                <a:path w="1355" h="502" extrusionOk="0">
                  <a:moveTo>
                    <a:pt x="251" y="0"/>
                  </a:moveTo>
                  <a:cubicBezTo>
                    <a:pt x="126" y="0"/>
                    <a:pt x="1" y="126"/>
                    <a:pt x="1" y="251"/>
                  </a:cubicBezTo>
                  <a:cubicBezTo>
                    <a:pt x="1" y="401"/>
                    <a:pt x="126" y="502"/>
                    <a:pt x="251" y="502"/>
                  </a:cubicBezTo>
                  <a:lnTo>
                    <a:pt x="1103" y="502"/>
                  </a:lnTo>
                  <a:cubicBezTo>
                    <a:pt x="1229" y="502"/>
                    <a:pt x="1354" y="401"/>
                    <a:pt x="1354" y="251"/>
                  </a:cubicBezTo>
                  <a:cubicBezTo>
                    <a:pt x="1354" y="126"/>
                    <a:pt x="1229" y="0"/>
                    <a:pt x="110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5;p32"/>
            <p:cNvSpPr/>
            <p:nvPr/>
          </p:nvSpPr>
          <p:spPr>
            <a:xfrm>
              <a:off x="3664925" y="2057050"/>
              <a:ext cx="50800" cy="12550"/>
            </a:xfrm>
            <a:custGeom>
              <a:avLst/>
              <a:gdLst/>
              <a:ahLst/>
              <a:cxnLst/>
              <a:rect l="l" t="t" r="r" b="b"/>
              <a:pathLst>
                <a:path w="2032" h="502" extrusionOk="0">
                  <a:moveTo>
                    <a:pt x="252" y="0"/>
                  </a:moveTo>
                  <a:cubicBezTo>
                    <a:pt x="126" y="0"/>
                    <a:pt x="1" y="126"/>
                    <a:pt x="1" y="251"/>
                  </a:cubicBezTo>
                  <a:cubicBezTo>
                    <a:pt x="1" y="401"/>
                    <a:pt x="126" y="502"/>
                    <a:pt x="252" y="502"/>
                  </a:cubicBezTo>
                  <a:lnTo>
                    <a:pt x="1780" y="502"/>
                  </a:lnTo>
                  <a:cubicBezTo>
                    <a:pt x="1906" y="502"/>
                    <a:pt x="2031" y="401"/>
                    <a:pt x="2031" y="251"/>
                  </a:cubicBezTo>
                  <a:cubicBezTo>
                    <a:pt x="2031" y="126"/>
                    <a:pt x="1906" y="0"/>
                    <a:pt x="178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6;p32"/>
            <p:cNvSpPr/>
            <p:nvPr/>
          </p:nvSpPr>
          <p:spPr>
            <a:xfrm>
              <a:off x="3616075" y="2142250"/>
              <a:ext cx="50150" cy="12575"/>
            </a:xfrm>
            <a:custGeom>
              <a:avLst/>
              <a:gdLst/>
              <a:ahLst/>
              <a:cxnLst/>
              <a:rect l="l" t="t" r="r" b="b"/>
              <a:pathLst>
                <a:path w="2006" h="503" extrusionOk="0">
                  <a:moveTo>
                    <a:pt x="251" y="1"/>
                  </a:moveTo>
                  <a:cubicBezTo>
                    <a:pt x="100" y="1"/>
                    <a:pt x="0" y="101"/>
                    <a:pt x="0" y="251"/>
                  </a:cubicBezTo>
                  <a:cubicBezTo>
                    <a:pt x="0" y="377"/>
                    <a:pt x="100" y="502"/>
                    <a:pt x="251" y="502"/>
                  </a:cubicBezTo>
                  <a:lnTo>
                    <a:pt x="1754" y="502"/>
                  </a:lnTo>
                  <a:cubicBezTo>
                    <a:pt x="1905" y="502"/>
                    <a:pt x="2005" y="377"/>
                    <a:pt x="2005" y="251"/>
                  </a:cubicBezTo>
                  <a:cubicBezTo>
                    <a:pt x="2005" y="101"/>
                    <a:pt x="1905" y="1"/>
                    <a:pt x="175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7;p32"/>
            <p:cNvSpPr/>
            <p:nvPr/>
          </p:nvSpPr>
          <p:spPr>
            <a:xfrm>
              <a:off x="3632975" y="2112175"/>
              <a:ext cx="33250" cy="13200"/>
            </a:xfrm>
            <a:custGeom>
              <a:avLst/>
              <a:gdLst/>
              <a:ahLst/>
              <a:cxnLst/>
              <a:rect l="l" t="t" r="r" b="b"/>
              <a:pathLst>
                <a:path w="1330" h="528" extrusionOk="0">
                  <a:moveTo>
                    <a:pt x="251" y="1"/>
                  </a:moveTo>
                  <a:cubicBezTo>
                    <a:pt x="101" y="1"/>
                    <a:pt x="1" y="126"/>
                    <a:pt x="1" y="277"/>
                  </a:cubicBezTo>
                  <a:cubicBezTo>
                    <a:pt x="1" y="402"/>
                    <a:pt x="101" y="527"/>
                    <a:pt x="251" y="527"/>
                  </a:cubicBezTo>
                  <a:lnTo>
                    <a:pt x="1078" y="527"/>
                  </a:lnTo>
                  <a:cubicBezTo>
                    <a:pt x="1229" y="527"/>
                    <a:pt x="1329" y="402"/>
                    <a:pt x="1329" y="277"/>
                  </a:cubicBezTo>
                  <a:cubicBezTo>
                    <a:pt x="1329" y="126"/>
                    <a:pt x="1229" y="1"/>
                    <a:pt x="107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8;p32"/>
            <p:cNvSpPr/>
            <p:nvPr/>
          </p:nvSpPr>
          <p:spPr>
            <a:xfrm>
              <a:off x="3656800" y="2075850"/>
              <a:ext cx="335225" cy="33225"/>
            </a:xfrm>
            <a:custGeom>
              <a:avLst/>
              <a:gdLst/>
              <a:ahLst/>
              <a:cxnLst/>
              <a:rect l="l" t="t" r="r" b="b"/>
              <a:pathLst>
                <a:path w="13409" h="1329" extrusionOk="0">
                  <a:moveTo>
                    <a:pt x="6692" y="0"/>
                  </a:moveTo>
                  <a:cubicBezTo>
                    <a:pt x="2983" y="0"/>
                    <a:pt x="0" y="301"/>
                    <a:pt x="0" y="677"/>
                  </a:cubicBezTo>
                  <a:cubicBezTo>
                    <a:pt x="0" y="1028"/>
                    <a:pt x="2983" y="1328"/>
                    <a:pt x="6692" y="1328"/>
                  </a:cubicBezTo>
                  <a:cubicBezTo>
                    <a:pt x="10401" y="1328"/>
                    <a:pt x="13409" y="1028"/>
                    <a:pt x="13409" y="677"/>
                  </a:cubicBezTo>
                  <a:cubicBezTo>
                    <a:pt x="13409" y="301"/>
                    <a:pt x="10401" y="0"/>
                    <a:pt x="6692"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9;p32"/>
            <p:cNvSpPr/>
            <p:nvPr/>
          </p:nvSpPr>
          <p:spPr>
            <a:xfrm>
              <a:off x="3716325" y="1713050"/>
              <a:ext cx="216175" cy="14075"/>
            </a:xfrm>
            <a:custGeom>
              <a:avLst/>
              <a:gdLst/>
              <a:ahLst/>
              <a:cxnLst/>
              <a:rect l="l" t="t" r="r" b="b"/>
              <a:pathLst>
                <a:path w="8647" h="563" extrusionOk="0">
                  <a:moveTo>
                    <a:pt x="8294" y="0"/>
                  </a:moveTo>
                  <a:cubicBezTo>
                    <a:pt x="8287" y="0"/>
                    <a:pt x="8279" y="0"/>
                    <a:pt x="8271" y="1"/>
                  </a:cubicBezTo>
                  <a:cubicBezTo>
                    <a:pt x="6700" y="30"/>
                    <a:pt x="5120" y="42"/>
                    <a:pt x="3542" y="42"/>
                  </a:cubicBezTo>
                  <a:cubicBezTo>
                    <a:pt x="2427" y="42"/>
                    <a:pt x="1311" y="36"/>
                    <a:pt x="201" y="26"/>
                  </a:cubicBezTo>
                  <a:cubicBezTo>
                    <a:pt x="0" y="26"/>
                    <a:pt x="0" y="302"/>
                    <a:pt x="201" y="327"/>
                  </a:cubicBezTo>
                  <a:cubicBezTo>
                    <a:pt x="2238" y="517"/>
                    <a:pt x="4290" y="563"/>
                    <a:pt x="6334" y="563"/>
                  </a:cubicBezTo>
                  <a:cubicBezTo>
                    <a:pt x="6981" y="563"/>
                    <a:pt x="7627" y="558"/>
                    <a:pt x="8271" y="552"/>
                  </a:cubicBezTo>
                  <a:cubicBezTo>
                    <a:pt x="8639" y="552"/>
                    <a:pt x="8647" y="0"/>
                    <a:pt x="829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30;p32"/>
            <p:cNvSpPr/>
            <p:nvPr/>
          </p:nvSpPr>
          <p:spPr>
            <a:xfrm>
              <a:off x="3701900" y="1685500"/>
              <a:ext cx="21950" cy="16125"/>
            </a:xfrm>
            <a:custGeom>
              <a:avLst/>
              <a:gdLst/>
              <a:ahLst/>
              <a:cxnLst/>
              <a:rect l="l" t="t" r="r" b="b"/>
              <a:pathLst>
                <a:path w="878" h="645" extrusionOk="0">
                  <a:moveTo>
                    <a:pt x="477" y="0"/>
                  </a:moveTo>
                  <a:cubicBezTo>
                    <a:pt x="427" y="25"/>
                    <a:pt x="352" y="25"/>
                    <a:pt x="301" y="50"/>
                  </a:cubicBezTo>
                  <a:cubicBezTo>
                    <a:pt x="251" y="50"/>
                    <a:pt x="201" y="75"/>
                    <a:pt x="151" y="100"/>
                  </a:cubicBezTo>
                  <a:cubicBezTo>
                    <a:pt x="76" y="125"/>
                    <a:pt x="26" y="175"/>
                    <a:pt x="1" y="276"/>
                  </a:cubicBezTo>
                  <a:cubicBezTo>
                    <a:pt x="1" y="351"/>
                    <a:pt x="26" y="451"/>
                    <a:pt x="101" y="476"/>
                  </a:cubicBezTo>
                  <a:cubicBezTo>
                    <a:pt x="151" y="526"/>
                    <a:pt x="226" y="551"/>
                    <a:pt x="276" y="576"/>
                  </a:cubicBezTo>
                  <a:cubicBezTo>
                    <a:pt x="326" y="602"/>
                    <a:pt x="402" y="627"/>
                    <a:pt x="477" y="627"/>
                  </a:cubicBezTo>
                  <a:cubicBezTo>
                    <a:pt x="509" y="639"/>
                    <a:pt x="542" y="644"/>
                    <a:pt x="573" y="644"/>
                  </a:cubicBezTo>
                  <a:cubicBezTo>
                    <a:pt x="737" y="644"/>
                    <a:pt x="878" y="494"/>
                    <a:pt x="878" y="326"/>
                  </a:cubicBezTo>
                  <a:cubicBezTo>
                    <a:pt x="878" y="251"/>
                    <a:pt x="853" y="150"/>
                    <a:pt x="778" y="100"/>
                  </a:cubicBezTo>
                  <a:cubicBezTo>
                    <a:pt x="702" y="0"/>
                    <a:pt x="577" y="0"/>
                    <a:pt x="4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31;p32"/>
            <p:cNvSpPr/>
            <p:nvPr/>
          </p:nvSpPr>
          <p:spPr>
            <a:xfrm>
              <a:off x="3731550" y="1688600"/>
              <a:ext cx="59975" cy="16450"/>
            </a:xfrm>
            <a:custGeom>
              <a:avLst/>
              <a:gdLst/>
              <a:ahLst/>
              <a:cxnLst/>
              <a:rect l="l" t="t" r="r" b="b"/>
              <a:pathLst>
                <a:path w="2399" h="658" extrusionOk="0">
                  <a:moveTo>
                    <a:pt x="320" y="0"/>
                  </a:moveTo>
                  <a:cubicBezTo>
                    <a:pt x="40" y="0"/>
                    <a:pt x="0" y="429"/>
                    <a:pt x="268" y="478"/>
                  </a:cubicBezTo>
                  <a:cubicBezTo>
                    <a:pt x="770" y="587"/>
                    <a:pt x="1253" y="658"/>
                    <a:pt x="1750" y="658"/>
                  </a:cubicBezTo>
                  <a:cubicBezTo>
                    <a:pt x="1824" y="658"/>
                    <a:pt x="1898" y="656"/>
                    <a:pt x="1973" y="653"/>
                  </a:cubicBezTo>
                  <a:cubicBezTo>
                    <a:pt x="2390" y="604"/>
                    <a:pt x="2398" y="1"/>
                    <a:pt x="1997" y="1"/>
                  </a:cubicBezTo>
                  <a:cubicBezTo>
                    <a:pt x="1989" y="1"/>
                    <a:pt x="1981" y="1"/>
                    <a:pt x="1973" y="1"/>
                  </a:cubicBezTo>
                  <a:cubicBezTo>
                    <a:pt x="1654" y="16"/>
                    <a:pt x="1344" y="30"/>
                    <a:pt x="1033" y="30"/>
                  </a:cubicBezTo>
                  <a:cubicBezTo>
                    <a:pt x="805" y="30"/>
                    <a:pt x="577" y="23"/>
                    <a:pt x="344" y="1"/>
                  </a:cubicBezTo>
                  <a:cubicBezTo>
                    <a:pt x="335" y="1"/>
                    <a:pt x="327" y="0"/>
                    <a:pt x="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1017;p32"/>
          <p:cNvGrpSpPr/>
          <p:nvPr/>
        </p:nvGrpSpPr>
        <p:grpSpPr>
          <a:xfrm>
            <a:off x="1256279" y="3483733"/>
            <a:ext cx="415289" cy="476802"/>
            <a:chOff x="3552775" y="1674200"/>
            <a:chExt cx="542650" cy="643525"/>
          </a:xfrm>
        </p:grpSpPr>
        <p:sp>
          <p:nvSpPr>
            <p:cNvPr id="44" name="Google Shape;1018;p32"/>
            <p:cNvSpPr/>
            <p:nvPr/>
          </p:nvSpPr>
          <p:spPr>
            <a:xfrm>
              <a:off x="3552775" y="1674200"/>
              <a:ext cx="542650" cy="643525"/>
            </a:xfrm>
            <a:custGeom>
              <a:avLst/>
              <a:gdLst/>
              <a:ahLst/>
              <a:cxnLst/>
              <a:rect l="l" t="t" r="r" b="b"/>
              <a:pathLst>
                <a:path w="21706" h="25741" extrusionOk="0">
                  <a:moveTo>
                    <a:pt x="6342" y="1"/>
                  </a:moveTo>
                  <a:cubicBezTo>
                    <a:pt x="5840" y="1"/>
                    <a:pt x="5464" y="402"/>
                    <a:pt x="5464" y="878"/>
                  </a:cubicBezTo>
                  <a:cubicBezTo>
                    <a:pt x="5464" y="1254"/>
                    <a:pt x="5715" y="1580"/>
                    <a:pt x="6041" y="1705"/>
                  </a:cubicBezTo>
                  <a:lnTo>
                    <a:pt x="6041" y="12232"/>
                  </a:lnTo>
                  <a:lnTo>
                    <a:pt x="1429" y="20252"/>
                  </a:lnTo>
                  <a:cubicBezTo>
                    <a:pt x="1" y="22683"/>
                    <a:pt x="1780" y="25740"/>
                    <a:pt x="4587" y="25740"/>
                  </a:cubicBezTo>
                  <a:lnTo>
                    <a:pt x="17119" y="25740"/>
                  </a:lnTo>
                  <a:cubicBezTo>
                    <a:pt x="19951" y="25740"/>
                    <a:pt x="21705" y="22683"/>
                    <a:pt x="20302" y="20252"/>
                  </a:cubicBezTo>
                  <a:lnTo>
                    <a:pt x="15665" y="12232"/>
                  </a:lnTo>
                  <a:lnTo>
                    <a:pt x="15665" y="1705"/>
                  </a:lnTo>
                  <a:cubicBezTo>
                    <a:pt x="16016" y="1580"/>
                    <a:pt x="16241" y="1254"/>
                    <a:pt x="16241" y="878"/>
                  </a:cubicBezTo>
                  <a:cubicBezTo>
                    <a:pt x="16241" y="402"/>
                    <a:pt x="15865" y="1"/>
                    <a:pt x="153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19;p32"/>
            <p:cNvSpPr/>
            <p:nvPr/>
          </p:nvSpPr>
          <p:spPr>
            <a:xfrm>
              <a:off x="3574700" y="2092750"/>
              <a:ext cx="499400" cy="207425"/>
            </a:xfrm>
            <a:custGeom>
              <a:avLst/>
              <a:gdLst/>
              <a:ahLst/>
              <a:cxnLst/>
              <a:rect l="l" t="t" r="r" b="b"/>
              <a:pathLst>
                <a:path w="19976" h="8297" extrusionOk="0">
                  <a:moveTo>
                    <a:pt x="3259" y="1"/>
                  </a:moveTo>
                  <a:lnTo>
                    <a:pt x="1204" y="3535"/>
                  </a:lnTo>
                  <a:cubicBezTo>
                    <a:pt x="1" y="5640"/>
                    <a:pt x="1530" y="8297"/>
                    <a:pt x="3961" y="8297"/>
                  </a:cubicBezTo>
                  <a:lnTo>
                    <a:pt x="15991" y="8297"/>
                  </a:lnTo>
                  <a:cubicBezTo>
                    <a:pt x="18447" y="8297"/>
                    <a:pt x="19976" y="5640"/>
                    <a:pt x="18748" y="3535"/>
                  </a:cubicBezTo>
                  <a:lnTo>
                    <a:pt x="166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20;p32"/>
            <p:cNvSpPr/>
            <p:nvPr/>
          </p:nvSpPr>
          <p:spPr>
            <a:xfrm>
              <a:off x="3824700" y="2153400"/>
              <a:ext cx="125350" cy="107250"/>
            </a:xfrm>
            <a:custGeom>
              <a:avLst/>
              <a:gdLst/>
              <a:ahLst/>
              <a:cxnLst/>
              <a:rect l="l" t="t" r="r" b="b"/>
              <a:pathLst>
                <a:path w="5014" h="4290" extrusionOk="0">
                  <a:moveTo>
                    <a:pt x="3967" y="1"/>
                  </a:moveTo>
                  <a:cubicBezTo>
                    <a:pt x="3608" y="1"/>
                    <a:pt x="3192" y="209"/>
                    <a:pt x="2833" y="382"/>
                  </a:cubicBezTo>
                  <a:cubicBezTo>
                    <a:pt x="2758" y="407"/>
                    <a:pt x="2683" y="432"/>
                    <a:pt x="2633" y="482"/>
                  </a:cubicBezTo>
                  <a:cubicBezTo>
                    <a:pt x="1605" y="908"/>
                    <a:pt x="778" y="708"/>
                    <a:pt x="302" y="1936"/>
                  </a:cubicBezTo>
                  <a:cubicBezTo>
                    <a:pt x="26" y="2612"/>
                    <a:pt x="1" y="3565"/>
                    <a:pt x="653" y="4016"/>
                  </a:cubicBezTo>
                  <a:cubicBezTo>
                    <a:pt x="919" y="4210"/>
                    <a:pt x="1214" y="4289"/>
                    <a:pt x="1516" y="4289"/>
                  </a:cubicBezTo>
                  <a:cubicBezTo>
                    <a:pt x="2149" y="4289"/>
                    <a:pt x="2809" y="3939"/>
                    <a:pt x="3284" y="3565"/>
                  </a:cubicBezTo>
                  <a:cubicBezTo>
                    <a:pt x="4061" y="2938"/>
                    <a:pt x="5014" y="1760"/>
                    <a:pt x="4713" y="658"/>
                  </a:cubicBezTo>
                  <a:cubicBezTo>
                    <a:pt x="4560" y="164"/>
                    <a:pt x="4286" y="1"/>
                    <a:pt x="3967" y="1"/>
                  </a:cubicBezTo>
                  <a:close/>
                </a:path>
              </a:pathLst>
            </a:custGeom>
            <a:solidFill>
              <a:srgbClr val="CCC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21;p32"/>
            <p:cNvSpPr/>
            <p:nvPr/>
          </p:nvSpPr>
          <p:spPr>
            <a:xfrm>
              <a:off x="3868575" y="2202400"/>
              <a:ext cx="29475" cy="30100"/>
            </a:xfrm>
            <a:custGeom>
              <a:avLst/>
              <a:gdLst/>
              <a:ahLst/>
              <a:cxnLst/>
              <a:rect l="l" t="t" r="r" b="b"/>
              <a:pathLst>
                <a:path w="1179" h="1204" extrusionOk="0">
                  <a:moveTo>
                    <a:pt x="602" y="1"/>
                  </a:moveTo>
                  <a:cubicBezTo>
                    <a:pt x="426" y="1"/>
                    <a:pt x="276" y="76"/>
                    <a:pt x="176" y="176"/>
                  </a:cubicBezTo>
                  <a:cubicBezTo>
                    <a:pt x="101" y="226"/>
                    <a:pt x="76" y="302"/>
                    <a:pt x="51" y="377"/>
                  </a:cubicBezTo>
                  <a:cubicBezTo>
                    <a:pt x="0" y="452"/>
                    <a:pt x="0" y="527"/>
                    <a:pt x="0" y="602"/>
                  </a:cubicBezTo>
                  <a:cubicBezTo>
                    <a:pt x="0" y="753"/>
                    <a:pt x="51" y="903"/>
                    <a:pt x="176" y="1028"/>
                  </a:cubicBezTo>
                  <a:cubicBezTo>
                    <a:pt x="276" y="1129"/>
                    <a:pt x="426" y="1204"/>
                    <a:pt x="602" y="1204"/>
                  </a:cubicBezTo>
                  <a:cubicBezTo>
                    <a:pt x="752" y="1204"/>
                    <a:pt x="903" y="1129"/>
                    <a:pt x="1003" y="1028"/>
                  </a:cubicBezTo>
                  <a:cubicBezTo>
                    <a:pt x="1078" y="978"/>
                    <a:pt x="1103" y="903"/>
                    <a:pt x="1128" y="828"/>
                  </a:cubicBezTo>
                  <a:cubicBezTo>
                    <a:pt x="1178" y="753"/>
                    <a:pt x="1178" y="678"/>
                    <a:pt x="1178" y="602"/>
                  </a:cubicBezTo>
                  <a:cubicBezTo>
                    <a:pt x="1178" y="452"/>
                    <a:pt x="1128" y="277"/>
                    <a:pt x="1003" y="176"/>
                  </a:cubicBezTo>
                  <a:cubicBezTo>
                    <a:pt x="903" y="76"/>
                    <a:pt x="752" y="1"/>
                    <a:pt x="602"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22;p32"/>
            <p:cNvSpPr/>
            <p:nvPr/>
          </p:nvSpPr>
          <p:spPr>
            <a:xfrm>
              <a:off x="3933100" y="2173325"/>
              <a:ext cx="35125" cy="33950"/>
            </a:xfrm>
            <a:custGeom>
              <a:avLst/>
              <a:gdLst/>
              <a:ahLst/>
              <a:cxnLst/>
              <a:rect l="l" t="t" r="r" b="b"/>
              <a:pathLst>
                <a:path w="1405" h="1358" extrusionOk="0">
                  <a:moveTo>
                    <a:pt x="670" y="1"/>
                  </a:moveTo>
                  <a:cubicBezTo>
                    <a:pt x="634" y="1"/>
                    <a:pt x="600" y="6"/>
                    <a:pt x="564" y="14"/>
                  </a:cubicBezTo>
                  <a:lnTo>
                    <a:pt x="564" y="14"/>
                  </a:lnTo>
                  <a:cubicBezTo>
                    <a:pt x="529" y="11"/>
                    <a:pt x="490" y="11"/>
                    <a:pt x="452" y="11"/>
                  </a:cubicBezTo>
                  <a:cubicBezTo>
                    <a:pt x="352" y="36"/>
                    <a:pt x="251" y="86"/>
                    <a:pt x="176" y="161"/>
                  </a:cubicBezTo>
                  <a:cubicBezTo>
                    <a:pt x="101" y="211"/>
                    <a:pt x="76" y="287"/>
                    <a:pt x="51" y="387"/>
                  </a:cubicBezTo>
                  <a:cubicBezTo>
                    <a:pt x="38" y="412"/>
                    <a:pt x="32" y="444"/>
                    <a:pt x="29" y="478"/>
                  </a:cubicBezTo>
                  <a:lnTo>
                    <a:pt x="29" y="478"/>
                  </a:lnTo>
                  <a:cubicBezTo>
                    <a:pt x="28" y="481"/>
                    <a:pt x="27" y="484"/>
                    <a:pt x="26" y="487"/>
                  </a:cubicBezTo>
                  <a:cubicBezTo>
                    <a:pt x="1" y="562"/>
                    <a:pt x="1" y="638"/>
                    <a:pt x="26" y="738"/>
                  </a:cubicBezTo>
                  <a:cubicBezTo>
                    <a:pt x="26" y="788"/>
                    <a:pt x="26" y="813"/>
                    <a:pt x="51" y="863"/>
                  </a:cubicBezTo>
                  <a:cubicBezTo>
                    <a:pt x="76" y="963"/>
                    <a:pt x="126" y="1064"/>
                    <a:pt x="226" y="1164"/>
                  </a:cubicBezTo>
                  <a:cubicBezTo>
                    <a:pt x="302" y="1239"/>
                    <a:pt x="402" y="1289"/>
                    <a:pt x="527" y="1339"/>
                  </a:cubicBezTo>
                  <a:cubicBezTo>
                    <a:pt x="582" y="1351"/>
                    <a:pt x="638" y="1358"/>
                    <a:pt x="694" y="1358"/>
                  </a:cubicBezTo>
                  <a:cubicBezTo>
                    <a:pt x="870" y="1358"/>
                    <a:pt x="1046" y="1297"/>
                    <a:pt x="1179" y="1164"/>
                  </a:cubicBezTo>
                  <a:cubicBezTo>
                    <a:pt x="1329" y="988"/>
                    <a:pt x="1404" y="738"/>
                    <a:pt x="1329" y="512"/>
                  </a:cubicBezTo>
                  <a:cubicBezTo>
                    <a:pt x="1304" y="387"/>
                    <a:pt x="1254" y="287"/>
                    <a:pt x="1179" y="211"/>
                  </a:cubicBezTo>
                  <a:cubicBezTo>
                    <a:pt x="1079" y="136"/>
                    <a:pt x="978" y="61"/>
                    <a:pt x="878" y="36"/>
                  </a:cubicBezTo>
                  <a:cubicBezTo>
                    <a:pt x="828" y="36"/>
                    <a:pt x="778" y="11"/>
                    <a:pt x="753" y="11"/>
                  </a:cubicBezTo>
                  <a:cubicBezTo>
                    <a:pt x="723" y="4"/>
                    <a:pt x="696" y="1"/>
                    <a:pt x="670"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23;p32"/>
            <p:cNvSpPr/>
            <p:nvPr/>
          </p:nvSpPr>
          <p:spPr>
            <a:xfrm>
              <a:off x="3927475" y="2234375"/>
              <a:ext cx="43250" cy="43250"/>
            </a:xfrm>
            <a:custGeom>
              <a:avLst/>
              <a:gdLst/>
              <a:ahLst/>
              <a:cxnLst/>
              <a:rect l="l" t="t" r="r" b="b"/>
              <a:pathLst>
                <a:path w="1730" h="1730" extrusionOk="0">
                  <a:moveTo>
                    <a:pt x="1304" y="151"/>
                  </a:moveTo>
                  <a:cubicBezTo>
                    <a:pt x="1312" y="159"/>
                    <a:pt x="1322" y="168"/>
                    <a:pt x="1332" y="177"/>
                  </a:cubicBezTo>
                  <a:lnTo>
                    <a:pt x="1332" y="177"/>
                  </a:lnTo>
                  <a:cubicBezTo>
                    <a:pt x="1331" y="176"/>
                    <a:pt x="1330" y="176"/>
                    <a:pt x="1329" y="175"/>
                  </a:cubicBezTo>
                  <a:cubicBezTo>
                    <a:pt x="1307" y="154"/>
                    <a:pt x="1304" y="151"/>
                    <a:pt x="1304" y="151"/>
                  </a:cubicBezTo>
                  <a:close/>
                  <a:moveTo>
                    <a:pt x="1479" y="276"/>
                  </a:moveTo>
                  <a:cubicBezTo>
                    <a:pt x="1481" y="280"/>
                    <a:pt x="1482" y="285"/>
                    <a:pt x="1484" y="289"/>
                  </a:cubicBezTo>
                  <a:lnTo>
                    <a:pt x="1484" y="289"/>
                  </a:lnTo>
                  <a:cubicBezTo>
                    <a:pt x="1482" y="287"/>
                    <a:pt x="1481" y="285"/>
                    <a:pt x="1479" y="283"/>
                  </a:cubicBezTo>
                  <a:lnTo>
                    <a:pt x="1479" y="283"/>
                  </a:lnTo>
                  <a:lnTo>
                    <a:pt x="1479" y="276"/>
                  </a:lnTo>
                  <a:close/>
                  <a:moveTo>
                    <a:pt x="852" y="0"/>
                  </a:moveTo>
                  <a:cubicBezTo>
                    <a:pt x="777" y="25"/>
                    <a:pt x="702" y="25"/>
                    <a:pt x="627" y="25"/>
                  </a:cubicBezTo>
                  <a:cubicBezTo>
                    <a:pt x="527" y="50"/>
                    <a:pt x="426" y="100"/>
                    <a:pt x="351" y="175"/>
                  </a:cubicBezTo>
                  <a:cubicBezTo>
                    <a:pt x="251" y="251"/>
                    <a:pt x="176" y="326"/>
                    <a:pt x="126" y="426"/>
                  </a:cubicBezTo>
                  <a:cubicBezTo>
                    <a:pt x="50" y="577"/>
                    <a:pt x="50" y="602"/>
                    <a:pt x="25" y="752"/>
                  </a:cubicBezTo>
                  <a:cubicBezTo>
                    <a:pt x="0" y="902"/>
                    <a:pt x="0" y="827"/>
                    <a:pt x="25" y="978"/>
                  </a:cubicBezTo>
                  <a:cubicBezTo>
                    <a:pt x="25" y="1028"/>
                    <a:pt x="25" y="1053"/>
                    <a:pt x="25" y="1103"/>
                  </a:cubicBezTo>
                  <a:cubicBezTo>
                    <a:pt x="75" y="1178"/>
                    <a:pt x="101" y="1228"/>
                    <a:pt x="126" y="1303"/>
                  </a:cubicBezTo>
                  <a:lnTo>
                    <a:pt x="251" y="1479"/>
                  </a:lnTo>
                  <a:cubicBezTo>
                    <a:pt x="276" y="1504"/>
                    <a:pt x="326" y="1529"/>
                    <a:pt x="351" y="1554"/>
                  </a:cubicBezTo>
                  <a:cubicBezTo>
                    <a:pt x="401" y="1604"/>
                    <a:pt x="476" y="1629"/>
                    <a:pt x="527" y="1654"/>
                  </a:cubicBezTo>
                  <a:cubicBezTo>
                    <a:pt x="602" y="1704"/>
                    <a:pt x="677" y="1704"/>
                    <a:pt x="752" y="1704"/>
                  </a:cubicBezTo>
                  <a:cubicBezTo>
                    <a:pt x="802" y="1729"/>
                    <a:pt x="827" y="1729"/>
                    <a:pt x="877" y="1729"/>
                  </a:cubicBezTo>
                  <a:cubicBezTo>
                    <a:pt x="928" y="1729"/>
                    <a:pt x="1053" y="1704"/>
                    <a:pt x="1103" y="1704"/>
                  </a:cubicBezTo>
                  <a:cubicBezTo>
                    <a:pt x="1253" y="1654"/>
                    <a:pt x="1379" y="1579"/>
                    <a:pt x="1479" y="1479"/>
                  </a:cubicBezTo>
                  <a:cubicBezTo>
                    <a:pt x="1579" y="1379"/>
                    <a:pt x="1654" y="1253"/>
                    <a:pt x="1705" y="1103"/>
                  </a:cubicBezTo>
                  <a:cubicBezTo>
                    <a:pt x="1730" y="1003"/>
                    <a:pt x="1730" y="877"/>
                    <a:pt x="1705" y="777"/>
                  </a:cubicBezTo>
                  <a:cubicBezTo>
                    <a:pt x="1705" y="652"/>
                    <a:pt x="1679" y="551"/>
                    <a:pt x="1629" y="476"/>
                  </a:cubicBezTo>
                  <a:cubicBezTo>
                    <a:pt x="1578" y="373"/>
                    <a:pt x="1514" y="293"/>
                    <a:pt x="1439" y="237"/>
                  </a:cubicBezTo>
                  <a:lnTo>
                    <a:pt x="1439" y="237"/>
                  </a:lnTo>
                  <a:cubicBezTo>
                    <a:pt x="1419" y="216"/>
                    <a:pt x="1399" y="196"/>
                    <a:pt x="1379" y="175"/>
                  </a:cubicBezTo>
                  <a:cubicBezTo>
                    <a:pt x="1278" y="100"/>
                    <a:pt x="1203" y="50"/>
                    <a:pt x="1078" y="25"/>
                  </a:cubicBezTo>
                  <a:cubicBezTo>
                    <a:pt x="1003" y="25"/>
                    <a:pt x="928" y="25"/>
                    <a:pt x="852"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24;p32"/>
            <p:cNvSpPr/>
            <p:nvPr/>
          </p:nvSpPr>
          <p:spPr>
            <a:xfrm>
              <a:off x="3681850" y="2027600"/>
              <a:ext cx="33875" cy="12550"/>
            </a:xfrm>
            <a:custGeom>
              <a:avLst/>
              <a:gdLst/>
              <a:ahLst/>
              <a:cxnLst/>
              <a:rect l="l" t="t" r="r" b="b"/>
              <a:pathLst>
                <a:path w="1355" h="502" extrusionOk="0">
                  <a:moveTo>
                    <a:pt x="251" y="0"/>
                  </a:moveTo>
                  <a:cubicBezTo>
                    <a:pt x="126" y="0"/>
                    <a:pt x="1" y="126"/>
                    <a:pt x="1" y="251"/>
                  </a:cubicBezTo>
                  <a:cubicBezTo>
                    <a:pt x="1" y="401"/>
                    <a:pt x="126" y="502"/>
                    <a:pt x="251" y="502"/>
                  </a:cubicBezTo>
                  <a:lnTo>
                    <a:pt x="1103" y="502"/>
                  </a:lnTo>
                  <a:cubicBezTo>
                    <a:pt x="1229" y="502"/>
                    <a:pt x="1354" y="401"/>
                    <a:pt x="1354" y="251"/>
                  </a:cubicBezTo>
                  <a:cubicBezTo>
                    <a:pt x="1354" y="126"/>
                    <a:pt x="1229" y="0"/>
                    <a:pt x="110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25;p32"/>
            <p:cNvSpPr/>
            <p:nvPr/>
          </p:nvSpPr>
          <p:spPr>
            <a:xfrm>
              <a:off x="3664925" y="2057050"/>
              <a:ext cx="50800" cy="12550"/>
            </a:xfrm>
            <a:custGeom>
              <a:avLst/>
              <a:gdLst/>
              <a:ahLst/>
              <a:cxnLst/>
              <a:rect l="l" t="t" r="r" b="b"/>
              <a:pathLst>
                <a:path w="2032" h="502" extrusionOk="0">
                  <a:moveTo>
                    <a:pt x="252" y="0"/>
                  </a:moveTo>
                  <a:cubicBezTo>
                    <a:pt x="126" y="0"/>
                    <a:pt x="1" y="126"/>
                    <a:pt x="1" y="251"/>
                  </a:cubicBezTo>
                  <a:cubicBezTo>
                    <a:pt x="1" y="401"/>
                    <a:pt x="126" y="502"/>
                    <a:pt x="252" y="502"/>
                  </a:cubicBezTo>
                  <a:lnTo>
                    <a:pt x="1780" y="502"/>
                  </a:lnTo>
                  <a:cubicBezTo>
                    <a:pt x="1906" y="502"/>
                    <a:pt x="2031" y="401"/>
                    <a:pt x="2031" y="251"/>
                  </a:cubicBezTo>
                  <a:cubicBezTo>
                    <a:pt x="2031" y="126"/>
                    <a:pt x="1906" y="0"/>
                    <a:pt x="178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26;p32"/>
            <p:cNvSpPr/>
            <p:nvPr/>
          </p:nvSpPr>
          <p:spPr>
            <a:xfrm>
              <a:off x="3616075" y="2142250"/>
              <a:ext cx="50150" cy="12575"/>
            </a:xfrm>
            <a:custGeom>
              <a:avLst/>
              <a:gdLst/>
              <a:ahLst/>
              <a:cxnLst/>
              <a:rect l="l" t="t" r="r" b="b"/>
              <a:pathLst>
                <a:path w="2006" h="503" extrusionOk="0">
                  <a:moveTo>
                    <a:pt x="251" y="1"/>
                  </a:moveTo>
                  <a:cubicBezTo>
                    <a:pt x="100" y="1"/>
                    <a:pt x="0" y="101"/>
                    <a:pt x="0" y="251"/>
                  </a:cubicBezTo>
                  <a:cubicBezTo>
                    <a:pt x="0" y="377"/>
                    <a:pt x="100" y="502"/>
                    <a:pt x="251" y="502"/>
                  </a:cubicBezTo>
                  <a:lnTo>
                    <a:pt x="1754" y="502"/>
                  </a:lnTo>
                  <a:cubicBezTo>
                    <a:pt x="1905" y="502"/>
                    <a:pt x="2005" y="377"/>
                    <a:pt x="2005" y="251"/>
                  </a:cubicBezTo>
                  <a:cubicBezTo>
                    <a:pt x="2005" y="101"/>
                    <a:pt x="1905" y="1"/>
                    <a:pt x="175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27;p32"/>
            <p:cNvSpPr/>
            <p:nvPr/>
          </p:nvSpPr>
          <p:spPr>
            <a:xfrm>
              <a:off x="3632975" y="2112175"/>
              <a:ext cx="33250" cy="13200"/>
            </a:xfrm>
            <a:custGeom>
              <a:avLst/>
              <a:gdLst/>
              <a:ahLst/>
              <a:cxnLst/>
              <a:rect l="l" t="t" r="r" b="b"/>
              <a:pathLst>
                <a:path w="1330" h="528" extrusionOk="0">
                  <a:moveTo>
                    <a:pt x="251" y="1"/>
                  </a:moveTo>
                  <a:cubicBezTo>
                    <a:pt x="101" y="1"/>
                    <a:pt x="1" y="126"/>
                    <a:pt x="1" y="277"/>
                  </a:cubicBezTo>
                  <a:cubicBezTo>
                    <a:pt x="1" y="402"/>
                    <a:pt x="101" y="527"/>
                    <a:pt x="251" y="527"/>
                  </a:cubicBezTo>
                  <a:lnTo>
                    <a:pt x="1078" y="527"/>
                  </a:lnTo>
                  <a:cubicBezTo>
                    <a:pt x="1229" y="527"/>
                    <a:pt x="1329" y="402"/>
                    <a:pt x="1329" y="277"/>
                  </a:cubicBezTo>
                  <a:cubicBezTo>
                    <a:pt x="1329" y="126"/>
                    <a:pt x="1229" y="1"/>
                    <a:pt x="107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28;p32"/>
            <p:cNvSpPr/>
            <p:nvPr/>
          </p:nvSpPr>
          <p:spPr>
            <a:xfrm>
              <a:off x="3656800" y="2075850"/>
              <a:ext cx="335225" cy="33225"/>
            </a:xfrm>
            <a:custGeom>
              <a:avLst/>
              <a:gdLst/>
              <a:ahLst/>
              <a:cxnLst/>
              <a:rect l="l" t="t" r="r" b="b"/>
              <a:pathLst>
                <a:path w="13409" h="1329" extrusionOk="0">
                  <a:moveTo>
                    <a:pt x="6692" y="0"/>
                  </a:moveTo>
                  <a:cubicBezTo>
                    <a:pt x="2983" y="0"/>
                    <a:pt x="0" y="301"/>
                    <a:pt x="0" y="677"/>
                  </a:cubicBezTo>
                  <a:cubicBezTo>
                    <a:pt x="0" y="1028"/>
                    <a:pt x="2983" y="1328"/>
                    <a:pt x="6692" y="1328"/>
                  </a:cubicBezTo>
                  <a:cubicBezTo>
                    <a:pt x="10401" y="1328"/>
                    <a:pt x="13409" y="1028"/>
                    <a:pt x="13409" y="677"/>
                  </a:cubicBezTo>
                  <a:cubicBezTo>
                    <a:pt x="13409" y="301"/>
                    <a:pt x="10401" y="0"/>
                    <a:pt x="6692"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29;p32"/>
            <p:cNvSpPr/>
            <p:nvPr/>
          </p:nvSpPr>
          <p:spPr>
            <a:xfrm>
              <a:off x="3716325" y="1713050"/>
              <a:ext cx="216175" cy="14075"/>
            </a:xfrm>
            <a:custGeom>
              <a:avLst/>
              <a:gdLst/>
              <a:ahLst/>
              <a:cxnLst/>
              <a:rect l="l" t="t" r="r" b="b"/>
              <a:pathLst>
                <a:path w="8647" h="563" extrusionOk="0">
                  <a:moveTo>
                    <a:pt x="8294" y="0"/>
                  </a:moveTo>
                  <a:cubicBezTo>
                    <a:pt x="8287" y="0"/>
                    <a:pt x="8279" y="0"/>
                    <a:pt x="8271" y="1"/>
                  </a:cubicBezTo>
                  <a:cubicBezTo>
                    <a:pt x="6700" y="30"/>
                    <a:pt x="5120" y="42"/>
                    <a:pt x="3542" y="42"/>
                  </a:cubicBezTo>
                  <a:cubicBezTo>
                    <a:pt x="2427" y="42"/>
                    <a:pt x="1311" y="36"/>
                    <a:pt x="201" y="26"/>
                  </a:cubicBezTo>
                  <a:cubicBezTo>
                    <a:pt x="0" y="26"/>
                    <a:pt x="0" y="302"/>
                    <a:pt x="201" y="327"/>
                  </a:cubicBezTo>
                  <a:cubicBezTo>
                    <a:pt x="2238" y="517"/>
                    <a:pt x="4290" y="563"/>
                    <a:pt x="6334" y="563"/>
                  </a:cubicBezTo>
                  <a:cubicBezTo>
                    <a:pt x="6981" y="563"/>
                    <a:pt x="7627" y="558"/>
                    <a:pt x="8271" y="552"/>
                  </a:cubicBezTo>
                  <a:cubicBezTo>
                    <a:pt x="8639" y="552"/>
                    <a:pt x="8647" y="0"/>
                    <a:pt x="829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30;p32"/>
            <p:cNvSpPr/>
            <p:nvPr/>
          </p:nvSpPr>
          <p:spPr>
            <a:xfrm>
              <a:off x="3701900" y="1685500"/>
              <a:ext cx="21950" cy="16125"/>
            </a:xfrm>
            <a:custGeom>
              <a:avLst/>
              <a:gdLst/>
              <a:ahLst/>
              <a:cxnLst/>
              <a:rect l="l" t="t" r="r" b="b"/>
              <a:pathLst>
                <a:path w="878" h="645" extrusionOk="0">
                  <a:moveTo>
                    <a:pt x="477" y="0"/>
                  </a:moveTo>
                  <a:cubicBezTo>
                    <a:pt x="427" y="25"/>
                    <a:pt x="352" y="25"/>
                    <a:pt x="301" y="50"/>
                  </a:cubicBezTo>
                  <a:cubicBezTo>
                    <a:pt x="251" y="50"/>
                    <a:pt x="201" y="75"/>
                    <a:pt x="151" y="100"/>
                  </a:cubicBezTo>
                  <a:cubicBezTo>
                    <a:pt x="76" y="125"/>
                    <a:pt x="26" y="175"/>
                    <a:pt x="1" y="276"/>
                  </a:cubicBezTo>
                  <a:cubicBezTo>
                    <a:pt x="1" y="351"/>
                    <a:pt x="26" y="451"/>
                    <a:pt x="101" y="476"/>
                  </a:cubicBezTo>
                  <a:cubicBezTo>
                    <a:pt x="151" y="526"/>
                    <a:pt x="226" y="551"/>
                    <a:pt x="276" y="576"/>
                  </a:cubicBezTo>
                  <a:cubicBezTo>
                    <a:pt x="326" y="602"/>
                    <a:pt x="402" y="627"/>
                    <a:pt x="477" y="627"/>
                  </a:cubicBezTo>
                  <a:cubicBezTo>
                    <a:pt x="509" y="639"/>
                    <a:pt x="542" y="644"/>
                    <a:pt x="573" y="644"/>
                  </a:cubicBezTo>
                  <a:cubicBezTo>
                    <a:pt x="737" y="644"/>
                    <a:pt x="878" y="494"/>
                    <a:pt x="878" y="326"/>
                  </a:cubicBezTo>
                  <a:cubicBezTo>
                    <a:pt x="878" y="251"/>
                    <a:pt x="853" y="150"/>
                    <a:pt x="778" y="100"/>
                  </a:cubicBezTo>
                  <a:cubicBezTo>
                    <a:pt x="702" y="0"/>
                    <a:pt x="577" y="0"/>
                    <a:pt x="4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31;p32"/>
            <p:cNvSpPr/>
            <p:nvPr/>
          </p:nvSpPr>
          <p:spPr>
            <a:xfrm>
              <a:off x="3731550" y="1688600"/>
              <a:ext cx="59975" cy="16450"/>
            </a:xfrm>
            <a:custGeom>
              <a:avLst/>
              <a:gdLst/>
              <a:ahLst/>
              <a:cxnLst/>
              <a:rect l="l" t="t" r="r" b="b"/>
              <a:pathLst>
                <a:path w="2399" h="658" extrusionOk="0">
                  <a:moveTo>
                    <a:pt x="320" y="0"/>
                  </a:moveTo>
                  <a:cubicBezTo>
                    <a:pt x="40" y="0"/>
                    <a:pt x="0" y="429"/>
                    <a:pt x="268" y="478"/>
                  </a:cubicBezTo>
                  <a:cubicBezTo>
                    <a:pt x="770" y="587"/>
                    <a:pt x="1253" y="658"/>
                    <a:pt x="1750" y="658"/>
                  </a:cubicBezTo>
                  <a:cubicBezTo>
                    <a:pt x="1824" y="658"/>
                    <a:pt x="1898" y="656"/>
                    <a:pt x="1973" y="653"/>
                  </a:cubicBezTo>
                  <a:cubicBezTo>
                    <a:pt x="2390" y="604"/>
                    <a:pt x="2398" y="1"/>
                    <a:pt x="1997" y="1"/>
                  </a:cubicBezTo>
                  <a:cubicBezTo>
                    <a:pt x="1989" y="1"/>
                    <a:pt x="1981" y="1"/>
                    <a:pt x="1973" y="1"/>
                  </a:cubicBezTo>
                  <a:cubicBezTo>
                    <a:pt x="1654" y="16"/>
                    <a:pt x="1344" y="30"/>
                    <a:pt x="1033" y="30"/>
                  </a:cubicBezTo>
                  <a:cubicBezTo>
                    <a:pt x="805" y="30"/>
                    <a:pt x="577" y="23"/>
                    <a:pt x="344" y="1"/>
                  </a:cubicBezTo>
                  <a:cubicBezTo>
                    <a:pt x="335" y="1"/>
                    <a:pt x="327" y="0"/>
                    <a:pt x="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1017;p32"/>
          <p:cNvGrpSpPr/>
          <p:nvPr/>
        </p:nvGrpSpPr>
        <p:grpSpPr>
          <a:xfrm>
            <a:off x="1256279" y="4587843"/>
            <a:ext cx="415289" cy="476802"/>
            <a:chOff x="3552775" y="1674200"/>
            <a:chExt cx="542650" cy="643525"/>
          </a:xfrm>
        </p:grpSpPr>
        <p:sp>
          <p:nvSpPr>
            <p:cNvPr id="59" name="Google Shape;1018;p32"/>
            <p:cNvSpPr/>
            <p:nvPr/>
          </p:nvSpPr>
          <p:spPr>
            <a:xfrm>
              <a:off x="3552775" y="1674200"/>
              <a:ext cx="542650" cy="643525"/>
            </a:xfrm>
            <a:custGeom>
              <a:avLst/>
              <a:gdLst/>
              <a:ahLst/>
              <a:cxnLst/>
              <a:rect l="l" t="t" r="r" b="b"/>
              <a:pathLst>
                <a:path w="21706" h="25741" extrusionOk="0">
                  <a:moveTo>
                    <a:pt x="6342" y="1"/>
                  </a:moveTo>
                  <a:cubicBezTo>
                    <a:pt x="5840" y="1"/>
                    <a:pt x="5464" y="402"/>
                    <a:pt x="5464" y="878"/>
                  </a:cubicBezTo>
                  <a:cubicBezTo>
                    <a:pt x="5464" y="1254"/>
                    <a:pt x="5715" y="1580"/>
                    <a:pt x="6041" y="1705"/>
                  </a:cubicBezTo>
                  <a:lnTo>
                    <a:pt x="6041" y="12232"/>
                  </a:lnTo>
                  <a:lnTo>
                    <a:pt x="1429" y="20252"/>
                  </a:lnTo>
                  <a:cubicBezTo>
                    <a:pt x="1" y="22683"/>
                    <a:pt x="1780" y="25740"/>
                    <a:pt x="4587" y="25740"/>
                  </a:cubicBezTo>
                  <a:lnTo>
                    <a:pt x="17119" y="25740"/>
                  </a:lnTo>
                  <a:cubicBezTo>
                    <a:pt x="19951" y="25740"/>
                    <a:pt x="21705" y="22683"/>
                    <a:pt x="20302" y="20252"/>
                  </a:cubicBezTo>
                  <a:lnTo>
                    <a:pt x="15665" y="12232"/>
                  </a:lnTo>
                  <a:lnTo>
                    <a:pt x="15665" y="1705"/>
                  </a:lnTo>
                  <a:cubicBezTo>
                    <a:pt x="16016" y="1580"/>
                    <a:pt x="16241" y="1254"/>
                    <a:pt x="16241" y="878"/>
                  </a:cubicBezTo>
                  <a:cubicBezTo>
                    <a:pt x="16241" y="402"/>
                    <a:pt x="15865" y="1"/>
                    <a:pt x="153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19;p32"/>
            <p:cNvSpPr/>
            <p:nvPr/>
          </p:nvSpPr>
          <p:spPr>
            <a:xfrm>
              <a:off x="3574700" y="2092750"/>
              <a:ext cx="499400" cy="207425"/>
            </a:xfrm>
            <a:custGeom>
              <a:avLst/>
              <a:gdLst/>
              <a:ahLst/>
              <a:cxnLst/>
              <a:rect l="l" t="t" r="r" b="b"/>
              <a:pathLst>
                <a:path w="19976" h="8297" extrusionOk="0">
                  <a:moveTo>
                    <a:pt x="3259" y="1"/>
                  </a:moveTo>
                  <a:lnTo>
                    <a:pt x="1204" y="3535"/>
                  </a:lnTo>
                  <a:cubicBezTo>
                    <a:pt x="1" y="5640"/>
                    <a:pt x="1530" y="8297"/>
                    <a:pt x="3961" y="8297"/>
                  </a:cubicBezTo>
                  <a:lnTo>
                    <a:pt x="15991" y="8297"/>
                  </a:lnTo>
                  <a:cubicBezTo>
                    <a:pt x="18447" y="8297"/>
                    <a:pt x="19976" y="5640"/>
                    <a:pt x="18748" y="3535"/>
                  </a:cubicBezTo>
                  <a:lnTo>
                    <a:pt x="166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20;p32"/>
            <p:cNvSpPr/>
            <p:nvPr/>
          </p:nvSpPr>
          <p:spPr>
            <a:xfrm>
              <a:off x="3824700" y="2153400"/>
              <a:ext cx="125350" cy="107250"/>
            </a:xfrm>
            <a:custGeom>
              <a:avLst/>
              <a:gdLst/>
              <a:ahLst/>
              <a:cxnLst/>
              <a:rect l="l" t="t" r="r" b="b"/>
              <a:pathLst>
                <a:path w="5014" h="4290" extrusionOk="0">
                  <a:moveTo>
                    <a:pt x="3967" y="1"/>
                  </a:moveTo>
                  <a:cubicBezTo>
                    <a:pt x="3608" y="1"/>
                    <a:pt x="3192" y="209"/>
                    <a:pt x="2833" y="382"/>
                  </a:cubicBezTo>
                  <a:cubicBezTo>
                    <a:pt x="2758" y="407"/>
                    <a:pt x="2683" y="432"/>
                    <a:pt x="2633" y="482"/>
                  </a:cubicBezTo>
                  <a:cubicBezTo>
                    <a:pt x="1605" y="908"/>
                    <a:pt x="778" y="708"/>
                    <a:pt x="302" y="1936"/>
                  </a:cubicBezTo>
                  <a:cubicBezTo>
                    <a:pt x="26" y="2612"/>
                    <a:pt x="1" y="3565"/>
                    <a:pt x="653" y="4016"/>
                  </a:cubicBezTo>
                  <a:cubicBezTo>
                    <a:pt x="919" y="4210"/>
                    <a:pt x="1214" y="4289"/>
                    <a:pt x="1516" y="4289"/>
                  </a:cubicBezTo>
                  <a:cubicBezTo>
                    <a:pt x="2149" y="4289"/>
                    <a:pt x="2809" y="3939"/>
                    <a:pt x="3284" y="3565"/>
                  </a:cubicBezTo>
                  <a:cubicBezTo>
                    <a:pt x="4061" y="2938"/>
                    <a:pt x="5014" y="1760"/>
                    <a:pt x="4713" y="658"/>
                  </a:cubicBezTo>
                  <a:cubicBezTo>
                    <a:pt x="4560" y="164"/>
                    <a:pt x="4286" y="1"/>
                    <a:pt x="3967" y="1"/>
                  </a:cubicBezTo>
                  <a:close/>
                </a:path>
              </a:pathLst>
            </a:custGeom>
            <a:solidFill>
              <a:srgbClr val="CCC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21;p32"/>
            <p:cNvSpPr/>
            <p:nvPr/>
          </p:nvSpPr>
          <p:spPr>
            <a:xfrm>
              <a:off x="3868575" y="2202400"/>
              <a:ext cx="29475" cy="30100"/>
            </a:xfrm>
            <a:custGeom>
              <a:avLst/>
              <a:gdLst/>
              <a:ahLst/>
              <a:cxnLst/>
              <a:rect l="l" t="t" r="r" b="b"/>
              <a:pathLst>
                <a:path w="1179" h="1204" extrusionOk="0">
                  <a:moveTo>
                    <a:pt x="602" y="1"/>
                  </a:moveTo>
                  <a:cubicBezTo>
                    <a:pt x="426" y="1"/>
                    <a:pt x="276" y="76"/>
                    <a:pt x="176" y="176"/>
                  </a:cubicBezTo>
                  <a:cubicBezTo>
                    <a:pt x="101" y="226"/>
                    <a:pt x="76" y="302"/>
                    <a:pt x="51" y="377"/>
                  </a:cubicBezTo>
                  <a:cubicBezTo>
                    <a:pt x="0" y="452"/>
                    <a:pt x="0" y="527"/>
                    <a:pt x="0" y="602"/>
                  </a:cubicBezTo>
                  <a:cubicBezTo>
                    <a:pt x="0" y="753"/>
                    <a:pt x="51" y="903"/>
                    <a:pt x="176" y="1028"/>
                  </a:cubicBezTo>
                  <a:cubicBezTo>
                    <a:pt x="276" y="1129"/>
                    <a:pt x="426" y="1204"/>
                    <a:pt x="602" y="1204"/>
                  </a:cubicBezTo>
                  <a:cubicBezTo>
                    <a:pt x="752" y="1204"/>
                    <a:pt x="903" y="1129"/>
                    <a:pt x="1003" y="1028"/>
                  </a:cubicBezTo>
                  <a:cubicBezTo>
                    <a:pt x="1078" y="978"/>
                    <a:pt x="1103" y="903"/>
                    <a:pt x="1128" y="828"/>
                  </a:cubicBezTo>
                  <a:cubicBezTo>
                    <a:pt x="1178" y="753"/>
                    <a:pt x="1178" y="678"/>
                    <a:pt x="1178" y="602"/>
                  </a:cubicBezTo>
                  <a:cubicBezTo>
                    <a:pt x="1178" y="452"/>
                    <a:pt x="1128" y="277"/>
                    <a:pt x="1003" y="176"/>
                  </a:cubicBezTo>
                  <a:cubicBezTo>
                    <a:pt x="903" y="76"/>
                    <a:pt x="752" y="1"/>
                    <a:pt x="602"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22;p32"/>
            <p:cNvSpPr/>
            <p:nvPr/>
          </p:nvSpPr>
          <p:spPr>
            <a:xfrm>
              <a:off x="3933100" y="2173325"/>
              <a:ext cx="35125" cy="33950"/>
            </a:xfrm>
            <a:custGeom>
              <a:avLst/>
              <a:gdLst/>
              <a:ahLst/>
              <a:cxnLst/>
              <a:rect l="l" t="t" r="r" b="b"/>
              <a:pathLst>
                <a:path w="1405" h="1358" extrusionOk="0">
                  <a:moveTo>
                    <a:pt x="670" y="1"/>
                  </a:moveTo>
                  <a:cubicBezTo>
                    <a:pt x="634" y="1"/>
                    <a:pt x="600" y="6"/>
                    <a:pt x="564" y="14"/>
                  </a:cubicBezTo>
                  <a:lnTo>
                    <a:pt x="564" y="14"/>
                  </a:lnTo>
                  <a:cubicBezTo>
                    <a:pt x="529" y="11"/>
                    <a:pt x="490" y="11"/>
                    <a:pt x="452" y="11"/>
                  </a:cubicBezTo>
                  <a:cubicBezTo>
                    <a:pt x="352" y="36"/>
                    <a:pt x="251" y="86"/>
                    <a:pt x="176" y="161"/>
                  </a:cubicBezTo>
                  <a:cubicBezTo>
                    <a:pt x="101" y="211"/>
                    <a:pt x="76" y="287"/>
                    <a:pt x="51" y="387"/>
                  </a:cubicBezTo>
                  <a:cubicBezTo>
                    <a:pt x="38" y="412"/>
                    <a:pt x="32" y="444"/>
                    <a:pt x="29" y="478"/>
                  </a:cubicBezTo>
                  <a:lnTo>
                    <a:pt x="29" y="478"/>
                  </a:lnTo>
                  <a:cubicBezTo>
                    <a:pt x="28" y="481"/>
                    <a:pt x="27" y="484"/>
                    <a:pt x="26" y="487"/>
                  </a:cubicBezTo>
                  <a:cubicBezTo>
                    <a:pt x="1" y="562"/>
                    <a:pt x="1" y="638"/>
                    <a:pt x="26" y="738"/>
                  </a:cubicBezTo>
                  <a:cubicBezTo>
                    <a:pt x="26" y="788"/>
                    <a:pt x="26" y="813"/>
                    <a:pt x="51" y="863"/>
                  </a:cubicBezTo>
                  <a:cubicBezTo>
                    <a:pt x="76" y="963"/>
                    <a:pt x="126" y="1064"/>
                    <a:pt x="226" y="1164"/>
                  </a:cubicBezTo>
                  <a:cubicBezTo>
                    <a:pt x="302" y="1239"/>
                    <a:pt x="402" y="1289"/>
                    <a:pt x="527" y="1339"/>
                  </a:cubicBezTo>
                  <a:cubicBezTo>
                    <a:pt x="582" y="1351"/>
                    <a:pt x="638" y="1358"/>
                    <a:pt x="694" y="1358"/>
                  </a:cubicBezTo>
                  <a:cubicBezTo>
                    <a:pt x="870" y="1358"/>
                    <a:pt x="1046" y="1297"/>
                    <a:pt x="1179" y="1164"/>
                  </a:cubicBezTo>
                  <a:cubicBezTo>
                    <a:pt x="1329" y="988"/>
                    <a:pt x="1404" y="738"/>
                    <a:pt x="1329" y="512"/>
                  </a:cubicBezTo>
                  <a:cubicBezTo>
                    <a:pt x="1304" y="387"/>
                    <a:pt x="1254" y="287"/>
                    <a:pt x="1179" y="211"/>
                  </a:cubicBezTo>
                  <a:cubicBezTo>
                    <a:pt x="1079" y="136"/>
                    <a:pt x="978" y="61"/>
                    <a:pt x="878" y="36"/>
                  </a:cubicBezTo>
                  <a:cubicBezTo>
                    <a:pt x="828" y="36"/>
                    <a:pt x="778" y="11"/>
                    <a:pt x="753" y="11"/>
                  </a:cubicBezTo>
                  <a:cubicBezTo>
                    <a:pt x="723" y="4"/>
                    <a:pt x="696" y="1"/>
                    <a:pt x="670"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23;p32"/>
            <p:cNvSpPr/>
            <p:nvPr/>
          </p:nvSpPr>
          <p:spPr>
            <a:xfrm>
              <a:off x="3927475" y="2234375"/>
              <a:ext cx="43250" cy="43250"/>
            </a:xfrm>
            <a:custGeom>
              <a:avLst/>
              <a:gdLst/>
              <a:ahLst/>
              <a:cxnLst/>
              <a:rect l="l" t="t" r="r" b="b"/>
              <a:pathLst>
                <a:path w="1730" h="1730" extrusionOk="0">
                  <a:moveTo>
                    <a:pt x="1304" y="151"/>
                  </a:moveTo>
                  <a:cubicBezTo>
                    <a:pt x="1312" y="159"/>
                    <a:pt x="1322" y="168"/>
                    <a:pt x="1332" y="177"/>
                  </a:cubicBezTo>
                  <a:lnTo>
                    <a:pt x="1332" y="177"/>
                  </a:lnTo>
                  <a:cubicBezTo>
                    <a:pt x="1331" y="176"/>
                    <a:pt x="1330" y="176"/>
                    <a:pt x="1329" y="175"/>
                  </a:cubicBezTo>
                  <a:cubicBezTo>
                    <a:pt x="1307" y="154"/>
                    <a:pt x="1304" y="151"/>
                    <a:pt x="1304" y="151"/>
                  </a:cubicBezTo>
                  <a:close/>
                  <a:moveTo>
                    <a:pt x="1479" y="276"/>
                  </a:moveTo>
                  <a:cubicBezTo>
                    <a:pt x="1481" y="280"/>
                    <a:pt x="1482" y="285"/>
                    <a:pt x="1484" y="289"/>
                  </a:cubicBezTo>
                  <a:lnTo>
                    <a:pt x="1484" y="289"/>
                  </a:lnTo>
                  <a:cubicBezTo>
                    <a:pt x="1482" y="287"/>
                    <a:pt x="1481" y="285"/>
                    <a:pt x="1479" y="283"/>
                  </a:cubicBezTo>
                  <a:lnTo>
                    <a:pt x="1479" y="283"/>
                  </a:lnTo>
                  <a:lnTo>
                    <a:pt x="1479" y="276"/>
                  </a:lnTo>
                  <a:close/>
                  <a:moveTo>
                    <a:pt x="852" y="0"/>
                  </a:moveTo>
                  <a:cubicBezTo>
                    <a:pt x="777" y="25"/>
                    <a:pt x="702" y="25"/>
                    <a:pt x="627" y="25"/>
                  </a:cubicBezTo>
                  <a:cubicBezTo>
                    <a:pt x="527" y="50"/>
                    <a:pt x="426" y="100"/>
                    <a:pt x="351" y="175"/>
                  </a:cubicBezTo>
                  <a:cubicBezTo>
                    <a:pt x="251" y="251"/>
                    <a:pt x="176" y="326"/>
                    <a:pt x="126" y="426"/>
                  </a:cubicBezTo>
                  <a:cubicBezTo>
                    <a:pt x="50" y="577"/>
                    <a:pt x="50" y="602"/>
                    <a:pt x="25" y="752"/>
                  </a:cubicBezTo>
                  <a:cubicBezTo>
                    <a:pt x="0" y="902"/>
                    <a:pt x="0" y="827"/>
                    <a:pt x="25" y="978"/>
                  </a:cubicBezTo>
                  <a:cubicBezTo>
                    <a:pt x="25" y="1028"/>
                    <a:pt x="25" y="1053"/>
                    <a:pt x="25" y="1103"/>
                  </a:cubicBezTo>
                  <a:cubicBezTo>
                    <a:pt x="75" y="1178"/>
                    <a:pt x="101" y="1228"/>
                    <a:pt x="126" y="1303"/>
                  </a:cubicBezTo>
                  <a:lnTo>
                    <a:pt x="251" y="1479"/>
                  </a:lnTo>
                  <a:cubicBezTo>
                    <a:pt x="276" y="1504"/>
                    <a:pt x="326" y="1529"/>
                    <a:pt x="351" y="1554"/>
                  </a:cubicBezTo>
                  <a:cubicBezTo>
                    <a:pt x="401" y="1604"/>
                    <a:pt x="476" y="1629"/>
                    <a:pt x="527" y="1654"/>
                  </a:cubicBezTo>
                  <a:cubicBezTo>
                    <a:pt x="602" y="1704"/>
                    <a:pt x="677" y="1704"/>
                    <a:pt x="752" y="1704"/>
                  </a:cubicBezTo>
                  <a:cubicBezTo>
                    <a:pt x="802" y="1729"/>
                    <a:pt x="827" y="1729"/>
                    <a:pt x="877" y="1729"/>
                  </a:cubicBezTo>
                  <a:cubicBezTo>
                    <a:pt x="928" y="1729"/>
                    <a:pt x="1053" y="1704"/>
                    <a:pt x="1103" y="1704"/>
                  </a:cubicBezTo>
                  <a:cubicBezTo>
                    <a:pt x="1253" y="1654"/>
                    <a:pt x="1379" y="1579"/>
                    <a:pt x="1479" y="1479"/>
                  </a:cubicBezTo>
                  <a:cubicBezTo>
                    <a:pt x="1579" y="1379"/>
                    <a:pt x="1654" y="1253"/>
                    <a:pt x="1705" y="1103"/>
                  </a:cubicBezTo>
                  <a:cubicBezTo>
                    <a:pt x="1730" y="1003"/>
                    <a:pt x="1730" y="877"/>
                    <a:pt x="1705" y="777"/>
                  </a:cubicBezTo>
                  <a:cubicBezTo>
                    <a:pt x="1705" y="652"/>
                    <a:pt x="1679" y="551"/>
                    <a:pt x="1629" y="476"/>
                  </a:cubicBezTo>
                  <a:cubicBezTo>
                    <a:pt x="1578" y="373"/>
                    <a:pt x="1514" y="293"/>
                    <a:pt x="1439" y="237"/>
                  </a:cubicBezTo>
                  <a:lnTo>
                    <a:pt x="1439" y="237"/>
                  </a:lnTo>
                  <a:cubicBezTo>
                    <a:pt x="1419" y="216"/>
                    <a:pt x="1399" y="196"/>
                    <a:pt x="1379" y="175"/>
                  </a:cubicBezTo>
                  <a:cubicBezTo>
                    <a:pt x="1278" y="100"/>
                    <a:pt x="1203" y="50"/>
                    <a:pt x="1078" y="25"/>
                  </a:cubicBezTo>
                  <a:cubicBezTo>
                    <a:pt x="1003" y="25"/>
                    <a:pt x="928" y="25"/>
                    <a:pt x="852"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24;p32"/>
            <p:cNvSpPr/>
            <p:nvPr/>
          </p:nvSpPr>
          <p:spPr>
            <a:xfrm>
              <a:off x="3681850" y="2027600"/>
              <a:ext cx="33875" cy="12550"/>
            </a:xfrm>
            <a:custGeom>
              <a:avLst/>
              <a:gdLst/>
              <a:ahLst/>
              <a:cxnLst/>
              <a:rect l="l" t="t" r="r" b="b"/>
              <a:pathLst>
                <a:path w="1355" h="502" extrusionOk="0">
                  <a:moveTo>
                    <a:pt x="251" y="0"/>
                  </a:moveTo>
                  <a:cubicBezTo>
                    <a:pt x="126" y="0"/>
                    <a:pt x="1" y="126"/>
                    <a:pt x="1" y="251"/>
                  </a:cubicBezTo>
                  <a:cubicBezTo>
                    <a:pt x="1" y="401"/>
                    <a:pt x="126" y="502"/>
                    <a:pt x="251" y="502"/>
                  </a:cubicBezTo>
                  <a:lnTo>
                    <a:pt x="1103" y="502"/>
                  </a:lnTo>
                  <a:cubicBezTo>
                    <a:pt x="1229" y="502"/>
                    <a:pt x="1354" y="401"/>
                    <a:pt x="1354" y="251"/>
                  </a:cubicBezTo>
                  <a:cubicBezTo>
                    <a:pt x="1354" y="126"/>
                    <a:pt x="1229" y="0"/>
                    <a:pt x="110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25;p32"/>
            <p:cNvSpPr/>
            <p:nvPr/>
          </p:nvSpPr>
          <p:spPr>
            <a:xfrm>
              <a:off x="3664925" y="2057050"/>
              <a:ext cx="50800" cy="12550"/>
            </a:xfrm>
            <a:custGeom>
              <a:avLst/>
              <a:gdLst/>
              <a:ahLst/>
              <a:cxnLst/>
              <a:rect l="l" t="t" r="r" b="b"/>
              <a:pathLst>
                <a:path w="2032" h="502" extrusionOk="0">
                  <a:moveTo>
                    <a:pt x="252" y="0"/>
                  </a:moveTo>
                  <a:cubicBezTo>
                    <a:pt x="126" y="0"/>
                    <a:pt x="1" y="126"/>
                    <a:pt x="1" y="251"/>
                  </a:cubicBezTo>
                  <a:cubicBezTo>
                    <a:pt x="1" y="401"/>
                    <a:pt x="126" y="502"/>
                    <a:pt x="252" y="502"/>
                  </a:cubicBezTo>
                  <a:lnTo>
                    <a:pt x="1780" y="502"/>
                  </a:lnTo>
                  <a:cubicBezTo>
                    <a:pt x="1906" y="502"/>
                    <a:pt x="2031" y="401"/>
                    <a:pt x="2031" y="251"/>
                  </a:cubicBezTo>
                  <a:cubicBezTo>
                    <a:pt x="2031" y="126"/>
                    <a:pt x="1906" y="0"/>
                    <a:pt x="178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26;p32"/>
            <p:cNvSpPr/>
            <p:nvPr/>
          </p:nvSpPr>
          <p:spPr>
            <a:xfrm>
              <a:off x="3616075" y="2142250"/>
              <a:ext cx="50150" cy="12575"/>
            </a:xfrm>
            <a:custGeom>
              <a:avLst/>
              <a:gdLst/>
              <a:ahLst/>
              <a:cxnLst/>
              <a:rect l="l" t="t" r="r" b="b"/>
              <a:pathLst>
                <a:path w="2006" h="503" extrusionOk="0">
                  <a:moveTo>
                    <a:pt x="251" y="1"/>
                  </a:moveTo>
                  <a:cubicBezTo>
                    <a:pt x="100" y="1"/>
                    <a:pt x="0" y="101"/>
                    <a:pt x="0" y="251"/>
                  </a:cubicBezTo>
                  <a:cubicBezTo>
                    <a:pt x="0" y="377"/>
                    <a:pt x="100" y="502"/>
                    <a:pt x="251" y="502"/>
                  </a:cubicBezTo>
                  <a:lnTo>
                    <a:pt x="1754" y="502"/>
                  </a:lnTo>
                  <a:cubicBezTo>
                    <a:pt x="1905" y="502"/>
                    <a:pt x="2005" y="377"/>
                    <a:pt x="2005" y="251"/>
                  </a:cubicBezTo>
                  <a:cubicBezTo>
                    <a:pt x="2005" y="101"/>
                    <a:pt x="1905" y="1"/>
                    <a:pt x="175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27;p32"/>
            <p:cNvSpPr/>
            <p:nvPr/>
          </p:nvSpPr>
          <p:spPr>
            <a:xfrm>
              <a:off x="3632975" y="2112175"/>
              <a:ext cx="33250" cy="13200"/>
            </a:xfrm>
            <a:custGeom>
              <a:avLst/>
              <a:gdLst/>
              <a:ahLst/>
              <a:cxnLst/>
              <a:rect l="l" t="t" r="r" b="b"/>
              <a:pathLst>
                <a:path w="1330" h="528" extrusionOk="0">
                  <a:moveTo>
                    <a:pt x="251" y="1"/>
                  </a:moveTo>
                  <a:cubicBezTo>
                    <a:pt x="101" y="1"/>
                    <a:pt x="1" y="126"/>
                    <a:pt x="1" y="277"/>
                  </a:cubicBezTo>
                  <a:cubicBezTo>
                    <a:pt x="1" y="402"/>
                    <a:pt x="101" y="527"/>
                    <a:pt x="251" y="527"/>
                  </a:cubicBezTo>
                  <a:lnTo>
                    <a:pt x="1078" y="527"/>
                  </a:lnTo>
                  <a:cubicBezTo>
                    <a:pt x="1229" y="527"/>
                    <a:pt x="1329" y="402"/>
                    <a:pt x="1329" y="277"/>
                  </a:cubicBezTo>
                  <a:cubicBezTo>
                    <a:pt x="1329" y="126"/>
                    <a:pt x="1229" y="1"/>
                    <a:pt x="107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28;p32"/>
            <p:cNvSpPr/>
            <p:nvPr/>
          </p:nvSpPr>
          <p:spPr>
            <a:xfrm>
              <a:off x="3656800" y="2075850"/>
              <a:ext cx="335225" cy="33225"/>
            </a:xfrm>
            <a:custGeom>
              <a:avLst/>
              <a:gdLst/>
              <a:ahLst/>
              <a:cxnLst/>
              <a:rect l="l" t="t" r="r" b="b"/>
              <a:pathLst>
                <a:path w="13409" h="1329" extrusionOk="0">
                  <a:moveTo>
                    <a:pt x="6692" y="0"/>
                  </a:moveTo>
                  <a:cubicBezTo>
                    <a:pt x="2983" y="0"/>
                    <a:pt x="0" y="301"/>
                    <a:pt x="0" y="677"/>
                  </a:cubicBezTo>
                  <a:cubicBezTo>
                    <a:pt x="0" y="1028"/>
                    <a:pt x="2983" y="1328"/>
                    <a:pt x="6692" y="1328"/>
                  </a:cubicBezTo>
                  <a:cubicBezTo>
                    <a:pt x="10401" y="1328"/>
                    <a:pt x="13409" y="1028"/>
                    <a:pt x="13409" y="677"/>
                  </a:cubicBezTo>
                  <a:cubicBezTo>
                    <a:pt x="13409" y="301"/>
                    <a:pt x="10401" y="0"/>
                    <a:pt x="6692"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29;p32"/>
            <p:cNvSpPr/>
            <p:nvPr/>
          </p:nvSpPr>
          <p:spPr>
            <a:xfrm>
              <a:off x="3716325" y="1713050"/>
              <a:ext cx="216175" cy="14075"/>
            </a:xfrm>
            <a:custGeom>
              <a:avLst/>
              <a:gdLst/>
              <a:ahLst/>
              <a:cxnLst/>
              <a:rect l="l" t="t" r="r" b="b"/>
              <a:pathLst>
                <a:path w="8647" h="563" extrusionOk="0">
                  <a:moveTo>
                    <a:pt x="8294" y="0"/>
                  </a:moveTo>
                  <a:cubicBezTo>
                    <a:pt x="8287" y="0"/>
                    <a:pt x="8279" y="0"/>
                    <a:pt x="8271" y="1"/>
                  </a:cubicBezTo>
                  <a:cubicBezTo>
                    <a:pt x="6700" y="30"/>
                    <a:pt x="5120" y="42"/>
                    <a:pt x="3542" y="42"/>
                  </a:cubicBezTo>
                  <a:cubicBezTo>
                    <a:pt x="2427" y="42"/>
                    <a:pt x="1311" y="36"/>
                    <a:pt x="201" y="26"/>
                  </a:cubicBezTo>
                  <a:cubicBezTo>
                    <a:pt x="0" y="26"/>
                    <a:pt x="0" y="302"/>
                    <a:pt x="201" y="327"/>
                  </a:cubicBezTo>
                  <a:cubicBezTo>
                    <a:pt x="2238" y="517"/>
                    <a:pt x="4290" y="563"/>
                    <a:pt x="6334" y="563"/>
                  </a:cubicBezTo>
                  <a:cubicBezTo>
                    <a:pt x="6981" y="563"/>
                    <a:pt x="7627" y="558"/>
                    <a:pt x="8271" y="552"/>
                  </a:cubicBezTo>
                  <a:cubicBezTo>
                    <a:pt x="8639" y="552"/>
                    <a:pt x="8647" y="0"/>
                    <a:pt x="829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30;p32"/>
            <p:cNvSpPr/>
            <p:nvPr/>
          </p:nvSpPr>
          <p:spPr>
            <a:xfrm>
              <a:off x="3701900" y="1685500"/>
              <a:ext cx="21950" cy="16125"/>
            </a:xfrm>
            <a:custGeom>
              <a:avLst/>
              <a:gdLst/>
              <a:ahLst/>
              <a:cxnLst/>
              <a:rect l="l" t="t" r="r" b="b"/>
              <a:pathLst>
                <a:path w="878" h="645" extrusionOk="0">
                  <a:moveTo>
                    <a:pt x="477" y="0"/>
                  </a:moveTo>
                  <a:cubicBezTo>
                    <a:pt x="427" y="25"/>
                    <a:pt x="352" y="25"/>
                    <a:pt x="301" y="50"/>
                  </a:cubicBezTo>
                  <a:cubicBezTo>
                    <a:pt x="251" y="50"/>
                    <a:pt x="201" y="75"/>
                    <a:pt x="151" y="100"/>
                  </a:cubicBezTo>
                  <a:cubicBezTo>
                    <a:pt x="76" y="125"/>
                    <a:pt x="26" y="175"/>
                    <a:pt x="1" y="276"/>
                  </a:cubicBezTo>
                  <a:cubicBezTo>
                    <a:pt x="1" y="351"/>
                    <a:pt x="26" y="451"/>
                    <a:pt x="101" y="476"/>
                  </a:cubicBezTo>
                  <a:cubicBezTo>
                    <a:pt x="151" y="526"/>
                    <a:pt x="226" y="551"/>
                    <a:pt x="276" y="576"/>
                  </a:cubicBezTo>
                  <a:cubicBezTo>
                    <a:pt x="326" y="602"/>
                    <a:pt x="402" y="627"/>
                    <a:pt x="477" y="627"/>
                  </a:cubicBezTo>
                  <a:cubicBezTo>
                    <a:pt x="509" y="639"/>
                    <a:pt x="542" y="644"/>
                    <a:pt x="573" y="644"/>
                  </a:cubicBezTo>
                  <a:cubicBezTo>
                    <a:pt x="737" y="644"/>
                    <a:pt x="878" y="494"/>
                    <a:pt x="878" y="326"/>
                  </a:cubicBezTo>
                  <a:cubicBezTo>
                    <a:pt x="878" y="251"/>
                    <a:pt x="853" y="150"/>
                    <a:pt x="778" y="100"/>
                  </a:cubicBezTo>
                  <a:cubicBezTo>
                    <a:pt x="702" y="0"/>
                    <a:pt x="577" y="0"/>
                    <a:pt x="4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31;p32"/>
            <p:cNvSpPr/>
            <p:nvPr/>
          </p:nvSpPr>
          <p:spPr>
            <a:xfrm>
              <a:off x="3731550" y="1688600"/>
              <a:ext cx="59975" cy="16450"/>
            </a:xfrm>
            <a:custGeom>
              <a:avLst/>
              <a:gdLst/>
              <a:ahLst/>
              <a:cxnLst/>
              <a:rect l="l" t="t" r="r" b="b"/>
              <a:pathLst>
                <a:path w="2399" h="658" extrusionOk="0">
                  <a:moveTo>
                    <a:pt x="320" y="0"/>
                  </a:moveTo>
                  <a:cubicBezTo>
                    <a:pt x="40" y="0"/>
                    <a:pt x="0" y="429"/>
                    <a:pt x="268" y="478"/>
                  </a:cubicBezTo>
                  <a:cubicBezTo>
                    <a:pt x="770" y="587"/>
                    <a:pt x="1253" y="658"/>
                    <a:pt x="1750" y="658"/>
                  </a:cubicBezTo>
                  <a:cubicBezTo>
                    <a:pt x="1824" y="658"/>
                    <a:pt x="1898" y="656"/>
                    <a:pt x="1973" y="653"/>
                  </a:cubicBezTo>
                  <a:cubicBezTo>
                    <a:pt x="2390" y="604"/>
                    <a:pt x="2398" y="1"/>
                    <a:pt x="1997" y="1"/>
                  </a:cubicBezTo>
                  <a:cubicBezTo>
                    <a:pt x="1989" y="1"/>
                    <a:pt x="1981" y="1"/>
                    <a:pt x="1973" y="1"/>
                  </a:cubicBezTo>
                  <a:cubicBezTo>
                    <a:pt x="1654" y="16"/>
                    <a:pt x="1344" y="30"/>
                    <a:pt x="1033" y="30"/>
                  </a:cubicBezTo>
                  <a:cubicBezTo>
                    <a:pt x="805" y="30"/>
                    <a:pt x="577" y="23"/>
                    <a:pt x="344" y="1"/>
                  </a:cubicBezTo>
                  <a:cubicBezTo>
                    <a:pt x="335" y="1"/>
                    <a:pt x="327" y="0"/>
                    <a:pt x="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ángulo 1"/>
          <p:cNvSpPr/>
          <p:nvPr/>
        </p:nvSpPr>
        <p:spPr>
          <a:xfrm>
            <a:off x="1332071" y="2214346"/>
            <a:ext cx="10003037" cy="2862322"/>
          </a:xfrm>
          <a:prstGeom prst="rect">
            <a:avLst/>
          </a:prstGeom>
        </p:spPr>
        <p:txBody>
          <a:bodyPr wrap="square">
            <a:spAutoFit/>
          </a:bodyPr>
          <a:lstStyle/>
          <a:p>
            <a:pPr marL="342900" lvl="0" indent="-342900">
              <a:lnSpc>
                <a:spcPct val="200000"/>
              </a:lnSpc>
              <a:spcAft>
                <a:spcPts val="0"/>
              </a:spcAft>
              <a:buFont typeface="Symbol" panose="05050102010706020507" pitchFamily="18" charset="2"/>
              <a:buChar char=""/>
            </a:pPr>
            <a:r>
              <a:rPr lang="es-EC" dirty="0">
                <a:latin typeface="Arial" panose="020B0604020202020204" pitchFamily="34" charset="0"/>
                <a:ea typeface="Calibri" panose="020F0502020204030204" pitchFamily="34" charset="0"/>
                <a:cs typeface="Arial" panose="020B0604020202020204" pitchFamily="34" charset="0"/>
              </a:rPr>
              <a:t>Realizar el análisis de las muestras de suero lácteo mediante pruebas fisicoquímicas para la obtención de las características del mismo.</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200000"/>
              </a:lnSpc>
              <a:spcAft>
                <a:spcPts val="0"/>
              </a:spcAft>
              <a:buFont typeface="Symbol" panose="05050102010706020507" pitchFamily="18" charset="2"/>
              <a:buChar char=""/>
            </a:pPr>
            <a:r>
              <a:rPr lang="es-EC" dirty="0">
                <a:latin typeface="Arial" panose="020B0604020202020204" pitchFamily="34" charset="0"/>
                <a:ea typeface="Calibri" panose="020F0502020204030204" pitchFamily="34" charset="0"/>
                <a:cs typeface="Arial" panose="020B0604020202020204" pitchFamily="34" charset="0"/>
              </a:rPr>
              <a:t>Extraer las principales proteínas que se encuentran en el suero lácteo mediante la precipitación con ácido </a:t>
            </a:r>
            <a:r>
              <a:rPr lang="es-EC" dirty="0" err="1">
                <a:latin typeface="Arial" panose="020B0604020202020204" pitchFamily="34" charset="0"/>
                <a:ea typeface="Calibri" panose="020F0502020204030204" pitchFamily="34" charset="0"/>
                <a:cs typeface="Arial" panose="020B0604020202020204" pitchFamily="34" charset="0"/>
              </a:rPr>
              <a:t>Tricloroacético</a:t>
            </a:r>
            <a:r>
              <a:rPr lang="es-EC" dirty="0">
                <a:latin typeface="Arial" panose="020B0604020202020204" pitchFamily="34" charset="0"/>
                <a:ea typeface="Calibri" panose="020F0502020204030204" pitchFamily="34" charset="0"/>
                <a:cs typeface="Arial" panose="020B0604020202020204" pitchFamily="34" charset="0"/>
              </a:rPr>
              <a:t> y ultrafiltración de las muestras.</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200000"/>
              </a:lnSpc>
              <a:spcAft>
                <a:spcPts val="0"/>
              </a:spcAft>
              <a:buFont typeface="Symbol" panose="05050102010706020507" pitchFamily="18" charset="2"/>
              <a:buChar char=""/>
            </a:pPr>
            <a:r>
              <a:rPr lang="es-EC" dirty="0">
                <a:latin typeface="Arial" panose="020B0604020202020204" pitchFamily="34" charset="0"/>
                <a:ea typeface="Calibri" panose="020F0502020204030204" pitchFamily="34" charset="0"/>
                <a:cs typeface="Arial" panose="020B0604020202020204" pitchFamily="34" charset="0"/>
              </a:rPr>
              <a:t>Purificar las proteínas obtenidas mediante electroforesis SDS-PAGE para su identificación.</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8752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25075CC-765B-4AA4-AC6E-12D0A9B3AB15}"/>
              </a:ext>
            </a:extLst>
          </p:cNvPr>
          <p:cNvSpPr>
            <a:spLocks noGrp="1"/>
          </p:cNvSpPr>
          <p:nvPr>
            <p:ph type="sldNum" sz="quarter" idx="11"/>
          </p:nvPr>
        </p:nvSpPr>
        <p:spPr/>
        <p:txBody>
          <a:bodyPr/>
          <a:lstStyle/>
          <a:p>
            <a:r>
              <a:rPr lang="es-EC" b="1"/>
              <a:t>VERSIÓN: </a:t>
            </a:r>
            <a:r>
              <a:rPr lang="es-EC"/>
              <a:t>1.0</a:t>
            </a:r>
            <a:endParaRPr lang="es-EC" dirty="0"/>
          </a:p>
        </p:txBody>
      </p:sp>
      <p:sp>
        <p:nvSpPr>
          <p:cNvPr id="5" name="CuadroTexto 4">
            <a:extLst>
              <a:ext uri="{FF2B5EF4-FFF2-40B4-BE49-F238E27FC236}">
                <a16:creationId xmlns:a16="http://schemas.microsoft.com/office/drawing/2014/main" id="{B9418823-5E59-4701-99F2-7299DC023787}"/>
              </a:ext>
            </a:extLst>
          </p:cNvPr>
          <p:cNvSpPr txBox="1"/>
          <p:nvPr/>
        </p:nvSpPr>
        <p:spPr>
          <a:xfrm>
            <a:off x="3575716" y="2120045"/>
            <a:ext cx="7644112" cy="20621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3200" smtClean="0"/>
              <a:t>El </a:t>
            </a:r>
            <a:r>
              <a:rPr lang="es-EC" sz="3200"/>
              <a:t>lacto suero obtenido en la producción de mantequilla contiene proteínas que pueden ser extraídas y purificadas mediante el desarrollo de un bioproceso.</a:t>
            </a:r>
            <a:endParaRPr lang="en-US" sz="3200"/>
          </a:p>
        </p:txBody>
      </p:sp>
      <p:sp>
        <p:nvSpPr>
          <p:cNvPr id="6" name="CuadroTexto 5">
            <a:extLst>
              <a:ext uri="{FF2B5EF4-FFF2-40B4-BE49-F238E27FC236}">
                <a16:creationId xmlns:a16="http://schemas.microsoft.com/office/drawing/2014/main" id="{09F01124-36AC-4EF6-8704-3E16C22BB96B}"/>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HIPÓTESIS</a:t>
            </a:r>
          </a:p>
        </p:txBody>
      </p:sp>
      <p:pic>
        <p:nvPicPr>
          <p:cNvPr id="8" name="Imagen 7">
            <a:extLst>
              <a:ext uri="{FF2B5EF4-FFF2-40B4-BE49-F238E27FC236}">
                <a16:creationId xmlns:a16="http://schemas.microsoft.com/office/drawing/2014/main" id="{D7349236-42B4-4C8F-8C21-7C0F157DD9D9}"/>
              </a:ext>
            </a:extLst>
          </p:cNvPr>
          <p:cNvPicPr>
            <a:picLocks noChangeAspect="1"/>
          </p:cNvPicPr>
          <p:nvPr/>
        </p:nvPicPr>
        <p:blipFill rotWithShape="1">
          <a:blip r:embed="rId2"/>
          <a:srcRect l="17847" r="27048"/>
          <a:stretch/>
        </p:blipFill>
        <p:spPr>
          <a:xfrm>
            <a:off x="122827" y="1587588"/>
            <a:ext cx="3452889" cy="3267287"/>
          </a:xfrm>
          <a:prstGeom prst="rect">
            <a:avLst/>
          </a:prstGeom>
        </p:spPr>
      </p:pic>
      <p:sp>
        <p:nvSpPr>
          <p:cNvPr id="7" name="CuadroTexto 6">
            <a:extLst>
              <a:ext uri="{FF2B5EF4-FFF2-40B4-BE49-F238E27FC236}">
                <a16:creationId xmlns:a16="http://schemas.microsoft.com/office/drawing/2014/main" id="{EC2AD97E-B8DE-4BAB-943E-E9053819E08F}"/>
              </a:ext>
            </a:extLst>
          </p:cNvPr>
          <p:cNvSpPr txBox="1"/>
          <p:nvPr/>
        </p:nvSpPr>
        <p:spPr>
          <a:xfrm>
            <a:off x="122827" y="95530"/>
            <a:ext cx="312906" cy="369332"/>
          </a:xfrm>
          <a:prstGeom prst="rect">
            <a:avLst/>
          </a:prstGeom>
          <a:noFill/>
        </p:spPr>
        <p:txBody>
          <a:bodyPr wrap="none" rtlCol="0">
            <a:spAutoFit/>
          </a:bodyPr>
          <a:lstStyle/>
          <a:p>
            <a:r>
              <a:rPr lang="es-ES" dirty="0"/>
              <a:t>7</a:t>
            </a:r>
            <a:endParaRPr lang="es-EC" dirty="0"/>
          </a:p>
        </p:txBody>
      </p:sp>
    </p:spTree>
    <p:extLst>
      <p:ext uri="{BB962C8B-B14F-4D97-AF65-F5344CB8AC3E}">
        <p14:creationId xmlns:p14="http://schemas.microsoft.com/office/powerpoint/2010/main" val="4079890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23686931-E4C7-4B77-9EBC-1689AA55E485}"/>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3A59FC90-47EA-4209-A84B-CFE7EED71620}"/>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smtClean="0">
                <a:solidFill>
                  <a:schemeClr val="tx1"/>
                </a:solidFill>
                <a:latin typeface="Arial"/>
              </a:rPr>
              <a:t>MATERIALES Y MÉTODOS</a:t>
            </a:r>
            <a:endParaRPr lang="es-EC" sz="3000" dirty="0">
              <a:solidFill>
                <a:schemeClr val="tx1"/>
              </a:solidFill>
              <a:latin typeface="Arial"/>
            </a:endParaRPr>
          </a:p>
        </p:txBody>
      </p:sp>
      <p:sp>
        <p:nvSpPr>
          <p:cNvPr id="5" name="Rectángulo: esquinas redondeadas 4">
            <a:extLst>
              <a:ext uri="{FF2B5EF4-FFF2-40B4-BE49-F238E27FC236}">
                <a16:creationId xmlns:a16="http://schemas.microsoft.com/office/drawing/2014/main" id="{CBC653BD-F484-4A02-9E37-8BC49E7974F9}"/>
              </a:ext>
            </a:extLst>
          </p:cNvPr>
          <p:cNvSpPr/>
          <p:nvPr/>
        </p:nvSpPr>
        <p:spPr>
          <a:xfrm>
            <a:off x="609602" y="730436"/>
            <a:ext cx="10972798" cy="536661"/>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S" sz="2500" b="1" smtClean="0"/>
              <a:t>Obtención de las muestras</a:t>
            </a:r>
            <a:endParaRPr lang="es-EC" sz="2500" b="1" dirty="0"/>
          </a:p>
        </p:txBody>
      </p:sp>
      <p:sp>
        <p:nvSpPr>
          <p:cNvPr id="11" name="CuadroTexto 10">
            <a:extLst>
              <a:ext uri="{FF2B5EF4-FFF2-40B4-BE49-F238E27FC236}">
                <a16:creationId xmlns:a16="http://schemas.microsoft.com/office/drawing/2014/main" id="{EFA2496B-3793-4A4F-A0D8-ABE82446CB61}"/>
              </a:ext>
            </a:extLst>
          </p:cNvPr>
          <p:cNvSpPr txBox="1"/>
          <p:nvPr/>
        </p:nvSpPr>
        <p:spPr>
          <a:xfrm>
            <a:off x="557524" y="6349095"/>
            <a:ext cx="3382657" cy="276999"/>
          </a:xfrm>
          <a:prstGeom prst="rect">
            <a:avLst/>
          </a:prstGeom>
          <a:noFill/>
        </p:spPr>
        <p:txBody>
          <a:bodyPr wrap="none" rtlCol="0">
            <a:spAutoFit/>
          </a:bodyPr>
          <a:lstStyle/>
          <a:p>
            <a:r>
              <a:rPr lang="es-ES" sz="1200" dirty="0" smtClean="0"/>
              <a:t>(Instituto Ecuatoriano de Normalización, 2017).</a:t>
            </a:r>
            <a:endParaRPr lang="en-US" sz="1200" dirty="0"/>
          </a:p>
        </p:txBody>
      </p:sp>
      <p:sp>
        <p:nvSpPr>
          <p:cNvPr id="18" name="CuadroTexto 17">
            <a:extLst>
              <a:ext uri="{FF2B5EF4-FFF2-40B4-BE49-F238E27FC236}">
                <a16:creationId xmlns:a16="http://schemas.microsoft.com/office/drawing/2014/main" id="{13004984-C0D1-41D8-BB12-2F61D3771D11}"/>
              </a:ext>
            </a:extLst>
          </p:cNvPr>
          <p:cNvSpPr txBox="1"/>
          <p:nvPr/>
        </p:nvSpPr>
        <p:spPr>
          <a:xfrm>
            <a:off x="122827" y="95530"/>
            <a:ext cx="312906" cy="369332"/>
          </a:xfrm>
          <a:prstGeom prst="rect">
            <a:avLst/>
          </a:prstGeom>
          <a:noFill/>
        </p:spPr>
        <p:txBody>
          <a:bodyPr wrap="none" rtlCol="0">
            <a:spAutoFit/>
          </a:bodyPr>
          <a:lstStyle/>
          <a:p>
            <a:r>
              <a:rPr lang="es-ES" dirty="0"/>
              <a:t>8</a:t>
            </a:r>
            <a:endParaRPr lang="es-EC" dirty="0"/>
          </a:p>
        </p:txBody>
      </p:sp>
      <p:graphicFrame>
        <p:nvGraphicFramePr>
          <p:cNvPr id="20" name="Diagrama 19"/>
          <p:cNvGraphicFramePr/>
          <p:nvPr>
            <p:extLst>
              <p:ext uri="{D42A27DB-BD31-4B8C-83A1-F6EECF244321}">
                <p14:modId xmlns:p14="http://schemas.microsoft.com/office/powerpoint/2010/main" val="3988055487"/>
              </p:ext>
            </p:extLst>
          </p:nvPr>
        </p:nvGraphicFramePr>
        <p:xfrm>
          <a:off x="274320" y="1267097"/>
          <a:ext cx="11795760" cy="5081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3645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1927</TotalTime>
  <Words>2656</Words>
  <Application>Microsoft Office PowerPoint</Application>
  <PresentationFormat>Panorámica</PresentationFormat>
  <Paragraphs>417</Paragraphs>
  <Slides>26</Slides>
  <Notes>1</Notes>
  <HiddenSlides>0</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1</vt:i4>
      </vt:variant>
      <vt:variant>
        <vt:lpstr>Títulos de diapositiva</vt:lpstr>
      </vt:variant>
      <vt:variant>
        <vt:i4>26</vt:i4>
      </vt:variant>
    </vt:vector>
  </HeadingPairs>
  <TitlesOfParts>
    <vt:vector size="35" baseType="lpstr">
      <vt:lpstr>Arial</vt:lpstr>
      <vt:lpstr>Calibri</vt:lpstr>
      <vt:lpstr>Calibri Light</vt:lpstr>
      <vt:lpstr>Cambria Math</vt:lpstr>
      <vt:lpstr>Symbol</vt:lpstr>
      <vt:lpstr>Times New Roman</vt:lpstr>
      <vt:lpstr>Tema de Office</vt: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DELL</cp:lastModifiedBy>
  <cp:revision>68</cp:revision>
  <dcterms:created xsi:type="dcterms:W3CDTF">2022-02-28T23:55:50Z</dcterms:created>
  <dcterms:modified xsi:type="dcterms:W3CDTF">2022-03-09T19:15:22Z</dcterms:modified>
</cp:coreProperties>
</file>