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0"/>
  </p:notesMasterIdLst>
  <p:sldIdLst>
    <p:sldId id="286" r:id="rId2"/>
    <p:sldId id="747" r:id="rId3"/>
    <p:sldId id="309" r:id="rId4"/>
    <p:sldId id="287" r:id="rId5"/>
    <p:sldId id="288" r:id="rId6"/>
    <p:sldId id="300" r:id="rId7"/>
    <p:sldId id="752" r:id="rId8"/>
    <p:sldId id="289" r:id="rId9"/>
    <p:sldId id="748" r:id="rId10"/>
    <p:sldId id="291" r:id="rId11"/>
    <p:sldId id="292" r:id="rId12"/>
    <p:sldId id="301" r:id="rId13"/>
    <p:sldId id="304" r:id="rId14"/>
    <p:sldId id="302" r:id="rId15"/>
    <p:sldId id="310" r:id="rId16"/>
    <p:sldId id="303" r:id="rId17"/>
    <p:sldId id="293" r:id="rId18"/>
    <p:sldId id="294" r:id="rId19"/>
    <p:sldId id="313" r:id="rId20"/>
    <p:sldId id="751" r:id="rId21"/>
    <p:sldId id="295" r:id="rId22"/>
    <p:sldId id="296" r:id="rId23"/>
    <p:sldId id="750" r:id="rId24"/>
    <p:sldId id="312" r:id="rId25"/>
    <p:sldId id="306" r:id="rId26"/>
    <p:sldId id="298" r:id="rId27"/>
    <p:sldId id="297" r:id="rId28"/>
    <p:sldId id="299" r:id="rId29"/>
  </p:sldIdLst>
  <p:sldSz cx="12192000" cy="6858000"/>
  <p:notesSz cx="6858000" cy="9144000"/>
  <p:defaultTextStyle>
    <a:defPPr>
      <a:defRPr lang="es-ES"/>
    </a:defPPr>
    <a:lvl1pPr marL="0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1pPr>
    <a:lvl2pPr marL="493685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2pPr>
    <a:lvl3pPr marL="987369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3pPr>
    <a:lvl4pPr marL="1481054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4pPr>
    <a:lvl5pPr marL="1974738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5pPr>
    <a:lvl6pPr marL="2468423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6pPr>
    <a:lvl7pPr marL="2962107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7pPr>
    <a:lvl8pPr marL="3455792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8pPr>
    <a:lvl9pPr marL="3949476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8FC5"/>
    <a:srgbClr val="4CC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1dce3f6b531350a/Escritorio/TESIS%20MICHELLE/Base%20de%20datos%20Ilal&#243;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431772151659805E-2"/>
          <c:y val="0.19794272695197229"/>
          <c:w val="0.81391529867438295"/>
          <c:h val="0.697737683744181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'[Base de datos Ilaló (1).xlsx]PREVALENCIA '!$A$3</c:f>
              <c:strCache>
                <c:ptCount val="1"/>
                <c:pt idx="0">
                  <c:v>Género Babesia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2084576748189337E-2"/>
                  <c:y val="0.2769945982361450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238AFA83-BE73-485C-83AA-D85BD19D276D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18.88%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FB0-4195-AABE-B63CFBE954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'[Base de datos Ilaló (1).xlsx]PREVALENCIA '!$C$3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B0-4195-AABE-B63CFBE9547E}"/>
            </c:ext>
          </c:extLst>
        </c:ser>
        <c:ser>
          <c:idx val="1"/>
          <c:order val="1"/>
          <c:tx>
            <c:strRef>
              <c:f>'[Base de datos Ilaló (1).xlsx]PREVALENCIA '!$A$4</c:f>
              <c:strCache>
                <c:ptCount val="1"/>
                <c:pt idx="0">
                  <c:v>Babesia bovis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5.5556162797380524E-3"/>
                  <c:y val="0.21548554033956641"/>
                </c:manualLayout>
              </c:layout>
              <c:tx>
                <c:rich>
                  <a:bodyPr/>
                  <a:lstStyle/>
                  <a:p>
                    <a:fld id="{0C0A2DAA-5577-4DFA-8F22-86AC0C58184B}" type="VALUE">
                      <a:rPr lang="en-US"/>
                      <a:pPr/>
                      <a:t>[VALOR]</a:t>
                    </a:fld>
                    <a:endParaRPr lang="en-US"/>
                  </a:p>
                  <a:p>
                    <a:endParaRPr lang="en-US"/>
                  </a:p>
                  <a:p>
                    <a:endParaRPr lang="en-US"/>
                  </a:p>
                  <a:p>
                    <a:r>
                      <a:rPr lang="en-US"/>
                      <a:t> </a:t>
                    </a:r>
                  </a:p>
                  <a:p>
                    <a:r>
                      <a:rPr lang="en-US" sz="800"/>
                      <a:t>13.29%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FB0-4195-AABE-B63CFBE954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'[Base de datos Ilaló (1).xlsx]PREVALENCIA '!$C$4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B0-4195-AABE-B63CFBE9547E}"/>
            </c:ext>
          </c:extLst>
        </c:ser>
        <c:ser>
          <c:idx val="2"/>
          <c:order val="2"/>
          <c:tx>
            <c:strRef>
              <c:f>'[Base de datos Ilaló (1).xlsx]PREVALENCIA '!$A$5</c:f>
              <c:strCache>
                <c:ptCount val="1"/>
                <c:pt idx="0">
                  <c:v>Babesia bigemina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8.3334748985919981E-3"/>
                  <c:y val="0.13345468619466203"/>
                </c:manualLayout>
              </c:layout>
              <c:tx>
                <c:rich>
                  <a:bodyPr/>
                  <a:lstStyle/>
                  <a:p>
                    <a:fld id="{65E6E6DE-199A-452C-9B51-AB17E24D1561}" type="VALUE">
                      <a:rPr lang="en-US" smtClean="0"/>
                      <a:pPr/>
                      <a:t>[VALOR]</a:t>
                    </a:fld>
                    <a:endParaRPr lang="en-US" dirty="0"/>
                  </a:p>
                  <a:p>
                    <a:r>
                      <a:rPr lang="en-US" dirty="0"/>
                      <a:t> </a:t>
                    </a:r>
                  </a:p>
                  <a:p>
                    <a:r>
                      <a:rPr lang="en-US" sz="800" dirty="0"/>
                      <a:t>5.59%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FB0-4195-AABE-B63CFBE954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'[Base de datos Ilaló (1).xlsx]PREVALENCIA '!$C$5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FB0-4195-AABE-B63CFBE954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3033855"/>
        <c:axId val="53031359"/>
        <c:axId val="0"/>
      </c:bar3DChart>
      <c:catAx>
        <c:axId val="53033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ES"/>
          </a:p>
        </c:txPr>
        <c:crossAx val="53031359"/>
        <c:crosses val="autoZero"/>
        <c:auto val="1"/>
        <c:lblAlgn val="ctr"/>
        <c:lblOffset val="100"/>
        <c:noMultiLvlLbl val="0"/>
      </c:catAx>
      <c:valAx>
        <c:axId val="53031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ES"/>
              </a:p>
              <a:p>
                <a:pPr>
                  <a:defRPr/>
                </a:pPr>
                <a:r>
                  <a:rPr lang="es-ES"/>
                  <a:t>Animales positivos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ES"/>
          </a:p>
        </c:txPr>
        <c:crossAx val="53033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E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1" u="none" strike="noStrike" kern="1200" baseline="0">
              <a:solidFill>
                <a:schemeClr val="tx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E1052-DB33-425D-919C-796F807C58F6}" type="doc">
      <dgm:prSet loTypeId="urn:microsoft.com/office/officeart/2005/8/layout/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CE148A4-FB9E-42BD-9082-7416C2FA7ECA}">
      <dgm:prSet phldrT="[Texto]" custT="1"/>
      <dgm:spPr/>
      <dgm:t>
        <a:bodyPr/>
        <a:lstStyle/>
        <a:p>
          <a:r>
            <a:rPr lang="es-MX" sz="1400" dirty="0"/>
            <a:t>Fiebre</a:t>
          </a:r>
          <a:endParaRPr lang="es-ES" sz="1400" dirty="0"/>
        </a:p>
      </dgm:t>
    </dgm:pt>
    <dgm:pt modelId="{FBE0E833-2766-48DF-8AA8-609520F8D290}" type="parTrans" cxnId="{E84715F0-43EF-4B7F-8119-CBA05FC67603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DA62AA13-885C-4D5D-A2CD-B3669F7E60E6}" type="sibTrans" cxnId="{E84715F0-43EF-4B7F-8119-CBA05FC67603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AD46B339-4182-4EC0-8D31-787F17EEFB9D}">
      <dgm:prSet phldrT="[Texto]" custT="1"/>
      <dgm:spPr/>
      <dgm:t>
        <a:bodyPr/>
        <a:lstStyle/>
        <a:p>
          <a:r>
            <a:rPr lang="es-MX" sz="1400" dirty="0"/>
            <a:t>Anemia</a:t>
          </a:r>
          <a:endParaRPr lang="es-ES" sz="1400" dirty="0"/>
        </a:p>
      </dgm:t>
    </dgm:pt>
    <dgm:pt modelId="{6D8ECEEF-07A4-430D-802A-66ABD20101BB}" type="parTrans" cxnId="{AE612DD7-4AE4-4896-A3EC-844932DA5185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4A5AD16E-3F64-460B-99C1-EEF369FA3A7F}" type="sibTrans" cxnId="{AE612DD7-4AE4-4896-A3EC-844932DA5185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83D2C3B7-E01D-48E8-B673-88450F85F20D}">
      <dgm:prSet phldrT="[Texto]" custT="1"/>
      <dgm:spPr/>
      <dgm:t>
        <a:bodyPr/>
        <a:lstStyle/>
        <a:p>
          <a:r>
            <a:rPr lang="es-ES" sz="1400"/>
            <a:t> Ictericia</a:t>
          </a:r>
          <a:endParaRPr lang="es-ES" sz="1400" dirty="0"/>
        </a:p>
      </dgm:t>
    </dgm:pt>
    <dgm:pt modelId="{88B1F6F4-2929-4EBB-B800-7AEBBAFA0C7C}" type="parTrans" cxnId="{41A15241-F569-487B-94F2-6A4ED7B707AC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32CC7ED9-A3E8-4860-B2BA-CA1B5056867C}" type="sibTrans" cxnId="{41A15241-F569-487B-94F2-6A4ED7B707AC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2D9D3D2A-5FAA-4F85-A8C5-AA77EA4D5B73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1400" dirty="0"/>
            <a:t>Hemoglobinuria</a:t>
          </a:r>
        </a:p>
      </dgm:t>
    </dgm:pt>
    <dgm:pt modelId="{3835B176-3A96-4A06-8E4B-9B21B762E6CB}" type="parTrans" cxnId="{05DDF034-3481-4453-91D5-EFF9D6DD2385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FFA6FEB3-D05F-4AF2-9E95-D7A56CBC1797}" type="sibTrans" cxnId="{05DDF034-3481-4453-91D5-EFF9D6DD2385}">
      <dgm:prSet/>
      <dgm:spPr/>
      <dgm:t>
        <a:bodyPr/>
        <a:lstStyle/>
        <a:p>
          <a:endParaRPr lang="es-ES" sz="1400">
            <a:solidFill>
              <a:schemeClr val="tx1"/>
            </a:solidFill>
          </a:endParaRPr>
        </a:p>
      </dgm:t>
    </dgm:pt>
    <dgm:pt modelId="{57AF0F81-63AB-43E4-AFBE-F5A652F53923}" type="pres">
      <dgm:prSet presAssocID="{329E1052-DB33-425D-919C-796F807C58F6}" presName="linear" presStyleCnt="0">
        <dgm:presLayoutVars>
          <dgm:dir/>
          <dgm:animLvl val="lvl"/>
          <dgm:resizeHandles val="exact"/>
        </dgm:presLayoutVars>
      </dgm:prSet>
      <dgm:spPr/>
    </dgm:pt>
    <dgm:pt modelId="{78FE8D02-8354-4809-A282-1CED52B234FB}" type="pres">
      <dgm:prSet presAssocID="{ECE148A4-FB9E-42BD-9082-7416C2FA7ECA}" presName="parentLin" presStyleCnt="0"/>
      <dgm:spPr/>
    </dgm:pt>
    <dgm:pt modelId="{154973EB-DD64-425F-B09E-C4C3BE098BC0}" type="pres">
      <dgm:prSet presAssocID="{ECE148A4-FB9E-42BD-9082-7416C2FA7ECA}" presName="parentLeftMargin" presStyleLbl="node1" presStyleIdx="0" presStyleCnt="4"/>
      <dgm:spPr/>
    </dgm:pt>
    <dgm:pt modelId="{36F92116-ADC2-478E-A727-C985C8255362}" type="pres">
      <dgm:prSet presAssocID="{ECE148A4-FB9E-42BD-9082-7416C2FA7ECA}" presName="parentText" presStyleLbl="node1" presStyleIdx="0" presStyleCnt="4" custLinFactNeighborX="43822" custLinFactNeighborY="3966">
        <dgm:presLayoutVars>
          <dgm:chMax val="0"/>
          <dgm:bulletEnabled val="1"/>
        </dgm:presLayoutVars>
      </dgm:prSet>
      <dgm:spPr/>
    </dgm:pt>
    <dgm:pt modelId="{B575881F-4C89-4734-8359-6ACC56F066D5}" type="pres">
      <dgm:prSet presAssocID="{ECE148A4-FB9E-42BD-9082-7416C2FA7ECA}" presName="negativeSpace" presStyleCnt="0"/>
      <dgm:spPr/>
    </dgm:pt>
    <dgm:pt modelId="{A3AA0842-B0AF-4819-8D88-5A716513F76E}" type="pres">
      <dgm:prSet presAssocID="{ECE148A4-FB9E-42BD-9082-7416C2FA7ECA}" presName="childText" presStyleLbl="conFgAcc1" presStyleIdx="0" presStyleCnt="4" custLinFactNeighborY="19805">
        <dgm:presLayoutVars>
          <dgm:bulletEnabled val="1"/>
        </dgm:presLayoutVars>
      </dgm:prSet>
      <dgm:spPr/>
    </dgm:pt>
    <dgm:pt modelId="{1BC2DAEF-4E91-4A40-A294-556A29401176}" type="pres">
      <dgm:prSet presAssocID="{DA62AA13-885C-4D5D-A2CD-B3669F7E60E6}" presName="spaceBetweenRectangles" presStyleCnt="0"/>
      <dgm:spPr/>
    </dgm:pt>
    <dgm:pt modelId="{8AF01FF1-47AB-4AA6-BA22-463962E8E59A}" type="pres">
      <dgm:prSet presAssocID="{AD46B339-4182-4EC0-8D31-787F17EEFB9D}" presName="parentLin" presStyleCnt="0"/>
      <dgm:spPr/>
    </dgm:pt>
    <dgm:pt modelId="{5E126CB5-2975-4292-9A0F-521F728C1499}" type="pres">
      <dgm:prSet presAssocID="{AD46B339-4182-4EC0-8D31-787F17EEFB9D}" presName="parentLeftMargin" presStyleLbl="node1" presStyleIdx="0" presStyleCnt="4"/>
      <dgm:spPr/>
    </dgm:pt>
    <dgm:pt modelId="{D714EDD2-F491-457A-BD6A-01B789334F33}" type="pres">
      <dgm:prSet presAssocID="{AD46B339-4182-4EC0-8D31-787F17EEFB9D}" presName="parentText" presStyleLbl="node1" presStyleIdx="1" presStyleCnt="4" custLinFactNeighborX="524" custLinFactNeighborY="-116">
        <dgm:presLayoutVars>
          <dgm:chMax val="0"/>
          <dgm:bulletEnabled val="1"/>
        </dgm:presLayoutVars>
      </dgm:prSet>
      <dgm:spPr/>
    </dgm:pt>
    <dgm:pt modelId="{C9E84D23-AF93-4552-95EB-D190F34CF507}" type="pres">
      <dgm:prSet presAssocID="{AD46B339-4182-4EC0-8D31-787F17EEFB9D}" presName="negativeSpace" presStyleCnt="0"/>
      <dgm:spPr/>
    </dgm:pt>
    <dgm:pt modelId="{E6006E5E-A4EA-40AE-8A9D-C6C958ADA2A0}" type="pres">
      <dgm:prSet presAssocID="{AD46B339-4182-4EC0-8D31-787F17EEFB9D}" presName="childText" presStyleLbl="conFgAcc1" presStyleIdx="1" presStyleCnt="4" custLinFactNeighborY="-2324">
        <dgm:presLayoutVars>
          <dgm:bulletEnabled val="1"/>
        </dgm:presLayoutVars>
      </dgm:prSet>
      <dgm:spPr/>
    </dgm:pt>
    <dgm:pt modelId="{120B08A1-1CEB-43E6-B119-F335FA0444BA}" type="pres">
      <dgm:prSet presAssocID="{4A5AD16E-3F64-460B-99C1-EEF369FA3A7F}" presName="spaceBetweenRectangles" presStyleCnt="0"/>
      <dgm:spPr/>
    </dgm:pt>
    <dgm:pt modelId="{49926CBC-1547-4AE8-BBD3-599F779C11BD}" type="pres">
      <dgm:prSet presAssocID="{83D2C3B7-E01D-48E8-B673-88450F85F20D}" presName="parentLin" presStyleCnt="0"/>
      <dgm:spPr/>
    </dgm:pt>
    <dgm:pt modelId="{A2C43D04-D546-4B56-BA55-7D60D009788B}" type="pres">
      <dgm:prSet presAssocID="{83D2C3B7-E01D-48E8-B673-88450F85F20D}" presName="parentLeftMargin" presStyleLbl="node1" presStyleIdx="1" presStyleCnt="4"/>
      <dgm:spPr/>
    </dgm:pt>
    <dgm:pt modelId="{7EE702B8-239D-4C76-B755-62B3B72B7CE6}" type="pres">
      <dgm:prSet presAssocID="{83D2C3B7-E01D-48E8-B673-88450F85F20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2FDDA8F-A053-4447-95C8-260D7F3868F8}" type="pres">
      <dgm:prSet presAssocID="{83D2C3B7-E01D-48E8-B673-88450F85F20D}" presName="negativeSpace" presStyleCnt="0"/>
      <dgm:spPr/>
    </dgm:pt>
    <dgm:pt modelId="{19A42CBF-F870-46BA-8F72-596A2A25E471}" type="pres">
      <dgm:prSet presAssocID="{83D2C3B7-E01D-48E8-B673-88450F85F20D}" presName="childText" presStyleLbl="conFgAcc1" presStyleIdx="2" presStyleCnt="4">
        <dgm:presLayoutVars>
          <dgm:bulletEnabled val="1"/>
        </dgm:presLayoutVars>
      </dgm:prSet>
      <dgm:spPr/>
    </dgm:pt>
    <dgm:pt modelId="{FCB79D66-FC7E-4CCD-8BE0-54D7C1D4D395}" type="pres">
      <dgm:prSet presAssocID="{32CC7ED9-A3E8-4860-B2BA-CA1B5056867C}" presName="spaceBetweenRectangles" presStyleCnt="0"/>
      <dgm:spPr/>
    </dgm:pt>
    <dgm:pt modelId="{CF6D753D-7E47-42CA-B82E-01FFCEEC4BF6}" type="pres">
      <dgm:prSet presAssocID="{2D9D3D2A-5FAA-4F85-A8C5-AA77EA4D5B73}" presName="parentLin" presStyleCnt="0"/>
      <dgm:spPr/>
    </dgm:pt>
    <dgm:pt modelId="{37E23B42-301C-4B14-A380-5EDC98FE7DF8}" type="pres">
      <dgm:prSet presAssocID="{2D9D3D2A-5FAA-4F85-A8C5-AA77EA4D5B73}" presName="parentLeftMargin" presStyleLbl="node1" presStyleIdx="2" presStyleCnt="4"/>
      <dgm:spPr/>
    </dgm:pt>
    <dgm:pt modelId="{43C5FD3C-2749-4081-8BD4-5A12B35787F5}" type="pres">
      <dgm:prSet presAssocID="{2D9D3D2A-5FAA-4F85-A8C5-AA77EA4D5B7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AC3EB30-36A4-4542-BBD9-8433F571C932}" type="pres">
      <dgm:prSet presAssocID="{2D9D3D2A-5FAA-4F85-A8C5-AA77EA4D5B73}" presName="negativeSpace" presStyleCnt="0"/>
      <dgm:spPr/>
    </dgm:pt>
    <dgm:pt modelId="{4D545F30-7622-4E38-8C48-6F8B4FE728F6}" type="pres">
      <dgm:prSet presAssocID="{2D9D3D2A-5FAA-4F85-A8C5-AA77EA4D5B73}" presName="childText" presStyleLbl="conFgAcc1" presStyleIdx="3" presStyleCnt="4">
        <dgm:presLayoutVars>
          <dgm:bulletEnabled val="1"/>
        </dgm:presLayoutVars>
      </dgm:prSet>
      <dgm:spPr>
        <a:ln>
          <a:solidFill>
            <a:schemeClr val="accent1">
              <a:lumMod val="75000"/>
            </a:schemeClr>
          </a:solidFill>
        </a:ln>
      </dgm:spPr>
    </dgm:pt>
  </dgm:ptLst>
  <dgm:cxnLst>
    <dgm:cxn modelId="{29810933-ECA7-4465-A702-9DEF10EF854A}" type="presOf" srcId="{83D2C3B7-E01D-48E8-B673-88450F85F20D}" destId="{A2C43D04-D546-4B56-BA55-7D60D009788B}" srcOrd="0" destOrd="0" presId="urn:microsoft.com/office/officeart/2005/8/layout/list1"/>
    <dgm:cxn modelId="{05DDF034-3481-4453-91D5-EFF9D6DD2385}" srcId="{329E1052-DB33-425D-919C-796F807C58F6}" destId="{2D9D3D2A-5FAA-4F85-A8C5-AA77EA4D5B73}" srcOrd="3" destOrd="0" parTransId="{3835B176-3A96-4A06-8E4B-9B21B762E6CB}" sibTransId="{FFA6FEB3-D05F-4AF2-9E95-D7A56CBC1797}"/>
    <dgm:cxn modelId="{81BC613A-9C45-4A21-9CA9-0B30038EDAE9}" type="presOf" srcId="{AD46B339-4182-4EC0-8D31-787F17EEFB9D}" destId="{D714EDD2-F491-457A-BD6A-01B789334F33}" srcOrd="1" destOrd="0" presId="urn:microsoft.com/office/officeart/2005/8/layout/list1"/>
    <dgm:cxn modelId="{032DB23F-FB57-47CB-8CF5-7C2E0B51BE7F}" type="presOf" srcId="{2D9D3D2A-5FAA-4F85-A8C5-AA77EA4D5B73}" destId="{37E23B42-301C-4B14-A380-5EDC98FE7DF8}" srcOrd="0" destOrd="0" presId="urn:microsoft.com/office/officeart/2005/8/layout/list1"/>
    <dgm:cxn modelId="{9051D85C-84B6-448D-8217-A9ED79EFDF16}" type="presOf" srcId="{ECE148A4-FB9E-42BD-9082-7416C2FA7ECA}" destId="{154973EB-DD64-425F-B09E-C4C3BE098BC0}" srcOrd="0" destOrd="0" presId="urn:microsoft.com/office/officeart/2005/8/layout/list1"/>
    <dgm:cxn modelId="{41A15241-F569-487B-94F2-6A4ED7B707AC}" srcId="{329E1052-DB33-425D-919C-796F807C58F6}" destId="{83D2C3B7-E01D-48E8-B673-88450F85F20D}" srcOrd="2" destOrd="0" parTransId="{88B1F6F4-2929-4EBB-B800-7AEBBAFA0C7C}" sibTransId="{32CC7ED9-A3E8-4860-B2BA-CA1B5056867C}"/>
    <dgm:cxn modelId="{DC3FB671-7CAD-4613-8584-4C5C618E706C}" type="presOf" srcId="{329E1052-DB33-425D-919C-796F807C58F6}" destId="{57AF0F81-63AB-43E4-AFBE-F5A652F53923}" srcOrd="0" destOrd="0" presId="urn:microsoft.com/office/officeart/2005/8/layout/list1"/>
    <dgm:cxn modelId="{276E2D8A-B389-422E-984E-9369B4357276}" type="presOf" srcId="{ECE148A4-FB9E-42BD-9082-7416C2FA7ECA}" destId="{36F92116-ADC2-478E-A727-C985C8255362}" srcOrd="1" destOrd="0" presId="urn:microsoft.com/office/officeart/2005/8/layout/list1"/>
    <dgm:cxn modelId="{43C2329E-A1A2-4495-8CAB-D82F8E78D0DE}" type="presOf" srcId="{AD46B339-4182-4EC0-8D31-787F17EEFB9D}" destId="{5E126CB5-2975-4292-9A0F-521F728C1499}" srcOrd="0" destOrd="0" presId="urn:microsoft.com/office/officeart/2005/8/layout/list1"/>
    <dgm:cxn modelId="{AE612DD7-4AE4-4896-A3EC-844932DA5185}" srcId="{329E1052-DB33-425D-919C-796F807C58F6}" destId="{AD46B339-4182-4EC0-8D31-787F17EEFB9D}" srcOrd="1" destOrd="0" parTransId="{6D8ECEEF-07A4-430D-802A-66ABD20101BB}" sibTransId="{4A5AD16E-3F64-460B-99C1-EEF369FA3A7F}"/>
    <dgm:cxn modelId="{E84715F0-43EF-4B7F-8119-CBA05FC67603}" srcId="{329E1052-DB33-425D-919C-796F807C58F6}" destId="{ECE148A4-FB9E-42BD-9082-7416C2FA7ECA}" srcOrd="0" destOrd="0" parTransId="{FBE0E833-2766-48DF-8AA8-609520F8D290}" sibTransId="{DA62AA13-885C-4D5D-A2CD-B3669F7E60E6}"/>
    <dgm:cxn modelId="{87872EF0-5273-43C0-B876-A959A7F0E6AB}" type="presOf" srcId="{2D9D3D2A-5FAA-4F85-A8C5-AA77EA4D5B73}" destId="{43C5FD3C-2749-4081-8BD4-5A12B35787F5}" srcOrd="1" destOrd="0" presId="urn:microsoft.com/office/officeart/2005/8/layout/list1"/>
    <dgm:cxn modelId="{1DDE59F9-9264-460E-8563-5AD1CC48A207}" type="presOf" srcId="{83D2C3B7-E01D-48E8-B673-88450F85F20D}" destId="{7EE702B8-239D-4C76-B755-62B3B72B7CE6}" srcOrd="1" destOrd="0" presId="urn:microsoft.com/office/officeart/2005/8/layout/list1"/>
    <dgm:cxn modelId="{2AB9D253-7CFF-4600-9BAF-47560B001ABD}" type="presParOf" srcId="{57AF0F81-63AB-43E4-AFBE-F5A652F53923}" destId="{78FE8D02-8354-4809-A282-1CED52B234FB}" srcOrd="0" destOrd="0" presId="urn:microsoft.com/office/officeart/2005/8/layout/list1"/>
    <dgm:cxn modelId="{43B4F5E3-1C77-435B-8E39-ED5BBF47FC6D}" type="presParOf" srcId="{78FE8D02-8354-4809-A282-1CED52B234FB}" destId="{154973EB-DD64-425F-B09E-C4C3BE098BC0}" srcOrd="0" destOrd="0" presId="urn:microsoft.com/office/officeart/2005/8/layout/list1"/>
    <dgm:cxn modelId="{4CF1227F-A1F5-4530-86A7-45E5901DF674}" type="presParOf" srcId="{78FE8D02-8354-4809-A282-1CED52B234FB}" destId="{36F92116-ADC2-478E-A727-C985C8255362}" srcOrd="1" destOrd="0" presId="urn:microsoft.com/office/officeart/2005/8/layout/list1"/>
    <dgm:cxn modelId="{B33CBA06-47B9-46EA-B62E-BFA4F57238A9}" type="presParOf" srcId="{57AF0F81-63AB-43E4-AFBE-F5A652F53923}" destId="{B575881F-4C89-4734-8359-6ACC56F066D5}" srcOrd="1" destOrd="0" presId="urn:microsoft.com/office/officeart/2005/8/layout/list1"/>
    <dgm:cxn modelId="{426F1960-C491-4076-849B-53A887815E7F}" type="presParOf" srcId="{57AF0F81-63AB-43E4-AFBE-F5A652F53923}" destId="{A3AA0842-B0AF-4819-8D88-5A716513F76E}" srcOrd="2" destOrd="0" presId="urn:microsoft.com/office/officeart/2005/8/layout/list1"/>
    <dgm:cxn modelId="{5867096A-F4C8-408F-A909-292833AC9B4A}" type="presParOf" srcId="{57AF0F81-63AB-43E4-AFBE-F5A652F53923}" destId="{1BC2DAEF-4E91-4A40-A294-556A29401176}" srcOrd="3" destOrd="0" presId="urn:microsoft.com/office/officeart/2005/8/layout/list1"/>
    <dgm:cxn modelId="{9331CFB7-0EA2-4BC8-838D-96849AB14CDB}" type="presParOf" srcId="{57AF0F81-63AB-43E4-AFBE-F5A652F53923}" destId="{8AF01FF1-47AB-4AA6-BA22-463962E8E59A}" srcOrd="4" destOrd="0" presId="urn:microsoft.com/office/officeart/2005/8/layout/list1"/>
    <dgm:cxn modelId="{E67A3A28-3309-4904-8CE8-4157E818770E}" type="presParOf" srcId="{8AF01FF1-47AB-4AA6-BA22-463962E8E59A}" destId="{5E126CB5-2975-4292-9A0F-521F728C1499}" srcOrd="0" destOrd="0" presId="urn:microsoft.com/office/officeart/2005/8/layout/list1"/>
    <dgm:cxn modelId="{01D75FD2-A8A8-4F2F-9603-CBA43EF77546}" type="presParOf" srcId="{8AF01FF1-47AB-4AA6-BA22-463962E8E59A}" destId="{D714EDD2-F491-457A-BD6A-01B789334F33}" srcOrd="1" destOrd="0" presId="urn:microsoft.com/office/officeart/2005/8/layout/list1"/>
    <dgm:cxn modelId="{9DB22135-877F-4D99-B216-F50DCAE6B56C}" type="presParOf" srcId="{57AF0F81-63AB-43E4-AFBE-F5A652F53923}" destId="{C9E84D23-AF93-4552-95EB-D190F34CF507}" srcOrd="5" destOrd="0" presId="urn:microsoft.com/office/officeart/2005/8/layout/list1"/>
    <dgm:cxn modelId="{E57D3D6F-910F-48FC-AB8E-96FAB5561A90}" type="presParOf" srcId="{57AF0F81-63AB-43E4-AFBE-F5A652F53923}" destId="{E6006E5E-A4EA-40AE-8A9D-C6C958ADA2A0}" srcOrd="6" destOrd="0" presId="urn:microsoft.com/office/officeart/2005/8/layout/list1"/>
    <dgm:cxn modelId="{BB81F0FA-A2A5-4CBD-9326-59E9213A4EB5}" type="presParOf" srcId="{57AF0F81-63AB-43E4-AFBE-F5A652F53923}" destId="{120B08A1-1CEB-43E6-B119-F335FA0444BA}" srcOrd="7" destOrd="0" presId="urn:microsoft.com/office/officeart/2005/8/layout/list1"/>
    <dgm:cxn modelId="{5D9D764B-18C7-4362-8E97-6E23048F2214}" type="presParOf" srcId="{57AF0F81-63AB-43E4-AFBE-F5A652F53923}" destId="{49926CBC-1547-4AE8-BBD3-599F779C11BD}" srcOrd="8" destOrd="0" presId="urn:microsoft.com/office/officeart/2005/8/layout/list1"/>
    <dgm:cxn modelId="{A6162E9A-D913-41EA-9863-5DC3D30E3C9F}" type="presParOf" srcId="{49926CBC-1547-4AE8-BBD3-599F779C11BD}" destId="{A2C43D04-D546-4B56-BA55-7D60D009788B}" srcOrd="0" destOrd="0" presId="urn:microsoft.com/office/officeart/2005/8/layout/list1"/>
    <dgm:cxn modelId="{F6BB4880-A18B-4C31-A9A7-4792678E7ACC}" type="presParOf" srcId="{49926CBC-1547-4AE8-BBD3-599F779C11BD}" destId="{7EE702B8-239D-4C76-B755-62B3B72B7CE6}" srcOrd="1" destOrd="0" presId="urn:microsoft.com/office/officeart/2005/8/layout/list1"/>
    <dgm:cxn modelId="{1C0901AF-2A66-450B-95DD-4B6A8DEAD1BF}" type="presParOf" srcId="{57AF0F81-63AB-43E4-AFBE-F5A652F53923}" destId="{62FDDA8F-A053-4447-95C8-260D7F3868F8}" srcOrd="9" destOrd="0" presId="urn:microsoft.com/office/officeart/2005/8/layout/list1"/>
    <dgm:cxn modelId="{96234A2C-5D1F-4033-BFB9-3207AAE0EA56}" type="presParOf" srcId="{57AF0F81-63AB-43E4-AFBE-F5A652F53923}" destId="{19A42CBF-F870-46BA-8F72-596A2A25E471}" srcOrd="10" destOrd="0" presId="urn:microsoft.com/office/officeart/2005/8/layout/list1"/>
    <dgm:cxn modelId="{5C0936AD-4D8A-4FBB-A1E4-C9CE0F7BB60E}" type="presParOf" srcId="{57AF0F81-63AB-43E4-AFBE-F5A652F53923}" destId="{FCB79D66-FC7E-4CCD-8BE0-54D7C1D4D395}" srcOrd="11" destOrd="0" presId="urn:microsoft.com/office/officeart/2005/8/layout/list1"/>
    <dgm:cxn modelId="{AF633AF6-D79F-4E72-9917-80E99CABBE26}" type="presParOf" srcId="{57AF0F81-63AB-43E4-AFBE-F5A652F53923}" destId="{CF6D753D-7E47-42CA-B82E-01FFCEEC4BF6}" srcOrd="12" destOrd="0" presId="urn:microsoft.com/office/officeart/2005/8/layout/list1"/>
    <dgm:cxn modelId="{89C74780-CBA2-44E8-B1EE-7EC424FEC495}" type="presParOf" srcId="{CF6D753D-7E47-42CA-B82E-01FFCEEC4BF6}" destId="{37E23B42-301C-4B14-A380-5EDC98FE7DF8}" srcOrd="0" destOrd="0" presId="urn:microsoft.com/office/officeart/2005/8/layout/list1"/>
    <dgm:cxn modelId="{4EBF835F-CD89-4C0A-AC94-D446451FBED3}" type="presParOf" srcId="{CF6D753D-7E47-42CA-B82E-01FFCEEC4BF6}" destId="{43C5FD3C-2749-4081-8BD4-5A12B35787F5}" srcOrd="1" destOrd="0" presId="urn:microsoft.com/office/officeart/2005/8/layout/list1"/>
    <dgm:cxn modelId="{A9016325-5F3C-42B1-8BAF-0787B2114039}" type="presParOf" srcId="{57AF0F81-63AB-43E4-AFBE-F5A652F53923}" destId="{1AC3EB30-36A4-4542-BBD9-8433F571C932}" srcOrd="13" destOrd="0" presId="urn:microsoft.com/office/officeart/2005/8/layout/list1"/>
    <dgm:cxn modelId="{DB8445A1-A0B9-4B2F-B8AC-3EDBAC576FF4}" type="presParOf" srcId="{57AF0F81-63AB-43E4-AFBE-F5A652F53923}" destId="{4D545F30-7622-4E38-8C48-6F8B4FE728F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085CD6-062A-4B46-B9FD-3E2452EF588B}" type="doc">
      <dgm:prSet loTypeId="urn:microsoft.com/office/officeart/2005/8/layout/vList6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9E7BADB9-592A-4E71-9DA0-BF1A447FB933}">
      <dgm:prSet phldrT="[Texto]" custT="1"/>
      <dgm:spPr/>
      <dgm:t>
        <a:bodyPr/>
        <a:lstStyle/>
        <a:p>
          <a:pPr algn="ctr"/>
          <a:r>
            <a:rPr lang="es-MX" sz="1600" dirty="0">
              <a:latin typeface="Calibri" panose="020F0502020204030204" pitchFamily="34" charset="0"/>
              <a:cs typeface="Calibri" panose="020F0502020204030204" pitchFamily="34" charset="0"/>
            </a:rPr>
            <a:t>20 especímenes</a:t>
          </a:r>
          <a:endParaRPr lang="es-E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500661-A15A-4296-8F84-EF87D68B2F58}" type="parTrans" cxnId="{AC1ECE3F-EF37-4724-B517-7B9BE8FEEDF7}">
      <dgm:prSet/>
      <dgm:spPr/>
      <dgm:t>
        <a:bodyPr/>
        <a:lstStyle/>
        <a:p>
          <a:pPr algn="ctr"/>
          <a:endParaRPr lang="es-E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41435A-13A5-44B8-B2F5-AD8B7DD74982}" type="sibTrans" cxnId="{AC1ECE3F-EF37-4724-B517-7B9BE8FEEDF7}">
      <dgm:prSet/>
      <dgm:spPr/>
      <dgm:t>
        <a:bodyPr/>
        <a:lstStyle/>
        <a:p>
          <a:pPr algn="ctr"/>
          <a:endParaRPr lang="es-E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89E701-0C64-4EAA-9A63-42527B38F436}">
      <dgm:prSet phldrT="[Texto]" custT="1"/>
      <dgm:spPr/>
      <dgm:t>
        <a:bodyPr/>
        <a:lstStyle/>
        <a:p>
          <a:pPr algn="ctr"/>
          <a:r>
            <a:rPr lang="es-MX" sz="1600" dirty="0">
              <a:latin typeface="Calibri" panose="020F0502020204030204" pitchFamily="34" charset="0"/>
              <a:cs typeface="Calibri" panose="020F0502020204030204" pitchFamily="34" charset="0"/>
            </a:rPr>
            <a:t>16 hembras</a:t>
          </a:r>
          <a:endParaRPr lang="es-E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2A5297-ED38-464A-989A-BAE1C1DB0A96}" type="parTrans" cxnId="{6224026C-6AFF-4416-A2B6-12955A610FB1}">
      <dgm:prSet/>
      <dgm:spPr/>
      <dgm:t>
        <a:bodyPr/>
        <a:lstStyle/>
        <a:p>
          <a:pPr algn="ctr"/>
          <a:endParaRPr lang="es-E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B278EF-F700-4309-A694-EF589DF9E516}" type="sibTrans" cxnId="{6224026C-6AFF-4416-A2B6-12955A610FB1}">
      <dgm:prSet/>
      <dgm:spPr/>
      <dgm:t>
        <a:bodyPr/>
        <a:lstStyle/>
        <a:p>
          <a:pPr algn="ctr"/>
          <a:endParaRPr lang="es-E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877578-343B-486A-A482-1CF1BE22C6AC}">
      <dgm:prSet phldrT="[Texto]" custT="1"/>
      <dgm:spPr/>
      <dgm:t>
        <a:bodyPr/>
        <a:lstStyle/>
        <a:p>
          <a:pPr algn="ctr"/>
          <a:r>
            <a:rPr lang="es-MX" sz="1600" dirty="0">
              <a:latin typeface="Calibri" panose="020F0502020204030204" pitchFamily="34" charset="0"/>
              <a:cs typeface="Calibri" panose="020F0502020204030204" pitchFamily="34" charset="0"/>
            </a:rPr>
            <a:t>4 machos</a:t>
          </a:r>
          <a:endParaRPr lang="es-E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653D9F-5C36-4915-B175-8292A3539265}" type="parTrans" cxnId="{8360B78B-5CEE-49A4-A7DF-7F38A5490F59}">
      <dgm:prSet/>
      <dgm:spPr/>
      <dgm:t>
        <a:bodyPr/>
        <a:lstStyle/>
        <a:p>
          <a:pPr algn="ctr"/>
          <a:endParaRPr lang="es-E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019DE9-0819-4CED-9EA3-DEADA811AA70}" type="sibTrans" cxnId="{8360B78B-5CEE-49A4-A7DF-7F38A5490F59}">
      <dgm:prSet/>
      <dgm:spPr/>
      <dgm:t>
        <a:bodyPr/>
        <a:lstStyle/>
        <a:p>
          <a:pPr algn="ctr"/>
          <a:endParaRPr lang="es-E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C7A33C-117F-48F1-AD33-2E848DFCF07B}" type="pres">
      <dgm:prSet presAssocID="{04085CD6-062A-4B46-B9FD-3E2452EF588B}" presName="Name0" presStyleCnt="0">
        <dgm:presLayoutVars>
          <dgm:dir/>
          <dgm:animLvl val="lvl"/>
          <dgm:resizeHandles/>
        </dgm:presLayoutVars>
      </dgm:prSet>
      <dgm:spPr/>
    </dgm:pt>
    <dgm:pt modelId="{D606E6FE-6A23-4E7B-86E5-AF5306D99B55}" type="pres">
      <dgm:prSet presAssocID="{9E7BADB9-592A-4E71-9DA0-BF1A447FB933}" presName="linNode" presStyleCnt="0"/>
      <dgm:spPr/>
    </dgm:pt>
    <dgm:pt modelId="{F34E4C22-AB81-4E00-BEDD-495FACEDAFFD}" type="pres">
      <dgm:prSet presAssocID="{9E7BADB9-592A-4E71-9DA0-BF1A447FB933}" presName="parentShp" presStyleLbl="node1" presStyleIdx="0" presStyleCnt="1" custScaleX="118368" custLinFactNeighborX="1140">
        <dgm:presLayoutVars>
          <dgm:bulletEnabled val="1"/>
        </dgm:presLayoutVars>
      </dgm:prSet>
      <dgm:spPr/>
    </dgm:pt>
    <dgm:pt modelId="{CE3DFDA3-0650-4B8E-AF9A-2B93CAA113BA}" type="pres">
      <dgm:prSet presAssocID="{9E7BADB9-592A-4E71-9DA0-BF1A447FB933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63B15612-2B04-4821-AFCB-BD8321ECF698}" type="presOf" srcId="{9E7BADB9-592A-4E71-9DA0-BF1A447FB933}" destId="{F34E4C22-AB81-4E00-BEDD-495FACEDAFFD}" srcOrd="0" destOrd="0" presId="urn:microsoft.com/office/officeart/2005/8/layout/vList6"/>
    <dgm:cxn modelId="{AC1ECE3F-EF37-4724-B517-7B9BE8FEEDF7}" srcId="{04085CD6-062A-4B46-B9FD-3E2452EF588B}" destId="{9E7BADB9-592A-4E71-9DA0-BF1A447FB933}" srcOrd="0" destOrd="0" parTransId="{1E500661-A15A-4296-8F84-EF87D68B2F58}" sibTransId="{A541435A-13A5-44B8-B2F5-AD8B7DD74982}"/>
    <dgm:cxn modelId="{6224026C-6AFF-4416-A2B6-12955A610FB1}" srcId="{9E7BADB9-592A-4E71-9DA0-BF1A447FB933}" destId="{7189E701-0C64-4EAA-9A63-42527B38F436}" srcOrd="0" destOrd="0" parTransId="{8B2A5297-ED38-464A-989A-BAE1C1DB0A96}" sibTransId="{EBB278EF-F700-4309-A694-EF589DF9E516}"/>
    <dgm:cxn modelId="{8360B78B-5CEE-49A4-A7DF-7F38A5490F59}" srcId="{9E7BADB9-592A-4E71-9DA0-BF1A447FB933}" destId="{77877578-343B-486A-A482-1CF1BE22C6AC}" srcOrd="1" destOrd="0" parTransId="{B5653D9F-5C36-4915-B175-8292A3539265}" sibTransId="{F0019DE9-0819-4CED-9EA3-DEADA811AA70}"/>
    <dgm:cxn modelId="{C6886EC9-ED91-4197-B7F2-4E7ABB65DFF0}" type="presOf" srcId="{77877578-343B-486A-A482-1CF1BE22C6AC}" destId="{CE3DFDA3-0650-4B8E-AF9A-2B93CAA113BA}" srcOrd="0" destOrd="1" presId="urn:microsoft.com/office/officeart/2005/8/layout/vList6"/>
    <dgm:cxn modelId="{2E1927EE-519C-4A81-A386-C52F1DC6B20F}" type="presOf" srcId="{04085CD6-062A-4B46-B9FD-3E2452EF588B}" destId="{37C7A33C-117F-48F1-AD33-2E848DFCF07B}" srcOrd="0" destOrd="0" presId="urn:microsoft.com/office/officeart/2005/8/layout/vList6"/>
    <dgm:cxn modelId="{9BA3CBEF-CC71-496C-AE05-8C5D4F18862F}" type="presOf" srcId="{7189E701-0C64-4EAA-9A63-42527B38F436}" destId="{CE3DFDA3-0650-4B8E-AF9A-2B93CAA113BA}" srcOrd="0" destOrd="0" presId="urn:microsoft.com/office/officeart/2005/8/layout/vList6"/>
    <dgm:cxn modelId="{AE629FF2-B2B8-4F5A-99D0-B05B44551109}" type="presParOf" srcId="{37C7A33C-117F-48F1-AD33-2E848DFCF07B}" destId="{D606E6FE-6A23-4E7B-86E5-AF5306D99B55}" srcOrd="0" destOrd="0" presId="urn:microsoft.com/office/officeart/2005/8/layout/vList6"/>
    <dgm:cxn modelId="{3E363033-C88B-4015-8A46-705589524435}" type="presParOf" srcId="{D606E6FE-6A23-4E7B-86E5-AF5306D99B55}" destId="{F34E4C22-AB81-4E00-BEDD-495FACEDAFFD}" srcOrd="0" destOrd="0" presId="urn:microsoft.com/office/officeart/2005/8/layout/vList6"/>
    <dgm:cxn modelId="{FD7AC2A5-AEE2-4455-AB51-38F3990307B8}" type="presParOf" srcId="{D606E6FE-6A23-4E7B-86E5-AF5306D99B55}" destId="{CE3DFDA3-0650-4B8E-AF9A-2B93CAA113B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6055B9-E476-406C-ADB5-51932BDC4D21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0E33719-45DB-4B03-8F1B-AEEE5350EB21}">
      <dgm:prSet phldrT="[Texto]"/>
      <dgm:spPr/>
      <dgm:t>
        <a:bodyPr/>
        <a:lstStyle/>
        <a:p>
          <a:r>
            <a:rPr lang="es-MX" dirty="0"/>
            <a:t>Claves entomológicas</a:t>
          </a:r>
          <a:endParaRPr lang="es-ES" dirty="0"/>
        </a:p>
      </dgm:t>
    </dgm:pt>
    <dgm:pt modelId="{C2DADBA2-11E8-4C17-87E9-E6CBCD6BBF53}" type="parTrans" cxnId="{F31DAFC9-9E0D-42D3-8545-19F232A0ADBC}">
      <dgm:prSet/>
      <dgm:spPr/>
      <dgm:t>
        <a:bodyPr/>
        <a:lstStyle/>
        <a:p>
          <a:endParaRPr lang="es-ES"/>
        </a:p>
      </dgm:t>
    </dgm:pt>
    <dgm:pt modelId="{A057B91C-2BBB-4C37-B48F-EDDC38EC37E6}" type="sibTrans" cxnId="{F31DAFC9-9E0D-42D3-8545-19F232A0ADBC}">
      <dgm:prSet/>
      <dgm:spPr/>
      <dgm:t>
        <a:bodyPr/>
        <a:lstStyle/>
        <a:p>
          <a:endParaRPr lang="es-ES"/>
        </a:p>
      </dgm:t>
    </dgm:pt>
    <dgm:pt modelId="{F3A39BBE-0AAA-474E-AD16-471472D1ECD0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dirty="0"/>
            <a:t>Guía de identificación de especies</a:t>
          </a:r>
          <a:endParaRPr lang="es-ES" dirty="0"/>
        </a:p>
      </dgm:t>
    </dgm:pt>
    <dgm:pt modelId="{A83F0C45-69DA-4BE5-BAA0-CE99FBE8114D}" type="parTrans" cxnId="{2FBB3AC9-316F-4154-943F-B497FF0594FE}">
      <dgm:prSet/>
      <dgm:spPr/>
      <dgm:t>
        <a:bodyPr/>
        <a:lstStyle/>
        <a:p>
          <a:endParaRPr lang="es-ES"/>
        </a:p>
      </dgm:t>
    </dgm:pt>
    <dgm:pt modelId="{F55770ED-D3C5-4E8A-BAE4-98828DE469DD}" type="sibTrans" cxnId="{2FBB3AC9-316F-4154-943F-B497FF0594FE}">
      <dgm:prSet/>
      <dgm:spPr/>
      <dgm:t>
        <a:bodyPr/>
        <a:lstStyle/>
        <a:p>
          <a:endParaRPr lang="es-ES"/>
        </a:p>
      </dgm:t>
    </dgm:pt>
    <dgm:pt modelId="{B0381D5E-3693-4FFC-8EB9-5699AB017C87}" type="pres">
      <dgm:prSet presAssocID="{7D6055B9-E476-406C-ADB5-51932BDC4D21}" presName="linear" presStyleCnt="0">
        <dgm:presLayoutVars>
          <dgm:dir/>
          <dgm:animLvl val="lvl"/>
          <dgm:resizeHandles val="exact"/>
        </dgm:presLayoutVars>
      </dgm:prSet>
      <dgm:spPr/>
    </dgm:pt>
    <dgm:pt modelId="{147EAA45-1FDF-4C63-B7EF-1D072A64E994}" type="pres">
      <dgm:prSet presAssocID="{50E33719-45DB-4B03-8F1B-AEEE5350EB21}" presName="parentLin" presStyleCnt="0"/>
      <dgm:spPr/>
    </dgm:pt>
    <dgm:pt modelId="{8605CDD5-236C-4071-93E4-61684AE799AB}" type="pres">
      <dgm:prSet presAssocID="{50E33719-45DB-4B03-8F1B-AEEE5350EB21}" presName="parentLeftMargin" presStyleLbl="node1" presStyleIdx="0" presStyleCnt="2"/>
      <dgm:spPr/>
    </dgm:pt>
    <dgm:pt modelId="{DF981E99-7CEB-46DC-A38C-2E334FCF1125}" type="pres">
      <dgm:prSet presAssocID="{50E33719-45DB-4B03-8F1B-AEEE5350EB2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4BB9D9C-A2FF-4CDA-924E-4A513B831A50}" type="pres">
      <dgm:prSet presAssocID="{50E33719-45DB-4B03-8F1B-AEEE5350EB21}" presName="negativeSpace" presStyleCnt="0"/>
      <dgm:spPr/>
    </dgm:pt>
    <dgm:pt modelId="{01F95AF9-7445-4DEB-8633-427245E9A9FF}" type="pres">
      <dgm:prSet presAssocID="{50E33719-45DB-4B03-8F1B-AEEE5350EB21}" presName="childText" presStyleLbl="conFgAcc1" presStyleIdx="0" presStyleCnt="2">
        <dgm:presLayoutVars>
          <dgm:bulletEnabled val="1"/>
        </dgm:presLayoutVars>
      </dgm:prSet>
      <dgm:spPr/>
    </dgm:pt>
    <dgm:pt modelId="{EA9BAD18-4E04-465D-A0F0-3810680169B8}" type="pres">
      <dgm:prSet presAssocID="{A057B91C-2BBB-4C37-B48F-EDDC38EC37E6}" presName="spaceBetweenRectangles" presStyleCnt="0"/>
      <dgm:spPr/>
    </dgm:pt>
    <dgm:pt modelId="{42AC7901-A014-4A81-AAA8-ED8E853838B5}" type="pres">
      <dgm:prSet presAssocID="{F3A39BBE-0AAA-474E-AD16-471472D1ECD0}" presName="parentLin" presStyleCnt="0"/>
      <dgm:spPr/>
    </dgm:pt>
    <dgm:pt modelId="{DFC64685-0B3E-4AF7-B406-E39A8A87D2E8}" type="pres">
      <dgm:prSet presAssocID="{F3A39BBE-0AAA-474E-AD16-471472D1ECD0}" presName="parentLeftMargin" presStyleLbl="node1" presStyleIdx="0" presStyleCnt="2"/>
      <dgm:spPr/>
    </dgm:pt>
    <dgm:pt modelId="{551E25BD-9F24-4B56-8523-DF5B2AD652ED}" type="pres">
      <dgm:prSet presAssocID="{F3A39BBE-0AAA-474E-AD16-471472D1ECD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EC70678-75A7-42D9-ADEF-4ED69C7C1939}" type="pres">
      <dgm:prSet presAssocID="{F3A39BBE-0AAA-474E-AD16-471472D1ECD0}" presName="negativeSpace" presStyleCnt="0"/>
      <dgm:spPr/>
    </dgm:pt>
    <dgm:pt modelId="{E5377C95-E996-421D-BA32-BAD4DD1149AC}" type="pres">
      <dgm:prSet presAssocID="{F3A39BBE-0AAA-474E-AD16-471472D1ECD0}" presName="childText" presStyleLbl="conFgAcc1" presStyleIdx="1" presStyleCnt="2">
        <dgm:presLayoutVars>
          <dgm:bulletEnabled val="1"/>
        </dgm:presLayoutVars>
      </dgm:prSet>
      <dgm:spPr>
        <a:ln>
          <a:solidFill>
            <a:schemeClr val="accent1">
              <a:lumMod val="75000"/>
            </a:schemeClr>
          </a:solidFill>
        </a:ln>
      </dgm:spPr>
    </dgm:pt>
  </dgm:ptLst>
  <dgm:cxnLst>
    <dgm:cxn modelId="{604F1277-D621-41D3-9F49-A5039FD3E9E9}" type="presOf" srcId="{7D6055B9-E476-406C-ADB5-51932BDC4D21}" destId="{B0381D5E-3693-4FFC-8EB9-5699AB017C87}" srcOrd="0" destOrd="0" presId="urn:microsoft.com/office/officeart/2005/8/layout/list1"/>
    <dgm:cxn modelId="{51AE135A-858B-4F64-9D49-1D1013C7F26D}" type="presOf" srcId="{50E33719-45DB-4B03-8F1B-AEEE5350EB21}" destId="{DF981E99-7CEB-46DC-A38C-2E334FCF1125}" srcOrd="1" destOrd="0" presId="urn:microsoft.com/office/officeart/2005/8/layout/list1"/>
    <dgm:cxn modelId="{CBCE4A8A-6200-4997-BDEC-032AF075F386}" type="presOf" srcId="{F3A39BBE-0AAA-474E-AD16-471472D1ECD0}" destId="{551E25BD-9F24-4B56-8523-DF5B2AD652ED}" srcOrd="1" destOrd="0" presId="urn:microsoft.com/office/officeart/2005/8/layout/list1"/>
    <dgm:cxn modelId="{FD2458A6-8396-4B93-BF5E-898F0D6FA6DE}" type="presOf" srcId="{50E33719-45DB-4B03-8F1B-AEEE5350EB21}" destId="{8605CDD5-236C-4071-93E4-61684AE799AB}" srcOrd="0" destOrd="0" presId="urn:microsoft.com/office/officeart/2005/8/layout/list1"/>
    <dgm:cxn modelId="{2FBB3AC9-316F-4154-943F-B497FF0594FE}" srcId="{7D6055B9-E476-406C-ADB5-51932BDC4D21}" destId="{F3A39BBE-0AAA-474E-AD16-471472D1ECD0}" srcOrd="1" destOrd="0" parTransId="{A83F0C45-69DA-4BE5-BAA0-CE99FBE8114D}" sibTransId="{F55770ED-D3C5-4E8A-BAE4-98828DE469DD}"/>
    <dgm:cxn modelId="{F31DAFC9-9E0D-42D3-8545-19F232A0ADBC}" srcId="{7D6055B9-E476-406C-ADB5-51932BDC4D21}" destId="{50E33719-45DB-4B03-8F1B-AEEE5350EB21}" srcOrd="0" destOrd="0" parTransId="{C2DADBA2-11E8-4C17-87E9-E6CBCD6BBF53}" sibTransId="{A057B91C-2BBB-4C37-B48F-EDDC38EC37E6}"/>
    <dgm:cxn modelId="{6F5465E1-1093-4070-A37F-EF5E216E782E}" type="presOf" srcId="{F3A39BBE-0AAA-474E-AD16-471472D1ECD0}" destId="{DFC64685-0B3E-4AF7-B406-E39A8A87D2E8}" srcOrd="0" destOrd="0" presId="urn:microsoft.com/office/officeart/2005/8/layout/list1"/>
    <dgm:cxn modelId="{E5100509-1A4A-4EF4-BB2F-87C9B996C4E0}" type="presParOf" srcId="{B0381D5E-3693-4FFC-8EB9-5699AB017C87}" destId="{147EAA45-1FDF-4C63-B7EF-1D072A64E994}" srcOrd="0" destOrd="0" presId="urn:microsoft.com/office/officeart/2005/8/layout/list1"/>
    <dgm:cxn modelId="{B3D659AD-C6E1-409F-BB3C-6E9FE6768413}" type="presParOf" srcId="{147EAA45-1FDF-4C63-B7EF-1D072A64E994}" destId="{8605CDD5-236C-4071-93E4-61684AE799AB}" srcOrd="0" destOrd="0" presId="urn:microsoft.com/office/officeart/2005/8/layout/list1"/>
    <dgm:cxn modelId="{5A41C100-0A42-44D8-9A2E-E95D2249C6FA}" type="presParOf" srcId="{147EAA45-1FDF-4C63-B7EF-1D072A64E994}" destId="{DF981E99-7CEB-46DC-A38C-2E334FCF1125}" srcOrd="1" destOrd="0" presId="urn:microsoft.com/office/officeart/2005/8/layout/list1"/>
    <dgm:cxn modelId="{3DDBBE93-34B0-4D62-9BC5-FFD7AECABF10}" type="presParOf" srcId="{B0381D5E-3693-4FFC-8EB9-5699AB017C87}" destId="{F4BB9D9C-A2FF-4CDA-924E-4A513B831A50}" srcOrd="1" destOrd="0" presId="urn:microsoft.com/office/officeart/2005/8/layout/list1"/>
    <dgm:cxn modelId="{775E76AD-6712-44F9-AA45-D146B1DE5BEC}" type="presParOf" srcId="{B0381D5E-3693-4FFC-8EB9-5699AB017C87}" destId="{01F95AF9-7445-4DEB-8633-427245E9A9FF}" srcOrd="2" destOrd="0" presId="urn:microsoft.com/office/officeart/2005/8/layout/list1"/>
    <dgm:cxn modelId="{27AC3C45-5941-4B12-89ED-93FC563A5881}" type="presParOf" srcId="{B0381D5E-3693-4FFC-8EB9-5699AB017C87}" destId="{EA9BAD18-4E04-465D-A0F0-3810680169B8}" srcOrd="3" destOrd="0" presId="urn:microsoft.com/office/officeart/2005/8/layout/list1"/>
    <dgm:cxn modelId="{0123042C-4A9F-44A6-8D26-5846BEFEF4C3}" type="presParOf" srcId="{B0381D5E-3693-4FFC-8EB9-5699AB017C87}" destId="{42AC7901-A014-4A81-AAA8-ED8E853838B5}" srcOrd="4" destOrd="0" presId="urn:microsoft.com/office/officeart/2005/8/layout/list1"/>
    <dgm:cxn modelId="{B17288A3-92F1-41A4-B761-D0CECD8D7922}" type="presParOf" srcId="{42AC7901-A014-4A81-AAA8-ED8E853838B5}" destId="{DFC64685-0B3E-4AF7-B406-E39A8A87D2E8}" srcOrd="0" destOrd="0" presId="urn:microsoft.com/office/officeart/2005/8/layout/list1"/>
    <dgm:cxn modelId="{8FF44570-940D-4FA6-9E73-885B049EEAB0}" type="presParOf" srcId="{42AC7901-A014-4A81-AAA8-ED8E853838B5}" destId="{551E25BD-9F24-4B56-8523-DF5B2AD652ED}" srcOrd="1" destOrd="0" presId="urn:microsoft.com/office/officeart/2005/8/layout/list1"/>
    <dgm:cxn modelId="{6828F006-58CA-40CF-B306-5AE3051927A0}" type="presParOf" srcId="{B0381D5E-3693-4FFC-8EB9-5699AB017C87}" destId="{AEC70678-75A7-42D9-ADEF-4ED69C7C1939}" srcOrd="5" destOrd="0" presId="urn:microsoft.com/office/officeart/2005/8/layout/list1"/>
    <dgm:cxn modelId="{92BE7EDA-C37A-44CF-9F34-FD1BCCFDFB07}" type="presParOf" srcId="{B0381D5E-3693-4FFC-8EB9-5699AB017C87}" destId="{E5377C95-E996-421D-BA32-BAD4DD1149A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167FB8A-6BB6-4C3F-A6F0-7D8F1D479B5D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0F437967-3BB8-4EA9-939D-C38C14FA3D0B}">
      <dgm:prSet phldrT="[Texto]" custT="1"/>
      <dgm:spPr/>
      <dgm:t>
        <a:bodyPr/>
        <a:lstStyle/>
        <a:p>
          <a:r>
            <a:rPr lang="es-MX" sz="800" dirty="0"/>
            <a:t>Falta de pureza en ADN de garrapatas</a:t>
          </a:r>
          <a:endParaRPr lang="es-ES" sz="800" dirty="0"/>
        </a:p>
      </dgm:t>
    </dgm:pt>
    <dgm:pt modelId="{195C0CFE-50E6-489A-9C57-4CF5C2ED3F19}" type="parTrans" cxnId="{A188F93C-209E-4143-8801-7000BB788E36}">
      <dgm:prSet/>
      <dgm:spPr/>
      <dgm:t>
        <a:bodyPr/>
        <a:lstStyle/>
        <a:p>
          <a:endParaRPr lang="es-ES" sz="2400"/>
        </a:p>
      </dgm:t>
    </dgm:pt>
    <dgm:pt modelId="{6150A8A8-8619-4372-BD3E-1258A46C5CA8}" type="sibTrans" cxnId="{A188F93C-209E-4143-8801-7000BB788E36}">
      <dgm:prSet/>
      <dgm:spPr/>
      <dgm:t>
        <a:bodyPr/>
        <a:lstStyle/>
        <a:p>
          <a:endParaRPr lang="es-ES" sz="2400"/>
        </a:p>
      </dgm:t>
    </dgm:pt>
    <dgm:pt modelId="{7922E0FE-D9EB-43FE-B343-F7045D809A75}">
      <dgm:prSet phldrT="[Texto]" custT="1"/>
      <dgm:spPr/>
      <dgm:t>
        <a:bodyPr/>
        <a:lstStyle/>
        <a:p>
          <a:r>
            <a:rPr lang="es-E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 calidad del ADN necesaria para la PCR suele ser muy alta</a:t>
          </a:r>
          <a:endParaRPr lang="es-ES" sz="800" dirty="0"/>
        </a:p>
      </dgm:t>
    </dgm:pt>
    <dgm:pt modelId="{59BF5A5D-AAC7-46BB-86F5-2E6867D621EA}" type="parTrans" cxnId="{01A58068-35F6-44AD-A657-96AB86A4A6D3}">
      <dgm:prSet/>
      <dgm:spPr/>
      <dgm:t>
        <a:bodyPr/>
        <a:lstStyle/>
        <a:p>
          <a:endParaRPr lang="es-ES" sz="2400"/>
        </a:p>
      </dgm:t>
    </dgm:pt>
    <dgm:pt modelId="{2B890F44-7F01-4B47-B388-3D4BCA9B8FBA}" type="sibTrans" cxnId="{01A58068-35F6-44AD-A657-96AB86A4A6D3}">
      <dgm:prSet/>
      <dgm:spPr/>
      <dgm:t>
        <a:bodyPr/>
        <a:lstStyle/>
        <a:p>
          <a:endParaRPr lang="es-ES" sz="2400"/>
        </a:p>
      </dgm:t>
    </dgm:pt>
    <dgm:pt modelId="{7F3B48E4-21F6-4343-96ED-61CC824DA73A}">
      <dgm:prSet phldrT="[Texto]" custT="1"/>
      <dgm:spPr/>
      <dgm:t>
        <a:bodyPr/>
        <a:lstStyle/>
        <a:p>
          <a:r>
            <a:rPr lang="es-E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Libre de contaminación por proteínas, ARN o polisacáridos que puedan inhibir la reacción</a:t>
          </a:r>
          <a:endParaRPr lang="es-ES" sz="800" dirty="0"/>
        </a:p>
      </dgm:t>
    </dgm:pt>
    <dgm:pt modelId="{6F0FED18-ED4C-490B-A994-620E7021C76E}" type="parTrans" cxnId="{60132E4D-3180-4E41-A217-F634DC0DCBA4}">
      <dgm:prSet/>
      <dgm:spPr/>
      <dgm:t>
        <a:bodyPr/>
        <a:lstStyle/>
        <a:p>
          <a:endParaRPr lang="es-ES" sz="2400"/>
        </a:p>
      </dgm:t>
    </dgm:pt>
    <dgm:pt modelId="{B0D3644C-9E29-4683-B787-F3CD84DBB65F}" type="sibTrans" cxnId="{60132E4D-3180-4E41-A217-F634DC0DCBA4}">
      <dgm:prSet/>
      <dgm:spPr/>
      <dgm:t>
        <a:bodyPr/>
        <a:lstStyle/>
        <a:p>
          <a:endParaRPr lang="es-ES" sz="2400"/>
        </a:p>
      </dgm:t>
    </dgm:pt>
    <dgm:pt modelId="{C0BCA6EF-F4D3-4B14-BCA6-B943FAE36077}" type="pres">
      <dgm:prSet presAssocID="{C167FB8A-6BB6-4C3F-A6F0-7D8F1D479B5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C13D20A-1713-4D1C-B28D-F95A285F70EC}" type="pres">
      <dgm:prSet presAssocID="{0F437967-3BB8-4EA9-939D-C38C14FA3D0B}" presName="Accent1" presStyleCnt="0"/>
      <dgm:spPr/>
    </dgm:pt>
    <dgm:pt modelId="{9012871F-D4D8-4832-A841-EDDF39C2B135}" type="pres">
      <dgm:prSet presAssocID="{0F437967-3BB8-4EA9-939D-C38C14FA3D0B}" presName="Accent" presStyleLbl="node1" presStyleIdx="0" presStyleCnt="3"/>
      <dgm:spPr/>
    </dgm:pt>
    <dgm:pt modelId="{491998E8-5246-4D73-A05A-8BFA1607110B}" type="pres">
      <dgm:prSet presAssocID="{0F437967-3BB8-4EA9-939D-C38C14FA3D0B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4AF296AA-4156-45C0-8742-2F6B9827521B}" type="pres">
      <dgm:prSet presAssocID="{7922E0FE-D9EB-43FE-B343-F7045D809A75}" presName="Accent2" presStyleCnt="0"/>
      <dgm:spPr/>
    </dgm:pt>
    <dgm:pt modelId="{7C60D9E4-603E-41E8-8782-18BFEC41BCE6}" type="pres">
      <dgm:prSet presAssocID="{7922E0FE-D9EB-43FE-B343-F7045D809A75}" presName="Accent" presStyleLbl="node1" presStyleIdx="1" presStyleCnt="3"/>
      <dgm:spPr/>
    </dgm:pt>
    <dgm:pt modelId="{BEFA12E1-E5E8-438E-8F41-D7E76E3185B3}" type="pres">
      <dgm:prSet presAssocID="{7922E0FE-D9EB-43FE-B343-F7045D809A7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ECFBF834-B0F3-4E9D-898A-22B9DBBC0B9C}" type="pres">
      <dgm:prSet presAssocID="{7F3B48E4-21F6-4343-96ED-61CC824DA73A}" presName="Accent3" presStyleCnt="0"/>
      <dgm:spPr/>
    </dgm:pt>
    <dgm:pt modelId="{77A76EC4-C951-4678-B006-80ABD906F16F}" type="pres">
      <dgm:prSet presAssocID="{7F3B48E4-21F6-4343-96ED-61CC824DA73A}" presName="Accent" presStyleLbl="node1" presStyleIdx="2" presStyleCnt="3"/>
      <dgm:spPr/>
    </dgm:pt>
    <dgm:pt modelId="{A503E497-1F00-4924-B99E-9EFFD0DC3DAF}" type="pres">
      <dgm:prSet presAssocID="{7F3B48E4-21F6-4343-96ED-61CC824DA73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27BB900A-45C8-470B-B081-4CAD81C66F1E}" type="presOf" srcId="{C167FB8A-6BB6-4C3F-A6F0-7D8F1D479B5D}" destId="{C0BCA6EF-F4D3-4B14-BCA6-B943FAE36077}" srcOrd="0" destOrd="0" presId="urn:microsoft.com/office/officeart/2009/layout/CircleArrowProcess"/>
    <dgm:cxn modelId="{536BBF16-7417-47C3-BD7C-DA88236765FF}" type="presOf" srcId="{0F437967-3BB8-4EA9-939D-C38C14FA3D0B}" destId="{491998E8-5246-4D73-A05A-8BFA1607110B}" srcOrd="0" destOrd="0" presId="urn:microsoft.com/office/officeart/2009/layout/CircleArrowProcess"/>
    <dgm:cxn modelId="{A188F93C-209E-4143-8801-7000BB788E36}" srcId="{C167FB8A-6BB6-4C3F-A6F0-7D8F1D479B5D}" destId="{0F437967-3BB8-4EA9-939D-C38C14FA3D0B}" srcOrd="0" destOrd="0" parTransId="{195C0CFE-50E6-489A-9C57-4CF5C2ED3F19}" sibTransId="{6150A8A8-8619-4372-BD3E-1258A46C5CA8}"/>
    <dgm:cxn modelId="{ECE6DE3F-6B0C-4BD2-B393-6C7EFE9B6F34}" type="presOf" srcId="{7F3B48E4-21F6-4343-96ED-61CC824DA73A}" destId="{A503E497-1F00-4924-B99E-9EFFD0DC3DAF}" srcOrd="0" destOrd="0" presId="urn:microsoft.com/office/officeart/2009/layout/CircleArrowProcess"/>
    <dgm:cxn modelId="{01A58068-35F6-44AD-A657-96AB86A4A6D3}" srcId="{C167FB8A-6BB6-4C3F-A6F0-7D8F1D479B5D}" destId="{7922E0FE-D9EB-43FE-B343-F7045D809A75}" srcOrd="1" destOrd="0" parTransId="{59BF5A5D-AAC7-46BB-86F5-2E6867D621EA}" sibTransId="{2B890F44-7F01-4B47-B388-3D4BCA9B8FBA}"/>
    <dgm:cxn modelId="{60132E4D-3180-4E41-A217-F634DC0DCBA4}" srcId="{C167FB8A-6BB6-4C3F-A6F0-7D8F1D479B5D}" destId="{7F3B48E4-21F6-4343-96ED-61CC824DA73A}" srcOrd="2" destOrd="0" parTransId="{6F0FED18-ED4C-490B-A994-620E7021C76E}" sibTransId="{B0D3644C-9E29-4683-B787-F3CD84DBB65F}"/>
    <dgm:cxn modelId="{DA099BBE-2B73-44D9-9292-0A71D47F228C}" type="presOf" srcId="{7922E0FE-D9EB-43FE-B343-F7045D809A75}" destId="{BEFA12E1-E5E8-438E-8F41-D7E76E3185B3}" srcOrd="0" destOrd="0" presId="urn:microsoft.com/office/officeart/2009/layout/CircleArrowProcess"/>
    <dgm:cxn modelId="{64946376-9DF4-4519-BDC0-04DE8DA2AA13}" type="presParOf" srcId="{C0BCA6EF-F4D3-4B14-BCA6-B943FAE36077}" destId="{2C13D20A-1713-4D1C-B28D-F95A285F70EC}" srcOrd="0" destOrd="0" presId="urn:microsoft.com/office/officeart/2009/layout/CircleArrowProcess"/>
    <dgm:cxn modelId="{C7BC2383-9EA6-44CA-BC50-E2B05724A115}" type="presParOf" srcId="{2C13D20A-1713-4D1C-B28D-F95A285F70EC}" destId="{9012871F-D4D8-4832-A841-EDDF39C2B135}" srcOrd="0" destOrd="0" presId="urn:microsoft.com/office/officeart/2009/layout/CircleArrowProcess"/>
    <dgm:cxn modelId="{03609135-E97E-46D0-A900-2BAF7A852A6D}" type="presParOf" srcId="{C0BCA6EF-F4D3-4B14-BCA6-B943FAE36077}" destId="{491998E8-5246-4D73-A05A-8BFA1607110B}" srcOrd="1" destOrd="0" presId="urn:microsoft.com/office/officeart/2009/layout/CircleArrowProcess"/>
    <dgm:cxn modelId="{FA944FFF-222A-4DFB-A9D1-85C17B889EC6}" type="presParOf" srcId="{C0BCA6EF-F4D3-4B14-BCA6-B943FAE36077}" destId="{4AF296AA-4156-45C0-8742-2F6B9827521B}" srcOrd="2" destOrd="0" presId="urn:microsoft.com/office/officeart/2009/layout/CircleArrowProcess"/>
    <dgm:cxn modelId="{215B20DE-F353-4EA3-A982-DA9C1D38E624}" type="presParOf" srcId="{4AF296AA-4156-45C0-8742-2F6B9827521B}" destId="{7C60D9E4-603E-41E8-8782-18BFEC41BCE6}" srcOrd="0" destOrd="0" presId="urn:microsoft.com/office/officeart/2009/layout/CircleArrowProcess"/>
    <dgm:cxn modelId="{5C4BE303-37E4-4B45-80DD-96914A36FA1D}" type="presParOf" srcId="{C0BCA6EF-F4D3-4B14-BCA6-B943FAE36077}" destId="{BEFA12E1-E5E8-438E-8F41-D7E76E3185B3}" srcOrd="3" destOrd="0" presId="urn:microsoft.com/office/officeart/2009/layout/CircleArrowProcess"/>
    <dgm:cxn modelId="{9B98F239-3DE5-44B2-8C37-140031F19B6A}" type="presParOf" srcId="{C0BCA6EF-F4D3-4B14-BCA6-B943FAE36077}" destId="{ECFBF834-B0F3-4E9D-898A-22B9DBBC0B9C}" srcOrd="4" destOrd="0" presId="urn:microsoft.com/office/officeart/2009/layout/CircleArrowProcess"/>
    <dgm:cxn modelId="{40CAE953-D0C9-4E5D-A675-F46E189E4421}" type="presParOf" srcId="{ECFBF834-B0F3-4E9D-898A-22B9DBBC0B9C}" destId="{77A76EC4-C951-4678-B006-80ABD906F16F}" srcOrd="0" destOrd="0" presId="urn:microsoft.com/office/officeart/2009/layout/CircleArrowProcess"/>
    <dgm:cxn modelId="{67492184-E44A-4B98-AD02-DD804ABF080B}" type="presParOf" srcId="{C0BCA6EF-F4D3-4B14-BCA6-B943FAE36077}" destId="{A503E497-1F00-4924-B99E-9EFFD0DC3DA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BCB88B1-D0AA-4FE5-B326-1068D0A11A97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A70DF6B-F4D9-4AFA-A32E-73D780D73744}">
      <dgm:prSet phldrT="[Texto]" custT="1"/>
      <dgm:spPr/>
      <dgm:t>
        <a:bodyPr/>
        <a:lstStyle/>
        <a:p>
          <a:r>
            <a:rPr lang="es-MX" sz="1200" dirty="0">
              <a:latin typeface="Calibri" panose="020F0502020204030204" pitchFamily="34" charset="0"/>
              <a:cs typeface="Calibri" panose="020F0502020204030204" pitchFamily="34" charset="0"/>
            </a:rPr>
            <a:t>2 departamentos del Altiplano</a:t>
          </a:r>
        </a:p>
        <a:p>
          <a:r>
            <a:rPr lang="es-MX" sz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s-MX" sz="1200" b="1" dirty="0">
              <a:latin typeface="Calibri" panose="020F0502020204030204" pitchFamily="34" charset="0"/>
              <a:cs typeface="Calibri" panose="020F0502020204030204" pitchFamily="34" charset="0"/>
            </a:rPr>
            <a:t>Colombia</a:t>
          </a:r>
          <a:r>
            <a:rPr lang="es-MX" sz="12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s-ES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750764-29E4-45AC-BC8A-E37317AE6B92}" type="parTrans" cxnId="{48E2D29F-3EDE-4385-B034-4D3E3D41FA13}">
      <dgm:prSet/>
      <dgm:spPr/>
      <dgm:t>
        <a:bodyPr/>
        <a:lstStyle/>
        <a:p>
          <a:endParaRPr lang="es-E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042ED3-F2CC-41FD-A99E-BB3A940498C9}" type="sibTrans" cxnId="{48E2D29F-3EDE-4385-B034-4D3E3D41FA13}">
      <dgm:prSet/>
      <dgm:spPr/>
      <dgm:t>
        <a:bodyPr/>
        <a:lstStyle/>
        <a:p>
          <a:endParaRPr lang="es-E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F4E425-6C5A-47E6-93B5-DEAA07B8F658}">
      <dgm:prSet phldrT="[Texto]" custT="1"/>
      <dgm:spPr/>
      <dgm:t>
        <a:bodyPr/>
        <a:lstStyle/>
        <a:p>
          <a:r>
            <a:rPr lang="es-MX" sz="1200" b="1" dirty="0">
              <a:latin typeface="Calibri" panose="020F0502020204030204" pitchFamily="34" charset="0"/>
              <a:cs typeface="Calibri" panose="020F0502020204030204" pitchFamily="34" charset="0"/>
            </a:rPr>
            <a:t>Única </a:t>
          </a:r>
          <a:r>
            <a:rPr lang="es-MX" sz="1200" dirty="0">
              <a:latin typeface="Calibri" panose="020F0502020204030204" pitchFamily="34" charset="0"/>
              <a:cs typeface="Calibri" panose="020F0502020204030204" pitchFamily="34" charset="0"/>
            </a:rPr>
            <a:t>especie colectada e identificada en todos sus estadios (Vecino et al., 2010).</a:t>
          </a:r>
          <a:endParaRPr lang="es-ES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929644-1AC8-4D22-A582-058241FDCC15}" type="parTrans" cxnId="{BBAA3C24-A1F8-471E-88C7-60ED13326480}">
      <dgm:prSet/>
      <dgm:spPr/>
      <dgm:t>
        <a:bodyPr/>
        <a:lstStyle/>
        <a:p>
          <a:endParaRPr lang="es-E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5B4CFD-4226-402F-ACCD-27CFEA4FB111}" type="sibTrans" cxnId="{BBAA3C24-A1F8-471E-88C7-60ED13326480}">
      <dgm:prSet/>
      <dgm:spPr/>
      <dgm:t>
        <a:bodyPr/>
        <a:lstStyle/>
        <a:p>
          <a:endParaRPr lang="es-E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9148D0-1428-46AD-8DBE-38523A326858}">
      <dgm:prSet phldrT="[Texto]" custT="1"/>
      <dgm:spPr/>
      <dgm:t>
        <a:bodyPr/>
        <a:lstStyle/>
        <a:p>
          <a:r>
            <a: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Santo Domingo de los Tsáchilas</a:t>
          </a:r>
        </a:p>
        <a:p>
          <a:r>
            <a: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s-E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Ecuador</a:t>
          </a:r>
          <a:r>
            <a: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 </a:t>
          </a:r>
          <a:endParaRPr lang="es-ES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20483C-ACB4-4262-9E0B-39D8C799B283}" type="parTrans" cxnId="{B0B4069E-29C7-4444-8C23-6506900F32C0}">
      <dgm:prSet/>
      <dgm:spPr/>
      <dgm:t>
        <a:bodyPr/>
        <a:lstStyle/>
        <a:p>
          <a:endParaRPr lang="es-E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E2413D-E9E2-4659-92CD-5A6F63BB292B}" type="sibTrans" cxnId="{B0B4069E-29C7-4444-8C23-6506900F32C0}">
      <dgm:prSet/>
      <dgm:spPr/>
      <dgm:t>
        <a:bodyPr/>
        <a:lstStyle/>
        <a:p>
          <a:endParaRPr lang="es-E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3F3E07-0F12-471E-B471-0A266ACFA7B8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 </a:t>
          </a:r>
          <a:r>
            <a:rPr lang="es-E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principal</a:t>
          </a:r>
          <a:r>
            <a: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especie de garrapata </a:t>
          </a:r>
          <a:r>
            <a: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que infesta al ganado en la zona, registrada en 83% de las fincas muestreadas (Maya-Delgado et al., 2020)</a:t>
          </a:r>
          <a:endParaRPr lang="es-ES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872EC5-87AD-442A-BA9D-75E8C6D6A633}" type="parTrans" cxnId="{1B685DD0-6415-4506-8667-4590E5F5565E}">
      <dgm:prSet/>
      <dgm:spPr/>
      <dgm:t>
        <a:bodyPr/>
        <a:lstStyle/>
        <a:p>
          <a:endParaRPr lang="es-E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875DE47-8186-4F82-8A86-E9E5C47FE227}" type="sibTrans" cxnId="{1B685DD0-6415-4506-8667-4590E5F5565E}">
      <dgm:prSet/>
      <dgm:spPr/>
      <dgm:t>
        <a:bodyPr/>
        <a:lstStyle/>
        <a:p>
          <a:endParaRPr lang="es-ES" sz="1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CC77FC-7E03-4657-86C1-BDB6D3FB2F3E}" type="pres">
      <dgm:prSet presAssocID="{6BCB88B1-D0AA-4FE5-B326-1068D0A11A97}" presName="theList" presStyleCnt="0">
        <dgm:presLayoutVars>
          <dgm:dir/>
          <dgm:animLvl val="lvl"/>
          <dgm:resizeHandles val="exact"/>
        </dgm:presLayoutVars>
      </dgm:prSet>
      <dgm:spPr/>
    </dgm:pt>
    <dgm:pt modelId="{81823FC1-3146-4909-B447-434A86009CDA}" type="pres">
      <dgm:prSet presAssocID="{AA70DF6B-F4D9-4AFA-A32E-73D780D73744}" presName="compNode" presStyleCnt="0"/>
      <dgm:spPr/>
    </dgm:pt>
    <dgm:pt modelId="{4E97B11B-A71B-421E-894C-8A09EEA7FC0D}" type="pres">
      <dgm:prSet presAssocID="{AA70DF6B-F4D9-4AFA-A32E-73D780D73744}" presName="aNode" presStyleLbl="bgShp" presStyleIdx="0" presStyleCnt="2" custLinFactNeighborX="-781" custLinFactNeighborY="22"/>
      <dgm:spPr/>
    </dgm:pt>
    <dgm:pt modelId="{0D4E0452-81E4-4D83-AE09-591937333A6D}" type="pres">
      <dgm:prSet presAssocID="{AA70DF6B-F4D9-4AFA-A32E-73D780D73744}" presName="textNode" presStyleLbl="bgShp" presStyleIdx="0" presStyleCnt="2"/>
      <dgm:spPr/>
    </dgm:pt>
    <dgm:pt modelId="{576FC604-7341-4F72-BC5E-4EC3A1C5BF37}" type="pres">
      <dgm:prSet presAssocID="{AA70DF6B-F4D9-4AFA-A32E-73D780D73744}" presName="compChildNode" presStyleCnt="0"/>
      <dgm:spPr/>
    </dgm:pt>
    <dgm:pt modelId="{FB762441-19D8-4E16-8D6B-F04439E6641A}" type="pres">
      <dgm:prSet presAssocID="{AA70DF6B-F4D9-4AFA-A32E-73D780D73744}" presName="theInnerList" presStyleCnt="0"/>
      <dgm:spPr/>
    </dgm:pt>
    <dgm:pt modelId="{66994EEC-2DE2-4126-8E8C-750CC23D56E5}" type="pres">
      <dgm:prSet presAssocID="{2BF4E425-6C5A-47E6-93B5-DEAA07B8F658}" presName="childNode" presStyleLbl="node1" presStyleIdx="0" presStyleCnt="2" custLinFactNeighborY="1858">
        <dgm:presLayoutVars>
          <dgm:bulletEnabled val="1"/>
        </dgm:presLayoutVars>
      </dgm:prSet>
      <dgm:spPr/>
    </dgm:pt>
    <dgm:pt modelId="{4DC50256-B309-46F7-9394-2EDC78FB1D7D}" type="pres">
      <dgm:prSet presAssocID="{AA70DF6B-F4D9-4AFA-A32E-73D780D73744}" presName="aSpace" presStyleCnt="0"/>
      <dgm:spPr/>
    </dgm:pt>
    <dgm:pt modelId="{EC053A08-FB5C-421A-A931-291F2F6EC025}" type="pres">
      <dgm:prSet presAssocID="{749148D0-1428-46AD-8DBE-38523A326858}" presName="compNode" presStyleCnt="0"/>
      <dgm:spPr/>
    </dgm:pt>
    <dgm:pt modelId="{0C662217-4379-4989-BA4E-C680DC1E51C0}" type="pres">
      <dgm:prSet presAssocID="{749148D0-1428-46AD-8DBE-38523A326858}" presName="aNode" presStyleLbl="bgShp" presStyleIdx="1" presStyleCnt="2"/>
      <dgm:spPr/>
    </dgm:pt>
    <dgm:pt modelId="{4F9DB3FF-6071-4DDC-B8FC-CA064ECEB3A4}" type="pres">
      <dgm:prSet presAssocID="{749148D0-1428-46AD-8DBE-38523A326858}" presName="textNode" presStyleLbl="bgShp" presStyleIdx="1" presStyleCnt="2"/>
      <dgm:spPr/>
    </dgm:pt>
    <dgm:pt modelId="{B0ABB6D3-7DA0-4DC8-BC9E-9149BD531852}" type="pres">
      <dgm:prSet presAssocID="{749148D0-1428-46AD-8DBE-38523A326858}" presName="compChildNode" presStyleCnt="0"/>
      <dgm:spPr/>
    </dgm:pt>
    <dgm:pt modelId="{20C0A780-98D2-4CC6-9F24-FC58A3753615}" type="pres">
      <dgm:prSet presAssocID="{749148D0-1428-46AD-8DBE-38523A326858}" presName="theInnerList" presStyleCnt="0"/>
      <dgm:spPr/>
    </dgm:pt>
    <dgm:pt modelId="{8963DD7E-4BDF-4730-873E-22BA4979718E}" type="pres">
      <dgm:prSet presAssocID="{A63F3E07-0F12-471E-B471-0A266ACFA7B8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BBAA3C24-A1F8-471E-88C7-60ED13326480}" srcId="{AA70DF6B-F4D9-4AFA-A32E-73D780D73744}" destId="{2BF4E425-6C5A-47E6-93B5-DEAA07B8F658}" srcOrd="0" destOrd="0" parTransId="{F1929644-1AC8-4D22-A582-058241FDCC15}" sibTransId="{805B4CFD-4226-402F-ACCD-27CFEA4FB111}"/>
    <dgm:cxn modelId="{7AAB153B-4CC1-474A-A35C-439053F2CA28}" type="presOf" srcId="{AA70DF6B-F4D9-4AFA-A32E-73D780D73744}" destId="{4E97B11B-A71B-421E-894C-8A09EEA7FC0D}" srcOrd="0" destOrd="0" presId="urn:microsoft.com/office/officeart/2005/8/layout/lProcess2"/>
    <dgm:cxn modelId="{D7D64A60-C2D3-47ED-8C45-B766C5014068}" type="presOf" srcId="{A63F3E07-0F12-471E-B471-0A266ACFA7B8}" destId="{8963DD7E-4BDF-4730-873E-22BA4979718E}" srcOrd="0" destOrd="0" presId="urn:microsoft.com/office/officeart/2005/8/layout/lProcess2"/>
    <dgm:cxn modelId="{B8CFDA56-AC8E-42B3-B385-68A0F5E2BB6C}" type="presOf" srcId="{749148D0-1428-46AD-8DBE-38523A326858}" destId="{4F9DB3FF-6071-4DDC-B8FC-CA064ECEB3A4}" srcOrd="1" destOrd="0" presId="urn:microsoft.com/office/officeart/2005/8/layout/lProcess2"/>
    <dgm:cxn modelId="{B4F5F18D-19E6-4356-A019-C826D43134E8}" type="presOf" srcId="{749148D0-1428-46AD-8DBE-38523A326858}" destId="{0C662217-4379-4989-BA4E-C680DC1E51C0}" srcOrd="0" destOrd="0" presId="urn:microsoft.com/office/officeart/2005/8/layout/lProcess2"/>
    <dgm:cxn modelId="{B0B4069E-29C7-4444-8C23-6506900F32C0}" srcId="{6BCB88B1-D0AA-4FE5-B326-1068D0A11A97}" destId="{749148D0-1428-46AD-8DBE-38523A326858}" srcOrd="1" destOrd="0" parTransId="{8020483C-ACB4-4262-9E0B-39D8C799B283}" sibTransId="{F1E2413D-E9E2-4659-92CD-5A6F63BB292B}"/>
    <dgm:cxn modelId="{48E2D29F-3EDE-4385-B034-4D3E3D41FA13}" srcId="{6BCB88B1-D0AA-4FE5-B326-1068D0A11A97}" destId="{AA70DF6B-F4D9-4AFA-A32E-73D780D73744}" srcOrd="0" destOrd="0" parTransId="{83750764-29E4-45AC-BC8A-E37317AE6B92}" sibTransId="{D1042ED3-F2CC-41FD-A99E-BB3A940498C9}"/>
    <dgm:cxn modelId="{9DD19AC7-DAEC-4192-B95E-07D673CE6A9D}" type="presOf" srcId="{6BCB88B1-D0AA-4FE5-B326-1068D0A11A97}" destId="{E3CC77FC-7E03-4657-86C1-BDB6D3FB2F3E}" srcOrd="0" destOrd="0" presId="urn:microsoft.com/office/officeart/2005/8/layout/lProcess2"/>
    <dgm:cxn modelId="{1B685DD0-6415-4506-8667-4590E5F5565E}" srcId="{749148D0-1428-46AD-8DBE-38523A326858}" destId="{A63F3E07-0F12-471E-B471-0A266ACFA7B8}" srcOrd="0" destOrd="0" parTransId="{EC872EC5-87AD-442A-BA9D-75E8C6D6A633}" sibTransId="{E875DE47-8186-4F82-8A86-E9E5C47FE227}"/>
    <dgm:cxn modelId="{E2ADF6D9-A53F-450F-AA49-A8A25BEF2E99}" type="presOf" srcId="{AA70DF6B-F4D9-4AFA-A32E-73D780D73744}" destId="{0D4E0452-81E4-4D83-AE09-591937333A6D}" srcOrd="1" destOrd="0" presId="urn:microsoft.com/office/officeart/2005/8/layout/lProcess2"/>
    <dgm:cxn modelId="{41A0DFE0-94FF-4310-9955-843F0F7F555D}" type="presOf" srcId="{2BF4E425-6C5A-47E6-93B5-DEAA07B8F658}" destId="{66994EEC-2DE2-4126-8E8C-750CC23D56E5}" srcOrd="0" destOrd="0" presId="urn:microsoft.com/office/officeart/2005/8/layout/lProcess2"/>
    <dgm:cxn modelId="{F9CB772F-390C-4D5A-887E-118A24231B50}" type="presParOf" srcId="{E3CC77FC-7E03-4657-86C1-BDB6D3FB2F3E}" destId="{81823FC1-3146-4909-B447-434A86009CDA}" srcOrd="0" destOrd="0" presId="urn:microsoft.com/office/officeart/2005/8/layout/lProcess2"/>
    <dgm:cxn modelId="{DE0A56AA-90F7-4C32-852A-E30E3D174C65}" type="presParOf" srcId="{81823FC1-3146-4909-B447-434A86009CDA}" destId="{4E97B11B-A71B-421E-894C-8A09EEA7FC0D}" srcOrd="0" destOrd="0" presId="urn:microsoft.com/office/officeart/2005/8/layout/lProcess2"/>
    <dgm:cxn modelId="{8B4ED0AB-A43D-4790-A6A3-B24122514C15}" type="presParOf" srcId="{81823FC1-3146-4909-B447-434A86009CDA}" destId="{0D4E0452-81E4-4D83-AE09-591937333A6D}" srcOrd="1" destOrd="0" presId="urn:microsoft.com/office/officeart/2005/8/layout/lProcess2"/>
    <dgm:cxn modelId="{E8AF054A-45F2-408F-8878-0A2E95493B50}" type="presParOf" srcId="{81823FC1-3146-4909-B447-434A86009CDA}" destId="{576FC604-7341-4F72-BC5E-4EC3A1C5BF37}" srcOrd="2" destOrd="0" presId="urn:microsoft.com/office/officeart/2005/8/layout/lProcess2"/>
    <dgm:cxn modelId="{CBF30662-77B4-40FA-B609-85C682C8AB8A}" type="presParOf" srcId="{576FC604-7341-4F72-BC5E-4EC3A1C5BF37}" destId="{FB762441-19D8-4E16-8D6B-F04439E6641A}" srcOrd="0" destOrd="0" presId="urn:microsoft.com/office/officeart/2005/8/layout/lProcess2"/>
    <dgm:cxn modelId="{77B47D1E-F199-41CD-8189-B1F1E8B418DD}" type="presParOf" srcId="{FB762441-19D8-4E16-8D6B-F04439E6641A}" destId="{66994EEC-2DE2-4126-8E8C-750CC23D56E5}" srcOrd="0" destOrd="0" presId="urn:microsoft.com/office/officeart/2005/8/layout/lProcess2"/>
    <dgm:cxn modelId="{3AD64C14-3BF3-46EA-B647-BB716174646A}" type="presParOf" srcId="{E3CC77FC-7E03-4657-86C1-BDB6D3FB2F3E}" destId="{4DC50256-B309-46F7-9394-2EDC78FB1D7D}" srcOrd="1" destOrd="0" presId="urn:microsoft.com/office/officeart/2005/8/layout/lProcess2"/>
    <dgm:cxn modelId="{BC523589-5671-41F7-B95F-0B5D81548F97}" type="presParOf" srcId="{E3CC77FC-7E03-4657-86C1-BDB6D3FB2F3E}" destId="{EC053A08-FB5C-421A-A931-291F2F6EC025}" srcOrd="2" destOrd="0" presId="urn:microsoft.com/office/officeart/2005/8/layout/lProcess2"/>
    <dgm:cxn modelId="{36D9C0AC-C569-4BA5-9BC6-8622E6E72383}" type="presParOf" srcId="{EC053A08-FB5C-421A-A931-291F2F6EC025}" destId="{0C662217-4379-4989-BA4E-C680DC1E51C0}" srcOrd="0" destOrd="0" presId="urn:microsoft.com/office/officeart/2005/8/layout/lProcess2"/>
    <dgm:cxn modelId="{CF084374-C53D-4E53-BD7C-5C5C33DB2A3B}" type="presParOf" srcId="{EC053A08-FB5C-421A-A931-291F2F6EC025}" destId="{4F9DB3FF-6071-4DDC-B8FC-CA064ECEB3A4}" srcOrd="1" destOrd="0" presId="urn:microsoft.com/office/officeart/2005/8/layout/lProcess2"/>
    <dgm:cxn modelId="{B66601B3-1741-4170-90CD-3034A2846C3C}" type="presParOf" srcId="{EC053A08-FB5C-421A-A931-291F2F6EC025}" destId="{B0ABB6D3-7DA0-4DC8-BC9E-9149BD531852}" srcOrd="2" destOrd="0" presId="urn:microsoft.com/office/officeart/2005/8/layout/lProcess2"/>
    <dgm:cxn modelId="{7A6254B8-17F1-4852-877B-9260740A7784}" type="presParOf" srcId="{B0ABB6D3-7DA0-4DC8-BC9E-9149BD531852}" destId="{20C0A780-98D2-4CC6-9F24-FC58A3753615}" srcOrd="0" destOrd="0" presId="urn:microsoft.com/office/officeart/2005/8/layout/lProcess2"/>
    <dgm:cxn modelId="{4E451481-FE4B-4ADD-BCE8-6F10B0C55815}" type="presParOf" srcId="{20C0A780-98D2-4CC6-9F24-FC58A3753615}" destId="{8963DD7E-4BDF-4730-873E-22BA4979718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10F66D3-2626-46EC-963C-BF719B1D278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1" csCatId="accent1" phldr="1"/>
      <dgm:spPr/>
    </dgm:pt>
    <dgm:pt modelId="{0FBEE950-9AEA-4080-AB44-7FC924F296C1}">
      <dgm:prSet phldrT="[Texto]"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MX" sz="1000" dirty="0"/>
            <a:t>Identificación de especies</a:t>
          </a:r>
          <a:endParaRPr lang="es-ES" sz="1000" dirty="0"/>
        </a:p>
      </dgm:t>
    </dgm:pt>
    <dgm:pt modelId="{8BD5DDC5-0A8B-409B-811D-8DBC2149B5FF}" type="parTrans" cxnId="{CA7A1429-9D55-4804-BDA6-CACACF5E761C}">
      <dgm:prSet/>
      <dgm:spPr/>
      <dgm:t>
        <a:bodyPr/>
        <a:lstStyle/>
        <a:p>
          <a:endParaRPr lang="es-ES" sz="2000"/>
        </a:p>
      </dgm:t>
    </dgm:pt>
    <dgm:pt modelId="{CF1CDB15-3D19-4D2C-A0E7-731CD33F7359}" type="sibTrans" cxnId="{CA7A1429-9D55-4804-BDA6-CACACF5E761C}">
      <dgm:prSet/>
      <dgm:spPr/>
      <dgm:t>
        <a:bodyPr/>
        <a:lstStyle/>
        <a:p>
          <a:endParaRPr lang="es-ES" sz="2000"/>
        </a:p>
      </dgm:t>
    </dgm:pt>
    <dgm:pt modelId="{EC8B2B89-08BC-4DBA-A8CB-EB3A5FA06942}">
      <dgm:prSet phldrT="[Texto]"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MX" sz="1000" dirty="0"/>
            <a:t>Para implementar estrategias de control </a:t>
          </a:r>
          <a:endParaRPr lang="es-ES" sz="1000" dirty="0"/>
        </a:p>
      </dgm:t>
    </dgm:pt>
    <dgm:pt modelId="{80D70608-10DF-43B4-B60D-51524D8CB7B1}" type="parTrans" cxnId="{1B58BA98-6609-4BC4-AD56-7A4AD7CCC543}">
      <dgm:prSet/>
      <dgm:spPr/>
      <dgm:t>
        <a:bodyPr/>
        <a:lstStyle/>
        <a:p>
          <a:endParaRPr lang="es-ES" sz="2000"/>
        </a:p>
      </dgm:t>
    </dgm:pt>
    <dgm:pt modelId="{AB2C6B94-5317-4201-B0D7-A27F2B3E828D}" type="sibTrans" cxnId="{1B58BA98-6609-4BC4-AD56-7A4AD7CCC543}">
      <dgm:prSet/>
      <dgm:spPr/>
      <dgm:t>
        <a:bodyPr/>
        <a:lstStyle/>
        <a:p>
          <a:endParaRPr lang="es-ES" sz="2000"/>
        </a:p>
      </dgm:t>
    </dgm:pt>
    <dgm:pt modelId="{CACD59AF-E3AD-4D03-99A6-8B95D366645C}">
      <dgm:prSet phldrT="[Texto]"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MX" sz="1000" dirty="0"/>
            <a:t>Porque deben adaptarse a la ecología de la especie </a:t>
          </a:r>
          <a:endParaRPr lang="es-ES" sz="1000" dirty="0"/>
        </a:p>
      </dgm:t>
    </dgm:pt>
    <dgm:pt modelId="{CE8BA36B-C5E9-42B9-A9EE-B9C84C01A163}" type="parTrans" cxnId="{904D043B-4B46-46A6-9148-8CB15751D2A8}">
      <dgm:prSet/>
      <dgm:spPr/>
      <dgm:t>
        <a:bodyPr/>
        <a:lstStyle/>
        <a:p>
          <a:endParaRPr lang="es-ES" sz="2000"/>
        </a:p>
      </dgm:t>
    </dgm:pt>
    <dgm:pt modelId="{80F2AF65-7FD7-4CE1-9497-A9D48B9C6835}" type="sibTrans" cxnId="{904D043B-4B46-46A6-9148-8CB15751D2A8}">
      <dgm:prSet/>
      <dgm:spPr/>
      <dgm:t>
        <a:bodyPr/>
        <a:lstStyle/>
        <a:p>
          <a:endParaRPr lang="es-ES" sz="2000"/>
        </a:p>
      </dgm:t>
    </dgm:pt>
    <dgm:pt modelId="{D6EE4ABC-2A1F-4E4F-908B-01D162E7F21C}" type="pres">
      <dgm:prSet presAssocID="{810F66D3-2626-46EC-963C-BF719B1D278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8A3AC60-9F51-4F11-A815-AB24B5F396D1}" type="pres">
      <dgm:prSet presAssocID="{0FBEE950-9AEA-4080-AB44-7FC924F296C1}" presName="Accent1" presStyleCnt="0"/>
      <dgm:spPr/>
    </dgm:pt>
    <dgm:pt modelId="{76F55FBE-0E4B-4751-BF10-6D2773034414}" type="pres">
      <dgm:prSet presAssocID="{0FBEE950-9AEA-4080-AB44-7FC924F296C1}" presName="Accent" presStyleLbl="node1" presStyleIdx="0" presStyleCnt="3"/>
      <dgm:spPr/>
    </dgm:pt>
    <dgm:pt modelId="{B317A3D3-5D4A-4880-9D04-BAFA1438C61E}" type="pres">
      <dgm:prSet presAssocID="{0FBEE950-9AEA-4080-AB44-7FC924F296C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796453A9-E4C4-4CA1-9011-F51980E9FC60}" type="pres">
      <dgm:prSet presAssocID="{EC8B2B89-08BC-4DBA-A8CB-EB3A5FA06942}" presName="Accent2" presStyleCnt="0"/>
      <dgm:spPr/>
    </dgm:pt>
    <dgm:pt modelId="{B32A63AC-3537-4DD0-AC4E-F4D1F193F62B}" type="pres">
      <dgm:prSet presAssocID="{EC8B2B89-08BC-4DBA-A8CB-EB3A5FA06942}" presName="Accent" presStyleLbl="node1" presStyleIdx="1" presStyleCnt="3"/>
      <dgm:spPr/>
    </dgm:pt>
    <dgm:pt modelId="{18EBB348-271F-4527-BCEF-3BAF6791DD35}" type="pres">
      <dgm:prSet presAssocID="{EC8B2B89-08BC-4DBA-A8CB-EB3A5FA0694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04FC4A22-990C-4D5A-949F-6E60178A87C1}" type="pres">
      <dgm:prSet presAssocID="{CACD59AF-E3AD-4D03-99A6-8B95D366645C}" presName="Accent3" presStyleCnt="0"/>
      <dgm:spPr/>
    </dgm:pt>
    <dgm:pt modelId="{38579AE0-84FE-4EC4-AE8E-FA300D860744}" type="pres">
      <dgm:prSet presAssocID="{CACD59AF-E3AD-4D03-99A6-8B95D366645C}" presName="Accent" presStyleLbl="node1" presStyleIdx="2" presStyleCnt="3"/>
      <dgm:spPr/>
    </dgm:pt>
    <dgm:pt modelId="{B96A01F2-7F24-4BBC-AFCE-5184B2BBEF00}" type="pres">
      <dgm:prSet presAssocID="{CACD59AF-E3AD-4D03-99A6-8B95D366645C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CA7A1429-9D55-4804-BDA6-CACACF5E761C}" srcId="{810F66D3-2626-46EC-963C-BF719B1D278C}" destId="{0FBEE950-9AEA-4080-AB44-7FC924F296C1}" srcOrd="0" destOrd="0" parTransId="{8BD5DDC5-0A8B-409B-811D-8DBC2149B5FF}" sibTransId="{CF1CDB15-3D19-4D2C-A0E7-731CD33F7359}"/>
    <dgm:cxn modelId="{904D043B-4B46-46A6-9148-8CB15751D2A8}" srcId="{810F66D3-2626-46EC-963C-BF719B1D278C}" destId="{CACD59AF-E3AD-4D03-99A6-8B95D366645C}" srcOrd="2" destOrd="0" parTransId="{CE8BA36B-C5E9-42B9-A9EE-B9C84C01A163}" sibTransId="{80F2AF65-7FD7-4CE1-9497-A9D48B9C6835}"/>
    <dgm:cxn modelId="{0D825F64-E495-4C95-B85D-7F4E589450BC}" type="presOf" srcId="{0FBEE950-9AEA-4080-AB44-7FC924F296C1}" destId="{B317A3D3-5D4A-4880-9D04-BAFA1438C61E}" srcOrd="0" destOrd="0" presId="urn:microsoft.com/office/officeart/2009/layout/CircleArrowProcess"/>
    <dgm:cxn modelId="{FD319867-D552-4844-A623-24605A9C7477}" type="presOf" srcId="{810F66D3-2626-46EC-963C-BF719B1D278C}" destId="{D6EE4ABC-2A1F-4E4F-908B-01D162E7F21C}" srcOrd="0" destOrd="0" presId="urn:microsoft.com/office/officeart/2009/layout/CircleArrowProcess"/>
    <dgm:cxn modelId="{1B58BA98-6609-4BC4-AD56-7A4AD7CCC543}" srcId="{810F66D3-2626-46EC-963C-BF719B1D278C}" destId="{EC8B2B89-08BC-4DBA-A8CB-EB3A5FA06942}" srcOrd="1" destOrd="0" parTransId="{80D70608-10DF-43B4-B60D-51524D8CB7B1}" sibTransId="{AB2C6B94-5317-4201-B0D7-A27F2B3E828D}"/>
    <dgm:cxn modelId="{61169EC5-4CAA-46F9-ADF4-79D7FD8859C8}" type="presOf" srcId="{EC8B2B89-08BC-4DBA-A8CB-EB3A5FA06942}" destId="{18EBB348-271F-4527-BCEF-3BAF6791DD35}" srcOrd="0" destOrd="0" presId="urn:microsoft.com/office/officeart/2009/layout/CircleArrowProcess"/>
    <dgm:cxn modelId="{488252D5-94D0-43DA-8EAA-9DA999E85C57}" type="presOf" srcId="{CACD59AF-E3AD-4D03-99A6-8B95D366645C}" destId="{B96A01F2-7F24-4BBC-AFCE-5184B2BBEF00}" srcOrd="0" destOrd="0" presId="urn:microsoft.com/office/officeart/2009/layout/CircleArrowProcess"/>
    <dgm:cxn modelId="{709F35C5-1E87-4D31-AA29-6A1BEA63DECA}" type="presParOf" srcId="{D6EE4ABC-2A1F-4E4F-908B-01D162E7F21C}" destId="{08A3AC60-9F51-4F11-A815-AB24B5F396D1}" srcOrd="0" destOrd="0" presId="urn:microsoft.com/office/officeart/2009/layout/CircleArrowProcess"/>
    <dgm:cxn modelId="{AAB7168E-0FAF-42BA-BC92-E27721912D58}" type="presParOf" srcId="{08A3AC60-9F51-4F11-A815-AB24B5F396D1}" destId="{76F55FBE-0E4B-4751-BF10-6D2773034414}" srcOrd="0" destOrd="0" presId="urn:microsoft.com/office/officeart/2009/layout/CircleArrowProcess"/>
    <dgm:cxn modelId="{90390E4A-9145-45D2-834B-D53B69E6F6F4}" type="presParOf" srcId="{D6EE4ABC-2A1F-4E4F-908B-01D162E7F21C}" destId="{B317A3D3-5D4A-4880-9D04-BAFA1438C61E}" srcOrd="1" destOrd="0" presId="urn:microsoft.com/office/officeart/2009/layout/CircleArrowProcess"/>
    <dgm:cxn modelId="{166B2B4F-C1FE-46D6-9B9F-26D7F4919FC9}" type="presParOf" srcId="{D6EE4ABC-2A1F-4E4F-908B-01D162E7F21C}" destId="{796453A9-E4C4-4CA1-9011-F51980E9FC60}" srcOrd="2" destOrd="0" presId="urn:microsoft.com/office/officeart/2009/layout/CircleArrowProcess"/>
    <dgm:cxn modelId="{3FE7C2CE-7E26-4FB5-8DFE-0B3C58ADB3A9}" type="presParOf" srcId="{796453A9-E4C4-4CA1-9011-F51980E9FC60}" destId="{B32A63AC-3537-4DD0-AC4E-F4D1F193F62B}" srcOrd="0" destOrd="0" presId="urn:microsoft.com/office/officeart/2009/layout/CircleArrowProcess"/>
    <dgm:cxn modelId="{5D9DFF39-E8D4-49CA-9824-9F2E49C0DD5F}" type="presParOf" srcId="{D6EE4ABC-2A1F-4E4F-908B-01D162E7F21C}" destId="{18EBB348-271F-4527-BCEF-3BAF6791DD35}" srcOrd="3" destOrd="0" presId="urn:microsoft.com/office/officeart/2009/layout/CircleArrowProcess"/>
    <dgm:cxn modelId="{7F56262C-9B90-4938-8204-5D38BA08AD15}" type="presParOf" srcId="{D6EE4ABC-2A1F-4E4F-908B-01D162E7F21C}" destId="{04FC4A22-990C-4D5A-949F-6E60178A87C1}" srcOrd="4" destOrd="0" presId="urn:microsoft.com/office/officeart/2009/layout/CircleArrowProcess"/>
    <dgm:cxn modelId="{4D8BB5DD-4A25-4121-8AAD-AC63A882DB93}" type="presParOf" srcId="{04FC4A22-990C-4D5A-949F-6E60178A87C1}" destId="{38579AE0-84FE-4EC4-AE8E-FA300D860744}" srcOrd="0" destOrd="0" presId="urn:microsoft.com/office/officeart/2009/layout/CircleArrowProcess"/>
    <dgm:cxn modelId="{9C467396-5EB3-466E-9D0C-B4AEB6FB0BCB}" type="presParOf" srcId="{D6EE4ABC-2A1F-4E4F-908B-01D162E7F21C}" destId="{B96A01F2-7F24-4BBC-AFCE-5184B2BBEF0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764D452-A027-4971-BA1E-E00D2ED68CAF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377C911-C447-4C29-87EB-1C18C3425F93}">
      <dgm:prSet phldrT="[Texto]" custT="1"/>
      <dgm:spPr/>
      <dgm:t>
        <a:bodyPr/>
        <a:lstStyle/>
        <a:p>
          <a:r>
            <a:rPr lang="es-MX" sz="1200" b="1" dirty="0"/>
            <a:t>Argentina</a:t>
          </a:r>
          <a:endParaRPr lang="es-ES" sz="1200" b="1" dirty="0"/>
        </a:p>
      </dgm:t>
    </dgm:pt>
    <dgm:pt modelId="{E4C4CFE4-8E88-44EB-A481-300FD39FE618}" type="parTrans" cxnId="{1A097E5D-2CFB-4970-9688-FBC57B96C7A3}">
      <dgm:prSet/>
      <dgm:spPr/>
      <dgm:t>
        <a:bodyPr/>
        <a:lstStyle/>
        <a:p>
          <a:endParaRPr lang="es-ES" sz="1050"/>
        </a:p>
      </dgm:t>
    </dgm:pt>
    <dgm:pt modelId="{BA615C26-F937-4856-A1FC-C32D9A412FC4}" type="sibTrans" cxnId="{1A097E5D-2CFB-4970-9688-FBC57B96C7A3}">
      <dgm:prSet/>
      <dgm:spPr/>
      <dgm:t>
        <a:bodyPr/>
        <a:lstStyle/>
        <a:p>
          <a:endParaRPr lang="es-ES" sz="1050"/>
        </a:p>
      </dgm:t>
    </dgm:pt>
    <dgm:pt modelId="{74933807-2A1E-4024-A13B-0E3614EBF0C8}">
      <dgm:prSet phldrT="[Texto]" custT="1"/>
      <dgm:spPr>
        <a:solidFill>
          <a:srgbClr val="4CC8C5"/>
        </a:solidFill>
      </dgm:spPr>
      <dgm:t>
        <a:bodyPr/>
        <a:lstStyle/>
        <a:p>
          <a:r>
            <a:rPr lang="es-ES" sz="1050" b="1" dirty="0"/>
            <a:t>54.7% </a:t>
          </a:r>
          <a:r>
            <a:rPr lang="es-ES" sz="1050" b="1" i="1" dirty="0"/>
            <a:t>B. bigemina</a:t>
          </a:r>
        </a:p>
        <a:p>
          <a:r>
            <a:rPr lang="es-ES" sz="1050" dirty="0"/>
            <a:t> 27.3% </a:t>
          </a:r>
          <a:r>
            <a:rPr lang="es-ES" sz="1050" i="1" dirty="0"/>
            <a:t>B. bovis</a:t>
          </a:r>
          <a:endParaRPr lang="es-ES" sz="1050" dirty="0"/>
        </a:p>
      </dgm:t>
    </dgm:pt>
    <dgm:pt modelId="{54E58B05-D9FF-4F33-B9C9-CB308CC8847C}" type="parTrans" cxnId="{AE972778-90D8-4A13-BD6A-5A856294FBCF}">
      <dgm:prSet/>
      <dgm:spPr/>
      <dgm:t>
        <a:bodyPr/>
        <a:lstStyle/>
        <a:p>
          <a:endParaRPr lang="es-ES" sz="1050"/>
        </a:p>
      </dgm:t>
    </dgm:pt>
    <dgm:pt modelId="{17EC1743-368C-40AF-A314-2B1E360B394B}" type="sibTrans" cxnId="{AE972778-90D8-4A13-BD6A-5A856294FBCF}">
      <dgm:prSet/>
      <dgm:spPr/>
      <dgm:t>
        <a:bodyPr/>
        <a:lstStyle/>
        <a:p>
          <a:endParaRPr lang="es-ES" sz="1050"/>
        </a:p>
      </dgm:t>
    </dgm:pt>
    <dgm:pt modelId="{DD7D62CB-1FE2-47CF-AA3F-8FB822AB46CD}">
      <dgm:prSet phldrT="[Texto]" custT="1"/>
      <dgm:spPr/>
      <dgm:t>
        <a:bodyPr/>
        <a:lstStyle/>
        <a:p>
          <a:r>
            <a:rPr lang="es-MX" sz="1200" b="1" dirty="0"/>
            <a:t>Brasil</a:t>
          </a:r>
          <a:endParaRPr lang="es-ES" sz="1200" b="1" dirty="0"/>
        </a:p>
      </dgm:t>
    </dgm:pt>
    <dgm:pt modelId="{F575FE7B-BA3C-49A7-B7AE-A8E39E938E0D}" type="parTrans" cxnId="{98F2A59C-F260-440E-A5A5-81154322E8D3}">
      <dgm:prSet/>
      <dgm:spPr/>
      <dgm:t>
        <a:bodyPr/>
        <a:lstStyle/>
        <a:p>
          <a:endParaRPr lang="es-ES" sz="1050"/>
        </a:p>
      </dgm:t>
    </dgm:pt>
    <dgm:pt modelId="{77F87689-4CA6-4F65-9305-9C4E19447AD7}" type="sibTrans" cxnId="{98F2A59C-F260-440E-A5A5-81154322E8D3}">
      <dgm:prSet/>
      <dgm:spPr/>
      <dgm:t>
        <a:bodyPr/>
        <a:lstStyle/>
        <a:p>
          <a:endParaRPr lang="es-ES" sz="1050"/>
        </a:p>
      </dgm:t>
    </dgm:pt>
    <dgm:pt modelId="{948BE59B-B492-42A1-8E93-3105C5F4B762}">
      <dgm:prSet phldrT="[Texto]" custT="1"/>
      <dgm:spPr/>
      <dgm:t>
        <a:bodyPr/>
        <a:lstStyle/>
        <a:p>
          <a:r>
            <a:rPr lang="es-ES" sz="1050" b="1" dirty="0"/>
            <a:t>34% </a:t>
          </a:r>
          <a:r>
            <a:rPr lang="es-ES" sz="1050" b="1" i="1" dirty="0"/>
            <a:t>B. bigemina</a:t>
          </a:r>
        </a:p>
        <a:p>
          <a:r>
            <a:rPr lang="es-ES" sz="1050" dirty="0"/>
            <a:t>20.4% </a:t>
          </a:r>
          <a:r>
            <a:rPr lang="es-ES" sz="1050" i="1" dirty="0"/>
            <a:t>B. bovis</a:t>
          </a:r>
          <a:endParaRPr lang="es-ES" sz="1050" dirty="0"/>
        </a:p>
      </dgm:t>
    </dgm:pt>
    <dgm:pt modelId="{08DD0AE5-4D31-4334-B992-68674F6C5F9D}" type="parTrans" cxnId="{9FC4D246-86BB-4359-9843-9A9F4B4F4319}">
      <dgm:prSet/>
      <dgm:spPr/>
      <dgm:t>
        <a:bodyPr/>
        <a:lstStyle/>
        <a:p>
          <a:endParaRPr lang="es-ES" sz="1050"/>
        </a:p>
      </dgm:t>
    </dgm:pt>
    <dgm:pt modelId="{EDC4863C-72DF-40C0-973B-90396E9EF4C1}" type="sibTrans" cxnId="{9FC4D246-86BB-4359-9843-9A9F4B4F4319}">
      <dgm:prSet/>
      <dgm:spPr/>
      <dgm:t>
        <a:bodyPr/>
        <a:lstStyle/>
        <a:p>
          <a:endParaRPr lang="es-ES" sz="1050"/>
        </a:p>
      </dgm:t>
    </dgm:pt>
    <dgm:pt modelId="{640B1C78-50AB-4E4F-AF0E-07CD33E0033E}">
      <dgm:prSet phldrT="[Texto]" custT="1"/>
      <dgm:spPr/>
      <dgm:t>
        <a:bodyPr/>
        <a:lstStyle/>
        <a:p>
          <a:r>
            <a:rPr lang="es-MX" sz="1200" b="1" dirty="0"/>
            <a:t>Colombia</a:t>
          </a:r>
          <a:endParaRPr lang="es-ES" sz="1200" b="1" dirty="0"/>
        </a:p>
      </dgm:t>
    </dgm:pt>
    <dgm:pt modelId="{EB00D754-2CEF-48CF-9A8D-9C7EE5844478}" type="parTrans" cxnId="{309CB30C-972B-447A-B060-1DC8A279C5BF}">
      <dgm:prSet/>
      <dgm:spPr/>
      <dgm:t>
        <a:bodyPr/>
        <a:lstStyle/>
        <a:p>
          <a:endParaRPr lang="es-ES" sz="1050"/>
        </a:p>
      </dgm:t>
    </dgm:pt>
    <dgm:pt modelId="{EE4A51EC-F175-468E-8B58-B47BEDF2BD0F}" type="sibTrans" cxnId="{309CB30C-972B-447A-B060-1DC8A279C5BF}">
      <dgm:prSet/>
      <dgm:spPr/>
      <dgm:t>
        <a:bodyPr/>
        <a:lstStyle/>
        <a:p>
          <a:endParaRPr lang="es-ES" sz="1050"/>
        </a:p>
      </dgm:t>
    </dgm:pt>
    <dgm:pt modelId="{780F3E46-5928-4EDB-B50F-4AB390FCE418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1050" b="1" dirty="0"/>
            <a:t>24.2% </a:t>
          </a:r>
          <a:r>
            <a:rPr lang="es-ES" sz="1050" b="1" i="1" dirty="0"/>
            <a:t>B. bigemina</a:t>
          </a:r>
        </a:p>
        <a:p>
          <a:r>
            <a:rPr lang="es-ES" sz="1050" dirty="0"/>
            <a:t>14.4% </a:t>
          </a:r>
          <a:r>
            <a:rPr lang="es-ES" sz="1050" i="1" dirty="0"/>
            <a:t>B. bovis</a:t>
          </a:r>
          <a:endParaRPr lang="es-ES" sz="1050" dirty="0"/>
        </a:p>
      </dgm:t>
    </dgm:pt>
    <dgm:pt modelId="{7CBBEE99-5E80-4D99-ABA9-E72BD96522B6}" type="parTrans" cxnId="{3ACA5184-C697-45ED-8684-DB7360965875}">
      <dgm:prSet/>
      <dgm:spPr/>
      <dgm:t>
        <a:bodyPr/>
        <a:lstStyle/>
        <a:p>
          <a:endParaRPr lang="es-ES" sz="1050"/>
        </a:p>
      </dgm:t>
    </dgm:pt>
    <dgm:pt modelId="{CCEDB1C3-F689-40B9-8D21-BEE1BF6B8EEF}" type="sibTrans" cxnId="{3ACA5184-C697-45ED-8684-DB7360965875}">
      <dgm:prSet/>
      <dgm:spPr/>
      <dgm:t>
        <a:bodyPr/>
        <a:lstStyle/>
        <a:p>
          <a:endParaRPr lang="es-ES" sz="1050"/>
        </a:p>
      </dgm:t>
    </dgm:pt>
    <dgm:pt modelId="{49D078DB-9306-4F4B-B7A2-1CB588F156C1}" type="pres">
      <dgm:prSet presAssocID="{1764D452-A027-4971-BA1E-E00D2ED68CAF}" presName="theList" presStyleCnt="0">
        <dgm:presLayoutVars>
          <dgm:dir/>
          <dgm:animLvl val="lvl"/>
          <dgm:resizeHandles val="exact"/>
        </dgm:presLayoutVars>
      </dgm:prSet>
      <dgm:spPr/>
    </dgm:pt>
    <dgm:pt modelId="{B749668C-7121-4533-913E-827C9F4CF202}" type="pres">
      <dgm:prSet presAssocID="{8377C911-C447-4C29-87EB-1C18C3425F93}" presName="compNode" presStyleCnt="0"/>
      <dgm:spPr/>
    </dgm:pt>
    <dgm:pt modelId="{6E1A1B5F-D3D1-4273-919D-A2DC9796820C}" type="pres">
      <dgm:prSet presAssocID="{8377C911-C447-4C29-87EB-1C18C3425F93}" presName="aNode" presStyleLbl="bgShp" presStyleIdx="0" presStyleCnt="3" custLinFactNeighborX="-49068" custLinFactNeighborY="901"/>
      <dgm:spPr/>
    </dgm:pt>
    <dgm:pt modelId="{B377604C-51F8-4950-BD97-121A0D496178}" type="pres">
      <dgm:prSet presAssocID="{8377C911-C447-4C29-87EB-1C18C3425F93}" presName="textNode" presStyleLbl="bgShp" presStyleIdx="0" presStyleCnt="3"/>
      <dgm:spPr/>
    </dgm:pt>
    <dgm:pt modelId="{EDCA5B01-8916-475C-9D9E-EBFF0E850DBE}" type="pres">
      <dgm:prSet presAssocID="{8377C911-C447-4C29-87EB-1C18C3425F93}" presName="compChildNode" presStyleCnt="0"/>
      <dgm:spPr/>
    </dgm:pt>
    <dgm:pt modelId="{9FE53688-B10E-4C6A-9DEA-B16CFBAB95EE}" type="pres">
      <dgm:prSet presAssocID="{8377C911-C447-4C29-87EB-1C18C3425F93}" presName="theInnerList" presStyleCnt="0"/>
      <dgm:spPr/>
    </dgm:pt>
    <dgm:pt modelId="{76378226-B0BA-4151-90FD-C5447ACF8AC8}" type="pres">
      <dgm:prSet presAssocID="{74933807-2A1E-4024-A13B-0E3614EBF0C8}" presName="childNode" presStyleLbl="node1" presStyleIdx="0" presStyleCnt="3">
        <dgm:presLayoutVars>
          <dgm:bulletEnabled val="1"/>
        </dgm:presLayoutVars>
      </dgm:prSet>
      <dgm:spPr/>
    </dgm:pt>
    <dgm:pt modelId="{51DC0D50-B472-4629-97CF-72D79CF4505B}" type="pres">
      <dgm:prSet presAssocID="{8377C911-C447-4C29-87EB-1C18C3425F93}" presName="aSpace" presStyleCnt="0"/>
      <dgm:spPr/>
    </dgm:pt>
    <dgm:pt modelId="{F60576F6-E380-4837-B178-4EE6C84DB297}" type="pres">
      <dgm:prSet presAssocID="{DD7D62CB-1FE2-47CF-AA3F-8FB822AB46CD}" presName="compNode" presStyleCnt="0"/>
      <dgm:spPr/>
    </dgm:pt>
    <dgm:pt modelId="{0F8B7757-9B3D-42EA-A4EC-6A5FF3281D66}" type="pres">
      <dgm:prSet presAssocID="{DD7D62CB-1FE2-47CF-AA3F-8FB822AB46CD}" presName="aNode" presStyleLbl="bgShp" presStyleIdx="1" presStyleCnt="3"/>
      <dgm:spPr/>
    </dgm:pt>
    <dgm:pt modelId="{3BF7BFA0-6EBA-4040-A7D1-DE1582FB0F09}" type="pres">
      <dgm:prSet presAssocID="{DD7D62CB-1FE2-47CF-AA3F-8FB822AB46CD}" presName="textNode" presStyleLbl="bgShp" presStyleIdx="1" presStyleCnt="3"/>
      <dgm:spPr/>
    </dgm:pt>
    <dgm:pt modelId="{E901FB14-D06F-4F87-AEC7-FD49A22D52DC}" type="pres">
      <dgm:prSet presAssocID="{DD7D62CB-1FE2-47CF-AA3F-8FB822AB46CD}" presName="compChildNode" presStyleCnt="0"/>
      <dgm:spPr/>
    </dgm:pt>
    <dgm:pt modelId="{AD4C8275-1242-4814-9033-82C9A8787A16}" type="pres">
      <dgm:prSet presAssocID="{DD7D62CB-1FE2-47CF-AA3F-8FB822AB46CD}" presName="theInnerList" presStyleCnt="0"/>
      <dgm:spPr/>
    </dgm:pt>
    <dgm:pt modelId="{6FD74165-8E4A-4D35-9B7A-AEA4D3E1C734}" type="pres">
      <dgm:prSet presAssocID="{948BE59B-B492-42A1-8E93-3105C5F4B762}" presName="childNode" presStyleLbl="node1" presStyleIdx="1" presStyleCnt="3">
        <dgm:presLayoutVars>
          <dgm:bulletEnabled val="1"/>
        </dgm:presLayoutVars>
      </dgm:prSet>
      <dgm:spPr/>
    </dgm:pt>
    <dgm:pt modelId="{9903BA8D-C1F5-413D-98F9-B3B09BE4F1B7}" type="pres">
      <dgm:prSet presAssocID="{DD7D62CB-1FE2-47CF-AA3F-8FB822AB46CD}" presName="aSpace" presStyleCnt="0"/>
      <dgm:spPr/>
    </dgm:pt>
    <dgm:pt modelId="{9E9B21E5-0973-4EA5-8C5B-7649F99AD30E}" type="pres">
      <dgm:prSet presAssocID="{640B1C78-50AB-4E4F-AF0E-07CD33E0033E}" presName="compNode" presStyleCnt="0"/>
      <dgm:spPr/>
    </dgm:pt>
    <dgm:pt modelId="{92A5CFA1-6916-443D-885D-4BB8CFAC8702}" type="pres">
      <dgm:prSet presAssocID="{640B1C78-50AB-4E4F-AF0E-07CD33E0033E}" presName="aNode" presStyleLbl="bgShp" presStyleIdx="2" presStyleCnt="3" custLinFactNeighborX="73273" custLinFactNeighborY="21632"/>
      <dgm:spPr/>
    </dgm:pt>
    <dgm:pt modelId="{C360D71E-DC06-4E23-8181-A686AF349B72}" type="pres">
      <dgm:prSet presAssocID="{640B1C78-50AB-4E4F-AF0E-07CD33E0033E}" presName="textNode" presStyleLbl="bgShp" presStyleIdx="2" presStyleCnt="3"/>
      <dgm:spPr/>
    </dgm:pt>
    <dgm:pt modelId="{9CBB78D8-C814-4812-82B0-F650AF363D3F}" type="pres">
      <dgm:prSet presAssocID="{640B1C78-50AB-4E4F-AF0E-07CD33E0033E}" presName="compChildNode" presStyleCnt="0"/>
      <dgm:spPr/>
    </dgm:pt>
    <dgm:pt modelId="{08E2BA6E-4B43-4368-9425-61B415A5E1DF}" type="pres">
      <dgm:prSet presAssocID="{640B1C78-50AB-4E4F-AF0E-07CD33E0033E}" presName="theInnerList" presStyleCnt="0"/>
      <dgm:spPr/>
    </dgm:pt>
    <dgm:pt modelId="{DB666870-F81A-47D0-82B7-F5A705E597E9}" type="pres">
      <dgm:prSet presAssocID="{780F3E46-5928-4EDB-B50F-4AB390FCE418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309CB30C-972B-447A-B060-1DC8A279C5BF}" srcId="{1764D452-A027-4971-BA1E-E00D2ED68CAF}" destId="{640B1C78-50AB-4E4F-AF0E-07CD33E0033E}" srcOrd="2" destOrd="0" parTransId="{EB00D754-2CEF-48CF-9A8D-9C7EE5844478}" sibTransId="{EE4A51EC-F175-468E-8B58-B47BEDF2BD0F}"/>
    <dgm:cxn modelId="{C29E100D-89BB-4115-A7C7-2D8C6AB3300A}" type="presOf" srcId="{948BE59B-B492-42A1-8E93-3105C5F4B762}" destId="{6FD74165-8E4A-4D35-9B7A-AEA4D3E1C734}" srcOrd="0" destOrd="0" presId="urn:microsoft.com/office/officeart/2005/8/layout/lProcess2"/>
    <dgm:cxn modelId="{E87F4E1A-33A0-4EB8-9D99-DA1A70A5908A}" type="presOf" srcId="{8377C911-C447-4C29-87EB-1C18C3425F93}" destId="{B377604C-51F8-4950-BD97-121A0D496178}" srcOrd="1" destOrd="0" presId="urn:microsoft.com/office/officeart/2005/8/layout/lProcess2"/>
    <dgm:cxn modelId="{3F924133-5647-4587-B8E9-B8BDF03A8211}" type="presOf" srcId="{8377C911-C447-4C29-87EB-1C18C3425F93}" destId="{6E1A1B5F-D3D1-4273-919D-A2DC9796820C}" srcOrd="0" destOrd="0" presId="urn:microsoft.com/office/officeart/2005/8/layout/lProcess2"/>
    <dgm:cxn modelId="{1A097E5D-2CFB-4970-9688-FBC57B96C7A3}" srcId="{1764D452-A027-4971-BA1E-E00D2ED68CAF}" destId="{8377C911-C447-4C29-87EB-1C18C3425F93}" srcOrd="0" destOrd="0" parTransId="{E4C4CFE4-8E88-44EB-A481-300FD39FE618}" sibTransId="{BA615C26-F937-4856-A1FC-C32D9A412FC4}"/>
    <dgm:cxn modelId="{99FDF443-B165-4A5F-B1D5-30D22CD77881}" type="presOf" srcId="{640B1C78-50AB-4E4F-AF0E-07CD33E0033E}" destId="{92A5CFA1-6916-443D-885D-4BB8CFAC8702}" srcOrd="0" destOrd="0" presId="urn:microsoft.com/office/officeart/2005/8/layout/lProcess2"/>
    <dgm:cxn modelId="{0D71FA44-E4E0-42C4-B41E-02BD011D2788}" type="presOf" srcId="{640B1C78-50AB-4E4F-AF0E-07CD33E0033E}" destId="{C360D71E-DC06-4E23-8181-A686AF349B72}" srcOrd="1" destOrd="0" presId="urn:microsoft.com/office/officeart/2005/8/layout/lProcess2"/>
    <dgm:cxn modelId="{9FC4D246-86BB-4359-9843-9A9F4B4F4319}" srcId="{DD7D62CB-1FE2-47CF-AA3F-8FB822AB46CD}" destId="{948BE59B-B492-42A1-8E93-3105C5F4B762}" srcOrd="0" destOrd="0" parTransId="{08DD0AE5-4D31-4334-B992-68674F6C5F9D}" sibTransId="{EDC4863C-72DF-40C0-973B-90396E9EF4C1}"/>
    <dgm:cxn modelId="{4C28166D-D9DE-4B85-85F8-9281FFE3EEC5}" type="presOf" srcId="{74933807-2A1E-4024-A13B-0E3614EBF0C8}" destId="{76378226-B0BA-4151-90FD-C5447ACF8AC8}" srcOrd="0" destOrd="0" presId="urn:microsoft.com/office/officeart/2005/8/layout/lProcess2"/>
    <dgm:cxn modelId="{AE972778-90D8-4A13-BD6A-5A856294FBCF}" srcId="{8377C911-C447-4C29-87EB-1C18C3425F93}" destId="{74933807-2A1E-4024-A13B-0E3614EBF0C8}" srcOrd="0" destOrd="0" parTransId="{54E58B05-D9FF-4F33-B9C9-CB308CC8847C}" sibTransId="{17EC1743-368C-40AF-A314-2B1E360B394B}"/>
    <dgm:cxn modelId="{3ACA5184-C697-45ED-8684-DB7360965875}" srcId="{640B1C78-50AB-4E4F-AF0E-07CD33E0033E}" destId="{780F3E46-5928-4EDB-B50F-4AB390FCE418}" srcOrd="0" destOrd="0" parTransId="{7CBBEE99-5E80-4D99-ABA9-E72BD96522B6}" sibTransId="{CCEDB1C3-F689-40B9-8D21-BEE1BF6B8EEF}"/>
    <dgm:cxn modelId="{9DEE3195-A338-41DD-AE54-1B05382A5CAF}" type="presOf" srcId="{DD7D62CB-1FE2-47CF-AA3F-8FB822AB46CD}" destId="{0F8B7757-9B3D-42EA-A4EC-6A5FF3281D66}" srcOrd="0" destOrd="0" presId="urn:microsoft.com/office/officeart/2005/8/layout/lProcess2"/>
    <dgm:cxn modelId="{98F2A59C-F260-440E-A5A5-81154322E8D3}" srcId="{1764D452-A027-4971-BA1E-E00D2ED68CAF}" destId="{DD7D62CB-1FE2-47CF-AA3F-8FB822AB46CD}" srcOrd="1" destOrd="0" parTransId="{F575FE7B-BA3C-49A7-B7AE-A8E39E938E0D}" sibTransId="{77F87689-4CA6-4F65-9305-9C4E19447AD7}"/>
    <dgm:cxn modelId="{1C95F5B8-BFCA-458D-938A-8EFD221A3A06}" type="presOf" srcId="{1764D452-A027-4971-BA1E-E00D2ED68CAF}" destId="{49D078DB-9306-4F4B-B7A2-1CB588F156C1}" srcOrd="0" destOrd="0" presId="urn:microsoft.com/office/officeart/2005/8/layout/lProcess2"/>
    <dgm:cxn modelId="{DD6E0FDB-88DC-4BB4-AF89-3BA787A54CB1}" type="presOf" srcId="{780F3E46-5928-4EDB-B50F-4AB390FCE418}" destId="{DB666870-F81A-47D0-82B7-F5A705E597E9}" srcOrd="0" destOrd="0" presId="urn:microsoft.com/office/officeart/2005/8/layout/lProcess2"/>
    <dgm:cxn modelId="{DEE3D9FA-06D9-49C6-837C-DEC5BB4A7FED}" type="presOf" srcId="{DD7D62CB-1FE2-47CF-AA3F-8FB822AB46CD}" destId="{3BF7BFA0-6EBA-4040-A7D1-DE1582FB0F09}" srcOrd="1" destOrd="0" presId="urn:microsoft.com/office/officeart/2005/8/layout/lProcess2"/>
    <dgm:cxn modelId="{3DE1E652-7AA4-46D1-B8D2-D7DD1C85B4A4}" type="presParOf" srcId="{49D078DB-9306-4F4B-B7A2-1CB588F156C1}" destId="{B749668C-7121-4533-913E-827C9F4CF202}" srcOrd="0" destOrd="0" presId="urn:microsoft.com/office/officeart/2005/8/layout/lProcess2"/>
    <dgm:cxn modelId="{B406CA6E-D4A8-4555-8C77-9665C832F40E}" type="presParOf" srcId="{B749668C-7121-4533-913E-827C9F4CF202}" destId="{6E1A1B5F-D3D1-4273-919D-A2DC9796820C}" srcOrd="0" destOrd="0" presId="urn:microsoft.com/office/officeart/2005/8/layout/lProcess2"/>
    <dgm:cxn modelId="{030CF1FD-126F-4EB8-A2DD-32FE51184FF0}" type="presParOf" srcId="{B749668C-7121-4533-913E-827C9F4CF202}" destId="{B377604C-51F8-4950-BD97-121A0D496178}" srcOrd="1" destOrd="0" presId="urn:microsoft.com/office/officeart/2005/8/layout/lProcess2"/>
    <dgm:cxn modelId="{18FB067F-62B8-4E82-9033-5FE7DF663641}" type="presParOf" srcId="{B749668C-7121-4533-913E-827C9F4CF202}" destId="{EDCA5B01-8916-475C-9D9E-EBFF0E850DBE}" srcOrd="2" destOrd="0" presId="urn:microsoft.com/office/officeart/2005/8/layout/lProcess2"/>
    <dgm:cxn modelId="{0EE1D3EB-2EE2-42EE-8F53-9BCB5EA55466}" type="presParOf" srcId="{EDCA5B01-8916-475C-9D9E-EBFF0E850DBE}" destId="{9FE53688-B10E-4C6A-9DEA-B16CFBAB95EE}" srcOrd="0" destOrd="0" presId="urn:microsoft.com/office/officeart/2005/8/layout/lProcess2"/>
    <dgm:cxn modelId="{9DEF86FC-E958-4AAA-8208-15C5222B809C}" type="presParOf" srcId="{9FE53688-B10E-4C6A-9DEA-B16CFBAB95EE}" destId="{76378226-B0BA-4151-90FD-C5447ACF8AC8}" srcOrd="0" destOrd="0" presId="urn:microsoft.com/office/officeart/2005/8/layout/lProcess2"/>
    <dgm:cxn modelId="{576DDC93-CAE7-4C5F-8683-40A322C6434E}" type="presParOf" srcId="{49D078DB-9306-4F4B-B7A2-1CB588F156C1}" destId="{51DC0D50-B472-4629-97CF-72D79CF4505B}" srcOrd="1" destOrd="0" presId="urn:microsoft.com/office/officeart/2005/8/layout/lProcess2"/>
    <dgm:cxn modelId="{37673144-875F-4626-A791-B85C552EE7A5}" type="presParOf" srcId="{49D078DB-9306-4F4B-B7A2-1CB588F156C1}" destId="{F60576F6-E380-4837-B178-4EE6C84DB297}" srcOrd="2" destOrd="0" presId="urn:microsoft.com/office/officeart/2005/8/layout/lProcess2"/>
    <dgm:cxn modelId="{A8F9B1A7-108A-438C-8C00-6939CB37396D}" type="presParOf" srcId="{F60576F6-E380-4837-B178-4EE6C84DB297}" destId="{0F8B7757-9B3D-42EA-A4EC-6A5FF3281D66}" srcOrd="0" destOrd="0" presId="urn:microsoft.com/office/officeart/2005/8/layout/lProcess2"/>
    <dgm:cxn modelId="{11B1FD9E-D827-40FE-B8C7-A3FA755750AD}" type="presParOf" srcId="{F60576F6-E380-4837-B178-4EE6C84DB297}" destId="{3BF7BFA0-6EBA-4040-A7D1-DE1582FB0F09}" srcOrd="1" destOrd="0" presId="urn:microsoft.com/office/officeart/2005/8/layout/lProcess2"/>
    <dgm:cxn modelId="{61637EAE-AFC6-4478-A943-F32D1BABC37D}" type="presParOf" srcId="{F60576F6-E380-4837-B178-4EE6C84DB297}" destId="{E901FB14-D06F-4F87-AEC7-FD49A22D52DC}" srcOrd="2" destOrd="0" presId="urn:microsoft.com/office/officeart/2005/8/layout/lProcess2"/>
    <dgm:cxn modelId="{4048394E-9EC7-4A98-BC40-3BE3C3AFA244}" type="presParOf" srcId="{E901FB14-D06F-4F87-AEC7-FD49A22D52DC}" destId="{AD4C8275-1242-4814-9033-82C9A8787A16}" srcOrd="0" destOrd="0" presId="urn:microsoft.com/office/officeart/2005/8/layout/lProcess2"/>
    <dgm:cxn modelId="{86EA2FD9-814B-466E-8B42-2A98C8E50504}" type="presParOf" srcId="{AD4C8275-1242-4814-9033-82C9A8787A16}" destId="{6FD74165-8E4A-4D35-9B7A-AEA4D3E1C734}" srcOrd="0" destOrd="0" presId="urn:microsoft.com/office/officeart/2005/8/layout/lProcess2"/>
    <dgm:cxn modelId="{9F0460A7-E630-4B8C-84AC-201C95D7B933}" type="presParOf" srcId="{49D078DB-9306-4F4B-B7A2-1CB588F156C1}" destId="{9903BA8D-C1F5-413D-98F9-B3B09BE4F1B7}" srcOrd="3" destOrd="0" presId="urn:microsoft.com/office/officeart/2005/8/layout/lProcess2"/>
    <dgm:cxn modelId="{B286732F-1ADC-4E72-ABF4-6589FE942C60}" type="presParOf" srcId="{49D078DB-9306-4F4B-B7A2-1CB588F156C1}" destId="{9E9B21E5-0973-4EA5-8C5B-7649F99AD30E}" srcOrd="4" destOrd="0" presId="urn:microsoft.com/office/officeart/2005/8/layout/lProcess2"/>
    <dgm:cxn modelId="{2018F4F9-825F-4009-B030-151678C92F58}" type="presParOf" srcId="{9E9B21E5-0973-4EA5-8C5B-7649F99AD30E}" destId="{92A5CFA1-6916-443D-885D-4BB8CFAC8702}" srcOrd="0" destOrd="0" presId="urn:microsoft.com/office/officeart/2005/8/layout/lProcess2"/>
    <dgm:cxn modelId="{AB9E093A-4D1E-4E6F-AD50-500D21E91636}" type="presParOf" srcId="{9E9B21E5-0973-4EA5-8C5B-7649F99AD30E}" destId="{C360D71E-DC06-4E23-8181-A686AF349B72}" srcOrd="1" destOrd="0" presId="urn:microsoft.com/office/officeart/2005/8/layout/lProcess2"/>
    <dgm:cxn modelId="{131E3350-78E4-4115-9941-07989B6690F4}" type="presParOf" srcId="{9E9B21E5-0973-4EA5-8C5B-7649F99AD30E}" destId="{9CBB78D8-C814-4812-82B0-F650AF363D3F}" srcOrd="2" destOrd="0" presId="urn:microsoft.com/office/officeart/2005/8/layout/lProcess2"/>
    <dgm:cxn modelId="{60D2E3DF-A43B-485C-AEAD-FA4A5EB8476E}" type="presParOf" srcId="{9CBB78D8-C814-4812-82B0-F650AF363D3F}" destId="{08E2BA6E-4B43-4368-9425-61B415A5E1DF}" srcOrd="0" destOrd="0" presId="urn:microsoft.com/office/officeart/2005/8/layout/lProcess2"/>
    <dgm:cxn modelId="{F71D0805-AAA1-4F1A-9F32-AAF577D15F72}" type="presParOf" srcId="{08E2BA6E-4B43-4368-9425-61B415A5E1DF}" destId="{DB666870-F81A-47D0-82B7-F5A705E597E9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77AC0AA-E09E-4718-8FC1-CD834C066947}" type="doc">
      <dgm:prSet loTypeId="urn:microsoft.com/office/officeart/2005/8/layout/arrow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EB46A84-5A4B-44BE-8066-FD30425FA4CC}">
      <dgm:prSet phldrT="[Texto]" custT="1"/>
      <dgm:spPr/>
      <dgm:t>
        <a:bodyPr/>
        <a:lstStyle/>
        <a:p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Dependiente </a:t>
          </a:r>
        </a:p>
        <a:p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Edad (</a:t>
          </a:r>
          <a:r>
            <a:rPr lang="es-MX" sz="1100" i="1" dirty="0">
              <a:latin typeface="Calibri" panose="020F0502020204030204" pitchFamily="34" charset="0"/>
              <a:cs typeface="Calibri" panose="020F0502020204030204" pitchFamily="34" charset="0"/>
            </a:rPr>
            <a:t>p=0.005</a:t>
          </a:r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s-ES" sz="11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C85068-7301-4025-B6FE-331072E1D7E0}" type="parTrans" cxnId="{32B97897-1DFA-4C05-B487-F8E047B6F4C5}">
      <dgm:prSet/>
      <dgm:spPr/>
      <dgm:t>
        <a:bodyPr/>
        <a:lstStyle/>
        <a:p>
          <a:endParaRPr lang="es-ES" sz="11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D9275C-07B9-467F-8709-F216A5978565}" type="sibTrans" cxnId="{32B97897-1DFA-4C05-B487-F8E047B6F4C5}">
      <dgm:prSet/>
      <dgm:spPr/>
      <dgm:t>
        <a:bodyPr/>
        <a:lstStyle/>
        <a:p>
          <a:endParaRPr lang="es-ES" sz="11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931716-4345-42CD-A549-3A95B35F2B87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Independiente</a:t>
          </a:r>
        </a:p>
        <a:p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Raza (</a:t>
          </a:r>
          <a:r>
            <a:rPr lang="es-MX" sz="1100" i="1" dirty="0">
              <a:latin typeface="Calibri" panose="020F0502020204030204" pitchFamily="34" charset="0"/>
              <a:cs typeface="Calibri" panose="020F0502020204030204" pitchFamily="34" charset="0"/>
            </a:rPr>
            <a:t>p= 0.835</a:t>
          </a:r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  <a:p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Sexo (</a:t>
          </a:r>
          <a:r>
            <a:rPr lang="es-MX" sz="1100" i="1" dirty="0">
              <a:latin typeface="Calibri" panose="020F0502020204030204" pitchFamily="34" charset="0"/>
              <a:cs typeface="Calibri" panose="020F0502020204030204" pitchFamily="34" charset="0"/>
            </a:rPr>
            <a:t>p=0.191</a:t>
          </a:r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s-ES" sz="11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27B761-56C2-4E3C-A87C-CB2247CD3075}" type="parTrans" cxnId="{0E4D5E0F-896E-4861-A47D-744C45524AEC}">
      <dgm:prSet/>
      <dgm:spPr/>
      <dgm:t>
        <a:bodyPr/>
        <a:lstStyle/>
        <a:p>
          <a:endParaRPr lang="es-ES" sz="11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B3FD8E-8609-4E93-B01A-C8A84EF132ED}" type="sibTrans" cxnId="{0E4D5E0F-896E-4861-A47D-744C45524AEC}">
      <dgm:prSet/>
      <dgm:spPr/>
      <dgm:t>
        <a:bodyPr/>
        <a:lstStyle/>
        <a:p>
          <a:endParaRPr lang="es-ES" sz="11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49573B-90AA-400C-B365-118F9B352444}" type="pres">
      <dgm:prSet presAssocID="{577AC0AA-E09E-4718-8FC1-CD834C066947}" presName="cycle" presStyleCnt="0">
        <dgm:presLayoutVars>
          <dgm:dir/>
          <dgm:resizeHandles val="exact"/>
        </dgm:presLayoutVars>
      </dgm:prSet>
      <dgm:spPr/>
    </dgm:pt>
    <dgm:pt modelId="{1430BE78-D039-424E-A452-0C6B090AE8EF}" type="pres">
      <dgm:prSet presAssocID="{1EB46A84-5A4B-44BE-8066-FD30425FA4CC}" presName="arrow" presStyleLbl="node1" presStyleIdx="0" presStyleCnt="2">
        <dgm:presLayoutVars>
          <dgm:bulletEnabled val="1"/>
        </dgm:presLayoutVars>
      </dgm:prSet>
      <dgm:spPr/>
    </dgm:pt>
    <dgm:pt modelId="{9E340133-29FA-42D3-962D-6AC731747536}" type="pres">
      <dgm:prSet presAssocID="{72931716-4345-42CD-A549-3A95B35F2B87}" presName="arrow" presStyleLbl="node1" presStyleIdx="1" presStyleCnt="2">
        <dgm:presLayoutVars>
          <dgm:bulletEnabled val="1"/>
        </dgm:presLayoutVars>
      </dgm:prSet>
      <dgm:spPr/>
    </dgm:pt>
  </dgm:ptLst>
  <dgm:cxnLst>
    <dgm:cxn modelId="{0E4D5E0F-896E-4861-A47D-744C45524AEC}" srcId="{577AC0AA-E09E-4718-8FC1-CD834C066947}" destId="{72931716-4345-42CD-A549-3A95B35F2B87}" srcOrd="1" destOrd="0" parTransId="{2327B761-56C2-4E3C-A87C-CB2247CD3075}" sibTransId="{AAB3FD8E-8609-4E93-B01A-C8A84EF132ED}"/>
    <dgm:cxn modelId="{A5E2B930-5CB7-4E5F-8F8C-6477289456E1}" type="presOf" srcId="{577AC0AA-E09E-4718-8FC1-CD834C066947}" destId="{6349573B-90AA-400C-B365-118F9B352444}" srcOrd="0" destOrd="0" presId="urn:microsoft.com/office/officeart/2005/8/layout/arrow1"/>
    <dgm:cxn modelId="{4A3A5738-39F7-4711-8237-EFA7F026DB4D}" type="presOf" srcId="{1EB46A84-5A4B-44BE-8066-FD30425FA4CC}" destId="{1430BE78-D039-424E-A452-0C6B090AE8EF}" srcOrd="0" destOrd="0" presId="urn:microsoft.com/office/officeart/2005/8/layout/arrow1"/>
    <dgm:cxn modelId="{56D48B7C-7C7C-4832-8515-6267DDF427BD}" type="presOf" srcId="{72931716-4345-42CD-A549-3A95B35F2B87}" destId="{9E340133-29FA-42D3-962D-6AC731747536}" srcOrd="0" destOrd="0" presId="urn:microsoft.com/office/officeart/2005/8/layout/arrow1"/>
    <dgm:cxn modelId="{32B97897-1DFA-4C05-B487-F8E047B6F4C5}" srcId="{577AC0AA-E09E-4718-8FC1-CD834C066947}" destId="{1EB46A84-5A4B-44BE-8066-FD30425FA4CC}" srcOrd="0" destOrd="0" parTransId="{69C85068-7301-4025-B6FE-331072E1D7E0}" sibTransId="{06D9275C-07B9-467F-8709-F216A5978565}"/>
    <dgm:cxn modelId="{2C957711-D9B5-40A5-BFEF-EBDBF757AC2F}" type="presParOf" srcId="{6349573B-90AA-400C-B365-118F9B352444}" destId="{1430BE78-D039-424E-A452-0C6B090AE8EF}" srcOrd="0" destOrd="0" presId="urn:microsoft.com/office/officeart/2005/8/layout/arrow1"/>
    <dgm:cxn modelId="{1FD80BCB-E6FF-4BC7-AF19-557A9F5D2CD9}" type="presParOf" srcId="{6349573B-90AA-400C-B365-118F9B352444}" destId="{9E340133-29FA-42D3-962D-6AC73174753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E47A2A6-6809-4630-8646-4F5A3F587AC0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62077D4-5655-4096-891D-E06918DB2B88}">
      <dgm:prSet phldrT="[Texto]"/>
      <dgm:spPr/>
      <dgm:t>
        <a:bodyPr/>
        <a:lstStyle/>
        <a:p>
          <a:r>
            <a:rPr lang="es-MX" dirty="0"/>
            <a:t>No es una situación endémica estable </a:t>
          </a:r>
          <a:endParaRPr lang="es-ES" dirty="0"/>
        </a:p>
      </dgm:t>
    </dgm:pt>
    <dgm:pt modelId="{E7F41032-60CD-4D02-B08D-97F090BD86E9}" type="parTrans" cxnId="{A55A584F-3AEB-4B93-90CE-A52418A7EF5A}">
      <dgm:prSet/>
      <dgm:spPr/>
      <dgm:t>
        <a:bodyPr/>
        <a:lstStyle/>
        <a:p>
          <a:endParaRPr lang="es-ES"/>
        </a:p>
      </dgm:t>
    </dgm:pt>
    <dgm:pt modelId="{774A65D0-0E14-4383-8CAB-55780544E4DD}" type="sibTrans" cxnId="{A55A584F-3AEB-4B93-90CE-A52418A7EF5A}">
      <dgm:prSet/>
      <dgm:spPr/>
      <dgm:t>
        <a:bodyPr/>
        <a:lstStyle/>
        <a:p>
          <a:endParaRPr lang="es-ES"/>
        </a:p>
      </dgm:t>
    </dgm:pt>
    <dgm:pt modelId="{98740B55-6751-4554-866A-7D8E7FD1CC14}">
      <dgm:prSet phldrT="[Texto]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dirty="0"/>
            <a:t>Se da cuando 81–100% del rebaño está infectado por una especie de </a:t>
          </a:r>
          <a:r>
            <a:rPr lang="es-ES" i="1" dirty="0"/>
            <a:t>Babesia</a:t>
          </a:r>
          <a:r>
            <a:rPr lang="es-ES" dirty="0"/>
            <a:t> concreta</a:t>
          </a:r>
        </a:p>
      </dgm:t>
    </dgm:pt>
    <dgm:pt modelId="{8578D101-26E8-41B0-86C1-FFE5CCF0ECF5}" type="parTrans" cxnId="{A80207AA-BA69-4B57-BCC7-8F1B2083595D}">
      <dgm:prSet/>
      <dgm:spPr/>
      <dgm:t>
        <a:bodyPr/>
        <a:lstStyle/>
        <a:p>
          <a:endParaRPr lang="es-ES"/>
        </a:p>
      </dgm:t>
    </dgm:pt>
    <dgm:pt modelId="{7D8BB70D-A47E-43E0-91A4-EFBD49E51AFD}" type="sibTrans" cxnId="{A80207AA-BA69-4B57-BCC7-8F1B2083595D}">
      <dgm:prSet/>
      <dgm:spPr/>
      <dgm:t>
        <a:bodyPr/>
        <a:lstStyle/>
        <a:p>
          <a:endParaRPr lang="es-ES"/>
        </a:p>
      </dgm:t>
    </dgm:pt>
    <dgm:pt modelId="{6B7D0C49-09DB-48BF-B533-0D19ABDFCE10}" type="pres">
      <dgm:prSet presAssocID="{DE47A2A6-6809-4630-8646-4F5A3F587AC0}" presName="Name0" presStyleCnt="0">
        <dgm:presLayoutVars>
          <dgm:dir/>
          <dgm:animOne val="branch"/>
          <dgm:animLvl val="lvl"/>
        </dgm:presLayoutVars>
      </dgm:prSet>
      <dgm:spPr/>
    </dgm:pt>
    <dgm:pt modelId="{0BDA2556-F334-474B-B8B6-9D567E7ACDDC}" type="pres">
      <dgm:prSet presAssocID="{562077D4-5655-4096-891D-E06918DB2B88}" presName="chaos" presStyleCnt="0"/>
      <dgm:spPr/>
    </dgm:pt>
    <dgm:pt modelId="{32024BC3-751B-4DC7-910D-8F7D243C8797}" type="pres">
      <dgm:prSet presAssocID="{562077D4-5655-4096-891D-E06918DB2B88}" presName="parTx1" presStyleLbl="revTx" presStyleIdx="0" presStyleCnt="1"/>
      <dgm:spPr/>
    </dgm:pt>
    <dgm:pt modelId="{FE424F49-0E5D-400E-992B-C6DB748A06D2}" type="pres">
      <dgm:prSet presAssocID="{562077D4-5655-4096-891D-E06918DB2B88}" presName="c1" presStyleLbl="node1" presStyleIdx="0" presStyleCnt="19"/>
      <dgm:spPr/>
    </dgm:pt>
    <dgm:pt modelId="{2B9E4492-1E17-40D7-8096-2C156BA4D23A}" type="pres">
      <dgm:prSet presAssocID="{562077D4-5655-4096-891D-E06918DB2B88}" presName="c2" presStyleLbl="node1" presStyleIdx="1" presStyleCnt="19"/>
      <dgm:spPr/>
    </dgm:pt>
    <dgm:pt modelId="{0C79050E-1AF0-479F-A5B3-12ED63546179}" type="pres">
      <dgm:prSet presAssocID="{562077D4-5655-4096-891D-E06918DB2B88}" presName="c3" presStyleLbl="node1" presStyleIdx="2" presStyleCnt="19"/>
      <dgm:spPr/>
    </dgm:pt>
    <dgm:pt modelId="{4ED5A99A-B86E-4D8A-B3DF-6EE87BCB814F}" type="pres">
      <dgm:prSet presAssocID="{562077D4-5655-4096-891D-E06918DB2B88}" presName="c4" presStyleLbl="node1" presStyleIdx="3" presStyleCnt="19"/>
      <dgm:spPr/>
    </dgm:pt>
    <dgm:pt modelId="{565417BE-3F99-4AA3-96A8-5226856FAFCD}" type="pres">
      <dgm:prSet presAssocID="{562077D4-5655-4096-891D-E06918DB2B88}" presName="c5" presStyleLbl="node1" presStyleIdx="4" presStyleCnt="19"/>
      <dgm:spPr/>
    </dgm:pt>
    <dgm:pt modelId="{34D8B834-FC3B-48AF-AB10-18815C46FFA5}" type="pres">
      <dgm:prSet presAssocID="{562077D4-5655-4096-891D-E06918DB2B88}" presName="c6" presStyleLbl="node1" presStyleIdx="5" presStyleCnt="19"/>
      <dgm:spPr/>
    </dgm:pt>
    <dgm:pt modelId="{93BDB37A-114F-4125-807B-306092675ABA}" type="pres">
      <dgm:prSet presAssocID="{562077D4-5655-4096-891D-E06918DB2B88}" presName="c7" presStyleLbl="node1" presStyleIdx="6" presStyleCnt="19"/>
      <dgm:spPr/>
    </dgm:pt>
    <dgm:pt modelId="{C77312E0-5940-4751-AB33-958709907C8E}" type="pres">
      <dgm:prSet presAssocID="{562077D4-5655-4096-891D-E06918DB2B88}" presName="c8" presStyleLbl="node1" presStyleIdx="7" presStyleCnt="19"/>
      <dgm:spPr/>
    </dgm:pt>
    <dgm:pt modelId="{6B26B8BD-F60D-4E2A-A534-770289FF0E68}" type="pres">
      <dgm:prSet presAssocID="{562077D4-5655-4096-891D-E06918DB2B88}" presName="c9" presStyleLbl="node1" presStyleIdx="8" presStyleCnt="19"/>
      <dgm:spPr/>
    </dgm:pt>
    <dgm:pt modelId="{0D1322C7-0FDF-4D91-B3A8-F2408FE93DB6}" type="pres">
      <dgm:prSet presAssocID="{562077D4-5655-4096-891D-E06918DB2B88}" presName="c10" presStyleLbl="node1" presStyleIdx="9" presStyleCnt="19"/>
      <dgm:spPr/>
    </dgm:pt>
    <dgm:pt modelId="{94E21E2F-0F98-4FEF-A726-7EF3F154D489}" type="pres">
      <dgm:prSet presAssocID="{562077D4-5655-4096-891D-E06918DB2B88}" presName="c11" presStyleLbl="node1" presStyleIdx="10" presStyleCnt="19"/>
      <dgm:spPr/>
    </dgm:pt>
    <dgm:pt modelId="{87777537-8449-4888-A890-0D050EE38CF0}" type="pres">
      <dgm:prSet presAssocID="{562077D4-5655-4096-891D-E06918DB2B88}" presName="c12" presStyleLbl="node1" presStyleIdx="11" presStyleCnt="19"/>
      <dgm:spPr/>
    </dgm:pt>
    <dgm:pt modelId="{493DCD01-E04E-42F0-BB73-D2DA91DC3F37}" type="pres">
      <dgm:prSet presAssocID="{562077D4-5655-4096-891D-E06918DB2B88}" presName="c13" presStyleLbl="node1" presStyleIdx="12" presStyleCnt="19"/>
      <dgm:spPr/>
    </dgm:pt>
    <dgm:pt modelId="{7DC5BC89-79EF-41B0-9DF3-749EBDE71793}" type="pres">
      <dgm:prSet presAssocID="{562077D4-5655-4096-891D-E06918DB2B88}" presName="c14" presStyleLbl="node1" presStyleIdx="13" presStyleCnt="19"/>
      <dgm:spPr/>
    </dgm:pt>
    <dgm:pt modelId="{7E10F47C-78EA-45FE-94F3-D9AC74B72D71}" type="pres">
      <dgm:prSet presAssocID="{562077D4-5655-4096-891D-E06918DB2B88}" presName="c15" presStyleLbl="node1" presStyleIdx="14" presStyleCnt="19"/>
      <dgm:spPr/>
    </dgm:pt>
    <dgm:pt modelId="{ECA6AA73-458D-4781-86BF-0C8B8C32EBF7}" type="pres">
      <dgm:prSet presAssocID="{562077D4-5655-4096-891D-E06918DB2B88}" presName="c16" presStyleLbl="node1" presStyleIdx="15" presStyleCnt="19"/>
      <dgm:spPr/>
    </dgm:pt>
    <dgm:pt modelId="{31D54E7E-EC1A-4204-A697-241C4A3ED38F}" type="pres">
      <dgm:prSet presAssocID="{562077D4-5655-4096-891D-E06918DB2B88}" presName="c17" presStyleLbl="node1" presStyleIdx="16" presStyleCnt="19"/>
      <dgm:spPr/>
    </dgm:pt>
    <dgm:pt modelId="{9ACCDD51-CE53-4FB8-AF6A-A3C6BFD7EBAA}" type="pres">
      <dgm:prSet presAssocID="{562077D4-5655-4096-891D-E06918DB2B88}" presName="c18" presStyleLbl="node1" presStyleIdx="17" presStyleCnt="19"/>
      <dgm:spPr/>
    </dgm:pt>
    <dgm:pt modelId="{389454EB-E395-454A-B3BE-5D35E1D04752}" type="pres">
      <dgm:prSet presAssocID="{774A65D0-0E14-4383-8CAB-55780544E4DD}" presName="chevronComposite1" presStyleCnt="0"/>
      <dgm:spPr/>
    </dgm:pt>
    <dgm:pt modelId="{0CAF86F6-4975-45EF-8ECF-4509917990CF}" type="pres">
      <dgm:prSet presAssocID="{774A65D0-0E14-4383-8CAB-55780544E4DD}" presName="chevron1" presStyleLbl="sibTrans2D1" presStyleIdx="0" presStyleCnt="2" custScaleY="113864"/>
      <dgm:spPr>
        <a:solidFill>
          <a:schemeClr val="accent1">
            <a:lumMod val="60000"/>
            <a:lumOff val="40000"/>
          </a:schemeClr>
        </a:solidFill>
      </dgm:spPr>
    </dgm:pt>
    <dgm:pt modelId="{E67EB8A2-4F94-4BE8-A9D8-1ABEDCFE8F45}" type="pres">
      <dgm:prSet presAssocID="{774A65D0-0E14-4383-8CAB-55780544E4DD}" presName="spChevron1" presStyleCnt="0"/>
      <dgm:spPr/>
    </dgm:pt>
    <dgm:pt modelId="{F235364A-ACE0-4A0C-BC05-DCC59969DF3A}" type="pres">
      <dgm:prSet presAssocID="{774A65D0-0E14-4383-8CAB-55780544E4DD}" presName="overlap" presStyleCnt="0"/>
      <dgm:spPr/>
    </dgm:pt>
    <dgm:pt modelId="{959AB6C4-91A8-48A3-9569-2209787294DC}" type="pres">
      <dgm:prSet presAssocID="{774A65D0-0E14-4383-8CAB-55780544E4DD}" presName="chevronComposite2" presStyleCnt="0"/>
      <dgm:spPr/>
    </dgm:pt>
    <dgm:pt modelId="{8BF4AC41-9A1B-4542-9BD6-7058EEEAAF4B}" type="pres">
      <dgm:prSet presAssocID="{774A65D0-0E14-4383-8CAB-55780544E4DD}" presName="chevron2" presStyleLbl="sibTrans2D1" presStyleIdx="1" presStyleCnt="2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B49AB425-169E-492C-B785-70317AE7194D}" type="pres">
      <dgm:prSet presAssocID="{774A65D0-0E14-4383-8CAB-55780544E4DD}" presName="spChevron2" presStyleCnt="0"/>
      <dgm:spPr/>
    </dgm:pt>
    <dgm:pt modelId="{215C5D7C-8F89-4466-A0CA-DE93B63BE745}" type="pres">
      <dgm:prSet presAssocID="{98740B55-6751-4554-866A-7D8E7FD1CC14}" presName="last" presStyleCnt="0"/>
      <dgm:spPr/>
    </dgm:pt>
    <dgm:pt modelId="{7EBF2076-C0C8-4B34-BD9A-9A65F8CF3F0E}" type="pres">
      <dgm:prSet presAssocID="{98740B55-6751-4554-866A-7D8E7FD1CC14}" presName="circleTx" presStyleLbl="node1" presStyleIdx="18" presStyleCnt="19"/>
      <dgm:spPr/>
    </dgm:pt>
    <dgm:pt modelId="{51E3FF77-6A56-4EF7-B034-78C83C8AD04F}" type="pres">
      <dgm:prSet presAssocID="{98740B55-6751-4554-866A-7D8E7FD1CC14}" presName="spN" presStyleCnt="0"/>
      <dgm:spPr/>
    </dgm:pt>
  </dgm:ptLst>
  <dgm:cxnLst>
    <dgm:cxn modelId="{0F8C4127-59C6-4A0F-92B2-2E57FFFA9D85}" type="presOf" srcId="{98740B55-6751-4554-866A-7D8E7FD1CC14}" destId="{7EBF2076-C0C8-4B34-BD9A-9A65F8CF3F0E}" srcOrd="0" destOrd="0" presId="urn:microsoft.com/office/officeart/2009/3/layout/RandomtoResultProcess"/>
    <dgm:cxn modelId="{A55A584F-3AEB-4B93-90CE-A52418A7EF5A}" srcId="{DE47A2A6-6809-4630-8646-4F5A3F587AC0}" destId="{562077D4-5655-4096-891D-E06918DB2B88}" srcOrd="0" destOrd="0" parTransId="{E7F41032-60CD-4D02-B08D-97F090BD86E9}" sibTransId="{774A65D0-0E14-4383-8CAB-55780544E4DD}"/>
    <dgm:cxn modelId="{A80207AA-BA69-4B57-BCC7-8F1B2083595D}" srcId="{DE47A2A6-6809-4630-8646-4F5A3F587AC0}" destId="{98740B55-6751-4554-866A-7D8E7FD1CC14}" srcOrd="1" destOrd="0" parTransId="{8578D101-26E8-41B0-86C1-FFE5CCF0ECF5}" sibTransId="{7D8BB70D-A47E-43E0-91A4-EFBD49E51AFD}"/>
    <dgm:cxn modelId="{5B4A4EAB-D2CA-4D18-B5DF-A668FF4BA37B}" type="presOf" srcId="{562077D4-5655-4096-891D-E06918DB2B88}" destId="{32024BC3-751B-4DC7-910D-8F7D243C8797}" srcOrd="0" destOrd="0" presId="urn:microsoft.com/office/officeart/2009/3/layout/RandomtoResultProcess"/>
    <dgm:cxn modelId="{861047B8-90BC-46D2-99D1-6BA56C3FB161}" type="presOf" srcId="{DE47A2A6-6809-4630-8646-4F5A3F587AC0}" destId="{6B7D0C49-09DB-48BF-B533-0D19ABDFCE10}" srcOrd="0" destOrd="0" presId="urn:microsoft.com/office/officeart/2009/3/layout/RandomtoResultProcess"/>
    <dgm:cxn modelId="{354B2B9D-3DA7-469E-A0DB-FDC5C11F3FCC}" type="presParOf" srcId="{6B7D0C49-09DB-48BF-B533-0D19ABDFCE10}" destId="{0BDA2556-F334-474B-B8B6-9D567E7ACDDC}" srcOrd="0" destOrd="0" presId="urn:microsoft.com/office/officeart/2009/3/layout/RandomtoResultProcess"/>
    <dgm:cxn modelId="{F9FAAA96-441C-4366-AC16-273199F83AF1}" type="presParOf" srcId="{0BDA2556-F334-474B-B8B6-9D567E7ACDDC}" destId="{32024BC3-751B-4DC7-910D-8F7D243C8797}" srcOrd="0" destOrd="0" presId="urn:microsoft.com/office/officeart/2009/3/layout/RandomtoResultProcess"/>
    <dgm:cxn modelId="{F0B4A5CF-5D5B-488C-96DF-2A4F48F9E7D6}" type="presParOf" srcId="{0BDA2556-F334-474B-B8B6-9D567E7ACDDC}" destId="{FE424F49-0E5D-400E-992B-C6DB748A06D2}" srcOrd="1" destOrd="0" presId="urn:microsoft.com/office/officeart/2009/3/layout/RandomtoResultProcess"/>
    <dgm:cxn modelId="{AD04562A-54EC-4AD7-9CDD-1A062B372435}" type="presParOf" srcId="{0BDA2556-F334-474B-B8B6-9D567E7ACDDC}" destId="{2B9E4492-1E17-40D7-8096-2C156BA4D23A}" srcOrd="2" destOrd="0" presId="urn:microsoft.com/office/officeart/2009/3/layout/RandomtoResultProcess"/>
    <dgm:cxn modelId="{4F5652CA-AB0C-4D39-BC40-69B6C207FB65}" type="presParOf" srcId="{0BDA2556-F334-474B-B8B6-9D567E7ACDDC}" destId="{0C79050E-1AF0-479F-A5B3-12ED63546179}" srcOrd="3" destOrd="0" presId="urn:microsoft.com/office/officeart/2009/3/layout/RandomtoResultProcess"/>
    <dgm:cxn modelId="{1A97F618-81D2-41F2-8B43-1F0A3ACBC595}" type="presParOf" srcId="{0BDA2556-F334-474B-B8B6-9D567E7ACDDC}" destId="{4ED5A99A-B86E-4D8A-B3DF-6EE87BCB814F}" srcOrd="4" destOrd="0" presId="urn:microsoft.com/office/officeart/2009/3/layout/RandomtoResultProcess"/>
    <dgm:cxn modelId="{F3F92026-A0A7-4E9E-8BA0-BC9AF463391B}" type="presParOf" srcId="{0BDA2556-F334-474B-B8B6-9D567E7ACDDC}" destId="{565417BE-3F99-4AA3-96A8-5226856FAFCD}" srcOrd="5" destOrd="0" presId="urn:microsoft.com/office/officeart/2009/3/layout/RandomtoResultProcess"/>
    <dgm:cxn modelId="{16AAC76C-EA36-4A4B-A985-844428D3BA15}" type="presParOf" srcId="{0BDA2556-F334-474B-B8B6-9D567E7ACDDC}" destId="{34D8B834-FC3B-48AF-AB10-18815C46FFA5}" srcOrd="6" destOrd="0" presId="urn:microsoft.com/office/officeart/2009/3/layout/RandomtoResultProcess"/>
    <dgm:cxn modelId="{D259E4A8-2E9E-451F-BEAA-FD02B0F7C881}" type="presParOf" srcId="{0BDA2556-F334-474B-B8B6-9D567E7ACDDC}" destId="{93BDB37A-114F-4125-807B-306092675ABA}" srcOrd="7" destOrd="0" presId="urn:microsoft.com/office/officeart/2009/3/layout/RandomtoResultProcess"/>
    <dgm:cxn modelId="{1E467A8E-6B0F-47AB-A4F4-63D4D1DC5AE7}" type="presParOf" srcId="{0BDA2556-F334-474B-B8B6-9D567E7ACDDC}" destId="{C77312E0-5940-4751-AB33-958709907C8E}" srcOrd="8" destOrd="0" presId="urn:microsoft.com/office/officeart/2009/3/layout/RandomtoResultProcess"/>
    <dgm:cxn modelId="{7CBEEB26-19BB-4181-B277-F0499E799552}" type="presParOf" srcId="{0BDA2556-F334-474B-B8B6-9D567E7ACDDC}" destId="{6B26B8BD-F60D-4E2A-A534-770289FF0E68}" srcOrd="9" destOrd="0" presId="urn:microsoft.com/office/officeart/2009/3/layout/RandomtoResultProcess"/>
    <dgm:cxn modelId="{A73194E8-58CC-4958-9373-2A96857FBCC6}" type="presParOf" srcId="{0BDA2556-F334-474B-B8B6-9D567E7ACDDC}" destId="{0D1322C7-0FDF-4D91-B3A8-F2408FE93DB6}" srcOrd="10" destOrd="0" presId="urn:microsoft.com/office/officeart/2009/3/layout/RandomtoResultProcess"/>
    <dgm:cxn modelId="{AB983671-8439-45B1-8526-6B768DE9DA83}" type="presParOf" srcId="{0BDA2556-F334-474B-B8B6-9D567E7ACDDC}" destId="{94E21E2F-0F98-4FEF-A726-7EF3F154D489}" srcOrd="11" destOrd="0" presId="urn:microsoft.com/office/officeart/2009/3/layout/RandomtoResultProcess"/>
    <dgm:cxn modelId="{E7F557B8-6639-4B7B-8947-CFA0C4DD5F97}" type="presParOf" srcId="{0BDA2556-F334-474B-B8B6-9D567E7ACDDC}" destId="{87777537-8449-4888-A890-0D050EE38CF0}" srcOrd="12" destOrd="0" presId="urn:microsoft.com/office/officeart/2009/3/layout/RandomtoResultProcess"/>
    <dgm:cxn modelId="{B9DC7B31-3AF9-4CD5-B539-FFB6D9CF1CB8}" type="presParOf" srcId="{0BDA2556-F334-474B-B8B6-9D567E7ACDDC}" destId="{493DCD01-E04E-42F0-BB73-D2DA91DC3F37}" srcOrd="13" destOrd="0" presId="urn:microsoft.com/office/officeart/2009/3/layout/RandomtoResultProcess"/>
    <dgm:cxn modelId="{1597C575-7093-4464-B08A-1B165801BF70}" type="presParOf" srcId="{0BDA2556-F334-474B-B8B6-9D567E7ACDDC}" destId="{7DC5BC89-79EF-41B0-9DF3-749EBDE71793}" srcOrd="14" destOrd="0" presId="urn:microsoft.com/office/officeart/2009/3/layout/RandomtoResultProcess"/>
    <dgm:cxn modelId="{08566AD6-09E1-439A-88CA-FA1D1A097607}" type="presParOf" srcId="{0BDA2556-F334-474B-B8B6-9D567E7ACDDC}" destId="{7E10F47C-78EA-45FE-94F3-D9AC74B72D71}" srcOrd="15" destOrd="0" presId="urn:microsoft.com/office/officeart/2009/3/layout/RandomtoResultProcess"/>
    <dgm:cxn modelId="{27E0B2A7-8C71-4E45-BB81-8E190BD824E4}" type="presParOf" srcId="{0BDA2556-F334-474B-B8B6-9D567E7ACDDC}" destId="{ECA6AA73-458D-4781-86BF-0C8B8C32EBF7}" srcOrd="16" destOrd="0" presId="urn:microsoft.com/office/officeart/2009/3/layout/RandomtoResultProcess"/>
    <dgm:cxn modelId="{9A6BBBE7-93F8-4E49-9D5D-C2EDA54C775D}" type="presParOf" srcId="{0BDA2556-F334-474B-B8B6-9D567E7ACDDC}" destId="{31D54E7E-EC1A-4204-A697-241C4A3ED38F}" srcOrd="17" destOrd="0" presId="urn:microsoft.com/office/officeart/2009/3/layout/RandomtoResultProcess"/>
    <dgm:cxn modelId="{7CC8B0AD-C44F-4C39-8AA9-A5245B156ABA}" type="presParOf" srcId="{0BDA2556-F334-474B-B8B6-9D567E7ACDDC}" destId="{9ACCDD51-CE53-4FB8-AF6A-A3C6BFD7EBAA}" srcOrd="18" destOrd="0" presId="urn:microsoft.com/office/officeart/2009/3/layout/RandomtoResultProcess"/>
    <dgm:cxn modelId="{F5DFDB46-B2F5-40B6-99DB-67939CA06902}" type="presParOf" srcId="{6B7D0C49-09DB-48BF-B533-0D19ABDFCE10}" destId="{389454EB-E395-454A-B3BE-5D35E1D04752}" srcOrd="1" destOrd="0" presId="urn:microsoft.com/office/officeart/2009/3/layout/RandomtoResultProcess"/>
    <dgm:cxn modelId="{DF100008-56CC-47D5-8DC3-11453EF8C021}" type="presParOf" srcId="{389454EB-E395-454A-B3BE-5D35E1D04752}" destId="{0CAF86F6-4975-45EF-8ECF-4509917990CF}" srcOrd="0" destOrd="0" presId="urn:microsoft.com/office/officeart/2009/3/layout/RandomtoResultProcess"/>
    <dgm:cxn modelId="{017101FA-FD6D-4D59-85F4-A943C8A579B2}" type="presParOf" srcId="{389454EB-E395-454A-B3BE-5D35E1D04752}" destId="{E67EB8A2-4F94-4BE8-A9D8-1ABEDCFE8F45}" srcOrd="1" destOrd="0" presId="urn:microsoft.com/office/officeart/2009/3/layout/RandomtoResultProcess"/>
    <dgm:cxn modelId="{5BFD1AA1-058C-468A-80A2-864C447912A6}" type="presParOf" srcId="{6B7D0C49-09DB-48BF-B533-0D19ABDFCE10}" destId="{F235364A-ACE0-4A0C-BC05-DCC59969DF3A}" srcOrd="2" destOrd="0" presId="urn:microsoft.com/office/officeart/2009/3/layout/RandomtoResultProcess"/>
    <dgm:cxn modelId="{6E960AEA-DFDC-418B-9421-1D2E6FADCD33}" type="presParOf" srcId="{6B7D0C49-09DB-48BF-B533-0D19ABDFCE10}" destId="{959AB6C4-91A8-48A3-9569-2209787294DC}" srcOrd="3" destOrd="0" presId="urn:microsoft.com/office/officeart/2009/3/layout/RandomtoResultProcess"/>
    <dgm:cxn modelId="{BC496C70-1C0A-498E-ADA7-2082107EB6A5}" type="presParOf" srcId="{959AB6C4-91A8-48A3-9569-2209787294DC}" destId="{8BF4AC41-9A1B-4542-9BD6-7058EEEAAF4B}" srcOrd="0" destOrd="0" presId="urn:microsoft.com/office/officeart/2009/3/layout/RandomtoResultProcess"/>
    <dgm:cxn modelId="{640DA250-5CD2-4BBD-BE24-4F7848497F62}" type="presParOf" srcId="{959AB6C4-91A8-48A3-9569-2209787294DC}" destId="{B49AB425-169E-492C-B785-70317AE7194D}" srcOrd="1" destOrd="0" presId="urn:microsoft.com/office/officeart/2009/3/layout/RandomtoResultProcess"/>
    <dgm:cxn modelId="{2ACA0E2A-3748-4EC1-B6FB-B2C6CE289FDB}" type="presParOf" srcId="{6B7D0C49-09DB-48BF-B533-0D19ABDFCE10}" destId="{215C5D7C-8F89-4466-A0CA-DE93B63BE745}" srcOrd="4" destOrd="0" presId="urn:microsoft.com/office/officeart/2009/3/layout/RandomtoResultProcess"/>
    <dgm:cxn modelId="{D0555B18-4556-44F0-8C29-8981912F74D8}" type="presParOf" srcId="{215C5D7C-8F89-4466-A0CA-DE93B63BE745}" destId="{7EBF2076-C0C8-4B34-BD9A-9A65F8CF3F0E}" srcOrd="0" destOrd="0" presId="urn:microsoft.com/office/officeart/2009/3/layout/RandomtoResultProcess"/>
    <dgm:cxn modelId="{FED946DD-9926-4A86-9775-FB0947B6769C}" type="presParOf" srcId="{215C5D7C-8F89-4466-A0CA-DE93B63BE745}" destId="{51E3FF77-6A56-4EF7-B034-78C83C8AD04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956AC77-FB8C-4C30-AD7B-7F38F5160AF1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3879BD4F-543A-4ADE-85D5-74E2CC201442}">
      <dgm:prSet phldrT="[Texto]"/>
      <dgm:spPr/>
      <dgm:t>
        <a:bodyPr/>
        <a:lstStyle/>
        <a:p>
          <a:r>
            <a:rPr lang="es-ES" dirty="0"/>
            <a:t>Región andina del Ecuador </a:t>
          </a:r>
        </a:p>
      </dgm:t>
    </dgm:pt>
    <dgm:pt modelId="{6D84316F-27EE-48EC-9B48-23937D7A979B}" type="parTrans" cxnId="{1865F840-88D9-4A65-B6C8-30CEF94DA5E4}">
      <dgm:prSet/>
      <dgm:spPr/>
      <dgm:t>
        <a:bodyPr/>
        <a:lstStyle/>
        <a:p>
          <a:endParaRPr lang="es-ES"/>
        </a:p>
      </dgm:t>
    </dgm:pt>
    <dgm:pt modelId="{85959DEC-092E-41B0-827D-4C74661CB966}" type="sibTrans" cxnId="{1865F840-88D9-4A65-B6C8-30CEF94DA5E4}">
      <dgm:prSet/>
      <dgm:spPr/>
      <dgm:t>
        <a:bodyPr/>
        <a:lstStyle/>
        <a:p>
          <a:endParaRPr lang="es-ES"/>
        </a:p>
      </dgm:t>
    </dgm:pt>
    <dgm:pt modelId="{D27F2185-EE21-4DD8-B6DF-9B4EC653740D}">
      <dgm:prSet phldrT="[Texto]"/>
      <dgm:spPr/>
      <dgm:t>
        <a:bodyPr/>
        <a:lstStyle/>
        <a:p>
          <a:r>
            <a:rPr lang="es-MX" dirty="0"/>
            <a:t>Clima templado</a:t>
          </a:r>
          <a:endParaRPr lang="es-ES" dirty="0"/>
        </a:p>
      </dgm:t>
    </dgm:pt>
    <dgm:pt modelId="{8D97A4FB-8366-4357-837D-8A78CCACE82E}" type="parTrans" cxnId="{60A6C99B-8FFE-4FF1-BD54-294DFD424730}">
      <dgm:prSet/>
      <dgm:spPr/>
      <dgm:t>
        <a:bodyPr/>
        <a:lstStyle/>
        <a:p>
          <a:endParaRPr lang="es-ES"/>
        </a:p>
      </dgm:t>
    </dgm:pt>
    <dgm:pt modelId="{298D929A-9F15-4C5B-AC94-E7C1492BBEDD}" type="sibTrans" cxnId="{60A6C99B-8FFE-4FF1-BD54-294DFD424730}">
      <dgm:prSet/>
      <dgm:spPr/>
      <dgm:t>
        <a:bodyPr/>
        <a:lstStyle/>
        <a:p>
          <a:endParaRPr lang="es-ES"/>
        </a:p>
      </dgm:t>
    </dgm:pt>
    <dgm:pt modelId="{F2862AA8-8ADB-49DA-970E-6D61A6A84C4D}">
      <dgm:prSet phldrT="[Texto]"/>
      <dgm:spPr/>
      <dgm:t>
        <a:bodyPr/>
        <a:lstStyle/>
        <a:p>
          <a:r>
            <a:rPr lang="es-ES" dirty="0"/>
            <a:t>Temperaturas anuales de 11-17°C con lluvia abundante</a:t>
          </a:r>
        </a:p>
      </dgm:t>
    </dgm:pt>
    <dgm:pt modelId="{DA5581B1-A492-4664-AD50-C0DE7439B19C}" type="parTrans" cxnId="{49E3CBE0-9050-495D-86D9-C984702973CC}">
      <dgm:prSet/>
      <dgm:spPr/>
      <dgm:t>
        <a:bodyPr/>
        <a:lstStyle/>
        <a:p>
          <a:endParaRPr lang="es-ES"/>
        </a:p>
      </dgm:t>
    </dgm:pt>
    <dgm:pt modelId="{3979DF3E-BC02-4951-8F2E-6312AAE04CAB}" type="sibTrans" cxnId="{49E3CBE0-9050-495D-86D9-C984702973CC}">
      <dgm:prSet/>
      <dgm:spPr/>
      <dgm:t>
        <a:bodyPr/>
        <a:lstStyle/>
        <a:p>
          <a:endParaRPr lang="es-ES"/>
        </a:p>
      </dgm:t>
    </dgm:pt>
    <dgm:pt modelId="{0C89B773-4E51-4266-AA41-044D24DFC149}" type="pres">
      <dgm:prSet presAssocID="{7956AC77-FB8C-4C30-AD7B-7F38F5160AF1}" presName="Name0" presStyleCnt="0">
        <dgm:presLayoutVars>
          <dgm:dir/>
          <dgm:animLvl val="lvl"/>
          <dgm:resizeHandles val="exact"/>
        </dgm:presLayoutVars>
      </dgm:prSet>
      <dgm:spPr/>
    </dgm:pt>
    <dgm:pt modelId="{BB42F6EB-8517-431C-8FC0-3E5D8969578A}" type="pres">
      <dgm:prSet presAssocID="{3879BD4F-543A-4ADE-85D5-74E2CC20144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ACDECA4-BF11-4C44-B4D5-27DE5D9F370B}" type="pres">
      <dgm:prSet presAssocID="{85959DEC-092E-41B0-827D-4C74661CB966}" presName="parTxOnlySpace" presStyleCnt="0"/>
      <dgm:spPr/>
    </dgm:pt>
    <dgm:pt modelId="{1B665045-24BE-486F-9C10-32E2B35D35D0}" type="pres">
      <dgm:prSet presAssocID="{D27F2185-EE21-4DD8-B6DF-9B4EC653740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A169668-040C-4F8C-BFF8-DE1CF24C3B72}" type="pres">
      <dgm:prSet presAssocID="{298D929A-9F15-4C5B-AC94-E7C1492BBEDD}" presName="parTxOnlySpace" presStyleCnt="0"/>
      <dgm:spPr/>
    </dgm:pt>
    <dgm:pt modelId="{46852EE7-3A10-47A2-88A7-6F77D3C43871}" type="pres">
      <dgm:prSet presAssocID="{F2862AA8-8ADB-49DA-970E-6D61A6A84C4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865F840-88D9-4A65-B6C8-30CEF94DA5E4}" srcId="{7956AC77-FB8C-4C30-AD7B-7F38F5160AF1}" destId="{3879BD4F-543A-4ADE-85D5-74E2CC201442}" srcOrd="0" destOrd="0" parTransId="{6D84316F-27EE-48EC-9B48-23937D7A979B}" sibTransId="{85959DEC-092E-41B0-827D-4C74661CB966}"/>
    <dgm:cxn modelId="{603B5C7B-E8EF-42C5-A2CC-8DBA287794F3}" type="presOf" srcId="{7956AC77-FB8C-4C30-AD7B-7F38F5160AF1}" destId="{0C89B773-4E51-4266-AA41-044D24DFC149}" srcOrd="0" destOrd="0" presId="urn:microsoft.com/office/officeart/2005/8/layout/chevron1"/>
    <dgm:cxn modelId="{60A6C99B-8FFE-4FF1-BD54-294DFD424730}" srcId="{7956AC77-FB8C-4C30-AD7B-7F38F5160AF1}" destId="{D27F2185-EE21-4DD8-B6DF-9B4EC653740D}" srcOrd="1" destOrd="0" parTransId="{8D97A4FB-8366-4357-837D-8A78CCACE82E}" sibTransId="{298D929A-9F15-4C5B-AC94-E7C1492BBEDD}"/>
    <dgm:cxn modelId="{CBC17CC3-A7B8-4B36-9028-AD489233CABD}" type="presOf" srcId="{3879BD4F-543A-4ADE-85D5-74E2CC201442}" destId="{BB42F6EB-8517-431C-8FC0-3E5D8969578A}" srcOrd="0" destOrd="0" presId="urn:microsoft.com/office/officeart/2005/8/layout/chevron1"/>
    <dgm:cxn modelId="{688F6FCE-8E51-462E-BE45-E801D74CA48D}" type="presOf" srcId="{F2862AA8-8ADB-49DA-970E-6D61A6A84C4D}" destId="{46852EE7-3A10-47A2-88A7-6F77D3C43871}" srcOrd="0" destOrd="0" presId="urn:microsoft.com/office/officeart/2005/8/layout/chevron1"/>
    <dgm:cxn modelId="{56A074DD-FB15-4DDD-A72F-CAB3A3A838D2}" type="presOf" srcId="{D27F2185-EE21-4DD8-B6DF-9B4EC653740D}" destId="{1B665045-24BE-486F-9C10-32E2B35D35D0}" srcOrd="0" destOrd="0" presId="urn:microsoft.com/office/officeart/2005/8/layout/chevron1"/>
    <dgm:cxn modelId="{49E3CBE0-9050-495D-86D9-C984702973CC}" srcId="{7956AC77-FB8C-4C30-AD7B-7F38F5160AF1}" destId="{F2862AA8-8ADB-49DA-970E-6D61A6A84C4D}" srcOrd="2" destOrd="0" parTransId="{DA5581B1-A492-4664-AD50-C0DE7439B19C}" sibTransId="{3979DF3E-BC02-4951-8F2E-6312AAE04CAB}"/>
    <dgm:cxn modelId="{31EC4BE4-79B5-40D1-B2E0-C910E75B235A}" type="presParOf" srcId="{0C89B773-4E51-4266-AA41-044D24DFC149}" destId="{BB42F6EB-8517-431C-8FC0-3E5D8969578A}" srcOrd="0" destOrd="0" presId="urn:microsoft.com/office/officeart/2005/8/layout/chevron1"/>
    <dgm:cxn modelId="{3EB3B113-C60B-4730-A8FB-E6D5E7B6DE24}" type="presParOf" srcId="{0C89B773-4E51-4266-AA41-044D24DFC149}" destId="{0ACDECA4-BF11-4C44-B4D5-27DE5D9F370B}" srcOrd="1" destOrd="0" presId="urn:microsoft.com/office/officeart/2005/8/layout/chevron1"/>
    <dgm:cxn modelId="{667D9F41-3BA5-4D69-8E04-592D3D24E065}" type="presParOf" srcId="{0C89B773-4E51-4266-AA41-044D24DFC149}" destId="{1B665045-24BE-486F-9C10-32E2B35D35D0}" srcOrd="2" destOrd="0" presId="urn:microsoft.com/office/officeart/2005/8/layout/chevron1"/>
    <dgm:cxn modelId="{BF474C64-A426-424D-B5C6-A28A592B2B17}" type="presParOf" srcId="{0C89B773-4E51-4266-AA41-044D24DFC149}" destId="{1A169668-040C-4F8C-BFF8-DE1CF24C3B72}" srcOrd="3" destOrd="0" presId="urn:microsoft.com/office/officeart/2005/8/layout/chevron1"/>
    <dgm:cxn modelId="{6C266895-0278-481C-9299-A6F8A837E393}" type="presParOf" srcId="{0C89B773-4E51-4266-AA41-044D24DFC149}" destId="{46852EE7-3A10-47A2-88A7-6F77D3C4387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2BBF324-DC61-4D62-A787-18A5EAF936B4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</dgm:pt>
    <dgm:pt modelId="{84A72F22-A95B-47DF-B156-0BA1BBBCDAD7}">
      <dgm:prSet phldrT="[Texto]" custT="1"/>
      <dgm:spPr/>
      <dgm:t>
        <a:bodyPr/>
        <a:lstStyle/>
        <a:p>
          <a:r>
            <a:rPr lang="es-ES" sz="1200" dirty="0">
              <a:latin typeface="Calibri" panose="020F0502020204030204" pitchFamily="34" charset="0"/>
              <a:ea typeface="Calibri" panose="020F0502020204030204" pitchFamily="34" charset="0"/>
            </a:rPr>
            <a:t>P</a:t>
          </a:r>
          <a:r>
            <a: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resencia de </a:t>
          </a:r>
          <a:r>
            <a:rPr lang="es-ES" sz="1200" dirty="0" err="1">
              <a:effectLst/>
              <a:latin typeface="Calibri" panose="020F0502020204030204" pitchFamily="34" charset="0"/>
              <a:ea typeface="Calibri" panose="020F0502020204030204" pitchFamily="34" charset="0"/>
            </a:rPr>
            <a:t>micro-heterogeneidades</a:t>
          </a:r>
          <a:r>
            <a: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 entres las secuencias de gen 18S rRNA dentro de esta especie.</a:t>
          </a:r>
          <a:endParaRPr lang="es-ES" sz="1200" dirty="0"/>
        </a:p>
      </dgm:t>
    </dgm:pt>
    <dgm:pt modelId="{7434010B-2195-43C2-BA63-5C560B80B939}" type="parTrans" cxnId="{E7B69754-731A-4ED0-9B72-80C3BB7E43E6}">
      <dgm:prSet/>
      <dgm:spPr/>
      <dgm:t>
        <a:bodyPr/>
        <a:lstStyle/>
        <a:p>
          <a:endParaRPr lang="es-ES" sz="1200"/>
        </a:p>
      </dgm:t>
    </dgm:pt>
    <dgm:pt modelId="{5FCFA2DE-52B7-4B2E-BAD3-8BC3F3A404B9}" type="sibTrans" cxnId="{E7B69754-731A-4ED0-9B72-80C3BB7E43E6}">
      <dgm:prSet/>
      <dgm:spPr/>
      <dgm:t>
        <a:bodyPr/>
        <a:lstStyle/>
        <a:p>
          <a:endParaRPr lang="es-ES" sz="1200"/>
        </a:p>
      </dgm:t>
    </dgm:pt>
    <dgm:pt modelId="{B1C5E7DC-156E-405A-AA4F-1ADB2936CD7F}" type="pres">
      <dgm:prSet presAssocID="{22BBF324-DC61-4D62-A787-18A5EAF936B4}" presName="Name0" presStyleCnt="0">
        <dgm:presLayoutVars>
          <dgm:dir/>
          <dgm:animLvl val="lvl"/>
          <dgm:resizeHandles val="exact"/>
        </dgm:presLayoutVars>
      </dgm:prSet>
      <dgm:spPr/>
    </dgm:pt>
    <dgm:pt modelId="{9A349DC5-D507-4FB9-B4BE-85B8EB5314E6}" type="pres">
      <dgm:prSet presAssocID="{84A72F22-A95B-47DF-B156-0BA1BBBCDAD7}" presName="parTxOnly" presStyleLbl="node1" presStyleIdx="0" presStyleCnt="1" custLinFactNeighborX="56834" custLinFactNeighborY="-25916">
        <dgm:presLayoutVars>
          <dgm:chMax val="0"/>
          <dgm:chPref val="0"/>
          <dgm:bulletEnabled val="1"/>
        </dgm:presLayoutVars>
      </dgm:prSet>
      <dgm:spPr/>
    </dgm:pt>
  </dgm:ptLst>
  <dgm:cxnLst>
    <dgm:cxn modelId="{8E9D4E1D-5071-4B51-8E5D-00AD7B751CF8}" type="presOf" srcId="{22BBF324-DC61-4D62-A787-18A5EAF936B4}" destId="{B1C5E7DC-156E-405A-AA4F-1ADB2936CD7F}" srcOrd="0" destOrd="0" presId="urn:microsoft.com/office/officeart/2005/8/layout/chevron1"/>
    <dgm:cxn modelId="{FD5B2E23-15CD-4BAA-8B4F-53997AC8A5E4}" type="presOf" srcId="{84A72F22-A95B-47DF-B156-0BA1BBBCDAD7}" destId="{9A349DC5-D507-4FB9-B4BE-85B8EB5314E6}" srcOrd="0" destOrd="0" presId="urn:microsoft.com/office/officeart/2005/8/layout/chevron1"/>
    <dgm:cxn modelId="{E7B69754-731A-4ED0-9B72-80C3BB7E43E6}" srcId="{22BBF324-DC61-4D62-A787-18A5EAF936B4}" destId="{84A72F22-A95B-47DF-B156-0BA1BBBCDAD7}" srcOrd="0" destOrd="0" parTransId="{7434010B-2195-43C2-BA63-5C560B80B939}" sibTransId="{5FCFA2DE-52B7-4B2E-BAD3-8BC3F3A404B9}"/>
    <dgm:cxn modelId="{D708CE6B-3D5A-4B23-9052-21EDCB6FE6A3}" type="presParOf" srcId="{B1C5E7DC-156E-405A-AA4F-1ADB2936CD7F}" destId="{9A349DC5-D507-4FB9-B4BE-85B8EB5314E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D74643-16FA-4397-BCB9-AD9488163E6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E09592A-DD76-45F6-AF7E-027C1552B1B4}">
      <dgm:prSet phldrT="[Texto]" custT="1"/>
      <dgm:spPr/>
      <dgm:t>
        <a:bodyPr/>
        <a:lstStyle/>
        <a:p>
          <a:r>
            <a:rPr lang="es-MX" sz="2400" i="1" dirty="0">
              <a:latin typeface="Calibri" panose="020F0502020204030204" pitchFamily="34" charset="0"/>
              <a:cs typeface="Calibri" panose="020F0502020204030204" pitchFamily="34" charset="0"/>
            </a:rPr>
            <a:t>B. bovis</a:t>
          </a:r>
          <a:endParaRPr lang="es-ES" sz="240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C578A6-5EE3-4862-9BEA-952AFD38720F}" type="parTrans" cxnId="{90C342A3-D85B-4854-83B8-4006139A7A9F}">
      <dgm:prSet/>
      <dgm:spPr/>
      <dgm:t>
        <a:bodyPr/>
        <a:lstStyle/>
        <a:p>
          <a:endParaRPr lang="es-ES" sz="2400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EC88DF2-0B73-47B0-8828-E0CAA59E1AEA}" type="sibTrans" cxnId="{90C342A3-D85B-4854-83B8-4006139A7A9F}">
      <dgm:prSet/>
      <dgm:spPr/>
      <dgm:t>
        <a:bodyPr/>
        <a:lstStyle/>
        <a:p>
          <a:endParaRPr lang="es-ES" sz="2400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7B46C86-37AD-4529-A039-381CD4E99530}">
      <dgm:prSet phldrT="[Texto]" custT="1"/>
      <dgm:spPr/>
      <dgm:t>
        <a:bodyPr/>
        <a:lstStyle/>
        <a:p>
          <a:r>
            <a:rPr lang="es-MX" sz="2400" i="1" dirty="0">
              <a:latin typeface="Calibri" panose="020F0502020204030204" pitchFamily="34" charset="0"/>
              <a:cs typeface="Calibri" panose="020F0502020204030204" pitchFamily="34" charset="0"/>
            </a:rPr>
            <a:t>B. bigemina</a:t>
          </a:r>
          <a:endParaRPr lang="es-ES" sz="240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60B4271-59E4-4B48-BBA2-5A4957419EFC}" type="parTrans" cxnId="{325AADE0-D192-4CA8-9D99-B042FBBDE961}">
      <dgm:prSet/>
      <dgm:spPr/>
      <dgm:t>
        <a:bodyPr/>
        <a:lstStyle/>
        <a:p>
          <a:endParaRPr lang="es-ES" sz="2400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514FF8-0A99-4517-82A6-0801A84C2BB4}" type="sibTrans" cxnId="{325AADE0-D192-4CA8-9D99-B042FBBDE961}">
      <dgm:prSet/>
      <dgm:spPr/>
      <dgm:t>
        <a:bodyPr/>
        <a:lstStyle/>
        <a:p>
          <a:endParaRPr lang="es-ES" sz="2400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7C2343-E51E-46BB-BC31-2FFC20B54F93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2400" i="1" dirty="0">
              <a:latin typeface="Calibri" panose="020F0502020204030204" pitchFamily="34" charset="0"/>
              <a:cs typeface="Calibri" panose="020F0502020204030204" pitchFamily="34" charset="0"/>
            </a:rPr>
            <a:t>B. </a:t>
          </a:r>
          <a:r>
            <a:rPr lang="es-MX" sz="2400" i="1" dirty="0" err="1">
              <a:latin typeface="Calibri" panose="020F0502020204030204" pitchFamily="34" charset="0"/>
              <a:cs typeface="Calibri" panose="020F0502020204030204" pitchFamily="34" charset="0"/>
            </a:rPr>
            <a:t>divergents</a:t>
          </a:r>
          <a:endParaRPr lang="es-ES" sz="240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A3E60C2-4591-4DB1-A32E-4EC5FDA63BD4}" type="parTrans" cxnId="{7861AA7B-1E8A-4EE1-9F4A-D003DE68B46A}">
      <dgm:prSet/>
      <dgm:spPr/>
      <dgm:t>
        <a:bodyPr/>
        <a:lstStyle/>
        <a:p>
          <a:endParaRPr lang="es-ES" sz="2400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0A23FD-668E-47E0-9088-A420F5560687}" type="sibTrans" cxnId="{7861AA7B-1E8A-4EE1-9F4A-D003DE68B46A}">
      <dgm:prSet/>
      <dgm:spPr/>
      <dgm:t>
        <a:bodyPr/>
        <a:lstStyle/>
        <a:p>
          <a:endParaRPr lang="es-ES" sz="2400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DE7869-8002-4537-B91B-7E15BFEEA120}" type="pres">
      <dgm:prSet presAssocID="{27D74643-16FA-4397-BCB9-AD9488163E68}" presName="Name0" presStyleCnt="0">
        <dgm:presLayoutVars>
          <dgm:chMax val="7"/>
          <dgm:chPref val="7"/>
          <dgm:dir/>
        </dgm:presLayoutVars>
      </dgm:prSet>
      <dgm:spPr/>
    </dgm:pt>
    <dgm:pt modelId="{05A0B201-80E0-4415-A850-FA32DCD0B3C3}" type="pres">
      <dgm:prSet presAssocID="{27D74643-16FA-4397-BCB9-AD9488163E68}" presName="Name1" presStyleCnt="0"/>
      <dgm:spPr/>
    </dgm:pt>
    <dgm:pt modelId="{A7DFBD4C-2600-4A1A-9EA6-B20C54454B12}" type="pres">
      <dgm:prSet presAssocID="{27D74643-16FA-4397-BCB9-AD9488163E68}" presName="cycle" presStyleCnt="0"/>
      <dgm:spPr/>
    </dgm:pt>
    <dgm:pt modelId="{1F1A9BC4-887A-45B6-B650-9A773F45C482}" type="pres">
      <dgm:prSet presAssocID="{27D74643-16FA-4397-BCB9-AD9488163E68}" presName="srcNode" presStyleLbl="node1" presStyleIdx="0" presStyleCnt="3"/>
      <dgm:spPr/>
    </dgm:pt>
    <dgm:pt modelId="{B7A93F06-F7DB-45DA-93C2-F8919161C392}" type="pres">
      <dgm:prSet presAssocID="{27D74643-16FA-4397-BCB9-AD9488163E68}" presName="conn" presStyleLbl="parChTrans1D2" presStyleIdx="0" presStyleCnt="1"/>
      <dgm:spPr/>
    </dgm:pt>
    <dgm:pt modelId="{6B37B712-FE79-4964-B81C-01D70FCA5916}" type="pres">
      <dgm:prSet presAssocID="{27D74643-16FA-4397-BCB9-AD9488163E68}" presName="extraNode" presStyleLbl="node1" presStyleIdx="0" presStyleCnt="3"/>
      <dgm:spPr/>
    </dgm:pt>
    <dgm:pt modelId="{140DF995-3061-4480-A04A-AE44253D5321}" type="pres">
      <dgm:prSet presAssocID="{27D74643-16FA-4397-BCB9-AD9488163E68}" presName="dstNode" presStyleLbl="node1" presStyleIdx="0" presStyleCnt="3"/>
      <dgm:spPr/>
    </dgm:pt>
    <dgm:pt modelId="{98793B9B-3E30-4766-B597-285BB1C0EAFC}" type="pres">
      <dgm:prSet presAssocID="{1E09592A-DD76-45F6-AF7E-027C1552B1B4}" presName="text_1" presStyleLbl="node1" presStyleIdx="0" presStyleCnt="3">
        <dgm:presLayoutVars>
          <dgm:bulletEnabled val="1"/>
        </dgm:presLayoutVars>
      </dgm:prSet>
      <dgm:spPr/>
    </dgm:pt>
    <dgm:pt modelId="{860214A7-9104-4EAB-A3C0-2F21209378C7}" type="pres">
      <dgm:prSet presAssocID="{1E09592A-DD76-45F6-AF7E-027C1552B1B4}" presName="accent_1" presStyleCnt="0"/>
      <dgm:spPr/>
    </dgm:pt>
    <dgm:pt modelId="{FA80AF8D-38F0-4A64-B6C0-0B6E114E2D36}" type="pres">
      <dgm:prSet presAssocID="{1E09592A-DD76-45F6-AF7E-027C1552B1B4}" presName="accentRepeatNode" presStyleLbl="solidFgAcc1" presStyleIdx="0" presStyleCnt="3"/>
      <dgm:spPr/>
    </dgm:pt>
    <dgm:pt modelId="{5F573521-05C6-4CF3-A71B-72C33CF9B019}" type="pres">
      <dgm:prSet presAssocID="{67B46C86-37AD-4529-A039-381CD4E99530}" presName="text_2" presStyleLbl="node1" presStyleIdx="1" presStyleCnt="3">
        <dgm:presLayoutVars>
          <dgm:bulletEnabled val="1"/>
        </dgm:presLayoutVars>
      </dgm:prSet>
      <dgm:spPr/>
    </dgm:pt>
    <dgm:pt modelId="{FD797F0B-0B71-4AF6-A712-DDB77369E560}" type="pres">
      <dgm:prSet presAssocID="{67B46C86-37AD-4529-A039-381CD4E99530}" presName="accent_2" presStyleCnt="0"/>
      <dgm:spPr/>
    </dgm:pt>
    <dgm:pt modelId="{BB597B77-A75A-4BB7-BA6E-E247654F5555}" type="pres">
      <dgm:prSet presAssocID="{67B46C86-37AD-4529-A039-381CD4E99530}" presName="accentRepeatNode" presStyleLbl="solidFgAcc1" presStyleIdx="1" presStyleCnt="3"/>
      <dgm:spPr/>
    </dgm:pt>
    <dgm:pt modelId="{EB4DFB69-5644-430F-838C-CCA41F36D9FB}" type="pres">
      <dgm:prSet presAssocID="{8D7C2343-E51E-46BB-BC31-2FFC20B54F93}" presName="text_3" presStyleLbl="node1" presStyleIdx="2" presStyleCnt="3">
        <dgm:presLayoutVars>
          <dgm:bulletEnabled val="1"/>
        </dgm:presLayoutVars>
      </dgm:prSet>
      <dgm:spPr/>
    </dgm:pt>
    <dgm:pt modelId="{ADDF26AB-098A-49A4-9A82-A4EE5DFE1A7E}" type="pres">
      <dgm:prSet presAssocID="{8D7C2343-E51E-46BB-BC31-2FFC20B54F93}" presName="accent_3" presStyleCnt="0"/>
      <dgm:spPr/>
    </dgm:pt>
    <dgm:pt modelId="{DAFFEC1B-F5B2-4246-A70D-B79B0E43BCB6}" type="pres">
      <dgm:prSet presAssocID="{8D7C2343-E51E-46BB-BC31-2FFC20B54F93}" presName="accentRepeatNode" presStyleLbl="solidFgAcc1" presStyleIdx="2" presStyleCnt="3"/>
      <dgm:spPr/>
    </dgm:pt>
  </dgm:ptLst>
  <dgm:cxnLst>
    <dgm:cxn modelId="{13E7A332-8B87-4EE6-BB4F-6B56A223AB10}" type="presOf" srcId="{1E09592A-DD76-45F6-AF7E-027C1552B1B4}" destId="{98793B9B-3E30-4766-B597-285BB1C0EAFC}" srcOrd="0" destOrd="0" presId="urn:microsoft.com/office/officeart/2008/layout/VerticalCurvedList"/>
    <dgm:cxn modelId="{AC8F4446-5707-4CFF-A623-9850D99E7996}" type="presOf" srcId="{DEC88DF2-0B73-47B0-8828-E0CAA59E1AEA}" destId="{B7A93F06-F7DB-45DA-93C2-F8919161C392}" srcOrd="0" destOrd="0" presId="urn:microsoft.com/office/officeart/2008/layout/VerticalCurvedList"/>
    <dgm:cxn modelId="{C2943272-2DA3-4A67-A4A8-50695374E0F6}" type="presOf" srcId="{8D7C2343-E51E-46BB-BC31-2FFC20B54F93}" destId="{EB4DFB69-5644-430F-838C-CCA41F36D9FB}" srcOrd="0" destOrd="0" presId="urn:microsoft.com/office/officeart/2008/layout/VerticalCurvedList"/>
    <dgm:cxn modelId="{0C3D9E73-D57F-453F-A3DA-FC087D4057CF}" type="presOf" srcId="{27D74643-16FA-4397-BCB9-AD9488163E68}" destId="{06DE7869-8002-4537-B91B-7E15BFEEA120}" srcOrd="0" destOrd="0" presId="urn:microsoft.com/office/officeart/2008/layout/VerticalCurvedList"/>
    <dgm:cxn modelId="{D2D79D77-8FD6-4491-8B64-A22E3B4C4363}" type="presOf" srcId="{67B46C86-37AD-4529-A039-381CD4E99530}" destId="{5F573521-05C6-4CF3-A71B-72C33CF9B019}" srcOrd="0" destOrd="0" presId="urn:microsoft.com/office/officeart/2008/layout/VerticalCurvedList"/>
    <dgm:cxn modelId="{7861AA7B-1E8A-4EE1-9F4A-D003DE68B46A}" srcId="{27D74643-16FA-4397-BCB9-AD9488163E68}" destId="{8D7C2343-E51E-46BB-BC31-2FFC20B54F93}" srcOrd="2" destOrd="0" parTransId="{8A3E60C2-4591-4DB1-A32E-4EC5FDA63BD4}" sibTransId="{770A23FD-668E-47E0-9088-A420F5560687}"/>
    <dgm:cxn modelId="{90C342A3-D85B-4854-83B8-4006139A7A9F}" srcId="{27D74643-16FA-4397-BCB9-AD9488163E68}" destId="{1E09592A-DD76-45F6-AF7E-027C1552B1B4}" srcOrd="0" destOrd="0" parTransId="{15C578A6-5EE3-4862-9BEA-952AFD38720F}" sibTransId="{DEC88DF2-0B73-47B0-8828-E0CAA59E1AEA}"/>
    <dgm:cxn modelId="{325AADE0-D192-4CA8-9D99-B042FBBDE961}" srcId="{27D74643-16FA-4397-BCB9-AD9488163E68}" destId="{67B46C86-37AD-4529-A039-381CD4E99530}" srcOrd="1" destOrd="0" parTransId="{560B4271-59E4-4B48-BBA2-5A4957419EFC}" sibTransId="{B8514FF8-0A99-4517-82A6-0801A84C2BB4}"/>
    <dgm:cxn modelId="{4800316F-CB21-414F-91B5-58263E83A12E}" type="presParOf" srcId="{06DE7869-8002-4537-B91B-7E15BFEEA120}" destId="{05A0B201-80E0-4415-A850-FA32DCD0B3C3}" srcOrd="0" destOrd="0" presId="urn:microsoft.com/office/officeart/2008/layout/VerticalCurvedList"/>
    <dgm:cxn modelId="{5EE70126-75D6-4F74-A9B9-AF63C6161444}" type="presParOf" srcId="{05A0B201-80E0-4415-A850-FA32DCD0B3C3}" destId="{A7DFBD4C-2600-4A1A-9EA6-B20C54454B12}" srcOrd="0" destOrd="0" presId="urn:microsoft.com/office/officeart/2008/layout/VerticalCurvedList"/>
    <dgm:cxn modelId="{AB8EC57A-8231-4C2D-98BB-0492DBBBAFD4}" type="presParOf" srcId="{A7DFBD4C-2600-4A1A-9EA6-B20C54454B12}" destId="{1F1A9BC4-887A-45B6-B650-9A773F45C482}" srcOrd="0" destOrd="0" presId="urn:microsoft.com/office/officeart/2008/layout/VerticalCurvedList"/>
    <dgm:cxn modelId="{40DD75A0-5089-45B7-A0B9-CC800146F50E}" type="presParOf" srcId="{A7DFBD4C-2600-4A1A-9EA6-B20C54454B12}" destId="{B7A93F06-F7DB-45DA-93C2-F8919161C392}" srcOrd="1" destOrd="0" presId="urn:microsoft.com/office/officeart/2008/layout/VerticalCurvedList"/>
    <dgm:cxn modelId="{0FCE083B-7CBD-4AB0-8000-A1FE66F5DD72}" type="presParOf" srcId="{A7DFBD4C-2600-4A1A-9EA6-B20C54454B12}" destId="{6B37B712-FE79-4964-B81C-01D70FCA5916}" srcOrd="2" destOrd="0" presId="urn:microsoft.com/office/officeart/2008/layout/VerticalCurvedList"/>
    <dgm:cxn modelId="{54AB7BF5-7513-4C8A-A21D-8A838B7D82FD}" type="presParOf" srcId="{A7DFBD4C-2600-4A1A-9EA6-B20C54454B12}" destId="{140DF995-3061-4480-A04A-AE44253D5321}" srcOrd="3" destOrd="0" presId="urn:microsoft.com/office/officeart/2008/layout/VerticalCurvedList"/>
    <dgm:cxn modelId="{27FE700B-FFCA-412C-AAF4-AD8568BEB93F}" type="presParOf" srcId="{05A0B201-80E0-4415-A850-FA32DCD0B3C3}" destId="{98793B9B-3E30-4766-B597-285BB1C0EAFC}" srcOrd="1" destOrd="0" presId="urn:microsoft.com/office/officeart/2008/layout/VerticalCurvedList"/>
    <dgm:cxn modelId="{DFD694B3-DF16-4911-B302-8A1DA4109B14}" type="presParOf" srcId="{05A0B201-80E0-4415-A850-FA32DCD0B3C3}" destId="{860214A7-9104-4EAB-A3C0-2F21209378C7}" srcOrd="2" destOrd="0" presId="urn:microsoft.com/office/officeart/2008/layout/VerticalCurvedList"/>
    <dgm:cxn modelId="{FB806477-8161-4BC6-81C5-0D4160A1C899}" type="presParOf" srcId="{860214A7-9104-4EAB-A3C0-2F21209378C7}" destId="{FA80AF8D-38F0-4A64-B6C0-0B6E114E2D36}" srcOrd="0" destOrd="0" presId="urn:microsoft.com/office/officeart/2008/layout/VerticalCurvedList"/>
    <dgm:cxn modelId="{0624ADCF-5A46-4B94-8019-3A23E5FE59A3}" type="presParOf" srcId="{05A0B201-80E0-4415-A850-FA32DCD0B3C3}" destId="{5F573521-05C6-4CF3-A71B-72C33CF9B019}" srcOrd="3" destOrd="0" presId="urn:microsoft.com/office/officeart/2008/layout/VerticalCurvedList"/>
    <dgm:cxn modelId="{2C696E29-62E2-4D86-BA5F-88EB30D4D811}" type="presParOf" srcId="{05A0B201-80E0-4415-A850-FA32DCD0B3C3}" destId="{FD797F0B-0B71-4AF6-A712-DDB77369E560}" srcOrd="4" destOrd="0" presId="urn:microsoft.com/office/officeart/2008/layout/VerticalCurvedList"/>
    <dgm:cxn modelId="{589C56B9-C326-4DBA-88E1-CBA0B2494E8A}" type="presParOf" srcId="{FD797F0B-0B71-4AF6-A712-DDB77369E560}" destId="{BB597B77-A75A-4BB7-BA6E-E247654F5555}" srcOrd="0" destOrd="0" presId="urn:microsoft.com/office/officeart/2008/layout/VerticalCurvedList"/>
    <dgm:cxn modelId="{98E6F470-C1D6-4A74-9794-D28207B7A317}" type="presParOf" srcId="{05A0B201-80E0-4415-A850-FA32DCD0B3C3}" destId="{EB4DFB69-5644-430F-838C-CCA41F36D9FB}" srcOrd="5" destOrd="0" presId="urn:microsoft.com/office/officeart/2008/layout/VerticalCurvedList"/>
    <dgm:cxn modelId="{844AC8AE-513A-46D7-BA3A-D699B0A878C2}" type="presParOf" srcId="{05A0B201-80E0-4415-A850-FA32DCD0B3C3}" destId="{ADDF26AB-098A-49A4-9A82-A4EE5DFE1A7E}" srcOrd="6" destOrd="0" presId="urn:microsoft.com/office/officeart/2008/layout/VerticalCurvedList"/>
    <dgm:cxn modelId="{31CDE3E9-D4F9-4EAD-A95B-443F058CB300}" type="presParOf" srcId="{ADDF26AB-098A-49A4-9A82-A4EE5DFE1A7E}" destId="{DAFFEC1B-F5B2-4246-A70D-B79B0E43BCB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D11DB49-7528-4757-A201-C4469C49CFFC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2766767-09F0-436B-A593-68C942255E99}">
      <dgm:prSet phldrT="[Texto]" custT="1"/>
      <dgm:spPr>
        <a:solidFill>
          <a:schemeClr val="bg1"/>
        </a:solidFill>
        <a:ln>
          <a:solidFill>
            <a:schemeClr val="accent3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En este estudio se identificó una única especie de garrapata</a:t>
          </a:r>
          <a:r>
            <a:rPr lang="es-ES" sz="14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s-ES" sz="1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Rhipicephalus (Boophilus) microplus</a:t>
          </a: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mediante caracterización morfológica y molecular, esta es la primera evidencia de la presencia de esta especie a </a:t>
          </a:r>
          <a:r>
            <a:rPr lang="es-E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2 469 m.s.n.m. en el Ecuador</a:t>
          </a: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2ED73FE0-628C-47DC-B2FF-C6310894C866}" type="parTrans" cxnId="{4850C24B-389E-4050-AA87-846D5AB3E57B}">
      <dgm:prSet/>
      <dgm:spPr>
        <a:noFill/>
        <a:ln>
          <a:solidFill>
            <a:schemeClr val="accent3"/>
          </a:solidFill>
        </a:ln>
      </dgm:spPr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C81791-F6E4-403E-8DFF-86F0149CBBA1}" type="sibTrans" cxnId="{4850C24B-389E-4050-AA87-846D5AB3E57B}">
      <dgm:prSet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C2FEB7-C1B8-4E2B-B4D9-7A00B69331B4}">
      <dgm:prSet phldrT="[Texto]" custT="1"/>
      <dgm:spPr>
        <a:noFill/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s-MX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                                                                           </a:t>
          </a:r>
          <a:endParaRPr lang="es-ES" sz="1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1D9C9E-8A7D-4FEF-A8D5-1501BD87D774}" type="sibTrans" cxnId="{E39A7063-D3F1-4558-ACF3-7A78F84AA260}">
      <dgm:prSet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C8F3E0-3434-4B37-B437-E573481F91E8}" type="parTrans" cxnId="{E39A7063-D3F1-4558-ACF3-7A78F84AA260}">
      <dgm:prSet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12997B-C129-4E64-82D1-5B3D88537B85}" type="pres">
      <dgm:prSet presAssocID="{FD11DB49-7528-4757-A201-C4469C49CF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5D6F2D4-14F1-4937-B33E-BD503BF4A728}" type="pres">
      <dgm:prSet presAssocID="{A3C2FEB7-C1B8-4E2B-B4D9-7A00B69331B4}" presName="vertOne" presStyleCnt="0"/>
      <dgm:spPr/>
    </dgm:pt>
    <dgm:pt modelId="{B6266856-9C2B-4D6C-89D5-401C1192A1CA}" type="pres">
      <dgm:prSet presAssocID="{A3C2FEB7-C1B8-4E2B-B4D9-7A00B69331B4}" presName="txOne" presStyleLbl="node0" presStyleIdx="0" presStyleCnt="1" custScaleY="24311">
        <dgm:presLayoutVars>
          <dgm:chPref val="3"/>
        </dgm:presLayoutVars>
      </dgm:prSet>
      <dgm:spPr/>
    </dgm:pt>
    <dgm:pt modelId="{0B62D6A7-B942-47A8-83F6-9EC03E9C74FB}" type="pres">
      <dgm:prSet presAssocID="{A3C2FEB7-C1B8-4E2B-B4D9-7A00B69331B4}" presName="parTransOne" presStyleCnt="0"/>
      <dgm:spPr/>
    </dgm:pt>
    <dgm:pt modelId="{E6F42C1F-A6DC-4241-932E-240493A7C316}" type="pres">
      <dgm:prSet presAssocID="{A3C2FEB7-C1B8-4E2B-B4D9-7A00B69331B4}" presName="horzOne" presStyleCnt="0"/>
      <dgm:spPr/>
    </dgm:pt>
    <dgm:pt modelId="{ACC5000E-E3A6-4BE6-9527-449E809F913D}" type="pres">
      <dgm:prSet presAssocID="{12766767-09F0-436B-A593-68C942255E99}" presName="vertTwo" presStyleCnt="0"/>
      <dgm:spPr/>
    </dgm:pt>
    <dgm:pt modelId="{8BEF40C9-6D73-416B-8E55-2B5BA5ADF95E}" type="pres">
      <dgm:prSet presAssocID="{12766767-09F0-436B-A593-68C942255E99}" presName="txTwo" presStyleLbl="node2" presStyleIdx="0" presStyleCnt="1" custScaleX="100294" custScaleY="154839" custLinFactNeighborX="-410" custLinFactNeighborY="-13438">
        <dgm:presLayoutVars>
          <dgm:chPref val="3"/>
        </dgm:presLayoutVars>
      </dgm:prSet>
      <dgm:spPr/>
    </dgm:pt>
    <dgm:pt modelId="{D50AF54E-C677-4D7E-98AB-5F7C149F7AF2}" type="pres">
      <dgm:prSet presAssocID="{12766767-09F0-436B-A593-68C942255E99}" presName="horzTwo" presStyleCnt="0"/>
      <dgm:spPr/>
    </dgm:pt>
  </dgm:ptLst>
  <dgm:cxnLst>
    <dgm:cxn modelId="{7227E339-CCEF-480A-A895-DE876D361DFD}" type="presOf" srcId="{A3C2FEB7-C1B8-4E2B-B4D9-7A00B69331B4}" destId="{B6266856-9C2B-4D6C-89D5-401C1192A1CA}" srcOrd="0" destOrd="0" presId="urn:microsoft.com/office/officeart/2005/8/layout/hierarchy4"/>
    <dgm:cxn modelId="{E39A7063-D3F1-4558-ACF3-7A78F84AA260}" srcId="{FD11DB49-7528-4757-A201-C4469C49CFFC}" destId="{A3C2FEB7-C1B8-4E2B-B4D9-7A00B69331B4}" srcOrd="0" destOrd="0" parTransId="{90C8F3E0-3434-4B37-B437-E573481F91E8}" sibTransId="{1B1D9C9E-8A7D-4FEF-A8D5-1501BD87D774}"/>
    <dgm:cxn modelId="{4850C24B-389E-4050-AA87-846D5AB3E57B}" srcId="{A3C2FEB7-C1B8-4E2B-B4D9-7A00B69331B4}" destId="{12766767-09F0-436B-A593-68C942255E99}" srcOrd="0" destOrd="0" parTransId="{2ED73FE0-628C-47DC-B2FF-C6310894C866}" sibTransId="{DCC81791-F6E4-403E-8DFF-86F0149CBBA1}"/>
    <dgm:cxn modelId="{26B59975-0E38-4746-B148-6DC501E3C7C9}" type="presOf" srcId="{12766767-09F0-436B-A593-68C942255E99}" destId="{8BEF40C9-6D73-416B-8E55-2B5BA5ADF95E}" srcOrd="0" destOrd="0" presId="urn:microsoft.com/office/officeart/2005/8/layout/hierarchy4"/>
    <dgm:cxn modelId="{9977EA87-9913-4459-B8F5-BF30F02F8139}" type="presOf" srcId="{FD11DB49-7528-4757-A201-C4469C49CFFC}" destId="{4C12997B-C129-4E64-82D1-5B3D88537B85}" srcOrd="0" destOrd="0" presId="urn:microsoft.com/office/officeart/2005/8/layout/hierarchy4"/>
    <dgm:cxn modelId="{146182BC-0ADF-4E32-9374-2EC742FB1194}" type="presParOf" srcId="{4C12997B-C129-4E64-82D1-5B3D88537B85}" destId="{95D6F2D4-14F1-4937-B33E-BD503BF4A728}" srcOrd="0" destOrd="0" presId="urn:microsoft.com/office/officeart/2005/8/layout/hierarchy4"/>
    <dgm:cxn modelId="{3055E40E-AB78-47AC-86B3-9E59C93CE085}" type="presParOf" srcId="{95D6F2D4-14F1-4937-B33E-BD503BF4A728}" destId="{B6266856-9C2B-4D6C-89D5-401C1192A1CA}" srcOrd="0" destOrd="0" presId="urn:microsoft.com/office/officeart/2005/8/layout/hierarchy4"/>
    <dgm:cxn modelId="{B4B93F83-BC0F-4E2C-9F8A-261A73C2F099}" type="presParOf" srcId="{95D6F2D4-14F1-4937-B33E-BD503BF4A728}" destId="{0B62D6A7-B942-47A8-83F6-9EC03E9C74FB}" srcOrd="1" destOrd="0" presId="urn:microsoft.com/office/officeart/2005/8/layout/hierarchy4"/>
    <dgm:cxn modelId="{CEEED3B3-1FAB-4C21-B88F-188D13A9EA87}" type="presParOf" srcId="{95D6F2D4-14F1-4937-B33E-BD503BF4A728}" destId="{E6F42C1F-A6DC-4241-932E-240493A7C316}" srcOrd="2" destOrd="0" presId="urn:microsoft.com/office/officeart/2005/8/layout/hierarchy4"/>
    <dgm:cxn modelId="{F0991EF9-52FD-4E77-B164-128C8D783D2A}" type="presParOf" srcId="{E6F42C1F-A6DC-4241-932E-240493A7C316}" destId="{ACC5000E-E3A6-4BE6-9527-449E809F913D}" srcOrd="0" destOrd="0" presId="urn:microsoft.com/office/officeart/2005/8/layout/hierarchy4"/>
    <dgm:cxn modelId="{BAC810ED-0077-4905-81FC-902C770C6AB1}" type="presParOf" srcId="{ACC5000E-E3A6-4BE6-9527-449E809F913D}" destId="{8BEF40C9-6D73-416B-8E55-2B5BA5ADF95E}" srcOrd="0" destOrd="0" presId="urn:microsoft.com/office/officeart/2005/8/layout/hierarchy4"/>
    <dgm:cxn modelId="{1A4071F2-340B-4D7F-B26E-4E822E8C9DA7}" type="presParOf" srcId="{ACC5000E-E3A6-4BE6-9527-449E809F913D}" destId="{D50AF54E-C677-4D7E-98AB-5F7C149F7AF2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D11DB49-7528-4757-A201-C4469C49CFFC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88C98D1-6F6A-4306-B22B-C71DD147C316}">
      <dgm:prSet phldrT="[Texto]" custT="1"/>
      <dgm:spPr>
        <a:solidFill>
          <a:schemeClr val="bg1"/>
        </a:solidFill>
        <a:ln>
          <a:solidFill>
            <a:srgbClr val="00B050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 determinó la presencia del género </a:t>
          </a:r>
          <a:r>
            <a:rPr lang="es-ES" sz="1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Babesia</a:t>
          </a:r>
          <a:r>
            <a:rPr lang="es-E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en 18.88% </a:t>
          </a: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(27/143) de los bovinos mediante </a:t>
          </a:r>
          <a:r>
            <a:rPr lang="es-E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PCR</a:t>
          </a: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al amplificar un fragmento de aproximadamente 400 pb del gen 18S rRNA, además, se pudo evidenciar la presencia de dos especies, </a:t>
          </a:r>
          <a:r>
            <a:rPr lang="es-ES" sz="1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B. bovis</a:t>
          </a:r>
          <a:r>
            <a:rPr lang="es-E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(13.29%) </a:t>
          </a: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y </a:t>
          </a:r>
          <a:r>
            <a:rPr lang="es-ES" sz="1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B. bigemina</a:t>
          </a:r>
          <a:r>
            <a:rPr lang="es-E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(5.59%) </a:t>
          </a: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al ser analizadas por la técnica </a:t>
          </a:r>
          <a:r>
            <a:rPr lang="es-E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RFLP</a:t>
          </a: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con las enzimas de restricción HpaII y AluI, respectivamente. </a:t>
          </a:r>
        </a:p>
      </dgm:t>
    </dgm:pt>
    <dgm:pt modelId="{5A1854E1-4F28-4662-9B03-B9D33BAE9766}" type="parTrans" cxnId="{982ECC24-5422-496E-AA2A-E87B2A02F8EA}">
      <dgm:prSet/>
      <dgm:spPr>
        <a:noFill/>
        <a:ln>
          <a:solidFill>
            <a:srgbClr val="00B050"/>
          </a:solidFill>
        </a:ln>
      </dgm:spPr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EB5C28-F305-4714-B1B4-AFAB1614A9CB}" type="sibTrans" cxnId="{982ECC24-5422-496E-AA2A-E87B2A02F8EA}">
      <dgm:prSet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C2FEB7-C1B8-4E2B-B4D9-7A00B69331B4}">
      <dgm:prSet phldrT="[Texto]" custT="1"/>
      <dgm:spPr>
        <a:noFill/>
        <a:ln>
          <a:noFill/>
        </a:ln>
      </dgm:spPr>
      <dgm:t>
        <a:bodyPr/>
        <a:lstStyle/>
        <a:p>
          <a:pPr>
            <a:lnSpc>
              <a:spcPct val="150000"/>
            </a:lnSpc>
          </a:pPr>
          <a:r>
            <a:rPr lang="es-MX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                                                                           </a:t>
          </a:r>
          <a:endParaRPr lang="es-ES" sz="1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1D9C9E-8A7D-4FEF-A8D5-1501BD87D774}" type="sibTrans" cxnId="{E39A7063-D3F1-4558-ACF3-7A78F84AA260}">
      <dgm:prSet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C8F3E0-3434-4B37-B437-E573481F91E8}" type="parTrans" cxnId="{E39A7063-D3F1-4558-ACF3-7A78F84AA260}">
      <dgm:prSet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12997B-C129-4E64-82D1-5B3D88537B85}" type="pres">
      <dgm:prSet presAssocID="{FD11DB49-7528-4757-A201-C4469C49CFF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5D6F2D4-14F1-4937-B33E-BD503BF4A728}" type="pres">
      <dgm:prSet presAssocID="{A3C2FEB7-C1B8-4E2B-B4D9-7A00B69331B4}" presName="vertOne" presStyleCnt="0"/>
      <dgm:spPr/>
    </dgm:pt>
    <dgm:pt modelId="{B6266856-9C2B-4D6C-89D5-401C1192A1CA}" type="pres">
      <dgm:prSet presAssocID="{A3C2FEB7-C1B8-4E2B-B4D9-7A00B69331B4}" presName="txOne" presStyleLbl="node0" presStyleIdx="0" presStyleCnt="1" custScaleY="24311">
        <dgm:presLayoutVars>
          <dgm:chPref val="3"/>
        </dgm:presLayoutVars>
      </dgm:prSet>
      <dgm:spPr/>
    </dgm:pt>
    <dgm:pt modelId="{0B62D6A7-B942-47A8-83F6-9EC03E9C74FB}" type="pres">
      <dgm:prSet presAssocID="{A3C2FEB7-C1B8-4E2B-B4D9-7A00B69331B4}" presName="parTransOne" presStyleCnt="0"/>
      <dgm:spPr/>
    </dgm:pt>
    <dgm:pt modelId="{E6F42C1F-A6DC-4241-932E-240493A7C316}" type="pres">
      <dgm:prSet presAssocID="{A3C2FEB7-C1B8-4E2B-B4D9-7A00B69331B4}" presName="horzOne" presStyleCnt="0"/>
      <dgm:spPr/>
    </dgm:pt>
    <dgm:pt modelId="{E851E6D2-43FA-4A9C-AE27-DD1CC07D1EE2}" type="pres">
      <dgm:prSet presAssocID="{988C98D1-6F6A-4306-B22B-C71DD147C316}" presName="vertTwo" presStyleCnt="0"/>
      <dgm:spPr/>
    </dgm:pt>
    <dgm:pt modelId="{2AEA307C-5D81-4E32-B42D-1593563D4963}" type="pres">
      <dgm:prSet presAssocID="{988C98D1-6F6A-4306-B22B-C71DD147C316}" presName="txTwo" presStyleLbl="node2" presStyleIdx="0" presStyleCnt="1" custLinFactNeighborX="15010" custLinFactNeighborY="14459">
        <dgm:presLayoutVars>
          <dgm:chPref val="3"/>
        </dgm:presLayoutVars>
      </dgm:prSet>
      <dgm:spPr/>
    </dgm:pt>
    <dgm:pt modelId="{F91AF14B-88E0-4E16-9F01-7B34F35B5C76}" type="pres">
      <dgm:prSet presAssocID="{988C98D1-6F6A-4306-B22B-C71DD147C316}" presName="horzTwo" presStyleCnt="0"/>
      <dgm:spPr/>
    </dgm:pt>
  </dgm:ptLst>
  <dgm:cxnLst>
    <dgm:cxn modelId="{79FDBD0C-BF2F-4BF5-AA7D-EFAC6D79DD49}" type="presOf" srcId="{988C98D1-6F6A-4306-B22B-C71DD147C316}" destId="{2AEA307C-5D81-4E32-B42D-1593563D4963}" srcOrd="0" destOrd="0" presId="urn:microsoft.com/office/officeart/2005/8/layout/hierarchy4"/>
    <dgm:cxn modelId="{982ECC24-5422-496E-AA2A-E87B2A02F8EA}" srcId="{A3C2FEB7-C1B8-4E2B-B4D9-7A00B69331B4}" destId="{988C98D1-6F6A-4306-B22B-C71DD147C316}" srcOrd="0" destOrd="0" parTransId="{5A1854E1-4F28-4662-9B03-B9D33BAE9766}" sibTransId="{46EB5C28-F305-4714-B1B4-AFAB1614A9CB}"/>
    <dgm:cxn modelId="{7227E339-CCEF-480A-A895-DE876D361DFD}" type="presOf" srcId="{A3C2FEB7-C1B8-4E2B-B4D9-7A00B69331B4}" destId="{B6266856-9C2B-4D6C-89D5-401C1192A1CA}" srcOrd="0" destOrd="0" presId="urn:microsoft.com/office/officeart/2005/8/layout/hierarchy4"/>
    <dgm:cxn modelId="{E39A7063-D3F1-4558-ACF3-7A78F84AA260}" srcId="{FD11DB49-7528-4757-A201-C4469C49CFFC}" destId="{A3C2FEB7-C1B8-4E2B-B4D9-7A00B69331B4}" srcOrd="0" destOrd="0" parTransId="{90C8F3E0-3434-4B37-B437-E573481F91E8}" sibTransId="{1B1D9C9E-8A7D-4FEF-A8D5-1501BD87D774}"/>
    <dgm:cxn modelId="{9977EA87-9913-4459-B8F5-BF30F02F8139}" type="presOf" srcId="{FD11DB49-7528-4757-A201-C4469C49CFFC}" destId="{4C12997B-C129-4E64-82D1-5B3D88537B85}" srcOrd="0" destOrd="0" presId="urn:microsoft.com/office/officeart/2005/8/layout/hierarchy4"/>
    <dgm:cxn modelId="{146182BC-0ADF-4E32-9374-2EC742FB1194}" type="presParOf" srcId="{4C12997B-C129-4E64-82D1-5B3D88537B85}" destId="{95D6F2D4-14F1-4937-B33E-BD503BF4A728}" srcOrd="0" destOrd="0" presId="urn:microsoft.com/office/officeart/2005/8/layout/hierarchy4"/>
    <dgm:cxn modelId="{3055E40E-AB78-47AC-86B3-9E59C93CE085}" type="presParOf" srcId="{95D6F2D4-14F1-4937-B33E-BD503BF4A728}" destId="{B6266856-9C2B-4D6C-89D5-401C1192A1CA}" srcOrd="0" destOrd="0" presId="urn:microsoft.com/office/officeart/2005/8/layout/hierarchy4"/>
    <dgm:cxn modelId="{B4B93F83-BC0F-4E2C-9F8A-261A73C2F099}" type="presParOf" srcId="{95D6F2D4-14F1-4937-B33E-BD503BF4A728}" destId="{0B62D6A7-B942-47A8-83F6-9EC03E9C74FB}" srcOrd="1" destOrd="0" presId="urn:microsoft.com/office/officeart/2005/8/layout/hierarchy4"/>
    <dgm:cxn modelId="{CEEED3B3-1FAB-4C21-B88F-188D13A9EA87}" type="presParOf" srcId="{95D6F2D4-14F1-4937-B33E-BD503BF4A728}" destId="{E6F42C1F-A6DC-4241-932E-240493A7C316}" srcOrd="2" destOrd="0" presId="urn:microsoft.com/office/officeart/2005/8/layout/hierarchy4"/>
    <dgm:cxn modelId="{A0AE3392-B395-4FB6-AF81-DAF94A113382}" type="presParOf" srcId="{E6F42C1F-A6DC-4241-932E-240493A7C316}" destId="{E851E6D2-43FA-4A9C-AE27-DD1CC07D1EE2}" srcOrd="0" destOrd="0" presId="urn:microsoft.com/office/officeart/2005/8/layout/hierarchy4"/>
    <dgm:cxn modelId="{F54BEAB2-4189-435B-9C56-170CE7C0066A}" type="presParOf" srcId="{E851E6D2-43FA-4A9C-AE27-DD1CC07D1EE2}" destId="{2AEA307C-5D81-4E32-B42D-1593563D4963}" srcOrd="0" destOrd="0" presId="urn:microsoft.com/office/officeart/2005/8/layout/hierarchy4"/>
    <dgm:cxn modelId="{E810257B-A847-4AF3-855C-1AC795EBB937}" type="presParOf" srcId="{E851E6D2-43FA-4A9C-AE27-DD1CC07D1EE2}" destId="{F91AF14B-88E0-4E16-9F01-7B34F35B5C76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7412ACF-72DC-4657-ABDE-C328CA18ECFF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</dgm:pt>
    <dgm:pt modelId="{20D110C6-2F97-4037-A095-633EAE30349B}">
      <dgm:prSet phldrT="[Texto]" custT="1"/>
      <dgm:spPr>
        <a:noFill/>
        <a:ln>
          <a:solidFill>
            <a:srgbClr val="92D050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Para la identificación de especies de </a:t>
          </a:r>
          <a:r>
            <a:rPr lang="es-ES" sz="14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Babesia</a:t>
          </a: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se recomienda diseñar primers y establecer protocolos de ensayos PCR específicos para reemplazar el uso de la técnica PCR-RFLP, ya que es un proceso extenso y requiere mayor gasto de recursos.</a:t>
          </a:r>
        </a:p>
      </dgm:t>
    </dgm:pt>
    <dgm:pt modelId="{EEAF6A72-08EF-4B66-9602-D129F61EDE64}" type="parTrans" cxnId="{5133DC95-FB2B-4497-BC8E-C6C5B442DA13}">
      <dgm:prSet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C9C0B6-D1EB-4233-A665-D18697B79D22}" type="sibTrans" cxnId="{5133DC95-FB2B-4497-BC8E-C6C5B442DA13}">
      <dgm:prSet custT="1"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E8905C-BB47-4CB5-ABFA-69F86EF43379}">
      <dgm:prSet phldrT="[Texto]" custT="1"/>
      <dgm:spPr>
        <a:noFill/>
        <a:ln>
          <a:solidFill>
            <a:srgbClr val="4CC8C5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 recomienda optimizar un protocolo de extracción de ADN de garrapatas que garantice la integridad de las muestras y la ausencia de contaminantes en las mismas, para obtener una mejor muestra de ADN útil para los ensayos PCR.</a:t>
          </a:r>
        </a:p>
      </dgm:t>
    </dgm:pt>
    <dgm:pt modelId="{15731FFE-BFA8-4958-9463-DD51E9CAC2E7}" type="parTrans" cxnId="{83E7F661-C28C-4DBB-BCCF-AFA0A13CD1EB}">
      <dgm:prSet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C6045F-0D8E-4973-95E8-EBB6D1E06372}" type="sibTrans" cxnId="{83E7F661-C28C-4DBB-BCCF-AFA0A13CD1EB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A3F30E0-EC11-492F-94D5-A9E850A3DFE3}">
      <dgm:prSet phldrT="[Texto]" custT="1"/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En la recolección de muestras de garrapatas obtenidas de los bovinos se recomienda extraer el espécimen completo sin desprender las piezas bucales ya que son necesarias para la identificación morfológica.</a:t>
          </a:r>
        </a:p>
      </dgm:t>
    </dgm:pt>
    <dgm:pt modelId="{98F78C97-B9E2-45E8-B579-6A8AE1581938}" type="parTrans" cxnId="{A73F9A1E-B3D3-43E2-AD1E-60AC9556C922}">
      <dgm:prSet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9BE0B7-E00D-41CD-8B31-922F55CEFE78}" type="sibTrans" cxnId="{A73F9A1E-B3D3-43E2-AD1E-60AC9556C922}">
      <dgm:prSet custT="1"/>
      <dgm:spPr/>
      <dgm:t>
        <a:bodyPr/>
        <a:lstStyle/>
        <a:p>
          <a:pPr>
            <a:lnSpc>
              <a:spcPct val="150000"/>
            </a:lnSpc>
          </a:pPr>
          <a:endParaRPr lang="es-E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B61E93-B0BA-4161-A849-03403CC5CC66}">
      <dgm:prSet phldrT="[Texto]" custT="1"/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 recomienda realizar nuevos muestreos en los bovinos para determinar la prevalencia y factores de riesgo en otras fincas de la zona para conocer su situación epidemiológica y establecer mecanismos de tratamiento y control.</a:t>
          </a:r>
        </a:p>
      </dgm:t>
    </dgm:pt>
    <dgm:pt modelId="{0C2A80B2-BA5D-459B-A9CF-6BE2AFD7397A}" type="parTrans" cxnId="{A728C35E-9470-4829-9696-50B1531154E4}">
      <dgm:prSet/>
      <dgm:spPr/>
      <dgm:t>
        <a:bodyPr/>
        <a:lstStyle/>
        <a:p>
          <a:endParaRPr lang="es-ES" sz="1400"/>
        </a:p>
      </dgm:t>
    </dgm:pt>
    <dgm:pt modelId="{45566C9E-FC39-4CB6-8494-D771D5D55EB1}" type="sibTrans" cxnId="{A728C35E-9470-4829-9696-50B1531154E4}">
      <dgm:prSet/>
      <dgm:spPr/>
      <dgm:t>
        <a:bodyPr/>
        <a:lstStyle/>
        <a:p>
          <a:endParaRPr lang="es-ES" sz="1400"/>
        </a:p>
      </dgm:t>
    </dgm:pt>
    <dgm:pt modelId="{910FA533-E999-41BE-9D8A-6A95577D2A0D}" type="pres">
      <dgm:prSet presAssocID="{37412ACF-72DC-4657-ABDE-C328CA18ECFF}" presName="outerComposite" presStyleCnt="0">
        <dgm:presLayoutVars>
          <dgm:chMax val="5"/>
          <dgm:dir/>
          <dgm:resizeHandles val="exact"/>
        </dgm:presLayoutVars>
      </dgm:prSet>
      <dgm:spPr/>
    </dgm:pt>
    <dgm:pt modelId="{CBB3C794-A49B-46C3-B1B0-451362871FF4}" type="pres">
      <dgm:prSet presAssocID="{37412ACF-72DC-4657-ABDE-C328CA18ECFF}" presName="dummyMaxCanvas" presStyleCnt="0">
        <dgm:presLayoutVars/>
      </dgm:prSet>
      <dgm:spPr/>
    </dgm:pt>
    <dgm:pt modelId="{5083770B-8D44-4C32-A551-EC5C6F675C92}" type="pres">
      <dgm:prSet presAssocID="{37412ACF-72DC-4657-ABDE-C328CA18ECFF}" presName="FourNodes_1" presStyleLbl="node1" presStyleIdx="0" presStyleCnt="4">
        <dgm:presLayoutVars>
          <dgm:bulletEnabled val="1"/>
        </dgm:presLayoutVars>
      </dgm:prSet>
      <dgm:spPr/>
    </dgm:pt>
    <dgm:pt modelId="{4A27B5BA-F008-45BF-B3D2-0A86D16582A8}" type="pres">
      <dgm:prSet presAssocID="{37412ACF-72DC-4657-ABDE-C328CA18ECFF}" presName="FourNodes_2" presStyleLbl="node1" presStyleIdx="1" presStyleCnt="4">
        <dgm:presLayoutVars>
          <dgm:bulletEnabled val="1"/>
        </dgm:presLayoutVars>
      </dgm:prSet>
      <dgm:spPr/>
    </dgm:pt>
    <dgm:pt modelId="{A0160976-9FA8-40C9-B44E-178BD7B85769}" type="pres">
      <dgm:prSet presAssocID="{37412ACF-72DC-4657-ABDE-C328CA18ECFF}" presName="FourNodes_3" presStyleLbl="node1" presStyleIdx="2" presStyleCnt="4">
        <dgm:presLayoutVars>
          <dgm:bulletEnabled val="1"/>
        </dgm:presLayoutVars>
      </dgm:prSet>
      <dgm:spPr/>
    </dgm:pt>
    <dgm:pt modelId="{7A9AA076-F275-4A8B-B5A0-EC18CC17E7FA}" type="pres">
      <dgm:prSet presAssocID="{37412ACF-72DC-4657-ABDE-C328CA18ECFF}" presName="FourNodes_4" presStyleLbl="node1" presStyleIdx="3" presStyleCnt="4">
        <dgm:presLayoutVars>
          <dgm:bulletEnabled val="1"/>
        </dgm:presLayoutVars>
      </dgm:prSet>
      <dgm:spPr/>
    </dgm:pt>
    <dgm:pt modelId="{A842DCD4-6207-468F-B40A-1BC6C137DE2C}" type="pres">
      <dgm:prSet presAssocID="{37412ACF-72DC-4657-ABDE-C328CA18ECFF}" presName="FourConn_1-2" presStyleLbl="fgAccFollowNode1" presStyleIdx="0" presStyleCnt="3">
        <dgm:presLayoutVars>
          <dgm:bulletEnabled val="1"/>
        </dgm:presLayoutVars>
      </dgm:prSet>
      <dgm:spPr/>
    </dgm:pt>
    <dgm:pt modelId="{1EA82850-0EB7-4146-873C-728EAABBD9F1}" type="pres">
      <dgm:prSet presAssocID="{37412ACF-72DC-4657-ABDE-C328CA18ECFF}" presName="FourConn_2-3" presStyleLbl="fgAccFollowNode1" presStyleIdx="1" presStyleCnt="3">
        <dgm:presLayoutVars>
          <dgm:bulletEnabled val="1"/>
        </dgm:presLayoutVars>
      </dgm:prSet>
      <dgm:spPr/>
    </dgm:pt>
    <dgm:pt modelId="{3FE0A8E2-1970-4F36-A4B8-B2B41CE52E51}" type="pres">
      <dgm:prSet presAssocID="{37412ACF-72DC-4657-ABDE-C328CA18ECFF}" presName="FourConn_3-4" presStyleLbl="fgAccFollowNode1" presStyleIdx="2" presStyleCnt="3">
        <dgm:presLayoutVars>
          <dgm:bulletEnabled val="1"/>
        </dgm:presLayoutVars>
      </dgm:prSet>
      <dgm:spPr/>
    </dgm:pt>
    <dgm:pt modelId="{1FBD2BC4-985B-4479-A945-1CDC3A4EB5E1}" type="pres">
      <dgm:prSet presAssocID="{37412ACF-72DC-4657-ABDE-C328CA18ECFF}" presName="FourNodes_1_text" presStyleLbl="node1" presStyleIdx="3" presStyleCnt="4">
        <dgm:presLayoutVars>
          <dgm:bulletEnabled val="1"/>
        </dgm:presLayoutVars>
      </dgm:prSet>
      <dgm:spPr/>
    </dgm:pt>
    <dgm:pt modelId="{94D10B93-8395-4551-8260-D1CF059A7FE2}" type="pres">
      <dgm:prSet presAssocID="{37412ACF-72DC-4657-ABDE-C328CA18ECFF}" presName="FourNodes_2_text" presStyleLbl="node1" presStyleIdx="3" presStyleCnt="4">
        <dgm:presLayoutVars>
          <dgm:bulletEnabled val="1"/>
        </dgm:presLayoutVars>
      </dgm:prSet>
      <dgm:spPr/>
    </dgm:pt>
    <dgm:pt modelId="{C27BA896-9786-44F8-A526-A9068C6C9BA0}" type="pres">
      <dgm:prSet presAssocID="{37412ACF-72DC-4657-ABDE-C328CA18ECFF}" presName="FourNodes_3_text" presStyleLbl="node1" presStyleIdx="3" presStyleCnt="4">
        <dgm:presLayoutVars>
          <dgm:bulletEnabled val="1"/>
        </dgm:presLayoutVars>
      </dgm:prSet>
      <dgm:spPr/>
    </dgm:pt>
    <dgm:pt modelId="{A37069BD-86FD-42A5-8AA7-E3F24447C273}" type="pres">
      <dgm:prSet presAssocID="{37412ACF-72DC-4657-ABDE-C328CA18ECF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73F9A1E-B3D3-43E2-AD1E-60AC9556C922}" srcId="{37412ACF-72DC-4657-ABDE-C328CA18ECFF}" destId="{DA3F30E0-EC11-492F-94D5-A9E850A3DFE3}" srcOrd="2" destOrd="0" parTransId="{98F78C97-B9E2-45E8-B579-6A8AE1581938}" sibTransId="{DB9BE0B7-E00D-41CD-8B31-922F55CEFE78}"/>
    <dgm:cxn modelId="{E7AB6137-AC78-476C-B830-5B04C6C5E782}" type="presOf" srcId="{DA3F30E0-EC11-492F-94D5-A9E850A3DFE3}" destId="{A0160976-9FA8-40C9-B44E-178BD7B85769}" srcOrd="0" destOrd="0" presId="urn:microsoft.com/office/officeart/2005/8/layout/vProcess5"/>
    <dgm:cxn modelId="{20C2513D-2843-4E88-BE1D-E2ACD8C20B82}" type="presOf" srcId="{5AB61E93-B0BA-4161-A849-03403CC5CC66}" destId="{A37069BD-86FD-42A5-8AA7-E3F24447C273}" srcOrd="1" destOrd="0" presId="urn:microsoft.com/office/officeart/2005/8/layout/vProcess5"/>
    <dgm:cxn modelId="{A728C35E-9470-4829-9696-50B1531154E4}" srcId="{37412ACF-72DC-4657-ABDE-C328CA18ECFF}" destId="{5AB61E93-B0BA-4161-A849-03403CC5CC66}" srcOrd="3" destOrd="0" parTransId="{0C2A80B2-BA5D-459B-A9CF-6BE2AFD7397A}" sibTransId="{45566C9E-FC39-4CB6-8494-D771D5D55EB1}"/>
    <dgm:cxn modelId="{83E7F661-C28C-4DBB-BCCF-AFA0A13CD1EB}" srcId="{37412ACF-72DC-4657-ABDE-C328CA18ECFF}" destId="{51E8905C-BB47-4CB5-ABFA-69F86EF43379}" srcOrd="1" destOrd="0" parTransId="{15731FFE-BFA8-4958-9463-DD51E9CAC2E7}" sibTransId="{9EC6045F-0D8E-4973-95E8-EBB6D1E06372}"/>
    <dgm:cxn modelId="{622F716A-36FB-418C-ACB6-5BC9D8535EB9}" type="presOf" srcId="{51E8905C-BB47-4CB5-ABFA-69F86EF43379}" destId="{4A27B5BA-F008-45BF-B3D2-0A86D16582A8}" srcOrd="0" destOrd="0" presId="urn:microsoft.com/office/officeart/2005/8/layout/vProcess5"/>
    <dgm:cxn modelId="{3AD7B681-779D-443F-894E-B8EB726BEE1A}" type="presOf" srcId="{20D110C6-2F97-4037-A095-633EAE30349B}" destId="{1FBD2BC4-985B-4479-A945-1CDC3A4EB5E1}" srcOrd="1" destOrd="0" presId="urn:microsoft.com/office/officeart/2005/8/layout/vProcess5"/>
    <dgm:cxn modelId="{6F7E1A8B-DA32-4C9E-A457-A164F1EA5173}" type="presOf" srcId="{9EC6045F-0D8E-4973-95E8-EBB6D1E06372}" destId="{1EA82850-0EB7-4146-873C-728EAABBD9F1}" srcOrd="0" destOrd="0" presId="urn:microsoft.com/office/officeart/2005/8/layout/vProcess5"/>
    <dgm:cxn modelId="{EDDC7293-7812-491B-9B0D-E12AB43624CB}" type="presOf" srcId="{C9C9C0B6-D1EB-4233-A665-D18697B79D22}" destId="{A842DCD4-6207-468F-B40A-1BC6C137DE2C}" srcOrd="0" destOrd="0" presId="urn:microsoft.com/office/officeart/2005/8/layout/vProcess5"/>
    <dgm:cxn modelId="{5133DC95-FB2B-4497-BC8E-C6C5B442DA13}" srcId="{37412ACF-72DC-4657-ABDE-C328CA18ECFF}" destId="{20D110C6-2F97-4037-A095-633EAE30349B}" srcOrd="0" destOrd="0" parTransId="{EEAF6A72-08EF-4B66-9602-D129F61EDE64}" sibTransId="{C9C9C0B6-D1EB-4233-A665-D18697B79D22}"/>
    <dgm:cxn modelId="{491DF7A3-B278-48A1-8319-EF0E39B6B517}" type="presOf" srcId="{51E8905C-BB47-4CB5-ABFA-69F86EF43379}" destId="{94D10B93-8395-4551-8260-D1CF059A7FE2}" srcOrd="1" destOrd="0" presId="urn:microsoft.com/office/officeart/2005/8/layout/vProcess5"/>
    <dgm:cxn modelId="{A9EA79B6-6BB2-464A-A71A-9FF3B3E62BFB}" type="presOf" srcId="{DA3F30E0-EC11-492F-94D5-A9E850A3DFE3}" destId="{C27BA896-9786-44F8-A526-A9068C6C9BA0}" srcOrd="1" destOrd="0" presId="urn:microsoft.com/office/officeart/2005/8/layout/vProcess5"/>
    <dgm:cxn modelId="{C268D2C1-1082-4E35-9DD7-44C0B990B9C8}" type="presOf" srcId="{DB9BE0B7-E00D-41CD-8B31-922F55CEFE78}" destId="{3FE0A8E2-1970-4F36-A4B8-B2B41CE52E51}" srcOrd="0" destOrd="0" presId="urn:microsoft.com/office/officeart/2005/8/layout/vProcess5"/>
    <dgm:cxn modelId="{EB97AFC9-2C30-488B-9BA7-B6308C33626C}" type="presOf" srcId="{5AB61E93-B0BA-4161-A849-03403CC5CC66}" destId="{7A9AA076-F275-4A8B-B5A0-EC18CC17E7FA}" srcOrd="0" destOrd="0" presId="urn:microsoft.com/office/officeart/2005/8/layout/vProcess5"/>
    <dgm:cxn modelId="{07C82AD9-CFAC-4AA4-AE19-4C2417D76E30}" type="presOf" srcId="{20D110C6-2F97-4037-A095-633EAE30349B}" destId="{5083770B-8D44-4C32-A551-EC5C6F675C92}" srcOrd="0" destOrd="0" presId="urn:microsoft.com/office/officeart/2005/8/layout/vProcess5"/>
    <dgm:cxn modelId="{5888A6EF-4238-4D43-ACCD-E14B4BF69976}" type="presOf" srcId="{37412ACF-72DC-4657-ABDE-C328CA18ECFF}" destId="{910FA533-E999-41BE-9D8A-6A95577D2A0D}" srcOrd="0" destOrd="0" presId="urn:microsoft.com/office/officeart/2005/8/layout/vProcess5"/>
    <dgm:cxn modelId="{8790CEAB-AB3A-4CAE-B030-9A45B9C2C78D}" type="presParOf" srcId="{910FA533-E999-41BE-9D8A-6A95577D2A0D}" destId="{CBB3C794-A49B-46C3-B1B0-451362871FF4}" srcOrd="0" destOrd="0" presId="urn:microsoft.com/office/officeart/2005/8/layout/vProcess5"/>
    <dgm:cxn modelId="{1AFE9446-D2A3-47E4-8038-224EDFF71222}" type="presParOf" srcId="{910FA533-E999-41BE-9D8A-6A95577D2A0D}" destId="{5083770B-8D44-4C32-A551-EC5C6F675C92}" srcOrd="1" destOrd="0" presId="urn:microsoft.com/office/officeart/2005/8/layout/vProcess5"/>
    <dgm:cxn modelId="{E43B790F-9A8F-47FC-8E13-DCB378905390}" type="presParOf" srcId="{910FA533-E999-41BE-9D8A-6A95577D2A0D}" destId="{4A27B5BA-F008-45BF-B3D2-0A86D16582A8}" srcOrd="2" destOrd="0" presId="urn:microsoft.com/office/officeart/2005/8/layout/vProcess5"/>
    <dgm:cxn modelId="{A891EDB7-4B53-48C4-9355-4C2E6B73D549}" type="presParOf" srcId="{910FA533-E999-41BE-9D8A-6A95577D2A0D}" destId="{A0160976-9FA8-40C9-B44E-178BD7B85769}" srcOrd="3" destOrd="0" presId="urn:microsoft.com/office/officeart/2005/8/layout/vProcess5"/>
    <dgm:cxn modelId="{1EA20345-CBEA-4262-950A-909E82C5B6AA}" type="presParOf" srcId="{910FA533-E999-41BE-9D8A-6A95577D2A0D}" destId="{7A9AA076-F275-4A8B-B5A0-EC18CC17E7FA}" srcOrd="4" destOrd="0" presId="urn:microsoft.com/office/officeart/2005/8/layout/vProcess5"/>
    <dgm:cxn modelId="{FA2D8A95-C0D6-4928-9A2C-C5AE5A1D58D5}" type="presParOf" srcId="{910FA533-E999-41BE-9D8A-6A95577D2A0D}" destId="{A842DCD4-6207-468F-B40A-1BC6C137DE2C}" srcOrd="5" destOrd="0" presId="urn:microsoft.com/office/officeart/2005/8/layout/vProcess5"/>
    <dgm:cxn modelId="{02F0483C-E322-438F-B5B9-24F13830FF13}" type="presParOf" srcId="{910FA533-E999-41BE-9D8A-6A95577D2A0D}" destId="{1EA82850-0EB7-4146-873C-728EAABBD9F1}" srcOrd="6" destOrd="0" presId="urn:microsoft.com/office/officeart/2005/8/layout/vProcess5"/>
    <dgm:cxn modelId="{80C32128-E700-4E37-BC71-45974EF248D4}" type="presParOf" srcId="{910FA533-E999-41BE-9D8A-6A95577D2A0D}" destId="{3FE0A8E2-1970-4F36-A4B8-B2B41CE52E51}" srcOrd="7" destOrd="0" presId="urn:microsoft.com/office/officeart/2005/8/layout/vProcess5"/>
    <dgm:cxn modelId="{4BCECBD0-708C-4EA4-A087-D9F7F7727BFE}" type="presParOf" srcId="{910FA533-E999-41BE-9D8A-6A95577D2A0D}" destId="{1FBD2BC4-985B-4479-A945-1CDC3A4EB5E1}" srcOrd="8" destOrd="0" presId="urn:microsoft.com/office/officeart/2005/8/layout/vProcess5"/>
    <dgm:cxn modelId="{8BCC64B5-4B30-404B-A148-9FA6923B4F93}" type="presParOf" srcId="{910FA533-E999-41BE-9D8A-6A95577D2A0D}" destId="{94D10B93-8395-4551-8260-D1CF059A7FE2}" srcOrd="9" destOrd="0" presId="urn:microsoft.com/office/officeart/2005/8/layout/vProcess5"/>
    <dgm:cxn modelId="{FDF4DAB1-F6D0-48AF-86B9-9BC24D3095E3}" type="presParOf" srcId="{910FA533-E999-41BE-9D8A-6A95577D2A0D}" destId="{C27BA896-9786-44F8-A526-A9068C6C9BA0}" srcOrd="10" destOrd="0" presId="urn:microsoft.com/office/officeart/2005/8/layout/vProcess5"/>
    <dgm:cxn modelId="{BF0B408E-D16E-4094-8B7F-B6160E1A2497}" type="presParOf" srcId="{910FA533-E999-41BE-9D8A-6A95577D2A0D}" destId="{A37069BD-86FD-42A5-8AA7-E3F24447C27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CB6766-CC5A-4A17-974A-EC6ABB20FAA3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AA8916C5-9A1D-4539-B26F-0882DBB00E6A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Ectoparásito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F72BE6-470B-45C3-85E8-391D62F0C23E}" type="parTrans" cxnId="{6DB56F7E-01CC-48DA-A80F-04A3D8B23B34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F5B46A-5C3C-41FE-89F2-E04B98E0DEE3}" type="sibTrans" cxnId="{6DB56F7E-01CC-48DA-A80F-04A3D8B23B34}">
      <dgm:prSet custT="1"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ABEC74-5FCB-4D16-9294-89B0B0E66E63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Hematófago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A4DF3C-A73D-465D-87E0-B2A432431FD9}" type="parTrans" cxnId="{A291EC05-8E67-4FBC-B5A7-198D72729833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8A4489-1BB4-4F8C-9745-017D415E6118}" type="sibTrans" cxnId="{A291EC05-8E67-4FBC-B5A7-198D72729833}">
      <dgm:prSet custT="1"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B578A5-B242-45A7-99FF-8CE98F952F99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Distribuida en trópicos y subtrópicos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583F60-A5F7-4141-B3CC-EDF1CBFDA60E}" type="parTrans" cxnId="{34E062F9-67C0-4A36-95B8-BE915D22117F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CC5B67-2C14-4E84-A8D5-A2728C83E543}" type="sibTrans" cxnId="{34E062F9-67C0-4A36-95B8-BE915D22117F}">
      <dgm:prSet custT="1"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5D9F3E-9F31-4665-BBAC-007418A728B6}" type="pres">
      <dgm:prSet presAssocID="{BCCB6766-CC5A-4A17-974A-EC6ABB20FAA3}" presName="linearFlow" presStyleCnt="0">
        <dgm:presLayoutVars>
          <dgm:resizeHandles val="exact"/>
        </dgm:presLayoutVars>
      </dgm:prSet>
      <dgm:spPr/>
    </dgm:pt>
    <dgm:pt modelId="{C843EBFF-86E4-41C2-AFBC-F9904EE5E6BB}" type="pres">
      <dgm:prSet presAssocID="{AA8916C5-9A1D-4539-B26F-0882DBB00E6A}" presName="node" presStyleLbl="node1" presStyleIdx="0" presStyleCnt="3">
        <dgm:presLayoutVars>
          <dgm:bulletEnabled val="1"/>
        </dgm:presLayoutVars>
      </dgm:prSet>
      <dgm:spPr/>
    </dgm:pt>
    <dgm:pt modelId="{0636FF60-2553-409E-A99D-F44F386E3490}" type="pres">
      <dgm:prSet presAssocID="{FEF5B46A-5C3C-41FE-89F2-E04B98E0DEE3}" presName="sibTrans" presStyleLbl="sibTrans2D1" presStyleIdx="0" presStyleCnt="2"/>
      <dgm:spPr/>
    </dgm:pt>
    <dgm:pt modelId="{69506697-177D-4F28-94B2-D8C8E175AFCC}" type="pres">
      <dgm:prSet presAssocID="{FEF5B46A-5C3C-41FE-89F2-E04B98E0DEE3}" presName="connectorText" presStyleLbl="sibTrans2D1" presStyleIdx="0" presStyleCnt="2"/>
      <dgm:spPr/>
    </dgm:pt>
    <dgm:pt modelId="{254B66BE-C1F0-44B0-9C0C-81CC6E5A4533}" type="pres">
      <dgm:prSet presAssocID="{33ABEC74-5FCB-4D16-9294-89B0B0E66E63}" presName="node" presStyleLbl="node1" presStyleIdx="1" presStyleCnt="3">
        <dgm:presLayoutVars>
          <dgm:bulletEnabled val="1"/>
        </dgm:presLayoutVars>
      </dgm:prSet>
      <dgm:spPr/>
    </dgm:pt>
    <dgm:pt modelId="{0536FA67-9E73-400C-972D-D26838624A47}" type="pres">
      <dgm:prSet presAssocID="{068A4489-1BB4-4F8C-9745-017D415E6118}" presName="sibTrans" presStyleLbl="sibTrans2D1" presStyleIdx="1" presStyleCnt="2"/>
      <dgm:spPr/>
    </dgm:pt>
    <dgm:pt modelId="{A01587B4-2894-43EB-9B99-A957B43B35FE}" type="pres">
      <dgm:prSet presAssocID="{068A4489-1BB4-4F8C-9745-017D415E6118}" presName="connectorText" presStyleLbl="sibTrans2D1" presStyleIdx="1" presStyleCnt="2"/>
      <dgm:spPr/>
    </dgm:pt>
    <dgm:pt modelId="{9E0B34DA-0E38-4B81-9A7D-C9F6F6CB7138}" type="pres">
      <dgm:prSet presAssocID="{76B578A5-B242-45A7-99FF-8CE98F952F99}" presName="node" presStyleLbl="node1" presStyleIdx="2" presStyleCnt="3">
        <dgm:presLayoutVars>
          <dgm:bulletEnabled val="1"/>
        </dgm:presLayoutVars>
      </dgm:prSet>
      <dgm:spPr/>
    </dgm:pt>
  </dgm:ptLst>
  <dgm:cxnLst>
    <dgm:cxn modelId="{A291EC05-8E67-4FBC-B5A7-198D72729833}" srcId="{BCCB6766-CC5A-4A17-974A-EC6ABB20FAA3}" destId="{33ABEC74-5FCB-4D16-9294-89B0B0E66E63}" srcOrd="1" destOrd="0" parTransId="{D2A4DF3C-A73D-465D-87E0-B2A432431FD9}" sibTransId="{068A4489-1BB4-4F8C-9745-017D415E6118}"/>
    <dgm:cxn modelId="{F21B3B08-BB67-4B34-B970-5F9A69069068}" type="presOf" srcId="{33ABEC74-5FCB-4D16-9294-89B0B0E66E63}" destId="{254B66BE-C1F0-44B0-9C0C-81CC6E5A4533}" srcOrd="0" destOrd="0" presId="urn:microsoft.com/office/officeart/2005/8/layout/process2"/>
    <dgm:cxn modelId="{2C3F4E08-5D25-4B5F-A0F6-676821804781}" type="presOf" srcId="{068A4489-1BB4-4F8C-9745-017D415E6118}" destId="{A01587B4-2894-43EB-9B99-A957B43B35FE}" srcOrd="1" destOrd="0" presId="urn:microsoft.com/office/officeart/2005/8/layout/process2"/>
    <dgm:cxn modelId="{F3B8B466-DB2A-484D-958F-5171EBFAA27A}" type="presOf" srcId="{FEF5B46A-5C3C-41FE-89F2-E04B98E0DEE3}" destId="{69506697-177D-4F28-94B2-D8C8E175AFCC}" srcOrd="1" destOrd="0" presId="urn:microsoft.com/office/officeart/2005/8/layout/process2"/>
    <dgm:cxn modelId="{239C0878-8D5D-4941-B994-7D63D045381A}" type="presOf" srcId="{FEF5B46A-5C3C-41FE-89F2-E04B98E0DEE3}" destId="{0636FF60-2553-409E-A99D-F44F386E3490}" srcOrd="0" destOrd="0" presId="urn:microsoft.com/office/officeart/2005/8/layout/process2"/>
    <dgm:cxn modelId="{6DB56F7E-01CC-48DA-A80F-04A3D8B23B34}" srcId="{BCCB6766-CC5A-4A17-974A-EC6ABB20FAA3}" destId="{AA8916C5-9A1D-4539-B26F-0882DBB00E6A}" srcOrd="0" destOrd="0" parTransId="{DDF72BE6-470B-45C3-85E8-391D62F0C23E}" sibTransId="{FEF5B46A-5C3C-41FE-89F2-E04B98E0DEE3}"/>
    <dgm:cxn modelId="{93C62891-D553-4242-AC35-CF6DA96DE59D}" type="presOf" srcId="{068A4489-1BB4-4F8C-9745-017D415E6118}" destId="{0536FA67-9E73-400C-972D-D26838624A47}" srcOrd="0" destOrd="0" presId="urn:microsoft.com/office/officeart/2005/8/layout/process2"/>
    <dgm:cxn modelId="{980FF8AB-CE50-48D0-ADBC-B6D5329B401B}" type="presOf" srcId="{76B578A5-B242-45A7-99FF-8CE98F952F99}" destId="{9E0B34DA-0E38-4B81-9A7D-C9F6F6CB7138}" srcOrd="0" destOrd="0" presId="urn:microsoft.com/office/officeart/2005/8/layout/process2"/>
    <dgm:cxn modelId="{2EAB22DD-E18E-4E88-AB0E-A7C5D4AC8A9E}" type="presOf" srcId="{AA8916C5-9A1D-4539-B26F-0882DBB00E6A}" destId="{C843EBFF-86E4-41C2-AFBC-F9904EE5E6BB}" srcOrd="0" destOrd="0" presId="urn:microsoft.com/office/officeart/2005/8/layout/process2"/>
    <dgm:cxn modelId="{4C524AF7-758F-44B5-8515-6D62F2ED9C1B}" type="presOf" srcId="{BCCB6766-CC5A-4A17-974A-EC6ABB20FAA3}" destId="{795D9F3E-9F31-4665-BBAC-007418A728B6}" srcOrd="0" destOrd="0" presId="urn:microsoft.com/office/officeart/2005/8/layout/process2"/>
    <dgm:cxn modelId="{34E062F9-67C0-4A36-95B8-BE915D22117F}" srcId="{BCCB6766-CC5A-4A17-974A-EC6ABB20FAA3}" destId="{76B578A5-B242-45A7-99FF-8CE98F952F99}" srcOrd="2" destOrd="0" parTransId="{40583F60-A5F7-4141-B3CC-EDF1CBFDA60E}" sibTransId="{00CC5B67-2C14-4E84-A8D5-A2728C83E543}"/>
    <dgm:cxn modelId="{6CC8CC3C-152A-4C48-9F11-B4F342FCFC4C}" type="presParOf" srcId="{795D9F3E-9F31-4665-BBAC-007418A728B6}" destId="{C843EBFF-86E4-41C2-AFBC-F9904EE5E6BB}" srcOrd="0" destOrd="0" presId="urn:microsoft.com/office/officeart/2005/8/layout/process2"/>
    <dgm:cxn modelId="{1F028D15-4BC7-45C2-80D7-F299E9DE37D7}" type="presParOf" srcId="{795D9F3E-9F31-4665-BBAC-007418A728B6}" destId="{0636FF60-2553-409E-A99D-F44F386E3490}" srcOrd="1" destOrd="0" presId="urn:microsoft.com/office/officeart/2005/8/layout/process2"/>
    <dgm:cxn modelId="{27CBC51C-4826-48C1-8803-9FB338351183}" type="presParOf" srcId="{0636FF60-2553-409E-A99D-F44F386E3490}" destId="{69506697-177D-4F28-94B2-D8C8E175AFCC}" srcOrd="0" destOrd="0" presId="urn:microsoft.com/office/officeart/2005/8/layout/process2"/>
    <dgm:cxn modelId="{5025F9FA-97FB-478D-9298-ACA04782A8A6}" type="presParOf" srcId="{795D9F3E-9F31-4665-BBAC-007418A728B6}" destId="{254B66BE-C1F0-44B0-9C0C-81CC6E5A4533}" srcOrd="2" destOrd="0" presId="urn:microsoft.com/office/officeart/2005/8/layout/process2"/>
    <dgm:cxn modelId="{585C405D-DE89-4EB9-BC3C-56B325535521}" type="presParOf" srcId="{795D9F3E-9F31-4665-BBAC-007418A728B6}" destId="{0536FA67-9E73-400C-972D-D26838624A47}" srcOrd="3" destOrd="0" presId="urn:microsoft.com/office/officeart/2005/8/layout/process2"/>
    <dgm:cxn modelId="{6EB60202-ACE9-4020-B806-F4C7852119DF}" type="presParOf" srcId="{0536FA67-9E73-400C-972D-D26838624A47}" destId="{A01587B4-2894-43EB-9B99-A957B43B35FE}" srcOrd="0" destOrd="0" presId="urn:microsoft.com/office/officeart/2005/8/layout/process2"/>
    <dgm:cxn modelId="{E0766676-9838-485A-96F7-64A471FD83F1}" type="presParOf" srcId="{795D9F3E-9F31-4665-BBAC-007418A728B6}" destId="{9E0B34DA-0E38-4B81-9A7D-C9F6F6CB713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C102B4-A485-4AA1-8F8E-0B0E802BF96D}" type="doc">
      <dgm:prSet loTypeId="urn:microsoft.com/office/officeart/2008/layout/SquareAccen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BC501B8-50D5-4009-AB93-009EC12EA6B4}">
      <dgm:prSet phldrT="[Texto]" custT="1"/>
      <dgm:spPr/>
      <dgm:t>
        <a:bodyPr/>
        <a:lstStyle/>
        <a:p>
          <a:r>
            <a:rPr lang="es-MX" sz="1400" b="1" dirty="0">
              <a:latin typeface="Calibri" panose="020F0502020204030204" pitchFamily="34" charset="0"/>
              <a:cs typeface="Calibri" panose="020F0502020204030204" pitchFamily="34" charset="0"/>
            </a:rPr>
            <a:t>Pruebas parasitológicas</a:t>
          </a:r>
          <a:endParaRPr lang="es-ES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9163CF-03AE-4C65-AF8C-7F8D337D5213}" type="parTrans" cxnId="{7E9C4373-FEBB-472D-8747-C529EC2CB5B9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EE111EA-FACD-463D-9351-2D7A53BBC52B}" type="sibTrans" cxnId="{7E9C4373-FEBB-472D-8747-C529EC2CB5B9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DDBD1F-2FAA-481D-80AA-4417870E5695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Examen microscópico de frotis sanguíneo 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BFACCA-D71B-485B-B1C5-BC16E3F2DD6D}" type="parTrans" cxnId="{848585E8-4BF8-4ED8-9126-B360FC25C7C5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CD6587-A4BF-4E68-87AB-1F7288FEF78C}" type="sibTrans" cxnId="{848585E8-4BF8-4ED8-9126-B360FC25C7C5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9EBCD5-D32D-4E45-B017-35920B8513D3}">
      <dgm:prSet phldrT="[Texto]" custT="1"/>
      <dgm:spPr/>
      <dgm:t>
        <a:bodyPr/>
        <a:lstStyle/>
        <a:p>
          <a:r>
            <a:rPr lang="es-MX" sz="1400" b="1" dirty="0">
              <a:latin typeface="Calibri" panose="020F0502020204030204" pitchFamily="34" charset="0"/>
              <a:cs typeface="Calibri" panose="020F0502020204030204" pitchFamily="34" charset="0"/>
            </a:rPr>
            <a:t>Pruebas serológicas</a:t>
          </a:r>
          <a:endParaRPr lang="es-ES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726AA1-509A-434E-81F8-74ED86B813DB}" type="parTrans" cxnId="{53EAEC5F-3B2C-4D3E-9754-6CA7D07A1BD9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5C4CFC-4A1B-4DFA-9E03-76D2E70AD2D9}" type="sibTrans" cxnId="{53EAEC5F-3B2C-4D3E-9754-6CA7D07A1BD9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1E31E9-4D67-419E-9F1C-BD823FAE49F4}">
      <dgm:prSet phldrT="[Texto]" custT="1"/>
      <dgm:spPr/>
      <dgm:t>
        <a:bodyPr/>
        <a:lstStyle/>
        <a:p>
          <a:r>
            <a:rPr lang="es-ES" sz="1400" dirty="0">
              <a:latin typeface="Calibri" panose="020F0502020204030204" pitchFamily="34" charset="0"/>
              <a:cs typeface="Calibri" panose="020F0502020204030204" pitchFamily="34" charset="0"/>
            </a:rPr>
            <a:t>Prueba de inmunofluorescencia indirecta (IFAT) </a:t>
          </a:r>
        </a:p>
      </dgm:t>
    </dgm:pt>
    <dgm:pt modelId="{037C39B1-B6C6-473C-B232-BFD2F2AA3A43}" type="parTrans" cxnId="{E1636E6D-D637-4992-9C77-4E83A2CD448F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23208D-1188-439B-B9BD-F2CA3D54F285}" type="sibTrans" cxnId="{E1636E6D-D637-4992-9C77-4E83A2CD448F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6A3992-CAAC-46C1-89E9-00B2B9FCCD9D}">
      <dgm:prSet phldrT="[Texto]" custT="1"/>
      <dgm:spPr/>
      <dgm:t>
        <a:bodyPr/>
        <a:lstStyle/>
        <a:p>
          <a:r>
            <a:rPr lang="es-ES" sz="1400" dirty="0">
              <a:latin typeface="Calibri" panose="020F0502020204030204" pitchFamily="34" charset="0"/>
              <a:cs typeface="Calibri" panose="020F0502020204030204" pitchFamily="34" charset="0"/>
            </a:rPr>
            <a:t>Ensayo de inmunoabsorbente ligado a enzimas (ELISA)</a:t>
          </a:r>
        </a:p>
      </dgm:t>
    </dgm:pt>
    <dgm:pt modelId="{8E751B44-0F5F-4E6F-B47C-F68B5077C3E2}" type="parTrans" cxnId="{27893261-3353-4E6A-9C94-C1BE6AF47BD2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938303-4BA0-419D-AF18-FBC23D3157BC}" type="sibTrans" cxnId="{27893261-3353-4E6A-9C94-C1BE6AF47BD2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D610962-3409-408A-A9D9-20536FDD2BE0}">
      <dgm:prSet phldrT="[Texto]" custT="1"/>
      <dgm:spPr/>
      <dgm:t>
        <a:bodyPr/>
        <a:lstStyle/>
        <a:p>
          <a:r>
            <a:rPr lang="es-MX" sz="1400" b="1" dirty="0">
              <a:latin typeface="Calibri" panose="020F0502020204030204" pitchFamily="34" charset="0"/>
              <a:cs typeface="Calibri" panose="020F0502020204030204" pitchFamily="34" charset="0"/>
            </a:rPr>
            <a:t>Pruebas moleculares</a:t>
          </a:r>
          <a:endParaRPr lang="es-ES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5237B7-865A-470D-B723-71176BEC2E19}" type="parTrans" cxnId="{E9606002-416E-404A-A1A2-34F59492CAC3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A081214-A1EE-415D-B867-13B857DAE0B6}" type="sibTrans" cxnId="{E9606002-416E-404A-A1A2-34F59492CAC3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184856-8228-4E9E-A2E2-4001A6E9281B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Reacción en cadena de la polimerasa </a:t>
          </a:r>
          <a:r>
            <a:rPr lang="es-MX" sz="1400">
              <a:latin typeface="Calibri" panose="020F0502020204030204" pitchFamily="34" charset="0"/>
              <a:cs typeface="Calibri" panose="020F0502020204030204" pitchFamily="34" charset="0"/>
            </a:rPr>
            <a:t>(PCR convencional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AF500B1-307C-43F3-9252-26B0835AE429}" type="parTrans" cxnId="{0A4B0322-4C76-4F60-B812-8FB4B34C7DCB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692DBA-2449-4BEF-9E8E-46C7AA70E0DE}" type="sibTrans" cxnId="{0A4B0322-4C76-4F60-B812-8FB4B34C7DCB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208722-34EC-4F40-BA6C-C860912BCF03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PCR anidada 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20D1A0-946C-4F0D-92B7-82A17A259C10}" type="parTrans" cxnId="{D17EFA17-03C2-4E56-A958-8669A3EAA0F7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D499D8-3902-4280-8150-DA183AE0B5A8}" type="sibTrans" cxnId="{D17EFA17-03C2-4E56-A958-8669A3EAA0F7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87349F-802C-4421-9971-C3F94BEF4AC7}">
      <dgm:prSet phldrT="[Texto]" custT="1"/>
      <dgm:spPr/>
      <dgm:t>
        <a:bodyPr/>
        <a:lstStyle/>
        <a:p>
          <a:r>
            <a:rPr lang="es-MX" sz="1400" b="1" dirty="0">
              <a:latin typeface="Calibri" panose="020F0502020204030204" pitchFamily="34" charset="0"/>
              <a:cs typeface="Calibri" panose="020F0502020204030204" pitchFamily="34" charset="0"/>
            </a:rPr>
            <a:t>Análisis filogenético</a:t>
          </a:r>
          <a:endParaRPr lang="es-ES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CBF387-CC0A-4E1C-9E4A-E610564871BD}" type="parTrans" cxnId="{4F41C72F-0F29-47DA-96E5-FFC261A6B407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9FFA23F-2756-4979-8948-5A4002BAB851}" type="sibTrans" cxnId="{4F41C72F-0F29-47DA-96E5-FFC261A6B407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FBB40E-E239-4CA1-9FE9-EEBAE128BBBB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Construcción de árboles filogenéticos 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CC7457-2CF8-4B52-8659-D1062A566B11}" type="parTrans" cxnId="{A6733F40-8C25-42DB-B96C-4AA18BAE3426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785C5D-ABF3-4B9F-BC03-943056D0A99B}" type="sibTrans" cxnId="{A6733F40-8C25-42DB-B96C-4AA18BAE3426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C0F80C-CB8E-4742-BFD0-CCBE06EB1B50}">
      <dgm:prSet phldrT="[Texto]" custT="1"/>
      <dgm:spPr/>
      <dgm:t>
        <a:bodyPr/>
        <a:lstStyle/>
        <a:p>
          <a:r>
            <a:rPr lang="es-ES" sz="1400" dirty="0">
              <a:latin typeface="Calibri" panose="020F0502020204030204" pitchFamily="34" charset="0"/>
              <a:cs typeface="Calibri" panose="020F0502020204030204" pitchFamily="34" charset="0"/>
            </a:rPr>
            <a:t>Prueba de inmocromatografía (ICT) </a:t>
          </a:r>
        </a:p>
      </dgm:t>
    </dgm:pt>
    <dgm:pt modelId="{DDD87FA1-CF44-43C6-B053-958BB81CC3AC}" type="parTrans" cxnId="{153FE2D6-22EB-48D8-8644-E546C326CC10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68B46A-35E3-40A9-961F-2D59032C0A02}" type="sibTrans" cxnId="{153FE2D6-22EB-48D8-8644-E546C326CC10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FF1F82-57FD-4ABA-8EA8-326C5731B87D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PCR en tiempo real 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10F321-E7D3-4F84-AAE0-214C21B875EE}" type="parTrans" cxnId="{D799E8F0-4F70-4F3D-9D80-A3E5EB47AF59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1FF61F-1149-494E-ACFD-2F1A23DD29C1}" type="sibTrans" cxnId="{D799E8F0-4F70-4F3D-9D80-A3E5EB47AF59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C7C21C-5D99-4673-BB64-9A5C7EACA4C4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PCR RFLP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28E2463-859D-49EE-8894-57262BD58A9F}" type="parTrans" cxnId="{BF538C63-9EA0-41DB-BB94-B1C391B41EA9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B61B7B-4878-478B-8260-C59AA8E85A42}" type="sibTrans" cxnId="{BF538C63-9EA0-41DB-BB94-B1C391B41EA9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61B753-733E-4F77-84AF-C636A3360DAB}">
      <dgm:prSet phldrT="[Texto]" custT="1"/>
      <dgm:spPr/>
      <dgm:t>
        <a:bodyPr/>
        <a:lstStyle/>
        <a:p>
          <a:r>
            <a:rPr lang="es-ES" sz="1400" dirty="0">
              <a:latin typeface="Calibri" panose="020F0502020204030204" pitchFamily="34" charset="0"/>
              <a:cs typeface="Calibri" panose="020F0502020204030204" pitchFamily="34" charset="0"/>
            </a:rPr>
            <a:t>Amplificación isotérmica mediada por bucle (</a:t>
          </a:r>
          <a:r>
            <a:rPr lang="es-ES" sz="1400">
              <a:latin typeface="Calibri" panose="020F0502020204030204" pitchFamily="34" charset="0"/>
              <a:cs typeface="Calibri" panose="020F0502020204030204" pitchFamily="34" charset="0"/>
            </a:rPr>
            <a:t>LAMP)</a:t>
          </a:r>
          <a:endParaRPr lang="es-MX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49329C-9E89-4C65-8E55-478D0B36CE81}" type="parTrans" cxnId="{25C674A2-023A-486A-8158-2A4A8FA4E95D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3FDB20-3BF7-49A1-8AF5-1D1CD88D696D}" type="sibTrans" cxnId="{25C674A2-023A-486A-8158-2A4A8FA4E95D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9A3149F-1CCD-4201-9E9D-75FE34779035}">
      <dgm:prSet phldrT="[Texto]" custT="1"/>
      <dgm:spPr/>
      <dgm:t>
        <a:bodyPr/>
        <a:lstStyle/>
        <a:p>
          <a:r>
            <a:rPr lang="es-MX" sz="1400" dirty="0">
              <a:latin typeface="Calibri" panose="020F0502020204030204" pitchFamily="34" charset="0"/>
              <a:cs typeface="Calibri" panose="020F0502020204030204" pitchFamily="34" charset="0"/>
            </a:rPr>
            <a:t>PCR múltiplex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A03F43-D1A2-423D-99C7-3CC427C58BA9}" type="sibTrans" cxnId="{A4A3F777-65FE-4130-B02B-F56BA4C8377C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2D3ABF-A04C-4D6F-B0BE-85D913001A4A}" type="parTrans" cxnId="{A4A3F777-65FE-4130-B02B-F56BA4C8377C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5E23D4-65C0-4EBA-A855-9DC665A9A825}" type="pres">
      <dgm:prSet presAssocID="{3DC102B4-A485-4AA1-8F8E-0B0E802BF96D}" presName="layout" presStyleCnt="0">
        <dgm:presLayoutVars>
          <dgm:chMax/>
          <dgm:chPref/>
          <dgm:dir/>
          <dgm:resizeHandles/>
        </dgm:presLayoutVars>
      </dgm:prSet>
      <dgm:spPr/>
    </dgm:pt>
    <dgm:pt modelId="{BD63A4F9-CC56-47F1-93EC-BE67CB98F5CC}" type="pres">
      <dgm:prSet presAssocID="{2BC501B8-50D5-4009-AB93-009EC12EA6B4}" presName="root" presStyleCnt="0">
        <dgm:presLayoutVars>
          <dgm:chMax/>
          <dgm:chPref/>
        </dgm:presLayoutVars>
      </dgm:prSet>
      <dgm:spPr/>
    </dgm:pt>
    <dgm:pt modelId="{1FAEA6F1-10E1-468B-B479-E6AC57C0A947}" type="pres">
      <dgm:prSet presAssocID="{2BC501B8-50D5-4009-AB93-009EC12EA6B4}" presName="rootComposite" presStyleCnt="0">
        <dgm:presLayoutVars/>
      </dgm:prSet>
      <dgm:spPr/>
    </dgm:pt>
    <dgm:pt modelId="{E4C1B593-63B4-42B4-9683-DD9E23DF585B}" type="pres">
      <dgm:prSet presAssocID="{2BC501B8-50D5-4009-AB93-009EC12EA6B4}" presName="ParentAccent" presStyleLbl="alignNode1" presStyleIdx="0" presStyleCnt="4"/>
      <dgm:spPr/>
    </dgm:pt>
    <dgm:pt modelId="{CE8F0DC4-DAAA-4AE7-863E-3572287C5B61}" type="pres">
      <dgm:prSet presAssocID="{2BC501B8-50D5-4009-AB93-009EC12EA6B4}" presName="ParentSmallAccent" presStyleLbl="fgAcc1" presStyleIdx="0" presStyleCnt="4"/>
      <dgm:spPr/>
    </dgm:pt>
    <dgm:pt modelId="{E39360A6-17F0-40F0-A92C-87683BA306D6}" type="pres">
      <dgm:prSet presAssocID="{2BC501B8-50D5-4009-AB93-009EC12EA6B4}" presName="Parent" presStyleLbl="revTx" presStyleIdx="0" presStyleCnt="15">
        <dgm:presLayoutVars>
          <dgm:chMax/>
          <dgm:chPref val="4"/>
          <dgm:bulletEnabled val="1"/>
        </dgm:presLayoutVars>
      </dgm:prSet>
      <dgm:spPr/>
    </dgm:pt>
    <dgm:pt modelId="{5B1CB6D2-7D8D-4A20-8F33-4DCF6A318BF3}" type="pres">
      <dgm:prSet presAssocID="{2BC501B8-50D5-4009-AB93-009EC12EA6B4}" presName="childShape" presStyleCnt="0">
        <dgm:presLayoutVars>
          <dgm:chMax val="0"/>
          <dgm:chPref val="0"/>
        </dgm:presLayoutVars>
      </dgm:prSet>
      <dgm:spPr/>
    </dgm:pt>
    <dgm:pt modelId="{3315D15E-DA65-4293-A1F8-75DF2F674718}" type="pres">
      <dgm:prSet presAssocID="{E5DDBD1F-2FAA-481D-80AA-4417870E5695}" presName="childComposite" presStyleCnt="0">
        <dgm:presLayoutVars>
          <dgm:chMax val="0"/>
          <dgm:chPref val="0"/>
        </dgm:presLayoutVars>
      </dgm:prSet>
      <dgm:spPr/>
    </dgm:pt>
    <dgm:pt modelId="{44D9279E-31E0-401B-ACDC-304195ED19FD}" type="pres">
      <dgm:prSet presAssocID="{E5DDBD1F-2FAA-481D-80AA-4417870E5695}" presName="ChildAccent" presStyleLbl="solidFgAcc1" presStyleIdx="0" presStyleCnt="11"/>
      <dgm:spPr/>
    </dgm:pt>
    <dgm:pt modelId="{9615244E-F3E5-47BF-A58E-96ECF43A9D21}" type="pres">
      <dgm:prSet presAssocID="{E5DDBD1F-2FAA-481D-80AA-4417870E5695}" presName="Child" presStyleLbl="revTx" presStyleIdx="1" presStyleCnt="15">
        <dgm:presLayoutVars>
          <dgm:chMax val="0"/>
          <dgm:chPref val="0"/>
          <dgm:bulletEnabled val="1"/>
        </dgm:presLayoutVars>
      </dgm:prSet>
      <dgm:spPr/>
    </dgm:pt>
    <dgm:pt modelId="{3BAC0BD5-813F-4FCE-8092-9F92E5B6D4AF}" type="pres">
      <dgm:prSet presAssocID="{C59EBCD5-D32D-4E45-B017-35920B8513D3}" presName="root" presStyleCnt="0">
        <dgm:presLayoutVars>
          <dgm:chMax/>
          <dgm:chPref/>
        </dgm:presLayoutVars>
      </dgm:prSet>
      <dgm:spPr/>
    </dgm:pt>
    <dgm:pt modelId="{C34A99EB-0E13-415B-95BB-836DD3EE794C}" type="pres">
      <dgm:prSet presAssocID="{C59EBCD5-D32D-4E45-B017-35920B8513D3}" presName="rootComposite" presStyleCnt="0">
        <dgm:presLayoutVars/>
      </dgm:prSet>
      <dgm:spPr/>
    </dgm:pt>
    <dgm:pt modelId="{DA4F88A3-0D07-4715-8587-690674A2C335}" type="pres">
      <dgm:prSet presAssocID="{C59EBCD5-D32D-4E45-B017-35920B8513D3}" presName="ParentAccent" presStyleLbl="alignNode1" presStyleIdx="1" presStyleCnt="4"/>
      <dgm:spPr/>
    </dgm:pt>
    <dgm:pt modelId="{BEF5F355-30D9-4303-A473-3AE93EA0232D}" type="pres">
      <dgm:prSet presAssocID="{C59EBCD5-D32D-4E45-B017-35920B8513D3}" presName="ParentSmallAccent" presStyleLbl="fgAcc1" presStyleIdx="1" presStyleCnt="4"/>
      <dgm:spPr/>
    </dgm:pt>
    <dgm:pt modelId="{E948312D-1A67-4405-B8FA-C5450CB62B24}" type="pres">
      <dgm:prSet presAssocID="{C59EBCD5-D32D-4E45-B017-35920B8513D3}" presName="Parent" presStyleLbl="revTx" presStyleIdx="2" presStyleCnt="15">
        <dgm:presLayoutVars>
          <dgm:chMax/>
          <dgm:chPref val="4"/>
          <dgm:bulletEnabled val="1"/>
        </dgm:presLayoutVars>
      </dgm:prSet>
      <dgm:spPr/>
    </dgm:pt>
    <dgm:pt modelId="{F5B1018D-6E36-46B8-826F-E078D59E71F4}" type="pres">
      <dgm:prSet presAssocID="{C59EBCD5-D32D-4E45-B017-35920B8513D3}" presName="childShape" presStyleCnt="0">
        <dgm:presLayoutVars>
          <dgm:chMax val="0"/>
          <dgm:chPref val="0"/>
        </dgm:presLayoutVars>
      </dgm:prSet>
      <dgm:spPr/>
    </dgm:pt>
    <dgm:pt modelId="{C9D63049-5F0D-4B1F-8689-A7A733CB4D8C}" type="pres">
      <dgm:prSet presAssocID="{E41E31E9-4D67-419E-9F1C-BD823FAE49F4}" presName="childComposite" presStyleCnt="0">
        <dgm:presLayoutVars>
          <dgm:chMax val="0"/>
          <dgm:chPref val="0"/>
        </dgm:presLayoutVars>
      </dgm:prSet>
      <dgm:spPr/>
    </dgm:pt>
    <dgm:pt modelId="{575A5188-E245-4618-8F50-B7B44A474787}" type="pres">
      <dgm:prSet presAssocID="{E41E31E9-4D67-419E-9F1C-BD823FAE49F4}" presName="ChildAccent" presStyleLbl="solidFgAcc1" presStyleIdx="1" presStyleCnt="11" custScaleX="85748" custScaleY="84356" custLinFactNeighborY="1437"/>
      <dgm:spPr/>
    </dgm:pt>
    <dgm:pt modelId="{647A2714-C17E-4CA6-B141-4EFE3F759B7B}" type="pres">
      <dgm:prSet presAssocID="{E41E31E9-4D67-419E-9F1C-BD823FAE49F4}" presName="Child" presStyleLbl="revTx" presStyleIdx="3" presStyleCnt="15" custScaleY="151463">
        <dgm:presLayoutVars>
          <dgm:chMax val="0"/>
          <dgm:chPref val="0"/>
          <dgm:bulletEnabled val="1"/>
        </dgm:presLayoutVars>
      </dgm:prSet>
      <dgm:spPr/>
    </dgm:pt>
    <dgm:pt modelId="{E58AC113-EE7E-4BB5-97C7-36DC99F58618}" type="pres">
      <dgm:prSet presAssocID="{D26A3992-CAAC-46C1-89E9-00B2B9FCCD9D}" presName="childComposite" presStyleCnt="0">
        <dgm:presLayoutVars>
          <dgm:chMax val="0"/>
          <dgm:chPref val="0"/>
        </dgm:presLayoutVars>
      </dgm:prSet>
      <dgm:spPr/>
    </dgm:pt>
    <dgm:pt modelId="{8C16984F-8442-4600-B156-485C9984127A}" type="pres">
      <dgm:prSet presAssocID="{D26A3992-CAAC-46C1-89E9-00B2B9FCCD9D}" presName="ChildAccent" presStyleLbl="solidFgAcc1" presStyleIdx="2" presStyleCnt="11" custScaleX="107606" custScaleY="114012"/>
      <dgm:spPr/>
    </dgm:pt>
    <dgm:pt modelId="{8113035C-2184-468F-B121-CC1175CBC98D}" type="pres">
      <dgm:prSet presAssocID="{D26A3992-CAAC-46C1-89E9-00B2B9FCCD9D}" presName="Child" presStyleLbl="revTx" presStyleIdx="4" presStyleCnt="15" custScaleY="176555">
        <dgm:presLayoutVars>
          <dgm:chMax val="0"/>
          <dgm:chPref val="0"/>
          <dgm:bulletEnabled val="1"/>
        </dgm:presLayoutVars>
      </dgm:prSet>
      <dgm:spPr/>
    </dgm:pt>
    <dgm:pt modelId="{FE7029B3-2BD6-429E-8A9C-F6A9AAB559AA}" type="pres">
      <dgm:prSet presAssocID="{74C0F80C-CB8E-4742-BFD0-CCBE06EB1B50}" presName="childComposite" presStyleCnt="0">
        <dgm:presLayoutVars>
          <dgm:chMax val="0"/>
          <dgm:chPref val="0"/>
        </dgm:presLayoutVars>
      </dgm:prSet>
      <dgm:spPr/>
    </dgm:pt>
    <dgm:pt modelId="{62A90853-8152-4382-AFA1-81B4682AF328}" type="pres">
      <dgm:prSet presAssocID="{74C0F80C-CB8E-4742-BFD0-CCBE06EB1B50}" presName="ChildAccent" presStyleLbl="solidFgAcc1" presStyleIdx="3" presStyleCnt="11" custScaleX="92600" custScaleY="101100"/>
      <dgm:spPr/>
    </dgm:pt>
    <dgm:pt modelId="{C7D49415-83EA-4211-AD6C-397C95C9DC82}" type="pres">
      <dgm:prSet presAssocID="{74C0F80C-CB8E-4742-BFD0-CCBE06EB1B50}" presName="Child" presStyleLbl="revTx" presStyleIdx="5" presStyleCnt="15" custScaleY="176555">
        <dgm:presLayoutVars>
          <dgm:chMax val="0"/>
          <dgm:chPref val="0"/>
          <dgm:bulletEnabled val="1"/>
        </dgm:presLayoutVars>
      </dgm:prSet>
      <dgm:spPr/>
    </dgm:pt>
    <dgm:pt modelId="{15B3847D-287F-4DA7-A5D6-CB0C1E5A90F6}" type="pres">
      <dgm:prSet presAssocID="{CD610962-3409-408A-A9D9-20536FDD2BE0}" presName="root" presStyleCnt="0">
        <dgm:presLayoutVars>
          <dgm:chMax/>
          <dgm:chPref/>
        </dgm:presLayoutVars>
      </dgm:prSet>
      <dgm:spPr/>
    </dgm:pt>
    <dgm:pt modelId="{DC86F9EE-396C-40A9-95A2-FC1726B8D734}" type="pres">
      <dgm:prSet presAssocID="{CD610962-3409-408A-A9D9-20536FDD2BE0}" presName="rootComposite" presStyleCnt="0">
        <dgm:presLayoutVars/>
      </dgm:prSet>
      <dgm:spPr/>
    </dgm:pt>
    <dgm:pt modelId="{32728591-F531-468D-96A2-473A094B74DF}" type="pres">
      <dgm:prSet presAssocID="{CD610962-3409-408A-A9D9-20536FDD2BE0}" presName="ParentAccent" presStyleLbl="alignNode1" presStyleIdx="2" presStyleCnt="4"/>
      <dgm:spPr/>
    </dgm:pt>
    <dgm:pt modelId="{16E68712-BA82-4620-98E9-1817174B9259}" type="pres">
      <dgm:prSet presAssocID="{CD610962-3409-408A-A9D9-20536FDD2BE0}" presName="ParentSmallAccent" presStyleLbl="fgAcc1" presStyleIdx="2" presStyleCnt="4"/>
      <dgm:spPr/>
    </dgm:pt>
    <dgm:pt modelId="{BF3EA666-6825-421C-BF41-C8B609341BD5}" type="pres">
      <dgm:prSet presAssocID="{CD610962-3409-408A-A9D9-20536FDD2BE0}" presName="Parent" presStyleLbl="revTx" presStyleIdx="6" presStyleCnt="15">
        <dgm:presLayoutVars>
          <dgm:chMax/>
          <dgm:chPref val="4"/>
          <dgm:bulletEnabled val="1"/>
        </dgm:presLayoutVars>
      </dgm:prSet>
      <dgm:spPr/>
    </dgm:pt>
    <dgm:pt modelId="{EE9BAC93-B6CA-4B69-AE08-65C79E2DF290}" type="pres">
      <dgm:prSet presAssocID="{CD610962-3409-408A-A9D9-20536FDD2BE0}" presName="childShape" presStyleCnt="0">
        <dgm:presLayoutVars>
          <dgm:chMax val="0"/>
          <dgm:chPref val="0"/>
        </dgm:presLayoutVars>
      </dgm:prSet>
      <dgm:spPr/>
    </dgm:pt>
    <dgm:pt modelId="{5D7DBDAE-FCFE-4578-A692-3ADEC879F6F1}" type="pres">
      <dgm:prSet presAssocID="{6A184856-8228-4E9E-A2E2-4001A6E9281B}" presName="childComposite" presStyleCnt="0">
        <dgm:presLayoutVars>
          <dgm:chMax val="0"/>
          <dgm:chPref val="0"/>
        </dgm:presLayoutVars>
      </dgm:prSet>
      <dgm:spPr/>
    </dgm:pt>
    <dgm:pt modelId="{93FB4A86-3D9E-4C3A-B28A-B089043D9D5E}" type="pres">
      <dgm:prSet presAssocID="{6A184856-8228-4E9E-A2E2-4001A6E9281B}" presName="ChildAccent" presStyleLbl="solidFgAcc1" presStyleIdx="4" presStyleCnt="11"/>
      <dgm:spPr/>
    </dgm:pt>
    <dgm:pt modelId="{327CF0B9-DB34-43E6-A1A1-6937E5332061}" type="pres">
      <dgm:prSet presAssocID="{6A184856-8228-4E9E-A2E2-4001A6E9281B}" presName="Child" presStyleLbl="revTx" presStyleIdx="7" presStyleCnt="15">
        <dgm:presLayoutVars>
          <dgm:chMax val="0"/>
          <dgm:chPref val="0"/>
          <dgm:bulletEnabled val="1"/>
        </dgm:presLayoutVars>
      </dgm:prSet>
      <dgm:spPr/>
    </dgm:pt>
    <dgm:pt modelId="{AB701685-832F-432D-BC37-D318F124E529}" type="pres">
      <dgm:prSet presAssocID="{B9A3149F-1CCD-4201-9E9D-75FE34779035}" presName="childComposite" presStyleCnt="0">
        <dgm:presLayoutVars>
          <dgm:chMax val="0"/>
          <dgm:chPref val="0"/>
        </dgm:presLayoutVars>
      </dgm:prSet>
      <dgm:spPr/>
    </dgm:pt>
    <dgm:pt modelId="{E7806664-5D6E-4EF9-A390-350353EC7690}" type="pres">
      <dgm:prSet presAssocID="{B9A3149F-1CCD-4201-9E9D-75FE34779035}" presName="ChildAccent" presStyleLbl="solidFgAcc1" presStyleIdx="5" presStyleCnt="11"/>
      <dgm:spPr/>
    </dgm:pt>
    <dgm:pt modelId="{51D0B5BE-9988-4F76-8C63-8E885E223637}" type="pres">
      <dgm:prSet presAssocID="{B9A3149F-1CCD-4201-9E9D-75FE34779035}" presName="Child" presStyleLbl="revTx" presStyleIdx="8" presStyleCnt="15">
        <dgm:presLayoutVars>
          <dgm:chMax val="0"/>
          <dgm:chPref val="0"/>
          <dgm:bulletEnabled val="1"/>
        </dgm:presLayoutVars>
      </dgm:prSet>
      <dgm:spPr/>
    </dgm:pt>
    <dgm:pt modelId="{3EEB7F42-CD50-43A7-B748-CA7CC260667C}" type="pres">
      <dgm:prSet presAssocID="{E5208722-34EC-4F40-BA6C-C860912BCF03}" presName="childComposite" presStyleCnt="0">
        <dgm:presLayoutVars>
          <dgm:chMax val="0"/>
          <dgm:chPref val="0"/>
        </dgm:presLayoutVars>
      </dgm:prSet>
      <dgm:spPr/>
    </dgm:pt>
    <dgm:pt modelId="{2F8CB828-98BF-43FB-8A28-9DC8A195F850}" type="pres">
      <dgm:prSet presAssocID="{E5208722-34EC-4F40-BA6C-C860912BCF03}" presName="ChildAccent" presStyleLbl="solidFgAcc1" presStyleIdx="6" presStyleCnt="11"/>
      <dgm:spPr/>
    </dgm:pt>
    <dgm:pt modelId="{0A503373-31C2-4BFF-9755-3E01CC2CD05B}" type="pres">
      <dgm:prSet presAssocID="{E5208722-34EC-4F40-BA6C-C860912BCF03}" presName="Child" presStyleLbl="revTx" presStyleIdx="9" presStyleCnt="15">
        <dgm:presLayoutVars>
          <dgm:chMax val="0"/>
          <dgm:chPref val="0"/>
          <dgm:bulletEnabled val="1"/>
        </dgm:presLayoutVars>
      </dgm:prSet>
      <dgm:spPr/>
    </dgm:pt>
    <dgm:pt modelId="{880F977D-F062-49D8-AD41-7CA25AF67AC8}" type="pres">
      <dgm:prSet presAssocID="{02FF1F82-57FD-4ABA-8EA8-326C5731B87D}" presName="childComposite" presStyleCnt="0">
        <dgm:presLayoutVars>
          <dgm:chMax val="0"/>
          <dgm:chPref val="0"/>
        </dgm:presLayoutVars>
      </dgm:prSet>
      <dgm:spPr/>
    </dgm:pt>
    <dgm:pt modelId="{3BC68B73-A4AD-4FA5-A190-2FB78018AD70}" type="pres">
      <dgm:prSet presAssocID="{02FF1F82-57FD-4ABA-8EA8-326C5731B87D}" presName="ChildAccent" presStyleLbl="solidFgAcc1" presStyleIdx="7" presStyleCnt="11"/>
      <dgm:spPr/>
    </dgm:pt>
    <dgm:pt modelId="{C84169EC-73F7-45B5-86C0-903F6F8FD8CA}" type="pres">
      <dgm:prSet presAssocID="{02FF1F82-57FD-4ABA-8EA8-326C5731B87D}" presName="Child" presStyleLbl="revTx" presStyleIdx="10" presStyleCnt="15">
        <dgm:presLayoutVars>
          <dgm:chMax val="0"/>
          <dgm:chPref val="0"/>
          <dgm:bulletEnabled val="1"/>
        </dgm:presLayoutVars>
      </dgm:prSet>
      <dgm:spPr/>
    </dgm:pt>
    <dgm:pt modelId="{BE64C3B3-28AC-4719-A2A3-D15370DEB618}" type="pres">
      <dgm:prSet presAssocID="{80C7C21C-5D99-4673-BB64-9A5C7EACA4C4}" presName="childComposite" presStyleCnt="0">
        <dgm:presLayoutVars>
          <dgm:chMax val="0"/>
          <dgm:chPref val="0"/>
        </dgm:presLayoutVars>
      </dgm:prSet>
      <dgm:spPr/>
    </dgm:pt>
    <dgm:pt modelId="{0C2A3393-81BD-4749-817C-9D2E016DA66A}" type="pres">
      <dgm:prSet presAssocID="{80C7C21C-5D99-4673-BB64-9A5C7EACA4C4}" presName="ChildAccent" presStyleLbl="solidFgAcc1" presStyleIdx="8" presStyleCnt="11"/>
      <dgm:spPr/>
    </dgm:pt>
    <dgm:pt modelId="{45F26361-C92B-4FAC-A5F7-AECD8C8B4D10}" type="pres">
      <dgm:prSet presAssocID="{80C7C21C-5D99-4673-BB64-9A5C7EACA4C4}" presName="Child" presStyleLbl="revTx" presStyleIdx="11" presStyleCnt="15">
        <dgm:presLayoutVars>
          <dgm:chMax val="0"/>
          <dgm:chPref val="0"/>
          <dgm:bulletEnabled val="1"/>
        </dgm:presLayoutVars>
      </dgm:prSet>
      <dgm:spPr/>
    </dgm:pt>
    <dgm:pt modelId="{465E4035-FADE-4A5A-973D-DD3C2A160CBB}" type="pres">
      <dgm:prSet presAssocID="{E761B753-733E-4F77-84AF-C636A3360DAB}" presName="childComposite" presStyleCnt="0">
        <dgm:presLayoutVars>
          <dgm:chMax val="0"/>
          <dgm:chPref val="0"/>
        </dgm:presLayoutVars>
      </dgm:prSet>
      <dgm:spPr/>
    </dgm:pt>
    <dgm:pt modelId="{35102AFF-F67B-4FBF-8202-B7C8B0E33BBB}" type="pres">
      <dgm:prSet presAssocID="{E761B753-733E-4F77-84AF-C636A3360DAB}" presName="ChildAccent" presStyleLbl="solidFgAcc1" presStyleIdx="9" presStyleCnt="11"/>
      <dgm:spPr/>
    </dgm:pt>
    <dgm:pt modelId="{B6B93B9D-F994-43AB-A7CE-12A053315F1C}" type="pres">
      <dgm:prSet presAssocID="{E761B753-733E-4F77-84AF-C636A3360DAB}" presName="Child" presStyleLbl="revTx" presStyleIdx="12" presStyleCnt="15">
        <dgm:presLayoutVars>
          <dgm:chMax val="0"/>
          <dgm:chPref val="0"/>
          <dgm:bulletEnabled val="1"/>
        </dgm:presLayoutVars>
      </dgm:prSet>
      <dgm:spPr/>
    </dgm:pt>
    <dgm:pt modelId="{EA0204EA-8E63-4139-A4F3-6C6924479B39}" type="pres">
      <dgm:prSet presAssocID="{2687349F-802C-4421-9971-C3F94BEF4AC7}" presName="root" presStyleCnt="0">
        <dgm:presLayoutVars>
          <dgm:chMax/>
          <dgm:chPref/>
        </dgm:presLayoutVars>
      </dgm:prSet>
      <dgm:spPr/>
    </dgm:pt>
    <dgm:pt modelId="{81633747-408D-4EBE-855C-BAFFE42C801B}" type="pres">
      <dgm:prSet presAssocID="{2687349F-802C-4421-9971-C3F94BEF4AC7}" presName="rootComposite" presStyleCnt="0">
        <dgm:presLayoutVars/>
      </dgm:prSet>
      <dgm:spPr/>
    </dgm:pt>
    <dgm:pt modelId="{478F5071-D38A-40DD-A87C-D6A793DE3FDD}" type="pres">
      <dgm:prSet presAssocID="{2687349F-802C-4421-9971-C3F94BEF4AC7}" presName="ParentAccent" presStyleLbl="alignNode1" presStyleIdx="3" presStyleCnt="4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78E1FFE9-FC1E-4151-8549-5528B10C747F}" type="pres">
      <dgm:prSet presAssocID="{2687349F-802C-4421-9971-C3F94BEF4AC7}" presName="ParentSmallAccent" presStyleLbl="fgAcc1" presStyleIdx="3" presStyleCnt="4"/>
      <dgm:spPr/>
    </dgm:pt>
    <dgm:pt modelId="{9501429C-5038-4FF2-8266-6B3E7B51C23C}" type="pres">
      <dgm:prSet presAssocID="{2687349F-802C-4421-9971-C3F94BEF4AC7}" presName="Parent" presStyleLbl="revTx" presStyleIdx="13" presStyleCnt="15">
        <dgm:presLayoutVars>
          <dgm:chMax/>
          <dgm:chPref val="4"/>
          <dgm:bulletEnabled val="1"/>
        </dgm:presLayoutVars>
      </dgm:prSet>
      <dgm:spPr/>
    </dgm:pt>
    <dgm:pt modelId="{20E832B7-871D-4B41-929F-1F0FF9FF8872}" type="pres">
      <dgm:prSet presAssocID="{2687349F-802C-4421-9971-C3F94BEF4AC7}" presName="childShape" presStyleCnt="0">
        <dgm:presLayoutVars>
          <dgm:chMax val="0"/>
          <dgm:chPref val="0"/>
        </dgm:presLayoutVars>
      </dgm:prSet>
      <dgm:spPr/>
    </dgm:pt>
    <dgm:pt modelId="{E1576477-846E-4812-8902-357B73945254}" type="pres">
      <dgm:prSet presAssocID="{90FBB40E-E239-4CA1-9FE9-EEBAE128BBBB}" presName="childComposite" presStyleCnt="0">
        <dgm:presLayoutVars>
          <dgm:chMax val="0"/>
          <dgm:chPref val="0"/>
        </dgm:presLayoutVars>
      </dgm:prSet>
      <dgm:spPr/>
    </dgm:pt>
    <dgm:pt modelId="{90B6B34E-03A4-4ACC-8615-05F0E7FF77D4}" type="pres">
      <dgm:prSet presAssocID="{90FBB40E-E239-4CA1-9FE9-EEBAE128BBBB}" presName="ChildAccent" presStyleLbl="solidFgAcc1" presStyleIdx="10" presStyleCnt="11"/>
      <dgm:spPr/>
    </dgm:pt>
    <dgm:pt modelId="{8D2DCA7B-8256-4EB4-B3A8-66E7CA7EC495}" type="pres">
      <dgm:prSet presAssocID="{90FBB40E-E239-4CA1-9FE9-EEBAE128BBBB}" presName="Child" presStyleLbl="revTx" presStyleIdx="14" presStyleCnt="15">
        <dgm:presLayoutVars>
          <dgm:chMax val="0"/>
          <dgm:chPref val="0"/>
          <dgm:bulletEnabled val="1"/>
        </dgm:presLayoutVars>
      </dgm:prSet>
      <dgm:spPr/>
    </dgm:pt>
  </dgm:ptLst>
  <dgm:cxnLst>
    <dgm:cxn modelId="{A98C2100-23AC-4D8D-8509-861418A388DD}" type="presOf" srcId="{02FF1F82-57FD-4ABA-8EA8-326C5731B87D}" destId="{C84169EC-73F7-45B5-86C0-903F6F8FD8CA}" srcOrd="0" destOrd="0" presId="urn:microsoft.com/office/officeart/2008/layout/SquareAccentList"/>
    <dgm:cxn modelId="{E9606002-416E-404A-A1A2-34F59492CAC3}" srcId="{3DC102B4-A485-4AA1-8F8E-0B0E802BF96D}" destId="{CD610962-3409-408A-A9D9-20536FDD2BE0}" srcOrd="2" destOrd="0" parTransId="{AD5237B7-865A-470D-B723-71176BEC2E19}" sibTransId="{CA081214-A1EE-415D-B867-13B857DAE0B6}"/>
    <dgm:cxn modelId="{68FED604-0F7E-448F-870D-FE6BD4603E47}" type="presOf" srcId="{CD610962-3409-408A-A9D9-20536FDD2BE0}" destId="{BF3EA666-6825-421C-BF41-C8B609341BD5}" srcOrd="0" destOrd="0" presId="urn:microsoft.com/office/officeart/2008/layout/SquareAccentList"/>
    <dgm:cxn modelId="{D17EFA17-03C2-4E56-A958-8669A3EAA0F7}" srcId="{CD610962-3409-408A-A9D9-20536FDD2BE0}" destId="{E5208722-34EC-4F40-BA6C-C860912BCF03}" srcOrd="2" destOrd="0" parTransId="{5920D1A0-946C-4F0D-92B7-82A17A259C10}" sibTransId="{E7D499D8-3902-4280-8150-DA183AE0B5A8}"/>
    <dgm:cxn modelId="{09854919-6502-46FC-9EF8-DA7AA0FC2403}" type="presOf" srcId="{C59EBCD5-D32D-4E45-B017-35920B8513D3}" destId="{E948312D-1A67-4405-B8FA-C5450CB62B24}" srcOrd="0" destOrd="0" presId="urn:microsoft.com/office/officeart/2008/layout/SquareAccentList"/>
    <dgm:cxn modelId="{1BE47419-FCB9-495A-BADD-B11478C55DE9}" type="presOf" srcId="{E761B753-733E-4F77-84AF-C636A3360DAB}" destId="{B6B93B9D-F994-43AB-A7CE-12A053315F1C}" srcOrd="0" destOrd="0" presId="urn:microsoft.com/office/officeart/2008/layout/SquareAccentList"/>
    <dgm:cxn modelId="{6B13DC1A-E600-46ED-A799-58576F9B866A}" type="presOf" srcId="{E5208722-34EC-4F40-BA6C-C860912BCF03}" destId="{0A503373-31C2-4BFF-9755-3E01CC2CD05B}" srcOrd="0" destOrd="0" presId="urn:microsoft.com/office/officeart/2008/layout/SquareAccentList"/>
    <dgm:cxn modelId="{684B171C-9E3D-4B9B-A657-B3EBA0EF2BEA}" type="presOf" srcId="{D26A3992-CAAC-46C1-89E9-00B2B9FCCD9D}" destId="{8113035C-2184-468F-B121-CC1175CBC98D}" srcOrd="0" destOrd="0" presId="urn:microsoft.com/office/officeart/2008/layout/SquareAccentList"/>
    <dgm:cxn modelId="{0A4B0322-4C76-4F60-B812-8FB4B34C7DCB}" srcId="{CD610962-3409-408A-A9D9-20536FDD2BE0}" destId="{6A184856-8228-4E9E-A2E2-4001A6E9281B}" srcOrd="0" destOrd="0" parTransId="{EAF500B1-307C-43F3-9252-26B0835AE429}" sibTransId="{EB692DBA-2449-4BEF-9E8E-46C7AA70E0DE}"/>
    <dgm:cxn modelId="{4F41C72F-0F29-47DA-96E5-FFC261A6B407}" srcId="{3DC102B4-A485-4AA1-8F8E-0B0E802BF96D}" destId="{2687349F-802C-4421-9971-C3F94BEF4AC7}" srcOrd="3" destOrd="0" parTransId="{F1CBF387-CC0A-4E1C-9E4A-E610564871BD}" sibTransId="{B9FFA23F-2756-4979-8948-5A4002BAB851}"/>
    <dgm:cxn modelId="{A6733F40-8C25-42DB-B96C-4AA18BAE3426}" srcId="{2687349F-802C-4421-9971-C3F94BEF4AC7}" destId="{90FBB40E-E239-4CA1-9FE9-EEBAE128BBBB}" srcOrd="0" destOrd="0" parTransId="{18CC7457-2CF8-4B52-8659-D1062A566B11}" sibTransId="{F3785C5D-ABF3-4B9F-BC03-943056D0A99B}"/>
    <dgm:cxn modelId="{53EAEC5F-3B2C-4D3E-9754-6CA7D07A1BD9}" srcId="{3DC102B4-A485-4AA1-8F8E-0B0E802BF96D}" destId="{C59EBCD5-D32D-4E45-B017-35920B8513D3}" srcOrd="1" destOrd="0" parTransId="{50726AA1-509A-434E-81F8-74ED86B813DB}" sibTransId="{A55C4CFC-4A1B-4DFA-9E03-76D2E70AD2D9}"/>
    <dgm:cxn modelId="{27893261-3353-4E6A-9C94-C1BE6AF47BD2}" srcId="{C59EBCD5-D32D-4E45-B017-35920B8513D3}" destId="{D26A3992-CAAC-46C1-89E9-00B2B9FCCD9D}" srcOrd="1" destOrd="0" parTransId="{8E751B44-0F5F-4E6F-B47C-F68B5077C3E2}" sibTransId="{FD938303-4BA0-419D-AF18-FBC23D3157BC}"/>
    <dgm:cxn modelId="{BF538C63-9EA0-41DB-BB94-B1C391B41EA9}" srcId="{CD610962-3409-408A-A9D9-20536FDD2BE0}" destId="{80C7C21C-5D99-4673-BB64-9A5C7EACA4C4}" srcOrd="4" destOrd="0" parTransId="{F28E2463-859D-49EE-8894-57262BD58A9F}" sibTransId="{DBB61B7B-4878-478B-8260-C59AA8E85A42}"/>
    <dgm:cxn modelId="{18380A64-BE5C-4796-A221-910F5C95174C}" type="presOf" srcId="{90FBB40E-E239-4CA1-9FE9-EEBAE128BBBB}" destId="{8D2DCA7B-8256-4EB4-B3A8-66E7CA7EC495}" srcOrd="0" destOrd="0" presId="urn:microsoft.com/office/officeart/2008/layout/SquareAccentList"/>
    <dgm:cxn modelId="{6CF26565-350D-4D52-AA08-19B6E1118190}" type="presOf" srcId="{2687349F-802C-4421-9971-C3F94BEF4AC7}" destId="{9501429C-5038-4FF2-8266-6B3E7B51C23C}" srcOrd="0" destOrd="0" presId="urn:microsoft.com/office/officeart/2008/layout/SquareAccentList"/>
    <dgm:cxn modelId="{E1636E6D-D637-4992-9C77-4E83A2CD448F}" srcId="{C59EBCD5-D32D-4E45-B017-35920B8513D3}" destId="{E41E31E9-4D67-419E-9F1C-BD823FAE49F4}" srcOrd="0" destOrd="0" parTransId="{037C39B1-B6C6-473C-B232-BFD2F2AA3A43}" sibTransId="{A423208D-1188-439B-B9BD-F2CA3D54F285}"/>
    <dgm:cxn modelId="{7E9C4373-FEBB-472D-8747-C529EC2CB5B9}" srcId="{3DC102B4-A485-4AA1-8F8E-0B0E802BF96D}" destId="{2BC501B8-50D5-4009-AB93-009EC12EA6B4}" srcOrd="0" destOrd="0" parTransId="{3A9163CF-03AE-4C65-AF8C-7F8D337D5213}" sibTransId="{EEE111EA-FACD-463D-9351-2D7A53BBC52B}"/>
    <dgm:cxn modelId="{A4A3F777-65FE-4130-B02B-F56BA4C8377C}" srcId="{CD610962-3409-408A-A9D9-20536FDD2BE0}" destId="{B9A3149F-1CCD-4201-9E9D-75FE34779035}" srcOrd="1" destOrd="0" parTransId="{842D3ABF-A04C-4D6F-B0BE-85D913001A4A}" sibTransId="{8CA03F43-D1A2-423D-99C7-3CC427C58BA9}"/>
    <dgm:cxn modelId="{03112678-92C7-49EA-8AA6-BEF13AB9B931}" type="presOf" srcId="{80C7C21C-5D99-4673-BB64-9A5C7EACA4C4}" destId="{45F26361-C92B-4FAC-A5F7-AECD8C8B4D10}" srcOrd="0" destOrd="0" presId="urn:microsoft.com/office/officeart/2008/layout/SquareAccentList"/>
    <dgm:cxn modelId="{59F71494-278C-4E8B-B505-53590E009FF7}" type="presOf" srcId="{B9A3149F-1CCD-4201-9E9D-75FE34779035}" destId="{51D0B5BE-9988-4F76-8C63-8E885E223637}" srcOrd="0" destOrd="0" presId="urn:microsoft.com/office/officeart/2008/layout/SquareAccentList"/>
    <dgm:cxn modelId="{25C674A2-023A-486A-8158-2A4A8FA4E95D}" srcId="{CD610962-3409-408A-A9D9-20536FDD2BE0}" destId="{E761B753-733E-4F77-84AF-C636A3360DAB}" srcOrd="5" destOrd="0" parTransId="{1249329C-9E89-4C65-8E55-478D0B36CE81}" sibTransId="{633FDB20-3BF7-49A1-8AF5-1D1CD88D696D}"/>
    <dgm:cxn modelId="{B8EC45AC-FC70-474D-846B-75D4EAC4F43E}" type="presOf" srcId="{2BC501B8-50D5-4009-AB93-009EC12EA6B4}" destId="{E39360A6-17F0-40F0-A92C-87683BA306D6}" srcOrd="0" destOrd="0" presId="urn:microsoft.com/office/officeart/2008/layout/SquareAccentList"/>
    <dgm:cxn modelId="{690D4DCE-DD22-4B04-B3CE-DC4FCF91DED2}" type="presOf" srcId="{6A184856-8228-4E9E-A2E2-4001A6E9281B}" destId="{327CF0B9-DB34-43E6-A1A1-6937E5332061}" srcOrd="0" destOrd="0" presId="urn:microsoft.com/office/officeart/2008/layout/SquareAccentList"/>
    <dgm:cxn modelId="{0AD365CF-17F0-4404-85A7-21E61D7B07CF}" type="presOf" srcId="{3DC102B4-A485-4AA1-8F8E-0B0E802BF96D}" destId="{AF5E23D4-65C0-4EBA-A855-9DC665A9A825}" srcOrd="0" destOrd="0" presId="urn:microsoft.com/office/officeart/2008/layout/SquareAccentList"/>
    <dgm:cxn modelId="{153FE2D6-22EB-48D8-8644-E546C326CC10}" srcId="{C59EBCD5-D32D-4E45-B017-35920B8513D3}" destId="{74C0F80C-CB8E-4742-BFD0-CCBE06EB1B50}" srcOrd="2" destOrd="0" parTransId="{DDD87FA1-CF44-43C6-B053-958BB81CC3AC}" sibTransId="{1968B46A-35E3-40A9-961F-2D59032C0A02}"/>
    <dgm:cxn modelId="{8B0E58E1-86EA-4275-9908-2C8DB02B7A8B}" type="presOf" srcId="{E5DDBD1F-2FAA-481D-80AA-4417870E5695}" destId="{9615244E-F3E5-47BF-A58E-96ECF43A9D21}" srcOrd="0" destOrd="0" presId="urn:microsoft.com/office/officeart/2008/layout/SquareAccentList"/>
    <dgm:cxn modelId="{848585E8-4BF8-4ED8-9126-B360FC25C7C5}" srcId="{2BC501B8-50D5-4009-AB93-009EC12EA6B4}" destId="{E5DDBD1F-2FAA-481D-80AA-4417870E5695}" srcOrd="0" destOrd="0" parTransId="{93BFACCA-D71B-485B-B1C5-BC16E3F2DD6D}" sibTransId="{99CD6587-A4BF-4E68-87AB-1F7288FEF78C}"/>
    <dgm:cxn modelId="{D799E8F0-4F70-4F3D-9D80-A3E5EB47AF59}" srcId="{CD610962-3409-408A-A9D9-20536FDD2BE0}" destId="{02FF1F82-57FD-4ABA-8EA8-326C5731B87D}" srcOrd="3" destOrd="0" parTransId="{1A10F321-E7D3-4F84-AAE0-214C21B875EE}" sibTransId="{FC1FF61F-1149-494E-ACFD-2F1A23DD29C1}"/>
    <dgm:cxn modelId="{015A3FFB-6F6F-434E-B1D6-FFAF509741EB}" type="presOf" srcId="{E41E31E9-4D67-419E-9F1C-BD823FAE49F4}" destId="{647A2714-C17E-4CA6-B141-4EFE3F759B7B}" srcOrd="0" destOrd="0" presId="urn:microsoft.com/office/officeart/2008/layout/SquareAccentList"/>
    <dgm:cxn modelId="{8E9914FF-2249-4973-BE7C-95DA1DD05E9B}" type="presOf" srcId="{74C0F80C-CB8E-4742-BFD0-CCBE06EB1B50}" destId="{C7D49415-83EA-4211-AD6C-397C95C9DC82}" srcOrd="0" destOrd="0" presId="urn:microsoft.com/office/officeart/2008/layout/SquareAccentList"/>
    <dgm:cxn modelId="{FB05FCAA-BEC4-4FBF-BEED-19FB766FB3BC}" type="presParOf" srcId="{AF5E23D4-65C0-4EBA-A855-9DC665A9A825}" destId="{BD63A4F9-CC56-47F1-93EC-BE67CB98F5CC}" srcOrd="0" destOrd="0" presId="urn:microsoft.com/office/officeart/2008/layout/SquareAccentList"/>
    <dgm:cxn modelId="{48F04D7E-F597-4257-80C3-5B42F3D116B3}" type="presParOf" srcId="{BD63A4F9-CC56-47F1-93EC-BE67CB98F5CC}" destId="{1FAEA6F1-10E1-468B-B479-E6AC57C0A947}" srcOrd="0" destOrd="0" presId="urn:microsoft.com/office/officeart/2008/layout/SquareAccentList"/>
    <dgm:cxn modelId="{7B2D9FAD-4B07-4FB8-97FD-8E70533D74E0}" type="presParOf" srcId="{1FAEA6F1-10E1-468B-B479-E6AC57C0A947}" destId="{E4C1B593-63B4-42B4-9683-DD9E23DF585B}" srcOrd="0" destOrd="0" presId="urn:microsoft.com/office/officeart/2008/layout/SquareAccentList"/>
    <dgm:cxn modelId="{A961CB2B-6641-4797-8982-9089F2153D07}" type="presParOf" srcId="{1FAEA6F1-10E1-468B-B479-E6AC57C0A947}" destId="{CE8F0DC4-DAAA-4AE7-863E-3572287C5B61}" srcOrd="1" destOrd="0" presId="urn:microsoft.com/office/officeart/2008/layout/SquareAccentList"/>
    <dgm:cxn modelId="{68B9FECE-323B-4EDD-AD85-E1D6DDFCB868}" type="presParOf" srcId="{1FAEA6F1-10E1-468B-B479-E6AC57C0A947}" destId="{E39360A6-17F0-40F0-A92C-87683BA306D6}" srcOrd="2" destOrd="0" presId="urn:microsoft.com/office/officeart/2008/layout/SquareAccentList"/>
    <dgm:cxn modelId="{685FB27C-A059-4DFC-BD5D-0137DA3B7798}" type="presParOf" srcId="{BD63A4F9-CC56-47F1-93EC-BE67CB98F5CC}" destId="{5B1CB6D2-7D8D-4A20-8F33-4DCF6A318BF3}" srcOrd="1" destOrd="0" presId="urn:microsoft.com/office/officeart/2008/layout/SquareAccentList"/>
    <dgm:cxn modelId="{0EB9028C-E9D1-4A30-A78B-D68596A316FD}" type="presParOf" srcId="{5B1CB6D2-7D8D-4A20-8F33-4DCF6A318BF3}" destId="{3315D15E-DA65-4293-A1F8-75DF2F674718}" srcOrd="0" destOrd="0" presId="urn:microsoft.com/office/officeart/2008/layout/SquareAccentList"/>
    <dgm:cxn modelId="{AD7A2C75-355E-4396-8670-1622B0F51EE4}" type="presParOf" srcId="{3315D15E-DA65-4293-A1F8-75DF2F674718}" destId="{44D9279E-31E0-401B-ACDC-304195ED19FD}" srcOrd="0" destOrd="0" presId="urn:microsoft.com/office/officeart/2008/layout/SquareAccentList"/>
    <dgm:cxn modelId="{20B1D50F-D309-440A-9B20-32EEFE293196}" type="presParOf" srcId="{3315D15E-DA65-4293-A1F8-75DF2F674718}" destId="{9615244E-F3E5-47BF-A58E-96ECF43A9D21}" srcOrd="1" destOrd="0" presId="urn:microsoft.com/office/officeart/2008/layout/SquareAccentList"/>
    <dgm:cxn modelId="{A9632721-7C74-4A59-BF30-AB188A3123C6}" type="presParOf" srcId="{AF5E23D4-65C0-4EBA-A855-9DC665A9A825}" destId="{3BAC0BD5-813F-4FCE-8092-9F92E5B6D4AF}" srcOrd="1" destOrd="0" presId="urn:microsoft.com/office/officeart/2008/layout/SquareAccentList"/>
    <dgm:cxn modelId="{B7F9CCD5-509C-44DF-B774-1CDFBDAE4DAC}" type="presParOf" srcId="{3BAC0BD5-813F-4FCE-8092-9F92E5B6D4AF}" destId="{C34A99EB-0E13-415B-95BB-836DD3EE794C}" srcOrd="0" destOrd="0" presId="urn:microsoft.com/office/officeart/2008/layout/SquareAccentList"/>
    <dgm:cxn modelId="{C6F9ADB9-4DF3-4929-947E-99A67C41F50F}" type="presParOf" srcId="{C34A99EB-0E13-415B-95BB-836DD3EE794C}" destId="{DA4F88A3-0D07-4715-8587-690674A2C335}" srcOrd="0" destOrd="0" presId="urn:microsoft.com/office/officeart/2008/layout/SquareAccentList"/>
    <dgm:cxn modelId="{7DD8874E-7148-4CEC-AEF6-928CC52ED1D8}" type="presParOf" srcId="{C34A99EB-0E13-415B-95BB-836DD3EE794C}" destId="{BEF5F355-30D9-4303-A473-3AE93EA0232D}" srcOrd="1" destOrd="0" presId="urn:microsoft.com/office/officeart/2008/layout/SquareAccentList"/>
    <dgm:cxn modelId="{4B55C678-E208-4108-A8C4-BEE1F85417F2}" type="presParOf" srcId="{C34A99EB-0E13-415B-95BB-836DD3EE794C}" destId="{E948312D-1A67-4405-B8FA-C5450CB62B24}" srcOrd="2" destOrd="0" presId="urn:microsoft.com/office/officeart/2008/layout/SquareAccentList"/>
    <dgm:cxn modelId="{D9E77512-F2E7-48E1-BBB0-CC5B65489793}" type="presParOf" srcId="{3BAC0BD5-813F-4FCE-8092-9F92E5B6D4AF}" destId="{F5B1018D-6E36-46B8-826F-E078D59E71F4}" srcOrd="1" destOrd="0" presId="urn:microsoft.com/office/officeart/2008/layout/SquareAccentList"/>
    <dgm:cxn modelId="{44EEB9C9-1615-4216-958E-385B2697F86B}" type="presParOf" srcId="{F5B1018D-6E36-46B8-826F-E078D59E71F4}" destId="{C9D63049-5F0D-4B1F-8689-A7A733CB4D8C}" srcOrd="0" destOrd="0" presId="urn:microsoft.com/office/officeart/2008/layout/SquareAccentList"/>
    <dgm:cxn modelId="{0CE57C88-FB89-48AE-8A04-4361ED9062A2}" type="presParOf" srcId="{C9D63049-5F0D-4B1F-8689-A7A733CB4D8C}" destId="{575A5188-E245-4618-8F50-B7B44A474787}" srcOrd="0" destOrd="0" presId="urn:microsoft.com/office/officeart/2008/layout/SquareAccentList"/>
    <dgm:cxn modelId="{2E950ECB-D7D8-4541-A4D3-800CA5E20DD6}" type="presParOf" srcId="{C9D63049-5F0D-4B1F-8689-A7A733CB4D8C}" destId="{647A2714-C17E-4CA6-B141-4EFE3F759B7B}" srcOrd="1" destOrd="0" presId="urn:microsoft.com/office/officeart/2008/layout/SquareAccentList"/>
    <dgm:cxn modelId="{C19EEC8A-0CF6-4C02-9C15-CBE77286BDB0}" type="presParOf" srcId="{F5B1018D-6E36-46B8-826F-E078D59E71F4}" destId="{E58AC113-EE7E-4BB5-97C7-36DC99F58618}" srcOrd="1" destOrd="0" presId="urn:microsoft.com/office/officeart/2008/layout/SquareAccentList"/>
    <dgm:cxn modelId="{780AA0E4-44DF-4737-9871-1350202CD5CD}" type="presParOf" srcId="{E58AC113-EE7E-4BB5-97C7-36DC99F58618}" destId="{8C16984F-8442-4600-B156-485C9984127A}" srcOrd="0" destOrd="0" presId="urn:microsoft.com/office/officeart/2008/layout/SquareAccentList"/>
    <dgm:cxn modelId="{8E85B269-DA65-42B0-990F-27F4EE1AEF44}" type="presParOf" srcId="{E58AC113-EE7E-4BB5-97C7-36DC99F58618}" destId="{8113035C-2184-468F-B121-CC1175CBC98D}" srcOrd="1" destOrd="0" presId="urn:microsoft.com/office/officeart/2008/layout/SquareAccentList"/>
    <dgm:cxn modelId="{88A40440-7C34-4E03-8950-E5E560C355CD}" type="presParOf" srcId="{F5B1018D-6E36-46B8-826F-E078D59E71F4}" destId="{FE7029B3-2BD6-429E-8A9C-F6A9AAB559AA}" srcOrd="2" destOrd="0" presId="urn:microsoft.com/office/officeart/2008/layout/SquareAccentList"/>
    <dgm:cxn modelId="{F7EAF5FB-6468-4FA5-8A90-1571B2186FD5}" type="presParOf" srcId="{FE7029B3-2BD6-429E-8A9C-F6A9AAB559AA}" destId="{62A90853-8152-4382-AFA1-81B4682AF328}" srcOrd="0" destOrd="0" presId="urn:microsoft.com/office/officeart/2008/layout/SquareAccentList"/>
    <dgm:cxn modelId="{F6C28708-0A39-4C55-8668-D6E750F77C80}" type="presParOf" srcId="{FE7029B3-2BD6-429E-8A9C-F6A9AAB559AA}" destId="{C7D49415-83EA-4211-AD6C-397C95C9DC82}" srcOrd="1" destOrd="0" presId="urn:microsoft.com/office/officeart/2008/layout/SquareAccentList"/>
    <dgm:cxn modelId="{D5BDF4CD-7D77-4158-B453-33A565BE12C1}" type="presParOf" srcId="{AF5E23D4-65C0-4EBA-A855-9DC665A9A825}" destId="{15B3847D-287F-4DA7-A5D6-CB0C1E5A90F6}" srcOrd="2" destOrd="0" presId="urn:microsoft.com/office/officeart/2008/layout/SquareAccentList"/>
    <dgm:cxn modelId="{B7F5DA64-F46E-43C2-B08C-E0C3341C6D0C}" type="presParOf" srcId="{15B3847D-287F-4DA7-A5D6-CB0C1E5A90F6}" destId="{DC86F9EE-396C-40A9-95A2-FC1726B8D734}" srcOrd="0" destOrd="0" presId="urn:microsoft.com/office/officeart/2008/layout/SquareAccentList"/>
    <dgm:cxn modelId="{F7B63873-387D-4EE6-92CF-8A957B8A9F8B}" type="presParOf" srcId="{DC86F9EE-396C-40A9-95A2-FC1726B8D734}" destId="{32728591-F531-468D-96A2-473A094B74DF}" srcOrd="0" destOrd="0" presId="urn:microsoft.com/office/officeart/2008/layout/SquareAccentList"/>
    <dgm:cxn modelId="{6064D230-C92D-4D06-B13A-A2023291D508}" type="presParOf" srcId="{DC86F9EE-396C-40A9-95A2-FC1726B8D734}" destId="{16E68712-BA82-4620-98E9-1817174B9259}" srcOrd="1" destOrd="0" presId="urn:microsoft.com/office/officeart/2008/layout/SquareAccentList"/>
    <dgm:cxn modelId="{CA66AC0B-FF7B-4822-8BBE-523BA25A6FF1}" type="presParOf" srcId="{DC86F9EE-396C-40A9-95A2-FC1726B8D734}" destId="{BF3EA666-6825-421C-BF41-C8B609341BD5}" srcOrd="2" destOrd="0" presId="urn:microsoft.com/office/officeart/2008/layout/SquareAccentList"/>
    <dgm:cxn modelId="{453A25C2-0DEE-432A-8262-914377C7E6DD}" type="presParOf" srcId="{15B3847D-287F-4DA7-A5D6-CB0C1E5A90F6}" destId="{EE9BAC93-B6CA-4B69-AE08-65C79E2DF290}" srcOrd="1" destOrd="0" presId="urn:microsoft.com/office/officeart/2008/layout/SquareAccentList"/>
    <dgm:cxn modelId="{B1A31A2B-FB0D-448F-A00F-9C52E9D26462}" type="presParOf" srcId="{EE9BAC93-B6CA-4B69-AE08-65C79E2DF290}" destId="{5D7DBDAE-FCFE-4578-A692-3ADEC879F6F1}" srcOrd="0" destOrd="0" presId="urn:microsoft.com/office/officeart/2008/layout/SquareAccentList"/>
    <dgm:cxn modelId="{1265761A-3BEA-4B9B-A019-7C463A73A67D}" type="presParOf" srcId="{5D7DBDAE-FCFE-4578-A692-3ADEC879F6F1}" destId="{93FB4A86-3D9E-4C3A-B28A-B089043D9D5E}" srcOrd="0" destOrd="0" presId="urn:microsoft.com/office/officeart/2008/layout/SquareAccentList"/>
    <dgm:cxn modelId="{FF8EAFD6-BE71-4748-9553-A88BC823B169}" type="presParOf" srcId="{5D7DBDAE-FCFE-4578-A692-3ADEC879F6F1}" destId="{327CF0B9-DB34-43E6-A1A1-6937E5332061}" srcOrd="1" destOrd="0" presId="urn:microsoft.com/office/officeart/2008/layout/SquareAccentList"/>
    <dgm:cxn modelId="{34FBE549-67B3-484B-90E3-561A0F6610A7}" type="presParOf" srcId="{EE9BAC93-B6CA-4B69-AE08-65C79E2DF290}" destId="{AB701685-832F-432D-BC37-D318F124E529}" srcOrd="1" destOrd="0" presId="urn:microsoft.com/office/officeart/2008/layout/SquareAccentList"/>
    <dgm:cxn modelId="{6F471B75-B07F-4C8D-8BCE-3A59C495B6DC}" type="presParOf" srcId="{AB701685-832F-432D-BC37-D318F124E529}" destId="{E7806664-5D6E-4EF9-A390-350353EC7690}" srcOrd="0" destOrd="0" presId="urn:microsoft.com/office/officeart/2008/layout/SquareAccentList"/>
    <dgm:cxn modelId="{0C285EAC-4D96-45CC-A423-272E1D29E8B7}" type="presParOf" srcId="{AB701685-832F-432D-BC37-D318F124E529}" destId="{51D0B5BE-9988-4F76-8C63-8E885E223637}" srcOrd="1" destOrd="0" presId="urn:microsoft.com/office/officeart/2008/layout/SquareAccentList"/>
    <dgm:cxn modelId="{8DA73D3B-903A-4ADD-AB9A-6DDF337D607C}" type="presParOf" srcId="{EE9BAC93-B6CA-4B69-AE08-65C79E2DF290}" destId="{3EEB7F42-CD50-43A7-B748-CA7CC260667C}" srcOrd="2" destOrd="0" presId="urn:microsoft.com/office/officeart/2008/layout/SquareAccentList"/>
    <dgm:cxn modelId="{9553F27C-4D52-4574-A717-D3129C338967}" type="presParOf" srcId="{3EEB7F42-CD50-43A7-B748-CA7CC260667C}" destId="{2F8CB828-98BF-43FB-8A28-9DC8A195F850}" srcOrd="0" destOrd="0" presId="urn:microsoft.com/office/officeart/2008/layout/SquareAccentList"/>
    <dgm:cxn modelId="{C9F3DFA6-355B-4BFF-BC47-5F0659F6BF11}" type="presParOf" srcId="{3EEB7F42-CD50-43A7-B748-CA7CC260667C}" destId="{0A503373-31C2-4BFF-9755-3E01CC2CD05B}" srcOrd="1" destOrd="0" presId="urn:microsoft.com/office/officeart/2008/layout/SquareAccentList"/>
    <dgm:cxn modelId="{7C691AC2-3FD6-4F2F-82C6-7217C42D41D4}" type="presParOf" srcId="{EE9BAC93-B6CA-4B69-AE08-65C79E2DF290}" destId="{880F977D-F062-49D8-AD41-7CA25AF67AC8}" srcOrd="3" destOrd="0" presId="urn:microsoft.com/office/officeart/2008/layout/SquareAccentList"/>
    <dgm:cxn modelId="{E121C4C2-25E7-4079-9C71-CA786D3BB08C}" type="presParOf" srcId="{880F977D-F062-49D8-AD41-7CA25AF67AC8}" destId="{3BC68B73-A4AD-4FA5-A190-2FB78018AD70}" srcOrd="0" destOrd="0" presId="urn:microsoft.com/office/officeart/2008/layout/SquareAccentList"/>
    <dgm:cxn modelId="{B32272DF-BE90-491D-89E7-8C7523BBACC8}" type="presParOf" srcId="{880F977D-F062-49D8-AD41-7CA25AF67AC8}" destId="{C84169EC-73F7-45B5-86C0-903F6F8FD8CA}" srcOrd="1" destOrd="0" presId="urn:microsoft.com/office/officeart/2008/layout/SquareAccentList"/>
    <dgm:cxn modelId="{F22065E6-D779-4B88-8E95-17C28D4EBF4B}" type="presParOf" srcId="{EE9BAC93-B6CA-4B69-AE08-65C79E2DF290}" destId="{BE64C3B3-28AC-4719-A2A3-D15370DEB618}" srcOrd="4" destOrd="0" presId="urn:microsoft.com/office/officeart/2008/layout/SquareAccentList"/>
    <dgm:cxn modelId="{6B349F6A-0A6E-4B0A-B0FA-FD429E7347CD}" type="presParOf" srcId="{BE64C3B3-28AC-4719-A2A3-D15370DEB618}" destId="{0C2A3393-81BD-4749-817C-9D2E016DA66A}" srcOrd="0" destOrd="0" presId="urn:microsoft.com/office/officeart/2008/layout/SquareAccentList"/>
    <dgm:cxn modelId="{3C354F5B-BDBD-4E15-B1CD-0EBB6386B280}" type="presParOf" srcId="{BE64C3B3-28AC-4719-A2A3-D15370DEB618}" destId="{45F26361-C92B-4FAC-A5F7-AECD8C8B4D10}" srcOrd="1" destOrd="0" presId="urn:microsoft.com/office/officeart/2008/layout/SquareAccentList"/>
    <dgm:cxn modelId="{6A4B71FE-0B09-4452-83EC-A1EE311CFDC6}" type="presParOf" srcId="{EE9BAC93-B6CA-4B69-AE08-65C79E2DF290}" destId="{465E4035-FADE-4A5A-973D-DD3C2A160CBB}" srcOrd="5" destOrd="0" presId="urn:microsoft.com/office/officeart/2008/layout/SquareAccentList"/>
    <dgm:cxn modelId="{4CE85F5F-2186-4608-88AD-DBFC4D678D22}" type="presParOf" srcId="{465E4035-FADE-4A5A-973D-DD3C2A160CBB}" destId="{35102AFF-F67B-4FBF-8202-B7C8B0E33BBB}" srcOrd="0" destOrd="0" presId="urn:microsoft.com/office/officeart/2008/layout/SquareAccentList"/>
    <dgm:cxn modelId="{97DC9B0E-7E54-4F7B-A26E-7DE7DDB6D7A7}" type="presParOf" srcId="{465E4035-FADE-4A5A-973D-DD3C2A160CBB}" destId="{B6B93B9D-F994-43AB-A7CE-12A053315F1C}" srcOrd="1" destOrd="0" presId="urn:microsoft.com/office/officeart/2008/layout/SquareAccentList"/>
    <dgm:cxn modelId="{6BE27A94-9112-46F8-A531-AC8ADA318A45}" type="presParOf" srcId="{AF5E23D4-65C0-4EBA-A855-9DC665A9A825}" destId="{EA0204EA-8E63-4139-A4F3-6C6924479B39}" srcOrd="3" destOrd="0" presId="urn:microsoft.com/office/officeart/2008/layout/SquareAccentList"/>
    <dgm:cxn modelId="{6BC8A0D0-0E11-46A8-AF4F-03C8395BD003}" type="presParOf" srcId="{EA0204EA-8E63-4139-A4F3-6C6924479B39}" destId="{81633747-408D-4EBE-855C-BAFFE42C801B}" srcOrd="0" destOrd="0" presId="urn:microsoft.com/office/officeart/2008/layout/SquareAccentList"/>
    <dgm:cxn modelId="{640D411D-F320-4229-B64D-BFE4D51283BD}" type="presParOf" srcId="{81633747-408D-4EBE-855C-BAFFE42C801B}" destId="{478F5071-D38A-40DD-A87C-D6A793DE3FDD}" srcOrd="0" destOrd="0" presId="urn:microsoft.com/office/officeart/2008/layout/SquareAccentList"/>
    <dgm:cxn modelId="{DB312A72-A4ED-43BA-AAF3-8A0175AF3187}" type="presParOf" srcId="{81633747-408D-4EBE-855C-BAFFE42C801B}" destId="{78E1FFE9-FC1E-4151-8549-5528B10C747F}" srcOrd="1" destOrd="0" presId="urn:microsoft.com/office/officeart/2008/layout/SquareAccentList"/>
    <dgm:cxn modelId="{568F7C20-8A13-471A-8BB5-2EF4E079612E}" type="presParOf" srcId="{81633747-408D-4EBE-855C-BAFFE42C801B}" destId="{9501429C-5038-4FF2-8266-6B3E7B51C23C}" srcOrd="2" destOrd="0" presId="urn:microsoft.com/office/officeart/2008/layout/SquareAccentList"/>
    <dgm:cxn modelId="{9E9D1697-FDA0-45CF-B177-308ED62ED75B}" type="presParOf" srcId="{EA0204EA-8E63-4139-A4F3-6C6924479B39}" destId="{20E832B7-871D-4B41-929F-1F0FF9FF8872}" srcOrd="1" destOrd="0" presId="urn:microsoft.com/office/officeart/2008/layout/SquareAccentList"/>
    <dgm:cxn modelId="{AF19C147-A4BA-4FD2-8A21-12DF63EB14D3}" type="presParOf" srcId="{20E832B7-871D-4B41-929F-1F0FF9FF8872}" destId="{E1576477-846E-4812-8902-357B73945254}" srcOrd="0" destOrd="0" presId="urn:microsoft.com/office/officeart/2008/layout/SquareAccentList"/>
    <dgm:cxn modelId="{FA72B552-4F47-4534-B91A-68D1FB1F98D6}" type="presParOf" srcId="{E1576477-846E-4812-8902-357B73945254}" destId="{90B6B34E-03A4-4ACC-8615-05F0E7FF77D4}" srcOrd="0" destOrd="0" presId="urn:microsoft.com/office/officeart/2008/layout/SquareAccentList"/>
    <dgm:cxn modelId="{EB92FAB6-CBCE-4AA9-9F3B-BB93D6B0E8D0}" type="presParOf" srcId="{E1576477-846E-4812-8902-357B73945254}" destId="{8D2DCA7B-8256-4EB4-B3A8-66E7CA7EC495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995DD6-4D8A-47FB-A692-112CEF34F70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BB4506-29C9-4F9A-B386-9C4AE86D942E}">
      <dgm:prSet phldrT="[Texto]" custT="1"/>
      <dgm:spPr/>
      <dgm:t>
        <a:bodyPr/>
        <a:lstStyle/>
        <a:p>
          <a:r>
            <a:rPr lang="es-ES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Caracterizar por técnicas moleculares y filogenia aislados de </a:t>
          </a:r>
          <a:r>
            <a:rPr lang="es-ES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Babesia </a:t>
          </a:r>
          <a:r>
            <a:rPr lang="es-ES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spp. obtenidos de muestras de bovinos y garrapatas en el sector del volcán Ilaló en la provincia de Pichincha.</a:t>
          </a:r>
          <a:r>
            <a:rPr lang="es-MX" sz="1800"/>
            <a:t> </a:t>
          </a:r>
          <a:endParaRPr lang="es-ES" sz="1800" dirty="0"/>
        </a:p>
      </dgm:t>
    </dgm:pt>
    <dgm:pt modelId="{D1492ACF-E554-4818-A3D2-89B6576B6E4F}" type="parTrans" cxnId="{022AE51E-9DD3-4810-A47E-7CEA3E9D30A3}">
      <dgm:prSet/>
      <dgm:spPr/>
      <dgm:t>
        <a:bodyPr/>
        <a:lstStyle/>
        <a:p>
          <a:endParaRPr lang="es-ES" sz="3200"/>
        </a:p>
      </dgm:t>
    </dgm:pt>
    <dgm:pt modelId="{A1823B60-7655-44E8-9CD5-556BB7BFD650}" type="sibTrans" cxnId="{022AE51E-9DD3-4810-A47E-7CEA3E9D30A3}">
      <dgm:prSet/>
      <dgm:spPr/>
      <dgm:t>
        <a:bodyPr/>
        <a:lstStyle/>
        <a:p>
          <a:endParaRPr lang="es-ES" sz="3200"/>
        </a:p>
      </dgm:t>
    </dgm:pt>
    <dgm:pt modelId="{30329915-54FD-4EE4-8231-2734557C0149}">
      <dgm:prSet phldrT="[Texto]" custT="1"/>
      <dgm:spPr/>
      <dgm:t>
        <a:bodyPr/>
        <a:lstStyle/>
        <a:p>
          <a:r>
            <a:rPr lang="es-MX" sz="1800" b="1" dirty="0"/>
            <a:t>OBJETIVO GENERAL</a:t>
          </a:r>
          <a:endParaRPr lang="es-ES" sz="1800" b="1" dirty="0"/>
        </a:p>
      </dgm:t>
    </dgm:pt>
    <dgm:pt modelId="{D214C49F-21B0-49B9-89AF-E60E245637DD}" type="sibTrans" cxnId="{AFBDDB46-A6A1-43AC-8321-AC8F0B01EC43}">
      <dgm:prSet/>
      <dgm:spPr/>
      <dgm:t>
        <a:bodyPr/>
        <a:lstStyle/>
        <a:p>
          <a:endParaRPr lang="es-ES" sz="3200"/>
        </a:p>
      </dgm:t>
    </dgm:pt>
    <dgm:pt modelId="{78F3FE0E-915B-433B-A526-49910EFFA805}" type="parTrans" cxnId="{AFBDDB46-A6A1-43AC-8321-AC8F0B01EC43}">
      <dgm:prSet/>
      <dgm:spPr/>
      <dgm:t>
        <a:bodyPr/>
        <a:lstStyle/>
        <a:p>
          <a:endParaRPr lang="es-ES" sz="3200"/>
        </a:p>
      </dgm:t>
    </dgm:pt>
    <dgm:pt modelId="{5E280E26-F75F-49A2-8AF5-320D20162691}" type="pres">
      <dgm:prSet presAssocID="{AF995DD6-4D8A-47FB-A692-112CEF34F708}" presName="vert0" presStyleCnt="0">
        <dgm:presLayoutVars>
          <dgm:dir/>
          <dgm:animOne val="branch"/>
          <dgm:animLvl val="lvl"/>
        </dgm:presLayoutVars>
      </dgm:prSet>
      <dgm:spPr/>
    </dgm:pt>
    <dgm:pt modelId="{47D8360A-7944-485D-93DA-1178720D1868}" type="pres">
      <dgm:prSet presAssocID="{30329915-54FD-4EE4-8231-2734557C0149}" presName="thickLine" presStyleLbl="alignNode1" presStyleIdx="0" presStyleCnt="1" custLinFactNeighborX="0" custLinFactNeighborY="1045"/>
      <dgm:spPr/>
    </dgm:pt>
    <dgm:pt modelId="{C5221DA1-97F8-4C38-AEA7-B73949075FE5}" type="pres">
      <dgm:prSet presAssocID="{30329915-54FD-4EE4-8231-2734557C0149}" presName="horz1" presStyleCnt="0"/>
      <dgm:spPr/>
    </dgm:pt>
    <dgm:pt modelId="{7E4058BD-B630-42FA-84DC-DA6EC1235C0F}" type="pres">
      <dgm:prSet presAssocID="{30329915-54FD-4EE4-8231-2734557C0149}" presName="tx1" presStyleLbl="revTx" presStyleIdx="0" presStyleCnt="2"/>
      <dgm:spPr/>
    </dgm:pt>
    <dgm:pt modelId="{F76532C3-C8C8-4852-AB5A-6135B35F3EDC}" type="pres">
      <dgm:prSet presAssocID="{30329915-54FD-4EE4-8231-2734557C0149}" presName="vert1" presStyleCnt="0"/>
      <dgm:spPr/>
    </dgm:pt>
    <dgm:pt modelId="{207C876D-C2F8-4709-B3F9-10248D50A109}" type="pres">
      <dgm:prSet presAssocID="{34BB4506-29C9-4F9A-B386-9C4AE86D942E}" presName="vertSpace2a" presStyleCnt="0"/>
      <dgm:spPr/>
    </dgm:pt>
    <dgm:pt modelId="{511E6BE0-EF75-4097-AB9F-141F0D378A88}" type="pres">
      <dgm:prSet presAssocID="{34BB4506-29C9-4F9A-B386-9C4AE86D942E}" presName="horz2" presStyleCnt="0"/>
      <dgm:spPr/>
    </dgm:pt>
    <dgm:pt modelId="{DAD94768-AC3A-4C48-9AE4-A0B02B5DD03D}" type="pres">
      <dgm:prSet presAssocID="{34BB4506-29C9-4F9A-B386-9C4AE86D942E}" presName="horzSpace2" presStyleCnt="0"/>
      <dgm:spPr/>
    </dgm:pt>
    <dgm:pt modelId="{2287150C-2F9E-420A-8418-22A7DB7DA025}" type="pres">
      <dgm:prSet presAssocID="{34BB4506-29C9-4F9A-B386-9C4AE86D942E}" presName="tx2" presStyleLbl="revTx" presStyleIdx="1" presStyleCnt="2"/>
      <dgm:spPr/>
    </dgm:pt>
    <dgm:pt modelId="{DD74410A-3792-4A7D-853C-B43A5386D546}" type="pres">
      <dgm:prSet presAssocID="{34BB4506-29C9-4F9A-B386-9C4AE86D942E}" presName="vert2" presStyleCnt="0"/>
      <dgm:spPr/>
    </dgm:pt>
    <dgm:pt modelId="{F15941D0-00EA-4971-99ED-F09EB9410387}" type="pres">
      <dgm:prSet presAssocID="{34BB4506-29C9-4F9A-B386-9C4AE86D942E}" presName="thinLine2b" presStyleLbl="callout" presStyleIdx="0" presStyleCnt="1"/>
      <dgm:spPr/>
    </dgm:pt>
    <dgm:pt modelId="{5245BB47-1881-4916-ACE9-42AC1B6B03A3}" type="pres">
      <dgm:prSet presAssocID="{34BB4506-29C9-4F9A-B386-9C4AE86D942E}" presName="vertSpace2b" presStyleCnt="0"/>
      <dgm:spPr/>
    </dgm:pt>
  </dgm:ptLst>
  <dgm:cxnLst>
    <dgm:cxn modelId="{15B7941B-5917-4628-8F0E-E4623EFDDE3D}" type="presOf" srcId="{34BB4506-29C9-4F9A-B386-9C4AE86D942E}" destId="{2287150C-2F9E-420A-8418-22A7DB7DA025}" srcOrd="0" destOrd="0" presId="urn:microsoft.com/office/officeart/2008/layout/LinedList"/>
    <dgm:cxn modelId="{022AE51E-9DD3-4810-A47E-7CEA3E9D30A3}" srcId="{30329915-54FD-4EE4-8231-2734557C0149}" destId="{34BB4506-29C9-4F9A-B386-9C4AE86D942E}" srcOrd="0" destOrd="0" parTransId="{D1492ACF-E554-4818-A3D2-89B6576B6E4F}" sibTransId="{A1823B60-7655-44E8-9CD5-556BB7BFD650}"/>
    <dgm:cxn modelId="{B3A2FA5D-0E0D-46ED-8093-1D5747DD9BBE}" type="presOf" srcId="{30329915-54FD-4EE4-8231-2734557C0149}" destId="{7E4058BD-B630-42FA-84DC-DA6EC1235C0F}" srcOrd="0" destOrd="0" presId="urn:microsoft.com/office/officeart/2008/layout/LinedList"/>
    <dgm:cxn modelId="{AFBDDB46-A6A1-43AC-8321-AC8F0B01EC43}" srcId="{AF995DD6-4D8A-47FB-A692-112CEF34F708}" destId="{30329915-54FD-4EE4-8231-2734557C0149}" srcOrd="0" destOrd="0" parTransId="{78F3FE0E-915B-433B-A526-49910EFFA805}" sibTransId="{D214C49F-21B0-49B9-89AF-E60E245637DD}"/>
    <dgm:cxn modelId="{B5193D54-80DA-4922-8449-BA1A59D6A3B8}" type="presOf" srcId="{AF995DD6-4D8A-47FB-A692-112CEF34F708}" destId="{5E280E26-F75F-49A2-8AF5-320D20162691}" srcOrd="0" destOrd="0" presId="urn:microsoft.com/office/officeart/2008/layout/LinedList"/>
    <dgm:cxn modelId="{52E780F2-2660-4F86-8935-DB435933F566}" type="presParOf" srcId="{5E280E26-F75F-49A2-8AF5-320D20162691}" destId="{47D8360A-7944-485D-93DA-1178720D1868}" srcOrd="0" destOrd="0" presId="urn:microsoft.com/office/officeart/2008/layout/LinedList"/>
    <dgm:cxn modelId="{F7292821-DD1D-480F-A53C-DD21285641E4}" type="presParOf" srcId="{5E280E26-F75F-49A2-8AF5-320D20162691}" destId="{C5221DA1-97F8-4C38-AEA7-B73949075FE5}" srcOrd="1" destOrd="0" presId="urn:microsoft.com/office/officeart/2008/layout/LinedList"/>
    <dgm:cxn modelId="{48DA94AC-11CE-4446-868D-77A91CC66FE2}" type="presParOf" srcId="{C5221DA1-97F8-4C38-AEA7-B73949075FE5}" destId="{7E4058BD-B630-42FA-84DC-DA6EC1235C0F}" srcOrd="0" destOrd="0" presId="urn:microsoft.com/office/officeart/2008/layout/LinedList"/>
    <dgm:cxn modelId="{C3F5EBF3-CA55-423A-9763-E59720564A95}" type="presParOf" srcId="{C5221DA1-97F8-4C38-AEA7-B73949075FE5}" destId="{F76532C3-C8C8-4852-AB5A-6135B35F3EDC}" srcOrd="1" destOrd="0" presId="urn:microsoft.com/office/officeart/2008/layout/LinedList"/>
    <dgm:cxn modelId="{BFEB6D01-9EC7-4A91-B0D8-7A3248934B0D}" type="presParOf" srcId="{F76532C3-C8C8-4852-AB5A-6135B35F3EDC}" destId="{207C876D-C2F8-4709-B3F9-10248D50A109}" srcOrd="0" destOrd="0" presId="urn:microsoft.com/office/officeart/2008/layout/LinedList"/>
    <dgm:cxn modelId="{FB68AF91-C8E7-40B7-850F-528ECE5F7472}" type="presParOf" srcId="{F76532C3-C8C8-4852-AB5A-6135B35F3EDC}" destId="{511E6BE0-EF75-4097-AB9F-141F0D378A88}" srcOrd="1" destOrd="0" presId="urn:microsoft.com/office/officeart/2008/layout/LinedList"/>
    <dgm:cxn modelId="{F9EC9EBC-7E17-4BD6-97EF-5C147573E751}" type="presParOf" srcId="{511E6BE0-EF75-4097-AB9F-141F0D378A88}" destId="{DAD94768-AC3A-4C48-9AE4-A0B02B5DD03D}" srcOrd="0" destOrd="0" presId="urn:microsoft.com/office/officeart/2008/layout/LinedList"/>
    <dgm:cxn modelId="{2B05D4DE-197F-46A6-85DF-597BB081C48F}" type="presParOf" srcId="{511E6BE0-EF75-4097-AB9F-141F0D378A88}" destId="{2287150C-2F9E-420A-8418-22A7DB7DA025}" srcOrd="1" destOrd="0" presId="urn:microsoft.com/office/officeart/2008/layout/LinedList"/>
    <dgm:cxn modelId="{F48FBEEB-3775-4D41-A82C-D296299C8903}" type="presParOf" srcId="{511E6BE0-EF75-4097-AB9F-141F0D378A88}" destId="{DD74410A-3792-4A7D-853C-B43A5386D546}" srcOrd="2" destOrd="0" presId="urn:microsoft.com/office/officeart/2008/layout/LinedList"/>
    <dgm:cxn modelId="{A8A2A03D-A253-4F33-9E96-A1CB0E6C852B}" type="presParOf" srcId="{F76532C3-C8C8-4852-AB5A-6135B35F3EDC}" destId="{F15941D0-00EA-4971-99ED-F09EB9410387}" srcOrd="2" destOrd="0" presId="urn:microsoft.com/office/officeart/2008/layout/LinedList"/>
    <dgm:cxn modelId="{1FF57A37-6478-4020-9A70-7233798CA66D}" type="presParOf" srcId="{F76532C3-C8C8-4852-AB5A-6135B35F3EDC}" destId="{5245BB47-1881-4916-ACE9-42AC1B6B03A3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995DD6-4D8A-47FB-A692-112CEF34F70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BB4506-29C9-4F9A-B386-9C4AE86D942E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Identificar por medio de claves entomológicas la especie de garrapata presente en los bovinos del sector del volcán Ilaló.</a:t>
          </a:r>
          <a:endParaRPr lang="es-ES" sz="1800" dirty="0"/>
        </a:p>
      </dgm:t>
    </dgm:pt>
    <dgm:pt modelId="{D1492ACF-E554-4818-A3D2-89B6576B6E4F}" type="parTrans" cxnId="{022AE51E-9DD3-4810-A47E-7CEA3E9D30A3}">
      <dgm:prSet/>
      <dgm:spPr/>
      <dgm:t>
        <a:bodyPr/>
        <a:lstStyle/>
        <a:p>
          <a:endParaRPr lang="es-ES" sz="3200"/>
        </a:p>
      </dgm:t>
    </dgm:pt>
    <dgm:pt modelId="{A1823B60-7655-44E8-9CD5-556BB7BFD650}" type="sibTrans" cxnId="{022AE51E-9DD3-4810-A47E-7CEA3E9D30A3}">
      <dgm:prSet/>
      <dgm:spPr/>
      <dgm:t>
        <a:bodyPr/>
        <a:lstStyle/>
        <a:p>
          <a:endParaRPr lang="es-ES" sz="3200"/>
        </a:p>
      </dgm:t>
    </dgm:pt>
    <dgm:pt modelId="{30329915-54FD-4EE4-8231-2734557C0149}">
      <dgm:prSet phldrT="[Texto]" custT="1"/>
      <dgm:spPr/>
      <dgm:t>
        <a:bodyPr/>
        <a:lstStyle/>
        <a:p>
          <a:r>
            <a:rPr lang="es-MX" sz="1800" b="1" dirty="0"/>
            <a:t>OBJETIVOS ESPECÍFICOS</a:t>
          </a:r>
          <a:endParaRPr lang="es-ES" sz="1800" b="1" dirty="0"/>
        </a:p>
      </dgm:t>
    </dgm:pt>
    <dgm:pt modelId="{D214C49F-21B0-49B9-89AF-E60E245637DD}" type="sibTrans" cxnId="{AFBDDB46-A6A1-43AC-8321-AC8F0B01EC43}">
      <dgm:prSet/>
      <dgm:spPr/>
      <dgm:t>
        <a:bodyPr/>
        <a:lstStyle/>
        <a:p>
          <a:endParaRPr lang="es-ES" sz="3200"/>
        </a:p>
      </dgm:t>
    </dgm:pt>
    <dgm:pt modelId="{78F3FE0E-915B-433B-A526-49910EFFA805}" type="parTrans" cxnId="{AFBDDB46-A6A1-43AC-8321-AC8F0B01EC43}">
      <dgm:prSet/>
      <dgm:spPr/>
      <dgm:t>
        <a:bodyPr/>
        <a:lstStyle/>
        <a:p>
          <a:endParaRPr lang="es-ES" sz="3200"/>
        </a:p>
      </dgm:t>
    </dgm:pt>
    <dgm:pt modelId="{5A388A6B-B3DA-4A0C-9249-F346B32EDDD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●"/>
          </a:pPr>
          <a:r>
            <a: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Determinar la presencia de </a:t>
          </a:r>
          <a:r>
            <a:rPr lang="es-ES" sz="18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Babesia </a:t>
          </a:r>
          <a:r>
            <a: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spp. mediante la amplificación por PCR del gen 18S rRNA de los aislados de ADN de sangre bovina y de garrapatas.</a:t>
          </a:r>
          <a:endParaRPr lang="es-ES" sz="1800" dirty="0"/>
        </a:p>
      </dgm:t>
    </dgm:pt>
    <dgm:pt modelId="{29DB259B-5B3D-435B-B2AB-7BABF067C674}" type="parTrans" cxnId="{3EE21CA5-6A40-4C10-A2BD-8E7AD26DA025}">
      <dgm:prSet/>
      <dgm:spPr/>
      <dgm:t>
        <a:bodyPr/>
        <a:lstStyle/>
        <a:p>
          <a:endParaRPr lang="es-ES" sz="1600"/>
        </a:p>
      </dgm:t>
    </dgm:pt>
    <dgm:pt modelId="{F86551F8-F39E-42E0-A9FC-F0818A3CDC7A}" type="sibTrans" cxnId="{3EE21CA5-6A40-4C10-A2BD-8E7AD26DA025}">
      <dgm:prSet/>
      <dgm:spPr/>
      <dgm:t>
        <a:bodyPr/>
        <a:lstStyle/>
        <a:p>
          <a:endParaRPr lang="es-ES" sz="1600"/>
        </a:p>
      </dgm:t>
    </dgm:pt>
    <dgm:pt modelId="{0CC081C8-5224-4C36-9CE5-6A88A8CD0B2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●"/>
          </a:pPr>
          <a:r>
            <a: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Analizar filogenéticamente los fragmentos genómicos de los aislados de </a:t>
          </a:r>
          <a:r>
            <a:rPr lang="es-ES" sz="18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Babesia </a:t>
          </a:r>
          <a:r>
            <a: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spp</a:t>
          </a:r>
          <a:r>
            <a:rPr lang="es-ES" sz="18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.</a:t>
          </a:r>
          <a:r>
            <a:rPr lang="es-E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 obtenidos de bovinos y garrapatas.</a:t>
          </a:r>
          <a:endParaRPr lang="es-ES" sz="1800" dirty="0"/>
        </a:p>
      </dgm:t>
    </dgm:pt>
    <dgm:pt modelId="{CEFD8FCE-AF2B-4509-A9CC-8112910F7DB7}" type="parTrans" cxnId="{D6BDF02F-88BA-447C-93C6-9285B1944170}">
      <dgm:prSet/>
      <dgm:spPr/>
      <dgm:t>
        <a:bodyPr/>
        <a:lstStyle/>
        <a:p>
          <a:endParaRPr lang="es-ES" sz="1600"/>
        </a:p>
      </dgm:t>
    </dgm:pt>
    <dgm:pt modelId="{EBACCD9E-EA1C-42A4-AD53-99057840A92C}" type="sibTrans" cxnId="{D6BDF02F-88BA-447C-93C6-9285B1944170}">
      <dgm:prSet/>
      <dgm:spPr/>
      <dgm:t>
        <a:bodyPr/>
        <a:lstStyle/>
        <a:p>
          <a:endParaRPr lang="es-ES" sz="1600"/>
        </a:p>
      </dgm:t>
    </dgm:pt>
    <dgm:pt modelId="{5E280E26-F75F-49A2-8AF5-320D20162691}" type="pres">
      <dgm:prSet presAssocID="{AF995DD6-4D8A-47FB-A692-112CEF34F708}" presName="vert0" presStyleCnt="0">
        <dgm:presLayoutVars>
          <dgm:dir/>
          <dgm:animOne val="branch"/>
          <dgm:animLvl val="lvl"/>
        </dgm:presLayoutVars>
      </dgm:prSet>
      <dgm:spPr/>
    </dgm:pt>
    <dgm:pt modelId="{7D1A2596-2C07-407F-BFC4-9DF3AFB81B3A}" type="pres">
      <dgm:prSet presAssocID="{30329915-54FD-4EE4-8231-2734557C0149}" presName="thickLine" presStyleLbl="alignNode1" presStyleIdx="0" presStyleCnt="1"/>
      <dgm:spPr/>
    </dgm:pt>
    <dgm:pt modelId="{61570FA5-666A-468B-A18E-ABBDB062AEF3}" type="pres">
      <dgm:prSet presAssocID="{30329915-54FD-4EE4-8231-2734557C0149}" presName="horz1" presStyleCnt="0"/>
      <dgm:spPr/>
    </dgm:pt>
    <dgm:pt modelId="{DDA9D863-BF1B-4C3F-B134-3A28A530CFD0}" type="pres">
      <dgm:prSet presAssocID="{30329915-54FD-4EE4-8231-2734557C0149}" presName="tx1" presStyleLbl="revTx" presStyleIdx="0" presStyleCnt="4"/>
      <dgm:spPr/>
    </dgm:pt>
    <dgm:pt modelId="{CDBFF1B3-0EF3-4DB1-A440-C59ABD6F8385}" type="pres">
      <dgm:prSet presAssocID="{30329915-54FD-4EE4-8231-2734557C0149}" presName="vert1" presStyleCnt="0"/>
      <dgm:spPr/>
    </dgm:pt>
    <dgm:pt modelId="{69E3FF7B-2755-415F-B1BD-2D33911CAE3D}" type="pres">
      <dgm:prSet presAssocID="{34BB4506-29C9-4F9A-B386-9C4AE86D942E}" presName="vertSpace2a" presStyleCnt="0"/>
      <dgm:spPr/>
    </dgm:pt>
    <dgm:pt modelId="{511E6BE0-EF75-4097-AB9F-141F0D378A88}" type="pres">
      <dgm:prSet presAssocID="{34BB4506-29C9-4F9A-B386-9C4AE86D942E}" presName="horz2" presStyleCnt="0"/>
      <dgm:spPr/>
    </dgm:pt>
    <dgm:pt modelId="{DAD94768-AC3A-4C48-9AE4-A0B02B5DD03D}" type="pres">
      <dgm:prSet presAssocID="{34BB4506-29C9-4F9A-B386-9C4AE86D942E}" presName="horzSpace2" presStyleCnt="0"/>
      <dgm:spPr/>
    </dgm:pt>
    <dgm:pt modelId="{2287150C-2F9E-420A-8418-22A7DB7DA025}" type="pres">
      <dgm:prSet presAssocID="{34BB4506-29C9-4F9A-B386-9C4AE86D942E}" presName="tx2" presStyleLbl="revTx" presStyleIdx="1" presStyleCnt="4"/>
      <dgm:spPr/>
    </dgm:pt>
    <dgm:pt modelId="{DD74410A-3792-4A7D-853C-B43A5386D546}" type="pres">
      <dgm:prSet presAssocID="{34BB4506-29C9-4F9A-B386-9C4AE86D942E}" presName="vert2" presStyleCnt="0"/>
      <dgm:spPr/>
    </dgm:pt>
    <dgm:pt modelId="{F15941D0-00EA-4971-99ED-F09EB9410387}" type="pres">
      <dgm:prSet presAssocID="{34BB4506-29C9-4F9A-B386-9C4AE86D942E}" presName="thinLine2b" presStyleLbl="callout" presStyleIdx="0" presStyleCnt="3"/>
      <dgm:spPr/>
    </dgm:pt>
    <dgm:pt modelId="{5245BB47-1881-4916-ACE9-42AC1B6B03A3}" type="pres">
      <dgm:prSet presAssocID="{34BB4506-29C9-4F9A-B386-9C4AE86D942E}" presName="vertSpace2b" presStyleCnt="0"/>
      <dgm:spPr/>
    </dgm:pt>
    <dgm:pt modelId="{AFDDE9BC-2246-4D29-AE29-DC9829518F14}" type="pres">
      <dgm:prSet presAssocID="{5A388A6B-B3DA-4A0C-9249-F346B32EDDDA}" presName="horz2" presStyleCnt="0"/>
      <dgm:spPr/>
    </dgm:pt>
    <dgm:pt modelId="{935224F8-406B-4A6F-965B-361430DBBC2F}" type="pres">
      <dgm:prSet presAssocID="{5A388A6B-B3DA-4A0C-9249-F346B32EDDDA}" presName="horzSpace2" presStyleCnt="0"/>
      <dgm:spPr/>
    </dgm:pt>
    <dgm:pt modelId="{31EFA000-AE16-4169-8F07-7D43F238F183}" type="pres">
      <dgm:prSet presAssocID="{5A388A6B-B3DA-4A0C-9249-F346B32EDDDA}" presName="tx2" presStyleLbl="revTx" presStyleIdx="2" presStyleCnt="4"/>
      <dgm:spPr/>
    </dgm:pt>
    <dgm:pt modelId="{FEFE77A7-141F-4C14-8176-C9A6C8255DF5}" type="pres">
      <dgm:prSet presAssocID="{5A388A6B-B3DA-4A0C-9249-F346B32EDDDA}" presName="vert2" presStyleCnt="0"/>
      <dgm:spPr/>
    </dgm:pt>
    <dgm:pt modelId="{87B90A98-B9DE-404D-9D5A-3A8C18D4B3B4}" type="pres">
      <dgm:prSet presAssocID="{5A388A6B-B3DA-4A0C-9249-F346B32EDDDA}" presName="thinLine2b" presStyleLbl="callout" presStyleIdx="1" presStyleCnt="3"/>
      <dgm:spPr/>
    </dgm:pt>
    <dgm:pt modelId="{EDEEE682-343E-4400-ADFA-E9FFA57EF55C}" type="pres">
      <dgm:prSet presAssocID="{5A388A6B-B3DA-4A0C-9249-F346B32EDDDA}" presName="vertSpace2b" presStyleCnt="0"/>
      <dgm:spPr/>
    </dgm:pt>
    <dgm:pt modelId="{B00E8685-3906-4885-95C4-FDF734EC667F}" type="pres">
      <dgm:prSet presAssocID="{0CC081C8-5224-4C36-9CE5-6A88A8CD0B2B}" presName="horz2" presStyleCnt="0"/>
      <dgm:spPr/>
    </dgm:pt>
    <dgm:pt modelId="{E517DDC6-6250-488A-BD89-E85DE545DCB9}" type="pres">
      <dgm:prSet presAssocID="{0CC081C8-5224-4C36-9CE5-6A88A8CD0B2B}" presName="horzSpace2" presStyleCnt="0"/>
      <dgm:spPr/>
    </dgm:pt>
    <dgm:pt modelId="{D63C5C09-D789-4762-A5C0-7858B5E91394}" type="pres">
      <dgm:prSet presAssocID="{0CC081C8-5224-4C36-9CE5-6A88A8CD0B2B}" presName="tx2" presStyleLbl="revTx" presStyleIdx="3" presStyleCnt="4"/>
      <dgm:spPr/>
    </dgm:pt>
    <dgm:pt modelId="{B1FEDB42-ACA9-4E5C-A86D-7519C9AED040}" type="pres">
      <dgm:prSet presAssocID="{0CC081C8-5224-4C36-9CE5-6A88A8CD0B2B}" presName="vert2" presStyleCnt="0"/>
      <dgm:spPr/>
    </dgm:pt>
    <dgm:pt modelId="{6324893C-9738-4513-A8D9-C349F464F9BF}" type="pres">
      <dgm:prSet presAssocID="{0CC081C8-5224-4C36-9CE5-6A88A8CD0B2B}" presName="thinLine2b" presStyleLbl="callout" presStyleIdx="2" presStyleCnt="3"/>
      <dgm:spPr/>
    </dgm:pt>
    <dgm:pt modelId="{3080A86F-A676-42CD-B78E-5FB05BC7CB54}" type="pres">
      <dgm:prSet presAssocID="{0CC081C8-5224-4C36-9CE5-6A88A8CD0B2B}" presName="vertSpace2b" presStyleCnt="0"/>
      <dgm:spPr/>
    </dgm:pt>
  </dgm:ptLst>
  <dgm:cxnLst>
    <dgm:cxn modelId="{022AE51E-9DD3-4810-A47E-7CEA3E9D30A3}" srcId="{30329915-54FD-4EE4-8231-2734557C0149}" destId="{34BB4506-29C9-4F9A-B386-9C4AE86D942E}" srcOrd="0" destOrd="0" parTransId="{D1492ACF-E554-4818-A3D2-89B6576B6E4F}" sibTransId="{A1823B60-7655-44E8-9CD5-556BB7BFD650}"/>
    <dgm:cxn modelId="{D6BDF02F-88BA-447C-93C6-9285B1944170}" srcId="{30329915-54FD-4EE4-8231-2734557C0149}" destId="{0CC081C8-5224-4C36-9CE5-6A88A8CD0B2B}" srcOrd="2" destOrd="0" parTransId="{CEFD8FCE-AF2B-4509-A9CC-8112910F7DB7}" sibTransId="{EBACCD9E-EA1C-42A4-AD53-99057840A92C}"/>
    <dgm:cxn modelId="{AFBDDB46-A6A1-43AC-8321-AC8F0B01EC43}" srcId="{AF995DD6-4D8A-47FB-A692-112CEF34F708}" destId="{30329915-54FD-4EE4-8231-2734557C0149}" srcOrd="0" destOrd="0" parTransId="{78F3FE0E-915B-433B-A526-49910EFFA805}" sibTransId="{D214C49F-21B0-49B9-89AF-E60E245637DD}"/>
    <dgm:cxn modelId="{B5193D54-80DA-4922-8449-BA1A59D6A3B8}" type="presOf" srcId="{AF995DD6-4D8A-47FB-A692-112CEF34F708}" destId="{5E280E26-F75F-49A2-8AF5-320D20162691}" srcOrd="0" destOrd="0" presId="urn:microsoft.com/office/officeart/2008/layout/LinedList"/>
    <dgm:cxn modelId="{869A7EA0-70EF-41ED-BFC2-9820A163AB63}" type="presOf" srcId="{34BB4506-29C9-4F9A-B386-9C4AE86D942E}" destId="{2287150C-2F9E-420A-8418-22A7DB7DA025}" srcOrd="0" destOrd="0" presId="urn:microsoft.com/office/officeart/2008/layout/LinedList"/>
    <dgm:cxn modelId="{3EE21CA5-6A40-4C10-A2BD-8E7AD26DA025}" srcId="{30329915-54FD-4EE4-8231-2734557C0149}" destId="{5A388A6B-B3DA-4A0C-9249-F346B32EDDDA}" srcOrd="1" destOrd="0" parTransId="{29DB259B-5B3D-435B-B2AB-7BABF067C674}" sibTransId="{F86551F8-F39E-42E0-A9FC-F0818A3CDC7A}"/>
    <dgm:cxn modelId="{2C557BAE-8055-4B10-82AD-4841384D34FF}" type="presOf" srcId="{0CC081C8-5224-4C36-9CE5-6A88A8CD0B2B}" destId="{D63C5C09-D789-4762-A5C0-7858B5E91394}" srcOrd="0" destOrd="0" presId="urn:microsoft.com/office/officeart/2008/layout/LinedList"/>
    <dgm:cxn modelId="{E216A2E3-7D8C-4B31-AA1E-07145E42D20C}" type="presOf" srcId="{30329915-54FD-4EE4-8231-2734557C0149}" destId="{DDA9D863-BF1B-4C3F-B134-3A28A530CFD0}" srcOrd="0" destOrd="0" presId="urn:microsoft.com/office/officeart/2008/layout/LinedList"/>
    <dgm:cxn modelId="{604859ED-1493-46F0-8A88-C86952C1720E}" type="presOf" srcId="{5A388A6B-B3DA-4A0C-9249-F346B32EDDDA}" destId="{31EFA000-AE16-4169-8F07-7D43F238F183}" srcOrd="0" destOrd="0" presId="urn:microsoft.com/office/officeart/2008/layout/LinedList"/>
    <dgm:cxn modelId="{DFDC0DE8-1F3C-402C-80CF-B6367BE99C00}" type="presParOf" srcId="{5E280E26-F75F-49A2-8AF5-320D20162691}" destId="{7D1A2596-2C07-407F-BFC4-9DF3AFB81B3A}" srcOrd="0" destOrd="0" presId="urn:microsoft.com/office/officeart/2008/layout/LinedList"/>
    <dgm:cxn modelId="{EA2D7D6C-4BCC-4E64-889A-A348E6EA325A}" type="presParOf" srcId="{5E280E26-F75F-49A2-8AF5-320D20162691}" destId="{61570FA5-666A-468B-A18E-ABBDB062AEF3}" srcOrd="1" destOrd="0" presId="urn:microsoft.com/office/officeart/2008/layout/LinedList"/>
    <dgm:cxn modelId="{C6C947BC-8EFB-4DE8-8F92-74198B55E2C5}" type="presParOf" srcId="{61570FA5-666A-468B-A18E-ABBDB062AEF3}" destId="{DDA9D863-BF1B-4C3F-B134-3A28A530CFD0}" srcOrd="0" destOrd="0" presId="urn:microsoft.com/office/officeart/2008/layout/LinedList"/>
    <dgm:cxn modelId="{74370A19-F1A7-4438-B674-72394512A84B}" type="presParOf" srcId="{61570FA5-666A-468B-A18E-ABBDB062AEF3}" destId="{CDBFF1B3-0EF3-4DB1-A440-C59ABD6F8385}" srcOrd="1" destOrd="0" presId="urn:microsoft.com/office/officeart/2008/layout/LinedList"/>
    <dgm:cxn modelId="{A309F18C-9C25-4576-B987-CFEF9266B4F2}" type="presParOf" srcId="{CDBFF1B3-0EF3-4DB1-A440-C59ABD6F8385}" destId="{69E3FF7B-2755-415F-B1BD-2D33911CAE3D}" srcOrd="0" destOrd="0" presId="urn:microsoft.com/office/officeart/2008/layout/LinedList"/>
    <dgm:cxn modelId="{9DB49E34-3FF6-4E46-A343-CA3B1B8995D5}" type="presParOf" srcId="{CDBFF1B3-0EF3-4DB1-A440-C59ABD6F8385}" destId="{511E6BE0-EF75-4097-AB9F-141F0D378A88}" srcOrd="1" destOrd="0" presId="urn:microsoft.com/office/officeart/2008/layout/LinedList"/>
    <dgm:cxn modelId="{F46BD0E3-DA4F-471F-A935-3CD772736F21}" type="presParOf" srcId="{511E6BE0-EF75-4097-AB9F-141F0D378A88}" destId="{DAD94768-AC3A-4C48-9AE4-A0B02B5DD03D}" srcOrd="0" destOrd="0" presId="urn:microsoft.com/office/officeart/2008/layout/LinedList"/>
    <dgm:cxn modelId="{1C863FB9-A6F1-47A9-B1C0-18D3C709964E}" type="presParOf" srcId="{511E6BE0-EF75-4097-AB9F-141F0D378A88}" destId="{2287150C-2F9E-420A-8418-22A7DB7DA025}" srcOrd="1" destOrd="0" presId="urn:microsoft.com/office/officeart/2008/layout/LinedList"/>
    <dgm:cxn modelId="{9BD744F5-25D3-4EF5-9FAD-0CD1295E1217}" type="presParOf" srcId="{511E6BE0-EF75-4097-AB9F-141F0D378A88}" destId="{DD74410A-3792-4A7D-853C-B43A5386D546}" srcOrd="2" destOrd="0" presId="urn:microsoft.com/office/officeart/2008/layout/LinedList"/>
    <dgm:cxn modelId="{830D6888-848D-4337-89C4-72A518B28C0E}" type="presParOf" srcId="{CDBFF1B3-0EF3-4DB1-A440-C59ABD6F8385}" destId="{F15941D0-00EA-4971-99ED-F09EB9410387}" srcOrd="2" destOrd="0" presId="urn:microsoft.com/office/officeart/2008/layout/LinedList"/>
    <dgm:cxn modelId="{3D7E8504-5B7A-4004-A0B3-6D811CDB3BE1}" type="presParOf" srcId="{CDBFF1B3-0EF3-4DB1-A440-C59ABD6F8385}" destId="{5245BB47-1881-4916-ACE9-42AC1B6B03A3}" srcOrd="3" destOrd="0" presId="urn:microsoft.com/office/officeart/2008/layout/LinedList"/>
    <dgm:cxn modelId="{A694B2AC-9AC5-4A37-8EF5-1AF2B09AF861}" type="presParOf" srcId="{CDBFF1B3-0EF3-4DB1-A440-C59ABD6F8385}" destId="{AFDDE9BC-2246-4D29-AE29-DC9829518F14}" srcOrd="4" destOrd="0" presId="urn:microsoft.com/office/officeart/2008/layout/LinedList"/>
    <dgm:cxn modelId="{3B7480FE-7D1B-4AF2-97AF-C4501E20B564}" type="presParOf" srcId="{AFDDE9BC-2246-4D29-AE29-DC9829518F14}" destId="{935224F8-406B-4A6F-965B-361430DBBC2F}" srcOrd="0" destOrd="0" presId="urn:microsoft.com/office/officeart/2008/layout/LinedList"/>
    <dgm:cxn modelId="{69F4AE4A-B6DD-4DD6-8E77-DABAD9EE1DBB}" type="presParOf" srcId="{AFDDE9BC-2246-4D29-AE29-DC9829518F14}" destId="{31EFA000-AE16-4169-8F07-7D43F238F183}" srcOrd="1" destOrd="0" presId="urn:microsoft.com/office/officeart/2008/layout/LinedList"/>
    <dgm:cxn modelId="{8059997B-A497-48D5-A0F3-61F2CE7DF325}" type="presParOf" srcId="{AFDDE9BC-2246-4D29-AE29-DC9829518F14}" destId="{FEFE77A7-141F-4C14-8176-C9A6C8255DF5}" srcOrd="2" destOrd="0" presId="urn:microsoft.com/office/officeart/2008/layout/LinedList"/>
    <dgm:cxn modelId="{0AF8C427-85BB-495E-9198-F63743A1FD70}" type="presParOf" srcId="{CDBFF1B3-0EF3-4DB1-A440-C59ABD6F8385}" destId="{87B90A98-B9DE-404D-9D5A-3A8C18D4B3B4}" srcOrd="5" destOrd="0" presId="urn:microsoft.com/office/officeart/2008/layout/LinedList"/>
    <dgm:cxn modelId="{A9D1CF00-53F0-4B68-9E59-794938E72DB7}" type="presParOf" srcId="{CDBFF1B3-0EF3-4DB1-A440-C59ABD6F8385}" destId="{EDEEE682-343E-4400-ADFA-E9FFA57EF55C}" srcOrd="6" destOrd="0" presId="urn:microsoft.com/office/officeart/2008/layout/LinedList"/>
    <dgm:cxn modelId="{E2A70508-FA09-4C41-B0C4-3C68EE6ABE03}" type="presParOf" srcId="{CDBFF1B3-0EF3-4DB1-A440-C59ABD6F8385}" destId="{B00E8685-3906-4885-95C4-FDF734EC667F}" srcOrd="7" destOrd="0" presId="urn:microsoft.com/office/officeart/2008/layout/LinedList"/>
    <dgm:cxn modelId="{20B30C86-49EC-4974-8166-898F6DB1E020}" type="presParOf" srcId="{B00E8685-3906-4885-95C4-FDF734EC667F}" destId="{E517DDC6-6250-488A-BD89-E85DE545DCB9}" srcOrd="0" destOrd="0" presId="urn:microsoft.com/office/officeart/2008/layout/LinedList"/>
    <dgm:cxn modelId="{62309D05-D76D-4101-BECB-C65BD4F69209}" type="presParOf" srcId="{B00E8685-3906-4885-95C4-FDF734EC667F}" destId="{D63C5C09-D789-4762-A5C0-7858B5E91394}" srcOrd="1" destOrd="0" presId="urn:microsoft.com/office/officeart/2008/layout/LinedList"/>
    <dgm:cxn modelId="{D8CB2CBD-354E-40AF-9DC0-0CFDA83C4A9D}" type="presParOf" srcId="{B00E8685-3906-4885-95C4-FDF734EC667F}" destId="{B1FEDB42-ACA9-4E5C-A86D-7519C9AED040}" srcOrd="2" destOrd="0" presId="urn:microsoft.com/office/officeart/2008/layout/LinedList"/>
    <dgm:cxn modelId="{DD7F5993-5002-40B4-A3E2-E655FFC2C556}" type="presParOf" srcId="{CDBFF1B3-0EF3-4DB1-A440-C59ABD6F8385}" destId="{6324893C-9738-4513-A8D9-C349F464F9BF}" srcOrd="8" destOrd="0" presId="urn:microsoft.com/office/officeart/2008/layout/LinedList"/>
    <dgm:cxn modelId="{8F980E66-8D4D-42C0-9952-A6A8F39E0212}" type="presParOf" srcId="{CDBFF1B3-0EF3-4DB1-A440-C59ABD6F8385}" destId="{3080A86F-A676-42CD-B78E-5FB05BC7CB54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6EAE99-F4C7-488A-AA28-F7CA46407D0C}" type="doc">
      <dgm:prSet loTypeId="urn:microsoft.com/office/officeart/2005/8/layout/chevron1" loCatId="process" qsTypeId="urn:microsoft.com/office/officeart/2005/8/quickstyle/simple4" qsCatId="simple" csTypeId="urn:microsoft.com/office/officeart/2005/8/colors/colorful3" csCatId="colorful" phldr="1"/>
      <dgm:spPr/>
    </dgm:pt>
    <dgm:pt modelId="{18B5872B-0666-4D8F-AA71-50939EF21120}">
      <dgm:prSet phldrT="[Texto]" custT="1"/>
      <dgm:spPr/>
      <dgm:t>
        <a:bodyPr/>
        <a:lstStyle/>
        <a:p>
          <a:r>
            <a:rPr lang="es-MX" sz="1400" b="1" dirty="0">
              <a:latin typeface="Calibri" panose="020F0502020204030204" pitchFamily="34" charset="0"/>
              <a:cs typeface="Calibri" panose="020F0502020204030204" pitchFamily="34" charset="0"/>
            </a:rPr>
            <a:t>HpaII </a:t>
          </a:r>
          <a:endParaRPr lang="es-ES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169C523-65AE-4DE1-981C-B2573AF4BA9E}" type="parTrans" cxnId="{F838A30C-CC99-4B25-A2BA-1E9AF774FF4E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8FA66A-43D4-4C65-9B5C-B10D01670E9C}" type="sibTrans" cxnId="{F838A30C-CC99-4B25-A2BA-1E9AF774FF4E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682B7C-E1B0-4BBD-A23C-9B135B0930C0}">
      <dgm:prSet phldrT="[Texto]" custT="1"/>
      <dgm:spPr/>
      <dgm:t>
        <a:bodyPr/>
        <a:lstStyle/>
        <a:p>
          <a:r>
            <a:rPr lang="es-MX" sz="1400" i="1" dirty="0">
              <a:latin typeface="Calibri" panose="020F0502020204030204" pitchFamily="34" charset="0"/>
              <a:cs typeface="Calibri" panose="020F0502020204030204" pitchFamily="34" charset="0"/>
            </a:rPr>
            <a:t>B. bovis</a:t>
          </a:r>
          <a:endParaRPr lang="es-ES" sz="140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F2843E-BAA4-416E-B870-6053B60EB9A2}" type="parTrans" cxnId="{60BDF5CE-0747-45B7-A92B-907D3C7A434D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ACB998-0E86-42FF-BBF1-3053F142F471}" type="sibTrans" cxnId="{60BDF5CE-0747-45B7-A92B-907D3C7A434D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989251-BEFA-4843-84D9-14DD70ACEBC4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1200" dirty="0">
              <a:latin typeface="Calibri" panose="020F0502020204030204" pitchFamily="34" charset="0"/>
              <a:cs typeface="Calibri" panose="020F0502020204030204" pitchFamily="34" charset="0"/>
            </a:rPr>
            <a:t>Fragmentos 226 pb       151 pb</a:t>
          </a:r>
          <a:endParaRPr lang="es-ES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805137-ECB0-4D6B-8899-F88B9B559F44}" type="parTrans" cxnId="{F46CD183-E906-4780-8922-917522C147DA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9FA21D-3E43-4AA0-8D52-64CBFAD7BAD0}" type="sibTrans" cxnId="{F46CD183-E906-4780-8922-917522C147DA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CC415A-0949-4DD0-9060-2E7ADFDEDB4B}" type="pres">
      <dgm:prSet presAssocID="{6A6EAE99-F4C7-488A-AA28-F7CA46407D0C}" presName="Name0" presStyleCnt="0">
        <dgm:presLayoutVars>
          <dgm:dir/>
          <dgm:animLvl val="lvl"/>
          <dgm:resizeHandles val="exact"/>
        </dgm:presLayoutVars>
      </dgm:prSet>
      <dgm:spPr/>
    </dgm:pt>
    <dgm:pt modelId="{B8F0BB2E-0C9C-4254-9E06-B79A870BB5B2}" type="pres">
      <dgm:prSet presAssocID="{18B5872B-0666-4D8F-AA71-50939EF2112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A8CFB2C-ED65-4F7E-A024-D56939809252}" type="pres">
      <dgm:prSet presAssocID="{068FA66A-43D4-4C65-9B5C-B10D01670E9C}" presName="parTxOnlySpace" presStyleCnt="0"/>
      <dgm:spPr/>
    </dgm:pt>
    <dgm:pt modelId="{D2EAA10D-1E04-4FE8-9019-11E1F96DBE8A}" type="pres">
      <dgm:prSet presAssocID="{68682B7C-E1B0-4BBD-A23C-9B135B0930C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0C0BE7C-1F4A-48B7-AC37-5F5FE3A9E180}" type="pres">
      <dgm:prSet presAssocID="{5DACB998-0E86-42FF-BBF1-3053F142F471}" presName="parTxOnlySpace" presStyleCnt="0"/>
      <dgm:spPr/>
    </dgm:pt>
    <dgm:pt modelId="{31476314-CC94-4CC5-986F-3D715669BA80}" type="pres">
      <dgm:prSet presAssocID="{FD989251-BEFA-4843-84D9-14DD70ACEBC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838A30C-CC99-4B25-A2BA-1E9AF774FF4E}" srcId="{6A6EAE99-F4C7-488A-AA28-F7CA46407D0C}" destId="{18B5872B-0666-4D8F-AA71-50939EF21120}" srcOrd="0" destOrd="0" parTransId="{4169C523-65AE-4DE1-981C-B2573AF4BA9E}" sibTransId="{068FA66A-43D4-4C65-9B5C-B10D01670E9C}"/>
    <dgm:cxn modelId="{B469D526-9550-4499-BC7B-84D01AB871D5}" type="presOf" srcId="{68682B7C-E1B0-4BBD-A23C-9B135B0930C0}" destId="{D2EAA10D-1E04-4FE8-9019-11E1F96DBE8A}" srcOrd="0" destOrd="0" presId="urn:microsoft.com/office/officeart/2005/8/layout/chevron1"/>
    <dgm:cxn modelId="{DDBED579-8471-455C-B8E2-EEEB77B74F86}" type="presOf" srcId="{FD989251-BEFA-4843-84D9-14DD70ACEBC4}" destId="{31476314-CC94-4CC5-986F-3D715669BA80}" srcOrd="0" destOrd="0" presId="urn:microsoft.com/office/officeart/2005/8/layout/chevron1"/>
    <dgm:cxn modelId="{F46CD183-E906-4780-8922-917522C147DA}" srcId="{6A6EAE99-F4C7-488A-AA28-F7CA46407D0C}" destId="{FD989251-BEFA-4843-84D9-14DD70ACEBC4}" srcOrd="2" destOrd="0" parTransId="{A1805137-ECB0-4D6B-8899-F88B9B559F44}" sibTransId="{459FA21D-3E43-4AA0-8D52-64CBFAD7BAD0}"/>
    <dgm:cxn modelId="{C35609BE-B38D-441E-91E6-EC2B77DBA423}" type="presOf" srcId="{6A6EAE99-F4C7-488A-AA28-F7CA46407D0C}" destId="{B6CC415A-0949-4DD0-9060-2E7ADFDEDB4B}" srcOrd="0" destOrd="0" presId="urn:microsoft.com/office/officeart/2005/8/layout/chevron1"/>
    <dgm:cxn modelId="{60BDF5CE-0747-45B7-A92B-907D3C7A434D}" srcId="{6A6EAE99-F4C7-488A-AA28-F7CA46407D0C}" destId="{68682B7C-E1B0-4BBD-A23C-9B135B0930C0}" srcOrd="1" destOrd="0" parTransId="{4EF2843E-BAA4-416E-B870-6053B60EB9A2}" sibTransId="{5DACB998-0E86-42FF-BBF1-3053F142F471}"/>
    <dgm:cxn modelId="{F34650EB-016B-4E02-804C-BCDAA37369E6}" type="presOf" srcId="{18B5872B-0666-4D8F-AA71-50939EF21120}" destId="{B8F0BB2E-0C9C-4254-9E06-B79A870BB5B2}" srcOrd="0" destOrd="0" presId="urn:microsoft.com/office/officeart/2005/8/layout/chevron1"/>
    <dgm:cxn modelId="{FFE7AAEE-DA77-4454-A7E2-4881DC5A2C92}" type="presParOf" srcId="{B6CC415A-0949-4DD0-9060-2E7ADFDEDB4B}" destId="{B8F0BB2E-0C9C-4254-9E06-B79A870BB5B2}" srcOrd="0" destOrd="0" presId="urn:microsoft.com/office/officeart/2005/8/layout/chevron1"/>
    <dgm:cxn modelId="{9D1AE23F-F521-45F3-9046-F3970FEBE6BB}" type="presParOf" srcId="{B6CC415A-0949-4DD0-9060-2E7ADFDEDB4B}" destId="{EA8CFB2C-ED65-4F7E-A024-D56939809252}" srcOrd="1" destOrd="0" presId="urn:microsoft.com/office/officeart/2005/8/layout/chevron1"/>
    <dgm:cxn modelId="{39AC6AC7-9637-421B-9FA1-CE0CC8A1AFC0}" type="presParOf" srcId="{B6CC415A-0949-4DD0-9060-2E7ADFDEDB4B}" destId="{D2EAA10D-1E04-4FE8-9019-11E1F96DBE8A}" srcOrd="2" destOrd="0" presId="urn:microsoft.com/office/officeart/2005/8/layout/chevron1"/>
    <dgm:cxn modelId="{2A4CBB19-3D06-4F92-9865-5FFFF1982045}" type="presParOf" srcId="{B6CC415A-0949-4DD0-9060-2E7ADFDEDB4B}" destId="{70C0BE7C-1F4A-48B7-AC37-5F5FE3A9E180}" srcOrd="3" destOrd="0" presId="urn:microsoft.com/office/officeart/2005/8/layout/chevron1"/>
    <dgm:cxn modelId="{29ED656A-4E2D-4ACB-A2C7-E658C386ECD4}" type="presParOf" srcId="{B6CC415A-0949-4DD0-9060-2E7ADFDEDB4B}" destId="{31476314-CC94-4CC5-986F-3D715669BA8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6EAE99-F4C7-488A-AA28-F7CA46407D0C}" type="doc">
      <dgm:prSet loTypeId="urn:microsoft.com/office/officeart/2005/8/layout/chevron1" loCatId="process" qsTypeId="urn:microsoft.com/office/officeart/2005/8/quickstyle/simple4" qsCatId="simple" csTypeId="urn:microsoft.com/office/officeart/2005/8/colors/colorful3" csCatId="colorful" phldr="1"/>
      <dgm:spPr/>
    </dgm:pt>
    <dgm:pt modelId="{18B5872B-0666-4D8F-AA71-50939EF21120}">
      <dgm:prSet phldrT="[Texto]" custT="1"/>
      <dgm:spPr/>
      <dgm:t>
        <a:bodyPr/>
        <a:lstStyle/>
        <a:p>
          <a:r>
            <a:rPr lang="es-MX" sz="1400" b="1" dirty="0">
              <a:latin typeface="Calibri" panose="020F0502020204030204" pitchFamily="34" charset="0"/>
              <a:cs typeface="Calibri" panose="020F0502020204030204" pitchFamily="34" charset="0"/>
            </a:rPr>
            <a:t>AluI </a:t>
          </a:r>
          <a:endParaRPr lang="es-ES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169C523-65AE-4DE1-981C-B2573AF4BA9E}" type="parTrans" cxnId="{F838A30C-CC99-4B25-A2BA-1E9AF774FF4E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8FA66A-43D4-4C65-9B5C-B10D01670E9C}" type="sibTrans" cxnId="{F838A30C-CC99-4B25-A2BA-1E9AF774FF4E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682B7C-E1B0-4BBD-A23C-9B135B0930C0}">
      <dgm:prSet phldrT="[Texto]" custT="1"/>
      <dgm:spPr/>
      <dgm:t>
        <a:bodyPr/>
        <a:lstStyle/>
        <a:p>
          <a:r>
            <a:rPr lang="es-MX" sz="1400" i="1" dirty="0">
              <a:latin typeface="Calibri" panose="020F0502020204030204" pitchFamily="34" charset="0"/>
              <a:cs typeface="Calibri" panose="020F0502020204030204" pitchFamily="34" charset="0"/>
            </a:rPr>
            <a:t>B. bigemina</a:t>
          </a:r>
          <a:endParaRPr lang="es-ES" sz="1400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F2843E-BAA4-416E-B870-6053B60EB9A2}" type="parTrans" cxnId="{60BDF5CE-0747-45B7-A92B-907D3C7A434D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ACB998-0E86-42FF-BBF1-3053F142F471}" type="sibTrans" cxnId="{60BDF5CE-0747-45B7-A92B-907D3C7A434D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989251-BEFA-4843-84D9-14DD70ACEBC4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Fragmentos</a:t>
          </a:r>
        </a:p>
        <a:p>
          <a:r>
            <a:rPr lang="es-MX" sz="1100" dirty="0">
              <a:latin typeface="Calibri" panose="020F0502020204030204" pitchFamily="34" charset="0"/>
              <a:cs typeface="Calibri" panose="020F0502020204030204" pitchFamily="34" charset="0"/>
            </a:rPr>
            <a:t>210 pb      </a:t>
          </a:r>
          <a:r>
            <a:rPr lang="es-ES" sz="1100" dirty="0">
              <a:latin typeface="Calibri" panose="020F0502020204030204" pitchFamily="34" charset="0"/>
              <a:cs typeface="Calibri" panose="020F0502020204030204" pitchFamily="34" charset="0"/>
            </a:rPr>
            <a:t>145 pb       38 pb</a:t>
          </a:r>
        </a:p>
      </dgm:t>
    </dgm:pt>
    <dgm:pt modelId="{A1805137-ECB0-4D6B-8899-F88B9B559F44}" type="parTrans" cxnId="{F46CD183-E906-4780-8922-917522C147DA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9FA21D-3E43-4AA0-8D52-64CBFAD7BAD0}" type="sibTrans" cxnId="{F46CD183-E906-4780-8922-917522C147DA}">
      <dgm:prSet/>
      <dgm:spPr/>
      <dgm:t>
        <a:bodyPr/>
        <a:lstStyle/>
        <a:p>
          <a:endParaRPr lang="es-E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CC415A-0949-4DD0-9060-2E7ADFDEDB4B}" type="pres">
      <dgm:prSet presAssocID="{6A6EAE99-F4C7-488A-AA28-F7CA46407D0C}" presName="Name0" presStyleCnt="0">
        <dgm:presLayoutVars>
          <dgm:dir/>
          <dgm:animLvl val="lvl"/>
          <dgm:resizeHandles val="exact"/>
        </dgm:presLayoutVars>
      </dgm:prSet>
      <dgm:spPr/>
    </dgm:pt>
    <dgm:pt modelId="{B8F0BB2E-0C9C-4254-9E06-B79A870BB5B2}" type="pres">
      <dgm:prSet presAssocID="{18B5872B-0666-4D8F-AA71-50939EF21120}" presName="parTxOnly" presStyleLbl="node1" presStyleIdx="0" presStyleCnt="3" custScaleX="131580" custScaleY="142059">
        <dgm:presLayoutVars>
          <dgm:chMax val="0"/>
          <dgm:chPref val="0"/>
          <dgm:bulletEnabled val="1"/>
        </dgm:presLayoutVars>
      </dgm:prSet>
      <dgm:spPr/>
    </dgm:pt>
    <dgm:pt modelId="{EA8CFB2C-ED65-4F7E-A024-D56939809252}" type="pres">
      <dgm:prSet presAssocID="{068FA66A-43D4-4C65-9B5C-B10D01670E9C}" presName="parTxOnlySpace" presStyleCnt="0"/>
      <dgm:spPr/>
    </dgm:pt>
    <dgm:pt modelId="{D2EAA10D-1E04-4FE8-9019-11E1F96DBE8A}" type="pres">
      <dgm:prSet presAssocID="{68682B7C-E1B0-4BBD-A23C-9B135B0930C0}" presName="parTxOnly" presStyleLbl="node1" presStyleIdx="1" presStyleCnt="3" custScaleX="149262" custScaleY="142059">
        <dgm:presLayoutVars>
          <dgm:chMax val="0"/>
          <dgm:chPref val="0"/>
          <dgm:bulletEnabled val="1"/>
        </dgm:presLayoutVars>
      </dgm:prSet>
      <dgm:spPr/>
    </dgm:pt>
    <dgm:pt modelId="{70C0BE7C-1F4A-48B7-AC37-5F5FE3A9E180}" type="pres">
      <dgm:prSet presAssocID="{5DACB998-0E86-42FF-BBF1-3053F142F471}" presName="parTxOnlySpace" presStyleCnt="0"/>
      <dgm:spPr/>
    </dgm:pt>
    <dgm:pt modelId="{31476314-CC94-4CC5-986F-3D715669BA80}" type="pres">
      <dgm:prSet presAssocID="{FD989251-BEFA-4843-84D9-14DD70ACEBC4}" presName="parTxOnly" presStyleLbl="node1" presStyleIdx="2" presStyleCnt="3" custScaleX="133726" custScaleY="157580">
        <dgm:presLayoutVars>
          <dgm:chMax val="0"/>
          <dgm:chPref val="0"/>
          <dgm:bulletEnabled val="1"/>
        </dgm:presLayoutVars>
      </dgm:prSet>
      <dgm:spPr/>
    </dgm:pt>
  </dgm:ptLst>
  <dgm:cxnLst>
    <dgm:cxn modelId="{F838A30C-CC99-4B25-A2BA-1E9AF774FF4E}" srcId="{6A6EAE99-F4C7-488A-AA28-F7CA46407D0C}" destId="{18B5872B-0666-4D8F-AA71-50939EF21120}" srcOrd="0" destOrd="0" parTransId="{4169C523-65AE-4DE1-981C-B2573AF4BA9E}" sibTransId="{068FA66A-43D4-4C65-9B5C-B10D01670E9C}"/>
    <dgm:cxn modelId="{B469D526-9550-4499-BC7B-84D01AB871D5}" type="presOf" srcId="{68682B7C-E1B0-4BBD-A23C-9B135B0930C0}" destId="{D2EAA10D-1E04-4FE8-9019-11E1F96DBE8A}" srcOrd="0" destOrd="0" presId="urn:microsoft.com/office/officeart/2005/8/layout/chevron1"/>
    <dgm:cxn modelId="{DDBED579-8471-455C-B8E2-EEEB77B74F86}" type="presOf" srcId="{FD989251-BEFA-4843-84D9-14DD70ACEBC4}" destId="{31476314-CC94-4CC5-986F-3D715669BA80}" srcOrd="0" destOrd="0" presId="urn:microsoft.com/office/officeart/2005/8/layout/chevron1"/>
    <dgm:cxn modelId="{F46CD183-E906-4780-8922-917522C147DA}" srcId="{6A6EAE99-F4C7-488A-AA28-F7CA46407D0C}" destId="{FD989251-BEFA-4843-84D9-14DD70ACEBC4}" srcOrd="2" destOrd="0" parTransId="{A1805137-ECB0-4D6B-8899-F88B9B559F44}" sibTransId="{459FA21D-3E43-4AA0-8D52-64CBFAD7BAD0}"/>
    <dgm:cxn modelId="{C35609BE-B38D-441E-91E6-EC2B77DBA423}" type="presOf" srcId="{6A6EAE99-F4C7-488A-AA28-F7CA46407D0C}" destId="{B6CC415A-0949-4DD0-9060-2E7ADFDEDB4B}" srcOrd="0" destOrd="0" presId="urn:microsoft.com/office/officeart/2005/8/layout/chevron1"/>
    <dgm:cxn modelId="{60BDF5CE-0747-45B7-A92B-907D3C7A434D}" srcId="{6A6EAE99-F4C7-488A-AA28-F7CA46407D0C}" destId="{68682B7C-E1B0-4BBD-A23C-9B135B0930C0}" srcOrd="1" destOrd="0" parTransId="{4EF2843E-BAA4-416E-B870-6053B60EB9A2}" sibTransId="{5DACB998-0E86-42FF-BBF1-3053F142F471}"/>
    <dgm:cxn modelId="{F34650EB-016B-4E02-804C-BCDAA37369E6}" type="presOf" srcId="{18B5872B-0666-4D8F-AA71-50939EF21120}" destId="{B8F0BB2E-0C9C-4254-9E06-B79A870BB5B2}" srcOrd="0" destOrd="0" presId="urn:microsoft.com/office/officeart/2005/8/layout/chevron1"/>
    <dgm:cxn modelId="{FFE7AAEE-DA77-4454-A7E2-4881DC5A2C92}" type="presParOf" srcId="{B6CC415A-0949-4DD0-9060-2E7ADFDEDB4B}" destId="{B8F0BB2E-0C9C-4254-9E06-B79A870BB5B2}" srcOrd="0" destOrd="0" presId="urn:microsoft.com/office/officeart/2005/8/layout/chevron1"/>
    <dgm:cxn modelId="{9D1AE23F-F521-45F3-9046-F3970FEBE6BB}" type="presParOf" srcId="{B6CC415A-0949-4DD0-9060-2E7ADFDEDB4B}" destId="{EA8CFB2C-ED65-4F7E-A024-D56939809252}" srcOrd="1" destOrd="0" presId="urn:microsoft.com/office/officeart/2005/8/layout/chevron1"/>
    <dgm:cxn modelId="{39AC6AC7-9637-421B-9FA1-CE0CC8A1AFC0}" type="presParOf" srcId="{B6CC415A-0949-4DD0-9060-2E7ADFDEDB4B}" destId="{D2EAA10D-1E04-4FE8-9019-11E1F96DBE8A}" srcOrd="2" destOrd="0" presId="urn:microsoft.com/office/officeart/2005/8/layout/chevron1"/>
    <dgm:cxn modelId="{2A4CBB19-3D06-4F92-9865-5FFFF1982045}" type="presParOf" srcId="{B6CC415A-0949-4DD0-9060-2E7ADFDEDB4B}" destId="{70C0BE7C-1F4A-48B7-AC37-5F5FE3A9E180}" srcOrd="3" destOrd="0" presId="urn:microsoft.com/office/officeart/2005/8/layout/chevron1"/>
    <dgm:cxn modelId="{29ED656A-4E2D-4ACB-A2C7-E658C386ECD4}" type="presParOf" srcId="{B6CC415A-0949-4DD0-9060-2E7ADFDEDB4B}" destId="{31476314-CC94-4CC5-986F-3D715669BA8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D6055B9-E476-406C-ADB5-51932BDC4D21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0E33719-45DB-4B03-8F1B-AEEE5350EB21}">
      <dgm:prSet phldrT="[Texto]" custT="1"/>
      <dgm:spPr/>
      <dgm:t>
        <a:bodyPr/>
        <a:lstStyle/>
        <a:p>
          <a:pPr algn="ctr"/>
          <a:r>
            <a:rPr lang="es-MX" sz="1200" dirty="0"/>
            <a:t>Máxima verosimilitud</a:t>
          </a:r>
          <a:endParaRPr lang="es-ES" sz="1200" dirty="0"/>
        </a:p>
      </dgm:t>
    </dgm:pt>
    <dgm:pt modelId="{C2DADBA2-11E8-4C17-87E9-E6CBCD6BBF53}" type="parTrans" cxnId="{F31DAFC9-9E0D-42D3-8545-19F232A0ADBC}">
      <dgm:prSet/>
      <dgm:spPr/>
      <dgm:t>
        <a:bodyPr/>
        <a:lstStyle/>
        <a:p>
          <a:pPr algn="ctr"/>
          <a:endParaRPr lang="es-ES" sz="1200"/>
        </a:p>
      </dgm:t>
    </dgm:pt>
    <dgm:pt modelId="{A057B91C-2BBB-4C37-B48F-EDDC38EC37E6}" type="sibTrans" cxnId="{F31DAFC9-9E0D-42D3-8545-19F232A0ADBC}">
      <dgm:prSet/>
      <dgm:spPr/>
      <dgm:t>
        <a:bodyPr/>
        <a:lstStyle/>
        <a:p>
          <a:pPr algn="ctr"/>
          <a:endParaRPr lang="es-ES" sz="1200"/>
        </a:p>
      </dgm:t>
    </dgm:pt>
    <dgm:pt modelId="{F3A39BBE-0AAA-474E-AD16-471472D1ECD0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s-MX" sz="1200" dirty="0"/>
            <a:t>1000 </a:t>
          </a:r>
          <a:r>
            <a:rPr lang="es-ES" sz="1200" dirty="0"/>
            <a:t>bootstraps</a:t>
          </a:r>
        </a:p>
      </dgm:t>
    </dgm:pt>
    <dgm:pt modelId="{A83F0C45-69DA-4BE5-BAA0-CE99FBE8114D}" type="parTrans" cxnId="{2FBB3AC9-316F-4154-943F-B497FF0594FE}">
      <dgm:prSet/>
      <dgm:spPr/>
      <dgm:t>
        <a:bodyPr/>
        <a:lstStyle/>
        <a:p>
          <a:pPr algn="ctr"/>
          <a:endParaRPr lang="es-ES" sz="1200"/>
        </a:p>
      </dgm:t>
    </dgm:pt>
    <dgm:pt modelId="{F55770ED-D3C5-4E8A-BAE4-98828DE469DD}" type="sibTrans" cxnId="{2FBB3AC9-316F-4154-943F-B497FF0594FE}">
      <dgm:prSet/>
      <dgm:spPr/>
      <dgm:t>
        <a:bodyPr/>
        <a:lstStyle/>
        <a:p>
          <a:pPr algn="ctr"/>
          <a:endParaRPr lang="es-ES" sz="1200"/>
        </a:p>
      </dgm:t>
    </dgm:pt>
    <dgm:pt modelId="{49E60EEC-29ED-477B-8F15-CC106274924B}">
      <dgm:prSet phldrT="[Texto]" custT="1"/>
      <dgm:spPr/>
      <dgm:t>
        <a:bodyPr/>
        <a:lstStyle/>
        <a:p>
          <a:pPr algn="ctr"/>
          <a:r>
            <a:rPr lang="es-MX" sz="1200" dirty="0"/>
            <a:t>T92+G</a:t>
          </a:r>
          <a:endParaRPr lang="es-ES" sz="1200" dirty="0"/>
        </a:p>
      </dgm:t>
    </dgm:pt>
    <dgm:pt modelId="{6DA063F2-41EE-4ACF-BFAF-0455880B4655}" type="parTrans" cxnId="{F64670D4-CECE-4E08-8479-6507F667D53E}">
      <dgm:prSet/>
      <dgm:spPr/>
      <dgm:t>
        <a:bodyPr/>
        <a:lstStyle/>
        <a:p>
          <a:endParaRPr lang="es-ES"/>
        </a:p>
      </dgm:t>
    </dgm:pt>
    <dgm:pt modelId="{619BD00D-9F4F-446F-9B6F-0F6A6BADEB32}" type="sibTrans" cxnId="{F64670D4-CECE-4E08-8479-6507F667D53E}">
      <dgm:prSet/>
      <dgm:spPr/>
      <dgm:t>
        <a:bodyPr/>
        <a:lstStyle/>
        <a:p>
          <a:endParaRPr lang="es-ES"/>
        </a:p>
      </dgm:t>
    </dgm:pt>
    <dgm:pt modelId="{B0381D5E-3693-4FFC-8EB9-5699AB017C87}" type="pres">
      <dgm:prSet presAssocID="{7D6055B9-E476-406C-ADB5-51932BDC4D21}" presName="linear" presStyleCnt="0">
        <dgm:presLayoutVars>
          <dgm:dir/>
          <dgm:animLvl val="lvl"/>
          <dgm:resizeHandles val="exact"/>
        </dgm:presLayoutVars>
      </dgm:prSet>
      <dgm:spPr/>
    </dgm:pt>
    <dgm:pt modelId="{147EAA45-1FDF-4C63-B7EF-1D072A64E994}" type="pres">
      <dgm:prSet presAssocID="{50E33719-45DB-4B03-8F1B-AEEE5350EB21}" presName="parentLin" presStyleCnt="0"/>
      <dgm:spPr/>
    </dgm:pt>
    <dgm:pt modelId="{8605CDD5-236C-4071-93E4-61684AE799AB}" type="pres">
      <dgm:prSet presAssocID="{50E33719-45DB-4B03-8F1B-AEEE5350EB21}" presName="parentLeftMargin" presStyleLbl="node1" presStyleIdx="0" presStyleCnt="3"/>
      <dgm:spPr/>
    </dgm:pt>
    <dgm:pt modelId="{DF981E99-7CEB-46DC-A38C-2E334FCF1125}" type="pres">
      <dgm:prSet presAssocID="{50E33719-45DB-4B03-8F1B-AEEE5350EB2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4BB9D9C-A2FF-4CDA-924E-4A513B831A50}" type="pres">
      <dgm:prSet presAssocID="{50E33719-45DB-4B03-8F1B-AEEE5350EB21}" presName="negativeSpace" presStyleCnt="0"/>
      <dgm:spPr/>
    </dgm:pt>
    <dgm:pt modelId="{01F95AF9-7445-4DEB-8633-427245E9A9FF}" type="pres">
      <dgm:prSet presAssocID="{50E33719-45DB-4B03-8F1B-AEEE5350EB21}" presName="childText" presStyleLbl="conFgAcc1" presStyleIdx="0" presStyleCnt="3">
        <dgm:presLayoutVars>
          <dgm:bulletEnabled val="1"/>
        </dgm:presLayoutVars>
      </dgm:prSet>
      <dgm:spPr/>
    </dgm:pt>
    <dgm:pt modelId="{EA9BAD18-4E04-465D-A0F0-3810680169B8}" type="pres">
      <dgm:prSet presAssocID="{A057B91C-2BBB-4C37-B48F-EDDC38EC37E6}" presName="spaceBetweenRectangles" presStyleCnt="0"/>
      <dgm:spPr/>
    </dgm:pt>
    <dgm:pt modelId="{7DE76C21-FDB5-4576-ADD9-386EBD33A898}" type="pres">
      <dgm:prSet presAssocID="{49E60EEC-29ED-477B-8F15-CC106274924B}" presName="parentLin" presStyleCnt="0"/>
      <dgm:spPr/>
    </dgm:pt>
    <dgm:pt modelId="{76A2419A-E058-424E-9CA6-172BAC0813DD}" type="pres">
      <dgm:prSet presAssocID="{49E60EEC-29ED-477B-8F15-CC106274924B}" presName="parentLeftMargin" presStyleLbl="node1" presStyleIdx="0" presStyleCnt="3"/>
      <dgm:spPr/>
    </dgm:pt>
    <dgm:pt modelId="{9331F18B-0171-4ED8-A9D3-D90B2427A594}" type="pres">
      <dgm:prSet presAssocID="{49E60EEC-29ED-477B-8F15-CC106274924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2B89D0C-2008-4DF6-8A52-D74B6553AB67}" type="pres">
      <dgm:prSet presAssocID="{49E60EEC-29ED-477B-8F15-CC106274924B}" presName="negativeSpace" presStyleCnt="0"/>
      <dgm:spPr/>
    </dgm:pt>
    <dgm:pt modelId="{F66FCD5A-2B78-4813-9E99-F0FFFBFCD322}" type="pres">
      <dgm:prSet presAssocID="{49E60EEC-29ED-477B-8F15-CC106274924B}" presName="childText" presStyleLbl="conFgAcc1" presStyleIdx="1" presStyleCnt="3">
        <dgm:presLayoutVars>
          <dgm:bulletEnabled val="1"/>
        </dgm:presLayoutVars>
      </dgm:prSet>
      <dgm:spPr/>
    </dgm:pt>
    <dgm:pt modelId="{9721315F-0166-41CB-92DB-04811CA5405A}" type="pres">
      <dgm:prSet presAssocID="{619BD00D-9F4F-446F-9B6F-0F6A6BADEB32}" presName="spaceBetweenRectangles" presStyleCnt="0"/>
      <dgm:spPr/>
    </dgm:pt>
    <dgm:pt modelId="{42AC7901-A014-4A81-AAA8-ED8E853838B5}" type="pres">
      <dgm:prSet presAssocID="{F3A39BBE-0AAA-474E-AD16-471472D1ECD0}" presName="parentLin" presStyleCnt="0"/>
      <dgm:spPr/>
    </dgm:pt>
    <dgm:pt modelId="{DFC64685-0B3E-4AF7-B406-E39A8A87D2E8}" type="pres">
      <dgm:prSet presAssocID="{F3A39BBE-0AAA-474E-AD16-471472D1ECD0}" presName="parentLeftMargin" presStyleLbl="node1" presStyleIdx="1" presStyleCnt="3"/>
      <dgm:spPr/>
    </dgm:pt>
    <dgm:pt modelId="{551E25BD-9F24-4B56-8523-DF5B2AD652ED}" type="pres">
      <dgm:prSet presAssocID="{F3A39BBE-0AAA-474E-AD16-471472D1ECD0}" presName="parentText" presStyleLbl="node1" presStyleIdx="2" presStyleCnt="3" custLinFactNeighborX="-1098" custLinFactNeighborY="60">
        <dgm:presLayoutVars>
          <dgm:chMax val="0"/>
          <dgm:bulletEnabled val="1"/>
        </dgm:presLayoutVars>
      </dgm:prSet>
      <dgm:spPr/>
    </dgm:pt>
    <dgm:pt modelId="{AEC70678-75A7-42D9-ADEF-4ED69C7C1939}" type="pres">
      <dgm:prSet presAssocID="{F3A39BBE-0AAA-474E-AD16-471472D1ECD0}" presName="negativeSpace" presStyleCnt="0"/>
      <dgm:spPr/>
    </dgm:pt>
    <dgm:pt modelId="{E5377C95-E996-421D-BA32-BAD4DD1149AC}" type="pres">
      <dgm:prSet presAssocID="{F3A39BBE-0AAA-474E-AD16-471472D1ECD0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accent1">
              <a:lumMod val="75000"/>
            </a:schemeClr>
          </a:solidFill>
        </a:ln>
      </dgm:spPr>
    </dgm:pt>
  </dgm:ptLst>
  <dgm:cxnLst>
    <dgm:cxn modelId="{604F1277-D621-41D3-9F49-A5039FD3E9E9}" type="presOf" srcId="{7D6055B9-E476-406C-ADB5-51932BDC4D21}" destId="{B0381D5E-3693-4FFC-8EB9-5699AB017C87}" srcOrd="0" destOrd="0" presId="urn:microsoft.com/office/officeart/2005/8/layout/list1"/>
    <dgm:cxn modelId="{2C2D9F58-4FEF-4972-8BAE-E8FFDE0B6E3B}" type="presOf" srcId="{49E60EEC-29ED-477B-8F15-CC106274924B}" destId="{76A2419A-E058-424E-9CA6-172BAC0813DD}" srcOrd="0" destOrd="0" presId="urn:microsoft.com/office/officeart/2005/8/layout/list1"/>
    <dgm:cxn modelId="{51AE135A-858B-4F64-9D49-1D1013C7F26D}" type="presOf" srcId="{50E33719-45DB-4B03-8F1B-AEEE5350EB21}" destId="{DF981E99-7CEB-46DC-A38C-2E334FCF1125}" srcOrd="1" destOrd="0" presId="urn:microsoft.com/office/officeart/2005/8/layout/list1"/>
    <dgm:cxn modelId="{CBCE4A8A-6200-4997-BDEC-032AF075F386}" type="presOf" srcId="{F3A39BBE-0AAA-474E-AD16-471472D1ECD0}" destId="{551E25BD-9F24-4B56-8523-DF5B2AD652ED}" srcOrd="1" destOrd="0" presId="urn:microsoft.com/office/officeart/2005/8/layout/list1"/>
    <dgm:cxn modelId="{20C8C994-A5E5-4655-AABA-AB482B8D4399}" type="presOf" srcId="{49E60EEC-29ED-477B-8F15-CC106274924B}" destId="{9331F18B-0171-4ED8-A9D3-D90B2427A594}" srcOrd="1" destOrd="0" presId="urn:microsoft.com/office/officeart/2005/8/layout/list1"/>
    <dgm:cxn modelId="{FD2458A6-8396-4B93-BF5E-898F0D6FA6DE}" type="presOf" srcId="{50E33719-45DB-4B03-8F1B-AEEE5350EB21}" destId="{8605CDD5-236C-4071-93E4-61684AE799AB}" srcOrd="0" destOrd="0" presId="urn:microsoft.com/office/officeart/2005/8/layout/list1"/>
    <dgm:cxn modelId="{2FBB3AC9-316F-4154-943F-B497FF0594FE}" srcId="{7D6055B9-E476-406C-ADB5-51932BDC4D21}" destId="{F3A39BBE-0AAA-474E-AD16-471472D1ECD0}" srcOrd="2" destOrd="0" parTransId="{A83F0C45-69DA-4BE5-BAA0-CE99FBE8114D}" sibTransId="{F55770ED-D3C5-4E8A-BAE4-98828DE469DD}"/>
    <dgm:cxn modelId="{F31DAFC9-9E0D-42D3-8545-19F232A0ADBC}" srcId="{7D6055B9-E476-406C-ADB5-51932BDC4D21}" destId="{50E33719-45DB-4B03-8F1B-AEEE5350EB21}" srcOrd="0" destOrd="0" parTransId="{C2DADBA2-11E8-4C17-87E9-E6CBCD6BBF53}" sibTransId="{A057B91C-2BBB-4C37-B48F-EDDC38EC37E6}"/>
    <dgm:cxn modelId="{F64670D4-CECE-4E08-8479-6507F667D53E}" srcId="{7D6055B9-E476-406C-ADB5-51932BDC4D21}" destId="{49E60EEC-29ED-477B-8F15-CC106274924B}" srcOrd="1" destOrd="0" parTransId="{6DA063F2-41EE-4ACF-BFAF-0455880B4655}" sibTransId="{619BD00D-9F4F-446F-9B6F-0F6A6BADEB32}"/>
    <dgm:cxn modelId="{6F5465E1-1093-4070-A37F-EF5E216E782E}" type="presOf" srcId="{F3A39BBE-0AAA-474E-AD16-471472D1ECD0}" destId="{DFC64685-0B3E-4AF7-B406-E39A8A87D2E8}" srcOrd="0" destOrd="0" presId="urn:microsoft.com/office/officeart/2005/8/layout/list1"/>
    <dgm:cxn modelId="{E5100509-1A4A-4EF4-BB2F-87C9B996C4E0}" type="presParOf" srcId="{B0381D5E-3693-4FFC-8EB9-5699AB017C87}" destId="{147EAA45-1FDF-4C63-B7EF-1D072A64E994}" srcOrd="0" destOrd="0" presId="urn:microsoft.com/office/officeart/2005/8/layout/list1"/>
    <dgm:cxn modelId="{B3D659AD-C6E1-409F-BB3C-6E9FE6768413}" type="presParOf" srcId="{147EAA45-1FDF-4C63-B7EF-1D072A64E994}" destId="{8605CDD5-236C-4071-93E4-61684AE799AB}" srcOrd="0" destOrd="0" presId="urn:microsoft.com/office/officeart/2005/8/layout/list1"/>
    <dgm:cxn modelId="{5A41C100-0A42-44D8-9A2E-E95D2249C6FA}" type="presParOf" srcId="{147EAA45-1FDF-4C63-B7EF-1D072A64E994}" destId="{DF981E99-7CEB-46DC-A38C-2E334FCF1125}" srcOrd="1" destOrd="0" presId="urn:microsoft.com/office/officeart/2005/8/layout/list1"/>
    <dgm:cxn modelId="{3DDBBE93-34B0-4D62-9BC5-FFD7AECABF10}" type="presParOf" srcId="{B0381D5E-3693-4FFC-8EB9-5699AB017C87}" destId="{F4BB9D9C-A2FF-4CDA-924E-4A513B831A50}" srcOrd="1" destOrd="0" presId="urn:microsoft.com/office/officeart/2005/8/layout/list1"/>
    <dgm:cxn modelId="{775E76AD-6712-44F9-AA45-D146B1DE5BEC}" type="presParOf" srcId="{B0381D5E-3693-4FFC-8EB9-5699AB017C87}" destId="{01F95AF9-7445-4DEB-8633-427245E9A9FF}" srcOrd="2" destOrd="0" presId="urn:microsoft.com/office/officeart/2005/8/layout/list1"/>
    <dgm:cxn modelId="{27AC3C45-5941-4B12-89ED-93FC563A5881}" type="presParOf" srcId="{B0381D5E-3693-4FFC-8EB9-5699AB017C87}" destId="{EA9BAD18-4E04-465D-A0F0-3810680169B8}" srcOrd="3" destOrd="0" presId="urn:microsoft.com/office/officeart/2005/8/layout/list1"/>
    <dgm:cxn modelId="{531BCE1B-8CA5-46C2-800C-20BC4FF97BAF}" type="presParOf" srcId="{B0381D5E-3693-4FFC-8EB9-5699AB017C87}" destId="{7DE76C21-FDB5-4576-ADD9-386EBD33A898}" srcOrd="4" destOrd="0" presId="urn:microsoft.com/office/officeart/2005/8/layout/list1"/>
    <dgm:cxn modelId="{3B4B1028-B889-4EE5-8E46-C144E456F35F}" type="presParOf" srcId="{7DE76C21-FDB5-4576-ADD9-386EBD33A898}" destId="{76A2419A-E058-424E-9CA6-172BAC0813DD}" srcOrd="0" destOrd="0" presId="urn:microsoft.com/office/officeart/2005/8/layout/list1"/>
    <dgm:cxn modelId="{619B5A92-28DF-4AE3-8950-D9C6FAA54A09}" type="presParOf" srcId="{7DE76C21-FDB5-4576-ADD9-386EBD33A898}" destId="{9331F18B-0171-4ED8-A9D3-D90B2427A594}" srcOrd="1" destOrd="0" presId="urn:microsoft.com/office/officeart/2005/8/layout/list1"/>
    <dgm:cxn modelId="{76FF8ACA-20C2-43D8-AE31-70494F32F8C3}" type="presParOf" srcId="{B0381D5E-3693-4FFC-8EB9-5699AB017C87}" destId="{92B89D0C-2008-4DF6-8A52-D74B6553AB67}" srcOrd="5" destOrd="0" presId="urn:microsoft.com/office/officeart/2005/8/layout/list1"/>
    <dgm:cxn modelId="{464D41C6-D915-4C50-A3DA-E9D83B60DCCB}" type="presParOf" srcId="{B0381D5E-3693-4FFC-8EB9-5699AB017C87}" destId="{F66FCD5A-2B78-4813-9E99-F0FFFBFCD322}" srcOrd="6" destOrd="0" presId="urn:microsoft.com/office/officeart/2005/8/layout/list1"/>
    <dgm:cxn modelId="{8E2E555E-363A-49E4-AB8B-592A0F269EF2}" type="presParOf" srcId="{B0381D5E-3693-4FFC-8EB9-5699AB017C87}" destId="{9721315F-0166-41CB-92DB-04811CA5405A}" srcOrd="7" destOrd="0" presId="urn:microsoft.com/office/officeart/2005/8/layout/list1"/>
    <dgm:cxn modelId="{0123042C-4A9F-44A6-8D26-5846BEFEF4C3}" type="presParOf" srcId="{B0381D5E-3693-4FFC-8EB9-5699AB017C87}" destId="{42AC7901-A014-4A81-AAA8-ED8E853838B5}" srcOrd="8" destOrd="0" presId="urn:microsoft.com/office/officeart/2005/8/layout/list1"/>
    <dgm:cxn modelId="{B17288A3-92F1-41A4-B761-D0CECD8D7922}" type="presParOf" srcId="{42AC7901-A014-4A81-AAA8-ED8E853838B5}" destId="{DFC64685-0B3E-4AF7-B406-E39A8A87D2E8}" srcOrd="0" destOrd="0" presId="urn:microsoft.com/office/officeart/2005/8/layout/list1"/>
    <dgm:cxn modelId="{8FF44570-940D-4FA6-9E73-885B049EEAB0}" type="presParOf" srcId="{42AC7901-A014-4A81-AAA8-ED8E853838B5}" destId="{551E25BD-9F24-4B56-8523-DF5B2AD652ED}" srcOrd="1" destOrd="0" presId="urn:microsoft.com/office/officeart/2005/8/layout/list1"/>
    <dgm:cxn modelId="{6828F006-58CA-40CF-B306-5AE3051927A0}" type="presParOf" srcId="{B0381D5E-3693-4FFC-8EB9-5699AB017C87}" destId="{AEC70678-75A7-42D9-ADEF-4ED69C7C1939}" srcOrd="9" destOrd="0" presId="urn:microsoft.com/office/officeart/2005/8/layout/list1"/>
    <dgm:cxn modelId="{92BE7EDA-C37A-44CF-9F34-FD1BCCFDFB07}" type="presParOf" srcId="{B0381D5E-3693-4FFC-8EB9-5699AB017C87}" destId="{E5377C95-E996-421D-BA32-BAD4DD1149A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A0842-B0AF-4819-8D88-5A716513F76E}">
      <dsp:nvSpPr>
        <dsp:cNvPr id="0" name=""/>
        <dsp:cNvSpPr/>
      </dsp:nvSpPr>
      <dsp:spPr>
        <a:xfrm>
          <a:off x="0" y="213123"/>
          <a:ext cx="214629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92116-ADC2-478E-A727-C985C8255362}">
      <dsp:nvSpPr>
        <dsp:cNvPr id="0" name=""/>
        <dsp:cNvSpPr/>
      </dsp:nvSpPr>
      <dsp:spPr>
        <a:xfrm>
          <a:off x="154342" y="37219"/>
          <a:ext cx="1502406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787" tIns="0" rIns="567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Fiebre</a:t>
          </a:r>
          <a:endParaRPr lang="es-ES" sz="1400" kern="1200" dirty="0"/>
        </a:p>
      </dsp:txBody>
      <dsp:txXfrm>
        <a:off x="171635" y="54512"/>
        <a:ext cx="1467820" cy="319654"/>
      </dsp:txXfrm>
    </dsp:sp>
    <dsp:sp modelId="{E6006E5E-A4EA-40AE-8A9D-C6C958ADA2A0}">
      <dsp:nvSpPr>
        <dsp:cNvPr id="0" name=""/>
        <dsp:cNvSpPr/>
      </dsp:nvSpPr>
      <dsp:spPr>
        <a:xfrm>
          <a:off x="0" y="743104"/>
          <a:ext cx="214629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4EDD2-F491-457A-BD6A-01B789334F33}">
      <dsp:nvSpPr>
        <dsp:cNvPr id="0" name=""/>
        <dsp:cNvSpPr/>
      </dsp:nvSpPr>
      <dsp:spPr>
        <a:xfrm>
          <a:off x="107877" y="567079"/>
          <a:ext cx="1502406" cy="354240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787" tIns="0" rIns="567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Anemia</a:t>
          </a:r>
          <a:endParaRPr lang="es-ES" sz="1400" kern="1200" dirty="0"/>
        </a:p>
      </dsp:txBody>
      <dsp:txXfrm>
        <a:off x="125170" y="584372"/>
        <a:ext cx="1467820" cy="319654"/>
      </dsp:txXfrm>
    </dsp:sp>
    <dsp:sp modelId="{19A42CBF-F870-46BA-8F72-596A2A25E471}">
      <dsp:nvSpPr>
        <dsp:cNvPr id="0" name=""/>
        <dsp:cNvSpPr/>
      </dsp:nvSpPr>
      <dsp:spPr>
        <a:xfrm>
          <a:off x="0" y="1288930"/>
          <a:ext cx="214629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702B8-239D-4C76-B755-62B3B72B7CE6}">
      <dsp:nvSpPr>
        <dsp:cNvPr id="0" name=""/>
        <dsp:cNvSpPr/>
      </dsp:nvSpPr>
      <dsp:spPr>
        <a:xfrm>
          <a:off x="107314" y="1111810"/>
          <a:ext cx="1502406" cy="354240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787" tIns="0" rIns="567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 Ictericia</a:t>
          </a:r>
          <a:endParaRPr lang="es-ES" sz="1400" kern="1200" dirty="0"/>
        </a:p>
      </dsp:txBody>
      <dsp:txXfrm>
        <a:off x="124607" y="1129103"/>
        <a:ext cx="1467820" cy="319654"/>
      </dsp:txXfrm>
    </dsp:sp>
    <dsp:sp modelId="{4D545F30-7622-4E38-8C48-6F8B4FE728F6}">
      <dsp:nvSpPr>
        <dsp:cNvPr id="0" name=""/>
        <dsp:cNvSpPr/>
      </dsp:nvSpPr>
      <dsp:spPr>
        <a:xfrm>
          <a:off x="0" y="1833249"/>
          <a:ext cx="214629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5FD3C-2749-4081-8BD4-5A12B35787F5}">
      <dsp:nvSpPr>
        <dsp:cNvPr id="0" name=""/>
        <dsp:cNvSpPr/>
      </dsp:nvSpPr>
      <dsp:spPr>
        <a:xfrm>
          <a:off x="107314" y="1656130"/>
          <a:ext cx="1502406" cy="354240"/>
        </a:xfrm>
        <a:prstGeom prst="roundRect">
          <a:avLst/>
        </a:prstGeom>
        <a:solidFill>
          <a:schemeClr val="accent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787" tIns="0" rIns="567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Hemoglobinuria</a:t>
          </a:r>
        </a:p>
      </dsp:txBody>
      <dsp:txXfrm>
        <a:off x="124607" y="1673423"/>
        <a:ext cx="1467820" cy="3196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DFDA3-0650-4B8E-AF9A-2B93CAA113BA}">
      <dsp:nvSpPr>
        <dsp:cNvPr id="0" name=""/>
        <dsp:cNvSpPr/>
      </dsp:nvSpPr>
      <dsp:spPr>
        <a:xfrm>
          <a:off x="1272280" y="306"/>
          <a:ext cx="1610526" cy="6266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Calibri" panose="020F0502020204030204" pitchFamily="34" charset="0"/>
              <a:cs typeface="Calibri" panose="020F0502020204030204" pitchFamily="34" charset="0"/>
            </a:rPr>
            <a:t>16 hembras</a:t>
          </a:r>
          <a:endParaRPr lang="es-E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Calibri" panose="020F0502020204030204" pitchFamily="34" charset="0"/>
              <a:cs typeface="Calibri" panose="020F0502020204030204" pitchFamily="34" charset="0"/>
            </a:rPr>
            <a:t>4 machos</a:t>
          </a:r>
          <a:endParaRPr lang="es-E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72280" y="78643"/>
        <a:ext cx="1375516" cy="470019"/>
      </dsp:txXfrm>
    </dsp:sp>
    <dsp:sp modelId="{F34E4C22-AB81-4E00-BEDD-495FACEDAFFD}">
      <dsp:nvSpPr>
        <dsp:cNvPr id="0" name=""/>
        <dsp:cNvSpPr/>
      </dsp:nvSpPr>
      <dsp:spPr>
        <a:xfrm>
          <a:off x="19741" y="306"/>
          <a:ext cx="1270898" cy="6266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Calibri" panose="020F0502020204030204" pitchFamily="34" charset="0"/>
              <a:cs typeface="Calibri" panose="020F0502020204030204" pitchFamily="34" charset="0"/>
            </a:rPr>
            <a:t>20 especímenes</a:t>
          </a:r>
          <a:endParaRPr lang="es-E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334" y="30899"/>
        <a:ext cx="1209712" cy="5655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95AF9-7445-4DEB-8633-427245E9A9FF}">
      <dsp:nvSpPr>
        <dsp:cNvPr id="0" name=""/>
        <dsp:cNvSpPr/>
      </dsp:nvSpPr>
      <dsp:spPr>
        <a:xfrm>
          <a:off x="0" y="666140"/>
          <a:ext cx="275461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81E99-7CEB-46DC-A38C-2E334FCF1125}">
      <dsp:nvSpPr>
        <dsp:cNvPr id="0" name=""/>
        <dsp:cNvSpPr/>
      </dsp:nvSpPr>
      <dsp:spPr>
        <a:xfrm>
          <a:off x="137730" y="459500"/>
          <a:ext cx="1928231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883" tIns="0" rIns="7288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Claves entomológicas</a:t>
          </a:r>
          <a:endParaRPr lang="es-ES" sz="1400" kern="1200" dirty="0"/>
        </a:p>
      </dsp:txBody>
      <dsp:txXfrm>
        <a:off x="157905" y="479675"/>
        <a:ext cx="1887881" cy="372930"/>
      </dsp:txXfrm>
    </dsp:sp>
    <dsp:sp modelId="{E5377C95-E996-421D-BA32-BAD4DD1149AC}">
      <dsp:nvSpPr>
        <dsp:cNvPr id="0" name=""/>
        <dsp:cNvSpPr/>
      </dsp:nvSpPr>
      <dsp:spPr>
        <a:xfrm>
          <a:off x="0" y="1301180"/>
          <a:ext cx="275461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E25BD-9F24-4B56-8523-DF5B2AD652ED}">
      <dsp:nvSpPr>
        <dsp:cNvPr id="0" name=""/>
        <dsp:cNvSpPr/>
      </dsp:nvSpPr>
      <dsp:spPr>
        <a:xfrm>
          <a:off x="137730" y="1094540"/>
          <a:ext cx="1928231" cy="41328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883" tIns="0" rIns="7288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Guía de identificación de especies</a:t>
          </a:r>
          <a:endParaRPr lang="es-ES" sz="1400" kern="1200" dirty="0"/>
        </a:p>
      </dsp:txBody>
      <dsp:txXfrm>
        <a:off x="157905" y="1114715"/>
        <a:ext cx="1887881" cy="3729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2871F-D4D8-4832-A841-EDDF39C2B135}">
      <dsp:nvSpPr>
        <dsp:cNvPr id="0" name=""/>
        <dsp:cNvSpPr/>
      </dsp:nvSpPr>
      <dsp:spPr>
        <a:xfrm>
          <a:off x="1766134" y="0"/>
          <a:ext cx="1635870" cy="163611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998E8-5246-4D73-A05A-8BFA1607110B}">
      <dsp:nvSpPr>
        <dsp:cNvPr id="0" name=""/>
        <dsp:cNvSpPr/>
      </dsp:nvSpPr>
      <dsp:spPr>
        <a:xfrm>
          <a:off x="2127715" y="590688"/>
          <a:ext cx="909021" cy="454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Falta de pureza en ADN de garrapatas</a:t>
          </a:r>
          <a:endParaRPr lang="es-ES" sz="800" kern="1200" dirty="0"/>
        </a:p>
      </dsp:txBody>
      <dsp:txXfrm>
        <a:off x="2127715" y="590688"/>
        <a:ext cx="909021" cy="454402"/>
      </dsp:txXfrm>
    </dsp:sp>
    <dsp:sp modelId="{7C60D9E4-603E-41E8-8782-18BFEC41BCE6}">
      <dsp:nvSpPr>
        <dsp:cNvPr id="0" name=""/>
        <dsp:cNvSpPr/>
      </dsp:nvSpPr>
      <dsp:spPr>
        <a:xfrm>
          <a:off x="1311777" y="940071"/>
          <a:ext cx="1635870" cy="163611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A12E1-E5E8-438E-8F41-D7E76E3185B3}">
      <dsp:nvSpPr>
        <dsp:cNvPr id="0" name=""/>
        <dsp:cNvSpPr/>
      </dsp:nvSpPr>
      <dsp:spPr>
        <a:xfrm>
          <a:off x="1675201" y="1536198"/>
          <a:ext cx="909021" cy="454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 calidad del ADN necesaria para la PCR suele ser muy alta</a:t>
          </a:r>
          <a:endParaRPr lang="es-ES" sz="800" kern="1200" dirty="0"/>
        </a:p>
      </dsp:txBody>
      <dsp:txXfrm>
        <a:off x="1675201" y="1536198"/>
        <a:ext cx="909021" cy="454402"/>
      </dsp:txXfrm>
    </dsp:sp>
    <dsp:sp modelId="{77A76EC4-C951-4678-B006-80ABD906F16F}">
      <dsp:nvSpPr>
        <dsp:cNvPr id="0" name=""/>
        <dsp:cNvSpPr/>
      </dsp:nvSpPr>
      <dsp:spPr>
        <a:xfrm>
          <a:off x="1882565" y="1992639"/>
          <a:ext cx="1405466" cy="140602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3E497-1F00-4924-B99E-9EFFD0DC3DAF}">
      <dsp:nvSpPr>
        <dsp:cNvPr id="0" name=""/>
        <dsp:cNvSpPr/>
      </dsp:nvSpPr>
      <dsp:spPr>
        <a:xfrm>
          <a:off x="2129865" y="2483067"/>
          <a:ext cx="909021" cy="454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Libre de contaminación por proteínas, ARN o polisacáridos que puedan inhibir la reacción</a:t>
          </a:r>
          <a:endParaRPr lang="es-ES" sz="800" kern="1200" dirty="0"/>
        </a:p>
      </dsp:txBody>
      <dsp:txXfrm>
        <a:off x="2129865" y="2483067"/>
        <a:ext cx="909021" cy="4544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7B11B-A71B-421E-894C-8A09EEA7FC0D}">
      <dsp:nvSpPr>
        <dsp:cNvPr id="0" name=""/>
        <dsp:cNvSpPr/>
      </dsp:nvSpPr>
      <dsp:spPr>
        <a:xfrm>
          <a:off x="0" y="0"/>
          <a:ext cx="1348240" cy="326076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Calibri" panose="020F0502020204030204" pitchFamily="34" charset="0"/>
              <a:cs typeface="Calibri" panose="020F0502020204030204" pitchFamily="34" charset="0"/>
            </a:rPr>
            <a:t>2 departamentos del Altiplano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s-MX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Colombia</a:t>
          </a:r>
          <a:r>
            <a:rPr lang="es-MX" sz="1200" kern="12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s-E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0"/>
        <a:ext cx="1348240" cy="978228"/>
      </dsp:txXfrm>
    </dsp:sp>
    <dsp:sp modelId="{66994EEC-2DE2-4126-8E8C-750CC23D56E5}">
      <dsp:nvSpPr>
        <dsp:cNvPr id="0" name=""/>
        <dsp:cNvSpPr/>
      </dsp:nvSpPr>
      <dsp:spPr>
        <a:xfrm>
          <a:off x="136225" y="1017608"/>
          <a:ext cx="1078592" cy="21194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Única </a:t>
          </a:r>
          <a:r>
            <a:rPr lang="es-MX" sz="1200" kern="1200" dirty="0">
              <a:latin typeface="Calibri" panose="020F0502020204030204" pitchFamily="34" charset="0"/>
              <a:cs typeface="Calibri" panose="020F0502020204030204" pitchFamily="34" charset="0"/>
            </a:rPr>
            <a:t>especie colectada e identificada en todos sus estadios (Vecino et al., 2010).</a:t>
          </a:r>
          <a:endParaRPr lang="es-E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7816" y="1049199"/>
        <a:ext cx="1015410" cy="2056312"/>
      </dsp:txXfrm>
    </dsp:sp>
    <dsp:sp modelId="{0C662217-4379-4989-BA4E-C680DC1E51C0}">
      <dsp:nvSpPr>
        <dsp:cNvPr id="0" name=""/>
        <dsp:cNvSpPr/>
      </dsp:nvSpPr>
      <dsp:spPr>
        <a:xfrm>
          <a:off x="1450760" y="0"/>
          <a:ext cx="1348240" cy="326076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Santo Domingo de los Tsáchilas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s-ES" sz="12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Ecuador</a:t>
          </a:r>
          <a:r>
            <a:rPr lang="es-ES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 </a:t>
          </a:r>
          <a:endParaRPr lang="es-E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50760" y="0"/>
        <a:ext cx="1348240" cy="978228"/>
      </dsp:txXfrm>
    </dsp:sp>
    <dsp:sp modelId="{8963DD7E-4BDF-4730-873E-22BA4979718E}">
      <dsp:nvSpPr>
        <dsp:cNvPr id="0" name=""/>
        <dsp:cNvSpPr/>
      </dsp:nvSpPr>
      <dsp:spPr>
        <a:xfrm>
          <a:off x="1585584" y="978228"/>
          <a:ext cx="1078592" cy="211949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 </a:t>
          </a:r>
          <a:r>
            <a:rPr lang="es-ES" sz="12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principal</a:t>
          </a:r>
          <a:r>
            <a:rPr lang="es-ES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especie de garrapata </a:t>
          </a:r>
          <a:r>
            <a:rPr lang="es-ES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que infesta al ganado en la zona, registrada en 83% de las fincas muestreadas (Maya-Delgado et al., 2020)</a:t>
          </a:r>
          <a:endParaRPr lang="es-E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17175" y="1009819"/>
        <a:ext cx="1015410" cy="205631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55FBE-0E4B-4751-BF10-6D2773034414}">
      <dsp:nvSpPr>
        <dsp:cNvPr id="0" name=""/>
        <dsp:cNvSpPr/>
      </dsp:nvSpPr>
      <dsp:spPr>
        <a:xfrm>
          <a:off x="1805831" y="0"/>
          <a:ext cx="1947946" cy="194824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7A3D3-5D4A-4880-9D04-BAFA1438C61E}">
      <dsp:nvSpPr>
        <dsp:cNvPr id="0" name=""/>
        <dsp:cNvSpPr/>
      </dsp:nvSpPr>
      <dsp:spPr>
        <a:xfrm>
          <a:off x="2236391" y="703374"/>
          <a:ext cx="1082436" cy="541088"/>
        </a:xfrm>
        <a:prstGeom prst="rect">
          <a:avLst/>
        </a:prstGeom>
        <a:noFill/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Identificación de especies</a:t>
          </a:r>
          <a:endParaRPr lang="es-ES" sz="1000" kern="1200" dirty="0"/>
        </a:p>
      </dsp:txBody>
      <dsp:txXfrm>
        <a:off x="2236391" y="703374"/>
        <a:ext cx="1082436" cy="541088"/>
      </dsp:txXfrm>
    </dsp:sp>
    <dsp:sp modelId="{B32A63AC-3537-4DD0-AC4E-F4D1F193F62B}">
      <dsp:nvSpPr>
        <dsp:cNvPr id="0" name=""/>
        <dsp:cNvSpPr/>
      </dsp:nvSpPr>
      <dsp:spPr>
        <a:xfrm>
          <a:off x="1264795" y="1119410"/>
          <a:ext cx="1947946" cy="194824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EBB348-271F-4527-BCEF-3BAF6791DD35}">
      <dsp:nvSpPr>
        <dsp:cNvPr id="0" name=""/>
        <dsp:cNvSpPr/>
      </dsp:nvSpPr>
      <dsp:spPr>
        <a:xfrm>
          <a:off x="1697551" y="1829260"/>
          <a:ext cx="1082436" cy="541088"/>
        </a:xfrm>
        <a:prstGeom prst="rect">
          <a:avLst/>
        </a:prstGeom>
        <a:noFill/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Para implementar estrategias de control </a:t>
          </a:r>
          <a:endParaRPr lang="es-ES" sz="1000" kern="1200" dirty="0"/>
        </a:p>
      </dsp:txBody>
      <dsp:txXfrm>
        <a:off x="1697551" y="1829260"/>
        <a:ext cx="1082436" cy="541088"/>
      </dsp:txXfrm>
    </dsp:sp>
    <dsp:sp modelId="{38579AE0-84FE-4EC4-AE8E-FA300D860744}">
      <dsp:nvSpPr>
        <dsp:cNvPr id="0" name=""/>
        <dsp:cNvSpPr/>
      </dsp:nvSpPr>
      <dsp:spPr>
        <a:xfrm>
          <a:off x="1944473" y="2372777"/>
          <a:ext cx="1673587" cy="167425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A01F2-7F24-4BBC-AFCE-5184B2BBEF00}">
      <dsp:nvSpPr>
        <dsp:cNvPr id="0" name=""/>
        <dsp:cNvSpPr/>
      </dsp:nvSpPr>
      <dsp:spPr>
        <a:xfrm>
          <a:off x="2238952" y="2956764"/>
          <a:ext cx="1082436" cy="541088"/>
        </a:xfrm>
        <a:prstGeom prst="rect">
          <a:avLst/>
        </a:prstGeom>
        <a:noFill/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Porque deben adaptarse a la ecología de la especie </a:t>
          </a:r>
          <a:endParaRPr lang="es-ES" sz="1000" kern="1200" dirty="0"/>
        </a:p>
      </dsp:txBody>
      <dsp:txXfrm>
        <a:off x="2238952" y="2956764"/>
        <a:ext cx="1082436" cy="54108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A1B5F-D3D1-4273-919D-A2DC9796820C}">
      <dsp:nvSpPr>
        <dsp:cNvPr id="0" name=""/>
        <dsp:cNvSpPr/>
      </dsp:nvSpPr>
      <dsp:spPr>
        <a:xfrm>
          <a:off x="0" y="0"/>
          <a:ext cx="1681465" cy="157164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Argentina</a:t>
          </a:r>
          <a:endParaRPr lang="es-ES" sz="1200" b="1" kern="1200" dirty="0"/>
        </a:p>
      </dsp:txBody>
      <dsp:txXfrm>
        <a:off x="0" y="0"/>
        <a:ext cx="1681465" cy="471493"/>
      </dsp:txXfrm>
    </dsp:sp>
    <dsp:sp modelId="{76378226-B0BA-4151-90FD-C5447ACF8AC8}">
      <dsp:nvSpPr>
        <dsp:cNvPr id="0" name=""/>
        <dsp:cNvSpPr/>
      </dsp:nvSpPr>
      <dsp:spPr>
        <a:xfrm>
          <a:off x="168793" y="471493"/>
          <a:ext cx="1345172" cy="1021568"/>
        </a:xfrm>
        <a:prstGeom prst="roundRect">
          <a:avLst>
            <a:gd name="adj" fmla="val 10000"/>
          </a:avLst>
        </a:prstGeom>
        <a:solidFill>
          <a:srgbClr val="4CC8C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54.7% </a:t>
          </a:r>
          <a:r>
            <a:rPr lang="es-ES" sz="1050" b="1" i="1" kern="1200" dirty="0"/>
            <a:t>B. bigemina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 27.3% </a:t>
          </a:r>
          <a:r>
            <a:rPr lang="es-ES" sz="1050" i="1" kern="1200" dirty="0"/>
            <a:t>B. bovis</a:t>
          </a:r>
          <a:endParaRPr lang="es-ES" sz="1050" kern="1200" dirty="0"/>
        </a:p>
      </dsp:txBody>
      <dsp:txXfrm>
        <a:off x="198714" y="501414"/>
        <a:ext cx="1285330" cy="961726"/>
      </dsp:txXfrm>
    </dsp:sp>
    <dsp:sp modelId="{0F8B7757-9B3D-42EA-A4EC-6A5FF3281D66}">
      <dsp:nvSpPr>
        <dsp:cNvPr id="0" name=""/>
        <dsp:cNvSpPr/>
      </dsp:nvSpPr>
      <dsp:spPr>
        <a:xfrm>
          <a:off x="1808221" y="0"/>
          <a:ext cx="1681465" cy="157164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Brasil</a:t>
          </a:r>
          <a:endParaRPr lang="es-ES" sz="1200" b="1" kern="1200" dirty="0"/>
        </a:p>
      </dsp:txBody>
      <dsp:txXfrm>
        <a:off x="1808221" y="0"/>
        <a:ext cx="1681465" cy="471493"/>
      </dsp:txXfrm>
    </dsp:sp>
    <dsp:sp modelId="{6FD74165-8E4A-4D35-9B7A-AEA4D3E1C734}">
      <dsp:nvSpPr>
        <dsp:cNvPr id="0" name=""/>
        <dsp:cNvSpPr/>
      </dsp:nvSpPr>
      <dsp:spPr>
        <a:xfrm>
          <a:off x="1976368" y="471493"/>
          <a:ext cx="1345172" cy="1021568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34% </a:t>
          </a:r>
          <a:r>
            <a:rPr lang="es-ES" sz="1050" b="1" i="1" kern="1200" dirty="0"/>
            <a:t>B. bigemina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20.4% </a:t>
          </a:r>
          <a:r>
            <a:rPr lang="es-ES" sz="1050" i="1" kern="1200" dirty="0"/>
            <a:t>B. bovis</a:t>
          </a:r>
          <a:endParaRPr lang="es-ES" sz="1050" kern="1200" dirty="0"/>
        </a:p>
      </dsp:txBody>
      <dsp:txXfrm>
        <a:off x="2006289" y="501414"/>
        <a:ext cx="1285330" cy="961726"/>
      </dsp:txXfrm>
    </dsp:sp>
    <dsp:sp modelId="{92A5CFA1-6916-443D-885D-4BB8CFAC8702}">
      <dsp:nvSpPr>
        <dsp:cNvPr id="0" name=""/>
        <dsp:cNvSpPr/>
      </dsp:nvSpPr>
      <dsp:spPr>
        <a:xfrm>
          <a:off x="3616443" y="0"/>
          <a:ext cx="1681465" cy="157164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Colombia</a:t>
          </a:r>
          <a:endParaRPr lang="es-ES" sz="1200" b="1" kern="1200" dirty="0"/>
        </a:p>
      </dsp:txBody>
      <dsp:txXfrm>
        <a:off x="3616443" y="0"/>
        <a:ext cx="1681465" cy="471493"/>
      </dsp:txXfrm>
    </dsp:sp>
    <dsp:sp modelId="{DB666870-F81A-47D0-82B7-F5A705E597E9}">
      <dsp:nvSpPr>
        <dsp:cNvPr id="0" name=""/>
        <dsp:cNvSpPr/>
      </dsp:nvSpPr>
      <dsp:spPr>
        <a:xfrm>
          <a:off x="3783943" y="471493"/>
          <a:ext cx="1345172" cy="102156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24.2% </a:t>
          </a:r>
          <a:r>
            <a:rPr lang="es-ES" sz="1050" b="1" i="1" kern="1200" dirty="0"/>
            <a:t>B. bigemina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14.4% </a:t>
          </a:r>
          <a:r>
            <a:rPr lang="es-ES" sz="1050" i="1" kern="1200" dirty="0"/>
            <a:t>B. bovis</a:t>
          </a:r>
          <a:endParaRPr lang="es-ES" sz="1050" kern="1200" dirty="0"/>
        </a:p>
      </dsp:txBody>
      <dsp:txXfrm>
        <a:off x="3813864" y="501414"/>
        <a:ext cx="1285330" cy="96172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0BE78-D039-424E-A452-0C6B090AE8EF}">
      <dsp:nvSpPr>
        <dsp:cNvPr id="0" name=""/>
        <dsp:cNvSpPr/>
      </dsp:nvSpPr>
      <dsp:spPr>
        <a:xfrm rot="16200000">
          <a:off x="711" y="240"/>
          <a:ext cx="1722263" cy="1722263"/>
        </a:xfrm>
        <a:prstGeom prst="up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Dependiente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Edad (</a:t>
          </a:r>
          <a:r>
            <a:rPr lang="es-MX" sz="1100" i="1" kern="1200" dirty="0">
              <a:latin typeface="Calibri" panose="020F0502020204030204" pitchFamily="34" charset="0"/>
              <a:cs typeface="Calibri" panose="020F0502020204030204" pitchFamily="34" charset="0"/>
            </a:rPr>
            <a:t>p=0.005</a:t>
          </a: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s-ES" sz="1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302107" y="430806"/>
        <a:ext cx="1420867" cy="861131"/>
      </dsp:txXfrm>
    </dsp:sp>
    <dsp:sp modelId="{9E340133-29FA-42D3-962D-6AC731747536}">
      <dsp:nvSpPr>
        <dsp:cNvPr id="0" name=""/>
        <dsp:cNvSpPr/>
      </dsp:nvSpPr>
      <dsp:spPr>
        <a:xfrm rot="5400000">
          <a:off x="2115105" y="240"/>
          <a:ext cx="1722263" cy="1722263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Independiente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Raza (</a:t>
          </a:r>
          <a:r>
            <a:rPr lang="es-MX" sz="1100" i="1" kern="1200" dirty="0">
              <a:latin typeface="Calibri" panose="020F0502020204030204" pitchFamily="34" charset="0"/>
              <a:cs typeface="Calibri" panose="020F0502020204030204" pitchFamily="34" charset="0"/>
            </a:rPr>
            <a:t>p= 0.835</a:t>
          </a: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Sexo (</a:t>
          </a:r>
          <a:r>
            <a:rPr lang="es-MX" sz="1100" i="1" kern="1200" dirty="0">
              <a:latin typeface="Calibri" panose="020F0502020204030204" pitchFamily="34" charset="0"/>
              <a:cs typeface="Calibri" panose="020F0502020204030204" pitchFamily="34" charset="0"/>
            </a:rPr>
            <a:t>p=0.191</a:t>
          </a: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s-ES" sz="1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115105" y="430806"/>
        <a:ext cx="1420867" cy="86113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24BC3-751B-4DC7-910D-8F7D243C8797}">
      <dsp:nvSpPr>
        <dsp:cNvPr id="0" name=""/>
        <dsp:cNvSpPr/>
      </dsp:nvSpPr>
      <dsp:spPr>
        <a:xfrm>
          <a:off x="112602" y="1821864"/>
          <a:ext cx="1642707" cy="541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No es una situación endémica estable </a:t>
          </a:r>
          <a:endParaRPr lang="es-ES" sz="1000" kern="1200" dirty="0"/>
        </a:p>
      </dsp:txBody>
      <dsp:txXfrm>
        <a:off x="112602" y="1821864"/>
        <a:ext cx="1642707" cy="541346"/>
      </dsp:txXfrm>
    </dsp:sp>
    <dsp:sp modelId="{FE424F49-0E5D-400E-992B-C6DB748A06D2}">
      <dsp:nvSpPr>
        <dsp:cNvPr id="0" name=""/>
        <dsp:cNvSpPr/>
      </dsp:nvSpPr>
      <dsp:spPr>
        <a:xfrm>
          <a:off x="110736" y="1657220"/>
          <a:ext cx="130669" cy="1306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E4492-1E17-40D7-8096-2C156BA4D23A}">
      <dsp:nvSpPr>
        <dsp:cNvPr id="0" name=""/>
        <dsp:cNvSpPr/>
      </dsp:nvSpPr>
      <dsp:spPr>
        <a:xfrm>
          <a:off x="202205" y="1474282"/>
          <a:ext cx="130669" cy="130669"/>
        </a:xfrm>
        <a:prstGeom prst="ellipse">
          <a:avLst/>
        </a:prstGeom>
        <a:solidFill>
          <a:schemeClr val="accent4">
            <a:hueOff val="-248043"/>
            <a:satOff val="1494"/>
            <a:lumOff val="1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9050E-1AF0-479F-A5B3-12ED63546179}">
      <dsp:nvSpPr>
        <dsp:cNvPr id="0" name=""/>
        <dsp:cNvSpPr/>
      </dsp:nvSpPr>
      <dsp:spPr>
        <a:xfrm>
          <a:off x="421730" y="1510870"/>
          <a:ext cx="205338" cy="205338"/>
        </a:xfrm>
        <a:prstGeom prst="ellipse">
          <a:avLst/>
        </a:prstGeom>
        <a:solidFill>
          <a:schemeClr val="accent4">
            <a:hueOff val="-496086"/>
            <a:satOff val="2989"/>
            <a:lumOff val="2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5A99A-B86E-4D8A-B3DF-6EE87BCB814F}">
      <dsp:nvSpPr>
        <dsp:cNvPr id="0" name=""/>
        <dsp:cNvSpPr/>
      </dsp:nvSpPr>
      <dsp:spPr>
        <a:xfrm>
          <a:off x="604668" y="1309638"/>
          <a:ext cx="130669" cy="130669"/>
        </a:xfrm>
        <a:prstGeom prst="ellipse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417BE-3F99-4AA3-96A8-5226856FAFCD}">
      <dsp:nvSpPr>
        <dsp:cNvPr id="0" name=""/>
        <dsp:cNvSpPr/>
      </dsp:nvSpPr>
      <dsp:spPr>
        <a:xfrm>
          <a:off x="842487" y="1236463"/>
          <a:ext cx="130669" cy="130669"/>
        </a:xfrm>
        <a:prstGeom prst="ellipse">
          <a:avLst/>
        </a:prstGeom>
        <a:solidFill>
          <a:schemeClr val="accent4">
            <a:hueOff val="-992171"/>
            <a:satOff val="5978"/>
            <a:lumOff val="4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8B834-FC3B-48AF-AB10-18815C46FFA5}">
      <dsp:nvSpPr>
        <dsp:cNvPr id="0" name=""/>
        <dsp:cNvSpPr/>
      </dsp:nvSpPr>
      <dsp:spPr>
        <a:xfrm>
          <a:off x="1135188" y="1364520"/>
          <a:ext cx="130669" cy="130669"/>
        </a:xfrm>
        <a:prstGeom prst="ellipse">
          <a:avLst/>
        </a:prstGeom>
        <a:solidFill>
          <a:schemeClr val="accent4">
            <a:hueOff val="-1240214"/>
            <a:satOff val="7472"/>
            <a:lumOff val="5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DB37A-114F-4125-807B-306092675ABA}">
      <dsp:nvSpPr>
        <dsp:cNvPr id="0" name=""/>
        <dsp:cNvSpPr/>
      </dsp:nvSpPr>
      <dsp:spPr>
        <a:xfrm>
          <a:off x="1318126" y="1455989"/>
          <a:ext cx="205338" cy="205338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312E0-5940-4751-AB33-958709907C8E}">
      <dsp:nvSpPr>
        <dsp:cNvPr id="0" name=""/>
        <dsp:cNvSpPr/>
      </dsp:nvSpPr>
      <dsp:spPr>
        <a:xfrm>
          <a:off x="1574239" y="1657220"/>
          <a:ext cx="130669" cy="130669"/>
        </a:xfrm>
        <a:prstGeom prst="ellipse">
          <a:avLst/>
        </a:prstGeom>
        <a:solidFill>
          <a:schemeClr val="accent4">
            <a:hueOff val="-1736299"/>
            <a:satOff val="10461"/>
            <a:lumOff val="8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6B8BD-F60D-4E2A-A534-770289FF0E68}">
      <dsp:nvSpPr>
        <dsp:cNvPr id="0" name=""/>
        <dsp:cNvSpPr/>
      </dsp:nvSpPr>
      <dsp:spPr>
        <a:xfrm>
          <a:off x="1684001" y="1858452"/>
          <a:ext cx="130669" cy="130669"/>
        </a:xfrm>
        <a:prstGeom prst="ellipse">
          <a:avLst/>
        </a:prstGeom>
        <a:solidFill>
          <a:schemeClr val="accent4">
            <a:hueOff val="-1984342"/>
            <a:satOff val="11955"/>
            <a:lumOff val="9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322C7-0FDF-4D91-B3A8-F2408FE93DB6}">
      <dsp:nvSpPr>
        <dsp:cNvPr id="0" name=""/>
        <dsp:cNvSpPr/>
      </dsp:nvSpPr>
      <dsp:spPr>
        <a:xfrm>
          <a:off x="732724" y="1474282"/>
          <a:ext cx="336008" cy="336008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21E2F-0F98-4FEF-A726-7EF3F154D489}">
      <dsp:nvSpPr>
        <dsp:cNvPr id="0" name=""/>
        <dsp:cNvSpPr/>
      </dsp:nvSpPr>
      <dsp:spPr>
        <a:xfrm>
          <a:off x="19267" y="2169446"/>
          <a:ext cx="130669" cy="130669"/>
        </a:xfrm>
        <a:prstGeom prst="ellipse">
          <a:avLst/>
        </a:prstGeom>
        <a:solidFill>
          <a:schemeClr val="accent4">
            <a:hueOff val="-2480428"/>
            <a:satOff val="14944"/>
            <a:lumOff val="1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77537-8449-4888-A890-0D050EE38CF0}">
      <dsp:nvSpPr>
        <dsp:cNvPr id="0" name=""/>
        <dsp:cNvSpPr/>
      </dsp:nvSpPr>
      <dsp:spPr>
        <a:xfrm>
          <a:off x="129029" y="2334091"/>
          <a:ext cx="205338" cy="205338"/>
        </a:xfrm>
        <a:prstGeom prst="ellipse">
          <a:avLst/>
        </a:prstGeom>
        <a:solidFill>
          <a:schemeClr val="accent4">
            <a:hueOff val="-2728470"/>
            <a:satOff val="16438"/>
            <a:lumOff val="13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DCD01-E04E-42F0-BB73-D2DA91DC3F37}">
      <dsp:nvSpPr>
        <dsp:cNvPr id="0" name=""/>
        <dsp:cNvSpPr/>
      </dsp:nvSpPr>
      <dsp:spPr>
        <a:xfrm>
          <a:off x="403436" y="2480441"/>
          <a:ext cx="298674" cy="298674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5BC89-79EF-41B0-9DF3-749EBDE71793}">
      <dsp:nvSpPr>
        <dsp:cNvPr id="0" name=""/>
        <dsp:cNvSpPr/>
      </dsp:nvSpPr>
      <dsp:spPr>
        <a:xfrm>
          <a:off x="787606" y="2718260"/>
          <a:ext cx="130669" cy="130669"/>
        </a:xfrm>
        <a:prstGeom prst="ellipse">
          <a:avLst/>
        </a:prstGeom>
        <a:solidFill>
          <a:schemeClr val="accent4">
            <a:hueOff val="-3224556"/>
            <a:satOff val="19427"/>
            <a:lumOff val="15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0F47C-78EA-45FE-94F3-D9AC74B72D71}">
      <dsp:nvSpPr>
        <dsp:cNvPr id="0" name=""/>
        <dsp:cNvSpPr/>
      </dsp:nvSpPr>
      <dsp:spPr>
        <a:xfrm>
          <a:off x="860781" y="2480441"/>
          <a:ext cx="205338" cy="205338"/>
        </a:xfrm>
        <a:prstGeom prst="ellipse">
          <a:avLst/>
        </a:prstGeom>
        <a:solidFill>
          <a:schemeClr val="accent4">
            <a:hueOff val="-3472599"/>
            <a:satOff val="20921"/>
            <a:lumOff val="16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6AA73-458D-4781-86BF-0C8B8C32EBF7}">
      <dsp:nvSpPr>
        <dsp:cNvPr id="0" name=""/>
        <dsp:cNvSpPr/>
      </dsp:nvSpPr>
      <dsp:spPr>
        <a:xfrm>
          <a:off x="1043719" y="2736554"/>
          <a:ext cx="130669" cy="130669"/>
        </a:xfrm>
        <a:prstGeom prst="ellipse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54E7E-EC1A-4204-A697-241C4A3ED38F}">
      <dsp:nvSpPr>
        <dsp:cNvPr id="0" name=""/>
        <dsp:cNvSpPr/>
      </dsp:nvSpPr>
      <dsp:spPr>
        <a:xfrm>
          <a:off x="1208363" y="2443853"/>
          <a:ext cx="298674" cy="298674"/>
        </a:xfrm>
        <a:prstGeom prst="ellipse">
          <a:avLst/>
        </a:prstGeom>
        <a:solidFill>
          <a:schemeClr val="accent4">
            <a:hueOff val="-3968684"/>
            <a:satOff val="23910"/>
            <a:lumOff val="19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CDD51-CE53-4FB8-AF6A-A3C6BFD7EBAA}">
      <dsp:nvSpPr>
        <dsp:cNvPr id="0" name=""/>
        <dsp:cNvSpPr/>
      </dsp:nvSpPr>
      <dsp:spPr>
        <a:xfrm>
          <a:off x="1610826" y="2370678"/>
          <a:ext cx="205338" cy="205338"/>
        </a:xfrm>
        <a:prstGeom prst="ellipse">
          <a:avLst/>
        </a:prstGeom>
        <a:solidFill>
          <a:schemeClr val="accent4">
            <a:hueOff val="-4216727"/>
            <a:satOff val="25405"/>
            <a:lumOff val="20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F86F6-4975-45EF-8ECF-4509917990CF}">
      <dsp:nvSpPr>
        <dsp:cNvPr id="0" name=""/>
        <dsp:cNvSpPr/>
      </dsp:nvSpPr>
      <dsp:spPr>
        <a:xfrm>
          <a:off x="1816165" y="1430758"/>
          <a:ext cx="603049" cy="1310902"/>
        </a:xfrm>
        <a:prstGeom prst="chevron">
          <a:avLst>
            <a:gd name="adj" fmla="val 6231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4AC41-9A1B-4542-9BD6-7058EEEAAF4B}">
      <dsp:nvSpPr>
        <dsp:cNvPr id="0" name=""/>
        <dsp:cNvSpPr/>
      </dsp:nvSpPr>
      <dsp:spPr>
        <a:xfrm>
          <a:off x="2309569" y="1510566"/>
          <a:ext cx="603049" cy="1151287"/>
        </a:xfrm>
        <a:prstGeom prst="chevron">
          <a:avLst>
            <a:gd name="adj" fmla="val 62310"/>
          </a:avLst>
        </a:prstGeom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F2076-C0C8-4B34-BD9A-9A65F8CF3F0E}">
      <dsp:nvSpPr>
        <dsp:cNvPr id="0" name=""/>
        <dsp:cNvSpPr/>
      </dsp:nvSpPr>
      <dsp:spPr>
        <a:xfrm>
          <a:off x="2978406" y="1415421"/>
          <a:ext cx="1397979" cy="1397979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Se da cuando 81–100% del rebaño está infectado por una especie de </a:t>
          </a:r>
          <a:r>
            <a:rPr lang="es-ES" sz="1000" i="1" kern="1200" dirty="0"/>
            <a:t>Babesia</a:t>
          </a:r>
          <a:r>
            <a:rPr lang="es-ES" sz="1000" kern="1200" dirty="0"/>
            <a:t> concreta</a:t>
          </a:r>
        </a:p>
      </dsp:txBody>
      <dsp:txXfrm>
        <a:off x="3183135" y="1620150"/>
        <a:ext cx="988521" cy="98852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2F6EB-8517-431C-8FC0-3E5D8969578A}">
      <dsp:nvSpPr>
        <dsp:cNvPr id="0" name=""/>
        <dsp:cNvSpPr/>
      </dsp:nvSpPr>
      <dsp:spPr>
        <a:xfrm>
          <a:off x="1447" y="250081"/>
          <a:ext cx="1763119" cy="705247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Región andina del Ecuador </a:t>
          </a:r>
        </a:p>
      </dsp:txBody>
      <dsp:txXfrm>
        <a:off x="354071" y="250081"/>
        <a:ext cx="1057872" cy="705247"/>
      </dsp:txXfrm>
    </dsp:sp>
    <dsp:sp modelId="{1B665045-24BE-486F-9C10-32E2B35D35D0}">
      <dsp:nvSpPr>
        <dsp:cNvPr id="0" name=""/>
        <dsp:cNvSpPr/>
      </dsp:nvSpPr>
      <dsp:spPr>
        <a:xfrm>
          <a:off x="1588254" y="250081"/>
          <a:ext cx="1763119" cy="705247"/>
        </a:xfrm>
        <a:prstGeom prst="chevron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Clima templado</a:t>
          </a:r>
          <a:endParaRPr lang="es-ES" sz="1100" kern="1200" dirty="0"/>
        </a:p>
      </dsp:txBody>
      <dsp:txXfrm>
        <a:off x="1940878" y="250081"/>
        <a:ext cx="1057872" cy="705247"/>
      </dsp:txXfrm>
    </dsp:sp>
    <dsp:sp modelId="{46852EE7-3A10-47A2-88A7-6F77D3C43871}">
      <dsp:nvSpPr>
        <dsp:cNvPr id="0" name=""/>
        <dsp:cNvSpPr/>
      </dsp:nvSpPr>
      <dsp:spPr>
        <a:xfrm>
          <a:off x="3175062" y="250081"/>
          <a:ext cx="1763119" cy="705247"/>
        </a:xfrm>
        <a:prstGeom prst="chevron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Temperaturas anuales de 11-17°C con lluvia abundante</a:t>
          </a:r>
        </a:p>
      </dsp:txBody>
      <dsp:txXfrm>
        <a:off x="3527686" y="250081"/>
        <a:ext cx="1057872" cy="70524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49DC5-D507-4FB9-B4BE-85B8EB5314E6}">
      <dsp:nvSpPr>
        <dsp:cNvPr id="0" name=""/>
        <dsp:cNvSpPr/>
      </dsp:nvSpPr>
      <dsp:spPr>
        <a:xfrm>
          <a:off x="0" y="0"/>
          <a:ext cx="2869574" cy="114782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anose="020F0502020204030204" pitchFamily="34" charset="0"/>
              <a:ea typeface="Calibri" panose="020F0502020204030204" pitchFamily="34" charset="0"/>
            </a:rPr>
            <a:t>P</a:t>
          </a:r>
          <a:r>
            <a:rPr lang="es-ES" sz="1200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resencia de </a:t>
          </a:r>
          <a:r>
            <a:rPr lang="es-ES" sz="1200" kern="1200" dirty="0" err="1">
              <a:effectLst/>
              <a:latin typeface="Calibri" panose="020F0502020204030204" pitchFamily="34" charset="0"/>
              <a:ea typeface="Calibri" panose="020F0502020204030204" pitchFamily="34" charset="0"/>
            </a:rPr>
            <a:t>micro-heterogeneidades</a:t>
          </a:r>
          <a:r>
            <a:rPr lang="es-ES" sz="1200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 entres las secuencias de gen 18S rRNA dentro de esta especie.</a:t>
          </a:r>
          <a:endParaRPr lang="es-ES" sz="1200" kern="1200" dirty="0"/>
        </a:p>
      </dsp:txBody>
      <dsp:txXfrm>
        <a:off x="573915" y="0"/>
        <a:ext cx="1721745" cy="11478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93F06-F7DB-45DA-93C2-F8919161C392}">
      <dsp:nvSpPr>
        <dsp:cNvPr id="0" name=""/>
        <dsp:cNvSpPr/>
      </dsp:nvSpPr>
      <dsp:spPr>
        <a:xfrm>
          <a:off x="-2404752" y="-371533"/>
          <a:ext cx="2871748" cy="2871748"/>
        </a:xfrm>
        <a:prstGeom prst="blockArc">
          <a:avLst>
            <a:gd name="adj1" fmla="val 18900000"/>
            <a:gd name="adj2" fmla="val 2700000"/>
            <a:gd name="adj3" fmla="val 752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93B9B-3E30-4766-B597-285BB1C0EAFC}">
      <dsp:nvSpPr>
        <dsp:cNvPr id="0" name=""/>
        <dsp:cNvSpPr/>
      </dsp:nvSpPr>
      <dsp:spPr>
        <a:xfrm>
          <a:off x="300216" y="212868"/>
          <a:ext cx="3198811" cy="4257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9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B. bovis</a:t>
          </a:r>
          <a:endParaRPr lang="es-ES" sz="24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0216" y="212868"/>
        <a:ext cx="3198811" cy="425736"/>
      </dsp:txXfrm>
    </dsp:sp>
    <dsp:sp modelId="{FA80AF8D-38F0-4A64-B6C0-0B6E114E2D36}">
      <dsp:nvSpPr>
        <dsp:cNvPr id="0" name=""/>
        <dsp:cNvSpPr/>
      </dsp:nvSpPr>
      <dsp:spPr>
        <a:xfrm>
          <a:off x="34131" y="159651"/>
          <a:ext cx="532170" cy="532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73521-05C6-4CF3-A71B-72C33CF9B019}">
      <dsp:nvSpPr>
        <dsp:cNvPr id="0" name=""/>
        <dsp:cNvSpPr/>
      </dsp:nvSpPr>
      <dsp:spPr>
        <a:xfrm>
          <a:off x="454971" y="851472"/>
          <a:ext cx="3044055" cy="425736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9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B. bigemina</a:t>
          </a:r>
          <a:endParaRPr lang="es-ES" sz="24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4971" y="851472"/>
        <a:ext cx="3044055" cy="425736"/>
      </dsp:txXfrm>
    </dsp:sp>
    <dsp:sp modelId="{BB597B77-A75A-4BB7-BA6E-E247654F5555}">
      <dsp:nvSpPr>
        <dsp:cNvPr id="0" name=""/>
        <dsp:cNvSpPr/>
      </dsp:nvSpPr>
      <dsp:spPr>
        <a:xfrm>
          <a:off x="188886" y="798255"/>
          <a:ext cx="532170" cy="532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DFB69-5644-430F-838C-CCA41F36D9FB}">
      <dsp:nvSpPr>
        <dsp:cNvPr id="0" name=""/>
        <dsp:cNvSpPr/>
      </dsp:nvSpPr>
      <dsp:spPr>
        <a:xfrm>
          <a:off x="300216" y="1490077"/>
          <a:ext cx="3198811" cy="42573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9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B. </a:t>
          </a:r>
          <a:r>
            <a:rPr lang="es-MX" sz="24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divergents</a:t>
          </a:r>
          <a:endParaRPr lang="es-ES" sz="24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0216" y="1490077"/>
        <a:ext cx="3198811" cy="425736"/>
      </dsp:txXfrm>
    </dsp:sp>
    <dsp:sp modelId="{DAFFEC1B-F5B2-4246-A70D-B79B0E43BCB6}">
      <dsp:nvSpPr>
        <dsp:cNvPr id="0" name=""/>
        <dsp:cNvSpPr/>
      </dsp:nvSpPr>
      <dsp:spPr>
        <a:xfrm>
          <a:off x="34131" y="1436860"/>
          <a:ext cx="532170" cy="5321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266856-9C2B-4D6C-89D5-401C1192A1CA}">
      <dsp:nvSpPr>
        <dsp:cNvPr id="0" name=""/>
        <dsp:cNvSpPr/>
      </dsp:nvSpPr>
      <dsp:spPr>
        <a:xfrm>
          <a:off x="1369" y="4330"/>
          <a:ext cx="2798113" cy="680106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                                                                           </a:t>
          </a:r>
          <a:endParaRPr lang="es-ES" sz="1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289" y="24250"/>
        <a:ext cx="2758273" cy="640266"/>
      </dsp:txXfrm>
    </dsp:sp>
    <dsp:sp modelId="{8BEF40C9-6D73-416B-8E55-2B5BA5ADF95E}">
      <dsp:nvSpPr>
        <dsp:cNvPr id="0" name=""/>
        <dsp:cNvSpPr/>
      </dsp:nvSpPr>
      <dsp:spPr>
        <a:xfrm>
          <a:off x="0" y="394434"/>
          <a:ext cx="2792651" cy="4331660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En este estudio se identificó una única especie de garrapata</a:t>
          </a:r>
          <a:r>
            <a:rPr lang="es-ES" sz="14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s-ES" sz="1400" b="1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Rhipicephalus (Boophilus) microplus</a:t>
          </a: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mediante caracterización morfológica y molecular, esta es la primera evidencia de la presencia de esta especie a </a:t>
          </a:r>
          <a:r>
            <a:rPr lang="es-E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2 469 m.s.n.m. en el Ecuador</a:t>
          </a: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81794" y="476228"/>
        <a:ext cx="2629063" cy="41680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266856-9C2B-4D6C-89D5-401C1192A1CA}">
      <dsp:nvSpPr>
        <dsp:cNvPr id="0" name=""/>
        <dsp:cNvSpPr/>
      </dsp:nvSpPr>
      <dsp:spPr>
        <a:xfrm>
          <a:off x="1367" y="1017"/>
          <a:ext cx="2798116" cy="1052913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                                                                           </a:t>
          </a:r>
          <a:endParaRPr lang="es-ES" sz="1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206" y="31856"/>
        <a:ext cx="2736438" cy="991235"/>
      </dsp:txXfrm>
    </dsp:sp>
    <dsp:sp modelId="{2AEA307C-5D81-4E32-B42D-1593563D4963}">
      <dsp:nvSpPr>
        <dsp:cNvPr id="0" name=""/>
        <dsp:cNvSpPr/>
      </dsp:nvSpPr>
      <dsp:spPr>
        <a:xfrm>
          <a:off x="2735" y="1178251"/>
          <a:ext cx="2798116" cy="4331015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 determinó la presencia del género </a:t>
          </a:r>
          <a:r>
            <a:rPr lang="es-ES" sz="1400" b="1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Babesia</a:t>
          </a:r>
          <a:r>
            <a:rPr lang="es-E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en 18.88% </a:t>
          </a: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(27/143) de los bovinos mediante </a:t>
          </a:r>
          <a:r>
            <a:rPr lang="es-E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PCR</a:t>
          </a: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al amplificar un fragmento de aproximadamente 400 pb del gen 18S rRNA, además, se pudo evidenciar la presencia de dos especies, </a:t>
          </a:r>
          <a:r>
            <a:rPr lang="es-ES" sz="1400" b="1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B. bovis</a:t>
          </a:r>
          <a:r>
            <a:rPr lang="es-E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(13.29%) </a:t>
          </a: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y </a:t>
          </a:r>
          <a:r>
            <a:rPr lang="es-ES" sz="1400" b="1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B. bigemina</a:t>
          </a:r>
          <a:r>
            <a:rPr lang="es-E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(5.59%) </a:t>
          </a: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al ser analizadas por la técnica </a:t>
          </a:r>
          <a:r>
            <a:rPr lang="es-ES" sz="1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RFLP</a:t>
          </a: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con las enzimas de restricción HpaII y AluI, respectivamente. </a:t>
          </a:r>
        </a:p>
      </dsp:txBody>
      <dsp:txXfrm>
        <a:off x="84689" y="1260205"/>
        <a:ext cx="2634208" cy="416710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3770B-8D44-4C32-A551-EC5C6F675C92}">
      <dsp:nvSpPr>
        <dsp:cNvPr id="0" name=""/>
        <dsp:cNvSpPr/>
      </dsp:nvSpPr>
      <dsp:spPr>
        <a:xfrm>
          <a:off x="0" y="0"/>
          <a:ext cx="8324854" cy="103247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Para la identificación de especies de </a:t>
          </a:r>
          <a:r>
            <a:rPr lang="es-ES" sz="14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Babesia</a:t>
          </a: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se recomienda diseñar primers y establecer protocolos de ensayos PCR específicos para reemplazar el uso de la técnica PCR-RFLP, ya que es un proceso extenso y requiere mayor gasto de recursos.</a:t>
          </a:r>
        </a:p>
      </dsp:txBody>
      <dsp:txXfrm>
        <a:off x="30240" y="30240"/>
        <a:ext cx="7123489" cy="971994"/>
      </dsp:txXfrm>
    </dsp:sp>
    <dsp:sp modelId="{4A27B5BA-F008-45BF-B3D2-0A86D16582A8}">
      <dsp:nvSpPr>
        <dsp:cNvPr id="0" name=""/>
        <dsp:cNvSpPr/>
      </dsp:nvSpPr>
      <dsp:spPr>
        <a:xfrm>
          <a:off x="697206" y="1220197"/>
          <a:ext cx="8324854" cy="103247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4CC8C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 recomienda optimizar un protocolo de extracción de ADN de garrapatas que garantice la integridad de las muestras y la ausencia de contaminantes en las mismas, para obtener una mejor muestra de ADN útil para los ensayos PCR.</a:t>
          </a:r>
        </a:p>
      </dsp:txBody>
      <dsp:txXfrm>
        <a:off x="727446" y="1250437"/>
        <a:ext cx="6896059" cy="971994"/>
      </dsp:txXfrm>
    </dsp:sp>
    <dsp:sp modelId="{A0160976-9FA8-40C9-B44E-178BD7B85769}">
      <dsp:nvSpPr>
        <dsp:cNvPr id="0" name=""/>
        <dsp:cNvSpPr/>
      </dsp:nvSpPr>
      <dsp:spPr>
        <a:xfrm>
          <a:off x="1384007" y="2440395"/>
          <a:ext cx="8324854" cy="103247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En la recolección de muestras de garrapatas obtenidas de los bovinos se recomienda extraer el espécimen completo sin desprender las piezas bucales ya que son necesarias para la identificación morfológica.</a:t>
          </a:r>
        </a:p>
      </dsp:txBody>
      <dsp:txXfrm>
        <a:off x="1414247" y="2470635"/>
        <a:ext cx="6906465" cy="971994"/>
      </dsp:txXfrm>
    </dsp:sp>
    <dsp:sp modelId="{7A9AA076-F275-4A8B-B5A0-EC18CC17E7FA}">
      <dsp:nvSpPr>
        <dsp:cNvPr id="0" name=""/>
        <dsp:cNvSpPr/>
      </dsp:nvSpPr>
      <dsp:spPr>
        <a:xfrm>
          <a:off x="2081213" y="3660593"/>
          <a:ext cx="8324854" cy="103247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 recomienda realizar nuevos muestreos en los bovinos para determinar la prevalencia y factores de riesgo en otras fincas de la zona para conocer su situación epidemiológica y establecer mecanismos de tratamiento y control.</a:t>
          </a:r>
        </a:p>
      </dsp:txBody>
      <dsp:txXfrm>
        <a:off x="2111453" y="3690833"/>
        <a:ext cx="6896059" cy="971994"/>
      </dsp:txXfrm>
    </dsp:sp>
    <dsp:sp modelId="{A842DCD4-6207-468F-B40A-1BC6C137DE2C}">
      <dsp:nvSpPr>
        <dsp:cNvPr id="0" name=""/>
        <dsp:cNvSpPr/>
      </dsp:nvSpPr>
      <dsp:spPr>
        <a:xfrm>
          <a:off x="7653745" y="790781"/>
          <a:ext cx="671108" cy="671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804744" y="790781"/>
        <a:ext cx="369110" cy="505009"/>
      </dsp:txXfrm>
    </dsp:sp>
    <dsp:sp modelId="{1EA82850-0EB7-4146-873C-728EAABBD9F1}">
      <dsp:nvSpPr>
        <dsp:cNvPr id="0" name=""/>
        <dsp:cNvSpPr/>
      </dsp:nvSpPr>
      <dsp:spPr>
        <a:xfrm>
          <a:off x="8350952" y="2010979"/>
          <a:ext cx="671108" cy="671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01951" y="2010979"/>
        <a:ext cx="369110" cy="505009"/>
      </dsp:txXfrm>
    </dsp:sp>
    <dsp:sp modelId="{3FE0A8E2-1970-4F36-A4B8-B2B41CE52E51}">
      <dsp:nvSpPr>
        <dsp:cNvPr id="0" name=""/>
        <dsp:cNvSpPr/>
      </dsp:nvSpPr>
      <dsp:spPr>
        <a:xfrm>
          <a:off x="9037752" y="3231177"/>
          <a:ext cx="671108" cy="671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188751" y="3231177"/>
        <a:ext cx="369110" cy="505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3EBFF-86E4-41C2-AFBC-F9904EE5E6BB}">
      <dsp:nvSpPr>
        <dsp:cNvPr id="0" name=""/>
        <dsp:cNvSpPr/>
      </dsp:nvSpPr>
      <dsp:spPr>
        <a:xfrm>
          <a:off x="1995379" y="0"/>
          <a:ext cx="1503399" cy="8352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Ectoparásito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19842" y="24463"/>
        <a:ext cx="1454473" cy="786295"/>
      </dsp:txXfrm>
    </dsp:sp>
    <dsp:sp modelId="{0636FF60-2553-409E-A99D-F44F386E3490}">
      <dsp:nvSpPr>
        <dsp:cNvPr id="0" name=""/>
        <dsp:cNvSpPr/>
      </dsp:nvSpPr>
      <dsp:spPr>
        <a:xfrm rot="5400000">
          <a:off x="2590474" y="856102"/>
          <a:ext cx="313208" cy="375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634324" y="887422"/>
        <a:ext cx="225509" cy="219246"/>
      </dsp:txXfrm>
    </dsp:sp>
    <dsp:sp modelId="{254B66BE-C1F0-44B0-9C0C-81CC6E5A4533}">
      <dsp:nvSpPr>
        <dsp:cNvPr id="0" name=""/>
        <dsp:cNvSpPr/>
      </dsp:nvSpPr>
      <dsp:spPr>
        <a:xfrm>
          <a:off x="1995379" y="1252833"/>
          <a:ext cx="1503399" cy="8352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Hematófago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19842" y="1277296"/>
        <a:ext cx="1454473" cy="786295"/>
      </dsp:txXfrm>
    </dsp:sp>
    <dsp:sp modelId="{0536FA67-9E73-400C-972D-D26838624A47}">
      <dsp:nvSpPr>
        <dsp:cNvPr id="0" name=""/>
        <dsp:cNvSpPr/>
      </dsp:nvSpPr>
      <dsp:spPr>
        <a:xfrm rot="5400000">
          <a:off x="2590474" y="2108935"/>
          <a:ext cx="313208" cy="375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634324" y="2140255"/>
        <a:ext cx="225509" cy="219246"/>
      </dsp:txXfrm>
    </dsp:sp>
    <dsp:sp modelId="{9E0B34DA-0E38-4B81-9A7D-C9F6F6CB7138}">
      <dsp:nvSpPr>
        <dsp:cNvPr id="0" name=""/>
        <dsp:cNvSpPr/>
      </dsp:nvSpPr>
      <dsp:spPr>
        <a:xfrm>
          <a:off x="1995379" y="2505666"/>
          <a:ext cx="1503399" cy="8352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Distribuida en trópicos y subtrópicos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19842" y="2530129"/>
        <a:ext cx="1454473" cy="7862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1B593-63B4-42B4-9683-DD9E23DF585B}">
      <dsp:nvSpPr>
        <dsp:cNvPr id="0" name=""/>
        <dsp:cNvSpPr/>
      </dsp:nvSpPr>
      <dsp:spPr>
        <a:xfrm>
          <a:off x="4908" y="516524"/>
          <a:ext cx="2444002" cy="2875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F0DC4-DAAA-4AE7-863E-3572287C5B61}">
      <dsp:nvSpPr>
        <dsp:cNvPr id="0" name=""/>
        <dsp:cNvSpPr/>
      </dsp:nvSpPr>
      <dsp:spPr>
        <a:xfrm>
          <a:off x="4908" y="624508"/>
          <a:ext cx="179545" cy="1795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360A6-17F0-40F0-A92C-87683BA306D6}">
      <dsp:nvSpPr>
        <dsp:cNvPr id="0" name=""/>
        <dsp:cNvSpPr/>
      </dsp:nvSpPr>
      <dsp:spPr>
        <a:xfrm>
          <a:off x="4908" y="0"/>
          <a:ext cx="2444002" cy="516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Pruebas parasitológicas</a:t>
          </a:r>
          <a:endParaRPr lang="es-ES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08" y="0"/>
        <a:ext cx="2444002" cy="516524"/>
      </dsp:txXfrm>
    </dsp:sp>
    <dsp:sp modelId="{44D9279E-31E0-401B-ACDC-304195ED19FD}">
      <dsp:nvSpPr>
        <dsp:cNvPr id="0" name=""/>
        <dsp:cNvSpPr/>
      </dsp:nvSpPr>
      <dsp:spPr>
        <a:xfrm>
          <a:off x="4908" y="1043023"/>
          <a:ext cx="179540" cy="179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5244E-F3E5-47BF-A58E-96ECF43A9D21}">
      <dsp:nvSpPr>
        <dsp:cNvPr id="0" name=""/>
        <dsp:cNvSpPr/>
      </dsp:nvSpPr>
      <dsp:spPr>
        <a:xfrm>
          <a:off x="175988" y="923538"/>
          <a:ext cx="2272921" cy="41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Examen microscópico de frotis sanguíneo 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5988" y="923538"/>
        <a:ext cx="2272921" cy="418510"/>
      </dsp:txXfrm>
    </dsp:sp>
    <dsp:sp modelId="{DA4F88A3-0D07-4715-8587-690674A2C335}">
      <dsp:nvSpPr>
        <dsp:cNvPr id="0" name=""/>
        <dsp:cNvSpPr/>
      </dsp:nvSpPr>
      <dsp:spPr>
        <a:xfrm>
          <a:off x="2571110" y="516524"/>
          <a:ext cx="2444002" cy="287529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5F355-30D9-4303-A473-3AE93EA0232D}">
      <dsp:nvSpPr>
        <dsp:cNvPr id="0" name=""/>
        <dsp:cNvSpPr/>
      </dsp:nvSpPr>
      <dsp:spPr>
        <a:xfrm>
          <a:off x="2571110" y="624508"/>
          <a:ext cx="179545" cy="1795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8312D-1A67-4405-B8FA-C5450CB62B24}">
      <dsp:nvSpPr>
        <dsp:cNvPr id="0" name=""/>
        <dsp:cNvSpPr/>
      </dsp:nvSpPr>
      <dsp:spPr>
        <a:xfrm>
          <a:off x="2571110" y="0"/>
          <a:ext cx="2444002" cy="516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Pruebas serológicas</a:t>
          </a:r>
          <a:endParaRPr lang="es-ES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71110" y="0"/>
        <a:ext cx="2444002" cy="516524"/>
      </dsp:txXfrm>
    </dsp:sp>
    <dsp:sp modelId="{575A5188-E245-4618-8F50-B7B44A474787}">
      <dsp:nvSpPr>
        <dsp:cNvPr id="0" name=""/>
        <dsp:cNvSpPr/>
      </dsp:nvSpPr>
      <dsp:spPr>
        <a:xfrm>
          <a:off x="2590732" y="1167335"/>
          <a:ext cx="153952" cy="1514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"/>
              <a:satOff val="-1688"/>
              <a:lumOff val="-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A2714-C17E-4CA6-B141-4EFE3F759B7B}">
      <dsp:nvSpPr>
        <dsp:cNvPr id="0" name=""/>
        <dsp:cNvSpPr/>
      </dsp:nvSpPr>
      <dsp:spPr>
        <a:xfrm>
          <a:off x="2749019" y="923538"/>
          <a:ext cx="2272921" cy="633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Calibri" panose="020F0502020204030204" pitchFamily="34" charset="0"/>
              <a:cs typeface="Calibri" panose="020F0502020204030204" pitchFamily="34" charset="0"/>
            </a:rPr>
            <a:t>Prueba de inmunofluorescencia indirecta (IFAT) </a:t>
          </a:r>
        </a:p>
      </dsp:txBody>
      <dsp:txXfrm>
        <a:off x="2749019" y="923538"/>
        <a:ext cx="2272921" cy="633887"/>
      </dsp:txXfrm>
    </dsp:sp>
    <dsp:sp modelId="{8C16984F-8442-4600-B156-485C9984127A}">
      <dsp:nvSpPr>
        <dsp:cNvPr id="0" name=""/>
        <dsp:cNvSpPr/>
      </dsp:nvSpPr>
      <dsp:spPr>
        <a:xfrm>
          <a:off x="2571110" y="1824527"/>
          <a:ext cx="193196" cy="204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13035C-2184-468F-B121-CC1175CBC98D}">
      <dsp:nvSpPr>
        <dsp:cNvPr id="0" name=""/>
        <dsp:cNvSpPr/>
      </dsp:nvSpPr>
      <dsp:spPr>
        <a:xfrm>
          <a:off x="2749019" y="1557426"/>
          <a:ext cx="2272921" cy="73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Calibri" panose="020F0502020204030204" pitchFamily="34" charset="0"/>
              <a:cs typeface="Calibri" panose="020F0502020204030204" pitchFamily="34" charset="0"/>
            </a:rPr>
            <a:t>Ensayo de inmunoabsorbente ligado a enzimas (ELISA)</a:t>
          </a:r>
        </a:p>
      </dsp:txBody>
      <dsp:txXfrm>
        <a:off x="2749019" y="1557426"/>
        <a:ext cx="2272921" cy="738900"/>
      </dsp:txXfrm>
    </dsp:sp>
    <dsp:sp modelId="{62A90853-8152-4382-AFA1-81B4682AF328}">
      <dsp:nvSpPr>
        <dsp:cNvPr id="0" name=""/>
        <dsp:cNvSpPr/>
      </dsp:nvSpPr>
      <dsp:spPr>
        <a:xfrm>
          <a:off x="2584581" y="2575018"/>
          <a:ext cx="166254" cy="1815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375079"/>
              <a:satOff val="-5064"/>
              <a:lumOff val="-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49415-83EA-4211-AD6C-397C95C9DC82}">
      <dsp:nvSpPr>
        <dsp:cNvPr id="0" name=""/>
        <dsp:cNvSpPr/>
      </dsp:nvSpPr>
      <dsp:spPr>
        <a:xfrm>
          <a:off x="2749019" y="2296326"/>
          <a:ext cx="2272921" cy="73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Calibri" panose="020F0502020204030204" pitchFamily="34" charset="0"/>
              <a:cs typeface="Calibri" panose="020F0502020204030204" pitchFamily="34" charset="0"/>
            </a:rPr>
            <a:t>Prueba de inmocromatografía (ICT) </a:t>
          </a:r>
        </a:p>
      </dsp:txBody>
      <dsp:txXfrm>
        <a:off x="2749019" y="2296326"/>
        <a:ext cx="2272921" cy="738900"/>
      </dsp:txXfrm>
    </dsp:sp>
    <dsp:sp modelId="{32728591-F531-468D-96A2-473A094B74DF}">
      <dsp:nvSpPr>
        <dsp:cNvPr id="0" name=""/>
        <dsp:cNvSpPr/>
      </dsp:nvSpPr>
      <dsp:spPr>
        <a:xfrm>
          <a:off x="5144141" y="516524"/>
          <a:ext cx="2444002" cy="287529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68712-BA82-4620-98E9-1817174B9259}">
      <dsp:nvSpPr>
        <dsp:cNvPr id="0" name=""/>
        <dsp:cNvSpPr/>
      </dsp:nvSpPr>
      <dsp:spPr>
        <a:xfrm>
          <a:off x="5144141" y="624508"/>
          <a:ext cx="179545" cy="1795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EA666-6825-421C-BF41-C8B609341BD5}">
      <dsp:nvSpPr>
        <dsp:cNvPr id="0" name=""/>
        <dsp:cNvSpPr/>
      </dsp:nvSpPr>
      <dsp:spPr>
        <a:xfrm>
          <a:off x="5144141" y="0"/>
          <a:ext cx="2444002" cy="516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Pruebas moleculares</a:t>
          </a:r>
          <a:endParaRPr lang="es-ES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44141" y="0"/>
        <a:ext cx="2444002" cy="516524"/>
      </dsp:txXfrm>
    </dsp:sp>
    <dsp:sp modelId="{93FB4A86-3D9E-4C3A-B28A-B089043D9D5E}">
      <dsp:nvSpPr>
        <dsp:cNvPr id="0" name=""/>
        <dsp:cNvSpPr/>
      </dsp:nvSpPr>
      <dsp:spPr>
        <a:xfrm>
          <a:off x="5144141" y="1043023"/>
          <a:ext cx="179540" cy="179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CF0B9-DB34-43E6-A1A1-6937E5332061}">
      <dsp:nvSpPr>
        <dsp:cNvPr id="0" name=""/>
        <dsp:cNvSpPr/>
      </dsp:nvSpPr>
      <dsp:spPr>
        <a:xfrm>
          <a:off x="5315221" y="923538"/>
          <a:ext cx="2272921" cy="41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Reacción en cadena de la polimerasa </a:t>
          </a:r>
          <a:r>
            <a:rPr lang="es-MX" sz="1400" kern="1200">
              <a:latin typeface="Calibri" panose="020F0502020204030204" pitchFamily="34" charset="0"/>
              <a:cs typeface="Calibri" panose="020F0502020204030204" pitchFamily="34" charset="0"/>
            </a:rPr>
            <a:t>(PCR convencional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15221" y="923538"/>
        <a:ext cx="2272921" cy="418510"/>
      </dsp:txXfrm>
    </dsp:sp>
    <dsp:sp modelId="{E7806664-5D6E-4EF9-A390-350353EC7690}">
      <dsp:nvSpPr>
        <dsp:cNvPr id="0" name=""/>
        <dsp:cNvSpPr/>
      </dsp:nvSpPr>
      <dsp:spPr>
        <a:xfrm>
          <a:off x="5144141" y="1461533"/>
          <a:ext cx="179540" cy="179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0B5BE-9988-4F76-8C63-8E885E223637}">
      <dsp:nvSpPr>
        <dsp:cNvPr id="0" name=""/>
        <dsp:cNvSpPr/>
      </dsp:nvSpPr>
      <dsp:spPr>
        <a:xfrm>
          <a:off x="5315221" y="1342048"/>
          <a:ext cx="2272921" cy="41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PCR múltiplex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15221" y="1342048"/>
        <a:ext cx="2272921" cy="418510"/>
      </dsp:txXfrm>
    </dsp:sp>
    <dsp:sp modelId="{2F8CB828-98BF-43FB-8A28-9DC8A195F850}">
      <dsp:nvSpPr>
        <dsp:cNvPr id="0" name=""/>
        <dsp:cNvSpPr/>
      </dsp:nvSpPr>
      <dsp:spPr>
        <a:xfrm>
          <a:off x="5144141" y="1880043"/>
          <a:ext cx="179540" cy="179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03373-31C2-4BFF-9755-3E01CC2CD05B}">
      <dsp:nvSpPr>
        <dsp:cNvPr id="0" name=""/>
        <dsp:cNvSpPr/>
      </dsp:nvSpPr>
      <dsp:spPr>
        <a:xfrm>
          <a:off x="5315221" y="1760558"/>
          <a:ext cx="2272921" cy="41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PCR anidada 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15221" y="1760558"/>
        <a:ext cx="2272921" cy="418510"/>
      </dsp:txXfrm>
    </dsp:sp>
    <dsp:sp modelId="{3BC68B73-A4AD-4FA5-A190-2FB78018AD70}">
      <dsp:nvSpPr>
        <dsp:cNvPr id="0" name=""/>
        <dsp:cNvSpPr/>
      </dsp:nvSpPr>
      <dsp:spPr>
        <a:xfrm>
          <a:off x="5144141" y="2298553"/>
          <a:ext cx="179540" cy="179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875184"/>
              <a:satOff val="-11816"/>
              <a:lumOff val="-1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4169EC-73F7-45B5-86C0-903F6F8FD8CA}">
      <dsp:nvSpPr>
        <dsp:cNvPr id="0" name=""/>
        <dsp:cNvSpPr/>
      </dsp:nvSpPr>
      <dsp:spPr>
        <a:xfrm>
          <a:off x="5315221" y="2179068"/>
          <a:ext cx="2272921" cy="41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PCR en tiempo real 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15221" y="2179068"/>
        <a:ext cx="2272921" cy="418510"/>
      </dsp:txXfrm>
    </dsp:sp>
    <dsp:sp modelId="{0C2A3393-81BD-4749-817C-9D2E016DA66A}">
      <dsp:nvSpPr>
        <dsp:cNvPr id="0" name=""/>
        <dsp:cNvSpPr/>
      </dsp:nvSpPr>
      <dsp:spPr>
        <a:xfrm>
          <a:off x="5144141" y="2717063"/>
          <a:ext cx="179540" cy="179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26361-C92B-4FAC-A5F7-AECD8C8B4D10}">
      <dsp:nvSpPr>
        <dsp:cNvPr id="0" name=""/>
        <dsp:cNvSpPr/>
      </dsp:nvSpPr>
      <dsp:spPr>
        <a:xfrm>
          <a:off x="5315221" y="2597578"/>
          <a:ext cx="2272921" cy="41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PCR RFLP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15221" y="2597578"/>
        <a:ext cx="2272921" cy="418510"/>
      </dsp:txXfrm>
    </dsp:sp>
    <dsp:sp modelId="{35102AFF-F67B-4FBF-8202-B7C8B0E33BBB}">
      <dsp:nvSpPr>
        <dsp:cNvPr id="0" name=""/>
        <dsp:cNvSpPr/>
      </dsp:nvSpPr>
      <dsp:spPr>
        <a:xfrm>
          <a:off x="5144141" y="3135573"/>
          <a:ext cx="179540" cy="179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0125237"/>
              <a:satOff val="-15192"/>
              <a:lumOff val="-2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93B9D-F994-43AB-A7CE-12A053315F1C}">
      <dsp:nvSpPr>
        <dsp:cNvPr id="0" name=""/>
        <dsp:cNvSpPr/>
      </dsp:nvSpPr>
      <dsp:spPr>
        <a:xfrm>
          <a:off x="5315221" y="3016088"/>
          <a:ext cx="2272921" cy="41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Calibri" panose="020F0502020204030204" pitchFamily="34" charset="0"/>
              <a:cs typeface="Calibri" panose="020F0502020204030204" pitchFamily="34" charset="0"/>
            </a:rPr>
            <a:t>Amplificación isotérmica mediada por bucle (</a:t>
          </a:r>
          <a:r>
            <a:rPr lang="es-ES" sz="1400" kern="1200">
              <a:latin typeface="Calibri" panose="020F0502020204030204" pitchFamily="34" charset="0"/>
              <a:cs typeface="Calibri" panose="020F0502020204030204" pitchFamily="34" charset="0"/>
            </a:rPr>
            <a:t>LAMP)</a:t>
          </a:r>
          <a:endParaRPr lang="es-MX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15221" y="3016088"/>
        <a:ext cx="2272921" cy="418510"/>
      </dsp:txXfrm>
    </dsp:sp>
    <dsp:sp modelId="{478F5071-D38A-40DD-A87C-D6A793DE3FDD}">
      <dsp:nvSpPr>
        <dsp:cNvPr id="0" name=""/>
        <dsp:cNvSpPr/>
      </dsp:nvSpPr>
      <dsp:spPr>
        <a:xfrm>
          <a:off x="7710343" y="516524"/>
          <a:ext cx="2444002" cy="287529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1FFE9-FC1E-4151-8549-5528B10C747F}">
      <dsp:nvSpPr>
        <dsp:cNvPr id="0" name=""/>
        <dsp:cNvSpPr/>
      </dsp:nvSpPr>
      <dsp:spPr>
        <a:xfrm>
          <a:off x="7710343" y="624508"/>
          <a:ext cx="179545" cy="1795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1429C-5038-4FF2-8266-6B3E7B51C23C}">
      <dsp:nvSpPr>
        <dsp:cNvPr id="0" name=""/>
        <dsp:cNvSpPr/>
      </dsp:nvSpPr>
      <dsp:spPr>
        <a:xfrm>
          <a:off x="7710343" y="0"/>
          <a:ext cx="2444002" cy="516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Análisis filogenético</a:t>
          </a:r>
          <a:endParaRPr lang="es-ES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710343" y="0"/>
        <a:ext cx="2444002" cy="516524"/>
      </dsp:txXfrm>
    </dsp:sp>
    <dsp:sp modelId="{90B6B34E-03A4-4ACC-8615-05F0E7FF77D4}">
      <dsp:nvSpPr>
        <dsp:cNvPr id="0" name=""/>
        <dsp:cNvSpPr/>
      </dsp:nvSpPr>
      <dsp:spPr>
        <a:xfrm>
          <a:off x="7710343" y="1043023"/>
          <a:ext cx="179540" cy="179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DCA7B-8256-4EB4-B3A8-66E7CA7EC495}">
      <dsp:nvSpPr>
        <dsp:cNvPr id="0" name=""/>
        <dsp:cNvSpPr/>
      </dsp:nvSpPr>
      <dsp:spPr>
        <a:xfrm>
          <a:off x="7881423" y="923538"/>
          <a:ext cx="2272921" cy="418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Calibri" panose="020F0502020204030204" pitchFamily="34" charset="0"/>
              <a:cs typeface="Calibri" panose="020F0502020204030204" pitchFamily="34" charset="0"/>
            </a:rPr>
            <a:t>Construcción de árboles filogenéticos 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881423" y="923538"/>
        <a:ext cx="2272921" cy="4185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8360A-7944-485D-93DA-1178720D1868}">
      <dsp:nvSpPr>
        <dsp:cNvPr id="0" name=""/>
        <dsp:cNvSpPr/>
      </dsp:nvSpPr>
      <dsp:spPr>
        <a:xfrm>
          <a:off x="0" y="13852"/>
          <a:ext cx="103497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058BD-B630-42FA-84DC-DA6EC1235C0F}">
      <dsp:nvSpPr>
        <dsp:cNvPr id="0" name=""/>
        <dsp:cNvSpPr/>
      </dsp:nvSpPr>
      <dsp:spPr>
        <a:xfrm>
          <a:off x="0" y="0"/>
          <a:ext cx="2069950" cy="1325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OBJETIVO GENERAL</a:t>
          </a:r>
          <a:endParaRPr lang="es-ES" sz="1800" b="1" kern="1200" dirty="0"/>
        </a:p>
      </dsp:txBody>
      <dsp:txXfrm>
        <a:off x="0" y="0"/>
        <a:ext cx="2069950" cy="1325566"/>
      </dsp:txXfrm>
    </dsp:sp>
    <dsp:sp modelId="{2287150C-2F9E-420A-8418-22A7DB7DA025}">
      <dsp:nvSpPr>
        <dsp:cNvPr id="0" name=""/>
        <dsp:cNvSpPr/>
      </dsp:nvSpPr>
      <dsp:spPr>
        <a:xfrm>
          <a:off x="2225196" y="60194"/>
          <a:ext cx="8124553" cy="1203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Caracterizar por técnicas moleculares y filogenia aislados de </a:t>
          </a:r>
          <a:r>
            <a:rPr lang="es-ES" sz="1800" i="1" kern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Babesia </a:t>
          </a:r>
          <a:r>
            <a:rPr lang="es-ES" sz="1800" kern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spp. obtenidos de muestras de bovinos y garrapatas en el sector del volcán Ilaló en la provincia de Pichincha.</a:t>
          </a:r>
          <a:r>
            <a:rPr lang="es-MX" sz="1800" kern="1200"/>
            <a:t> </a:t>
          </a:r>
          <a:endParaRPr lang="es-ES" sz="1800" kern="1200" dirty="0"/>
        </a:p>
      </dsp:txBody>
      <dsp:txXfrm>
        <a:off x="2225196" y="60194"/>
        <a:ext cx="8124553" cy="1203883"/>
      </dsp:txXfrm>
    </dsp:sp>
    <dsp:sp modelId="{F15941D0-00EA-4971-99ED-F09EB9410387}">
      <dsp:nvSpPr>
        <dsp:cNvPr id="0" name=""/>
        <dsp:cNvSpPr/>
      </dsp:nvSpPr>
      <dsp:spPr>
        <a:xfrm>
          <a:off x="2069950" y="1264077"/>
          <a:ext cx="827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A2596-2C07-407F-BFC4-9DF3AFB81B3A}">
      <dsp:nvSpPr>
        <dsp:cNvPr id="0" name=""/>
        <dsp:cNvSpPr/>
      </dsp:nvSpPr>
      <dsp:spPr>
        <a:xfrm>
          <a:off x="0" y="0"/>
          <a:ext cx="103497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9D863-BF1B-4C3F-B134-3A28A530CFD0}">
      <dsp:nvSpPr>
        <dsp:cNvPr id="0" name=""/>
        <dsp:cNvSpPr/>
      </dsp:nvSpPr>
      <dsp:spPr>
        <a:xfrm>
          <a:off x="0" y="0"/>
          <a:ext cx="2069950" cy="2832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OBJETIVOS ESPECÍFICOS</a:t>
          </a:r>
          <a:endParaRPr lang="es-ES" sz="1800" b="1" kern="1200" dirty="0"/>
        </a:p>
      </dsp:txBody>
      <dsp:txXfrm>
        <a:off x="0" y="0"/>
        <a:ext cx="2069950" cy="2832847"/>
      </dsp:txXfrm>
    </dsp:sp>
    <dsp:sp modelId="{2287150C-2F9E-420A-8418-22A7DB7DA025}">
      <dsp:nvSpPr>
        <dsp:cNvPr id="0" name=""/>
        <dsp:cNvSpPr/>
      </dsp:nvSpPr>
      <dsp:spPr>
        <a:xfrm>
          <a:off x="2225196" y="44263"/>
          <a:ext cx="8124554" cy="885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Identificar por medio de claves entomológicas la especie de garrapata presente en los bovinos del sector del volcán Ilaló.</a:t>
          </a:r>
          <a:endParaRPr lang="es-ES" sz="1800" kern="1200" dirty="0"/>
        </a:p>
      </dsp:txBody>
      <dsp:txXfrm>
        <a:off x="2225196" y="44263"/>
        <a:ext cx="8124554" cy="885264"/>
      </dsp:txXfrm>
    </dsp:sp>
    <dsp:sp modelId="{F15941D0-00EA-4971-99ED-F09EB9410387}">
      <dsp:nvSpPr>
        <dsp:cNvPr id="0" name=""/>
        <dsp:cNvSpPr/>
      </dsp:nvSpPr>
      <dsp:spPr>
        <a:xfrm>
          <a:off x="2069950" y="929527"/>
          <a:ext cx="827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FA000-AE16-4169-8F07-7D43F238F183}">
      <dsp:nvSpPr>
        <dsp:cNvPr id="0" name=""/>
        <dsp:cNvSpPr/>
      </dsp:nvSpPr>
      <dsp:spPr>
        <a:xfrm>
          <a:off x="2225196" y="973791"/>
          <a:ext cx="8124554" cy="885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Determinar la presencia de </a:t>
          </a:r>
          <a:r>
            <a:rPr lang="es-ES" sz="1800" i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Babesia </a:t>
          </a:r>
          <a:r>
            <a:rPr lang="es-E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spp. mediante la amplificación por PCR del gen 18S rRNA de los aislados de ADN de sangre bovina y de garrapatas.</a:t>
          </a:r>
          <a:endParaRPr lang="es-ES" sz="1800" kern="1200" dirty="0"/>
        </a:p>
      </dsp:txBody>
      <dsp:txXfrm>
        <a:off x="2225196" y="973791"/>
        <a:ext cx="8124554" cy="885264"/>
      </dsp:txXfrm>
    </dsp:sp>
    <dsp:sp modelId="{87B90A98-B9DE-404D-9D5A-3A8C18D4B3B4}">
      <dsp:nvSpPr>
        <dsp:cNvPr id="0" name=""/>
        <dsp:cNvSpPr/>
      </dsp:nvSpPr>
      <dsp:spPr>
        <a:xfrm>
          <a:off x="2069950" y="1859055"/>
          <a:ext cx="827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C5C09-D789-4762-A5C0-7858B5E91394}">
      <dsp:nvSpPr>
        <dsp:cNvPr id="0" name=""/>
        <dsp:cNvSpPr/>
      </dsp:nvSpPr>
      <dsp:spPr>
        <a:xfrm>
          <a:off x="2225196" y="1903319"/>
          <a:ext cx="8124554" cy="885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Analizar filogenéticamente los fragmentos genómicos de los aislados de </a:t>
          </a:r>
          <a:r>
            <a:rPr lang="es-ES" sz="1800" i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Babesia </a:t>
          </a:r>
          <a:r>
            <a:rPr lang="es-E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spp</a:t>
          </a:r>
          <a:r>
            <a:rPr lang="es-ES" sz="1800" i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.</a:t>
          </a:r>
          <a:r>
            <a:rPr lang="es-E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rPr>
            <a:t> obtenidos de bovinos y garrapatas.</a:t>
          </a:r>
          <a:endParaRPr lang="es-ES" sz="1800" kern="1200" dirty="0"/>
        </a:p>
      </dsp:txBody>
      <dsp:txXfrm>
        <a:off x="2225196" y="1903319"/>
        <a:ext cx="8124554" cy="885264"/>
      </dsp:txXfrm>
    </dsp:sp>
    <dsp:sp modelId="{6324893C-9738-4513-A8D9-C349F464F9BF}">
      <dsp:nvSpPr>
        <dsp:cNvPr id="0" name=""/>
        <dsp:cNvSpPr/>
      </dsp:nvSpPr>
      <dsp:spPr>
        <a:xfrm>
          <a:off x="2069950" y="2788583"/>
          <a:ext cx="827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0BB2E-0C9C-4254-9E06-B79A870BB5B2}">
      <dsp:nvSpPr>
        <dsp:cNvPr id="0" name=""/>
        <dsp:cNvSpPr/>
      </dsp:nvSpPr>
      <dsp:spPr>
        <a:xfrm>
          <a:off x="1292" y="839297"/>
          <a:ext cx="1574632" cy="62985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HpaII </a:t>
          </a:r>
          <a:endParaRPr lang="es-ES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6218" y="839297"/>
        <a:ext cx="944780" cy="629852"/>
      </dsp:txXfrm>
    </dsp:sp>
    <dsp:sp modelId="{D2EAA10D-1E04-4FE8-9019-11E1F96DBE8A}">
      <dsp:nvSpPr>
        <dsp:cNvPr id="0" name=""/>
        <dsp:cNvSpPr/>
      </dsp:nvSpPr>
      <dsp:spPr>
        <a:xfrm>
          <a:off x="1418461" y="839297"/>
          <a:ext cx="1574632" cy="629852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i="1" kern="1200" dirty="0">
              <a:latin typeface="Calibri" panose="020F0502020204030204" pitchFamily="34" charset="0"/>
              <a:cs typeface="Calibri" panose="020F0502020204030204" pitchFamily="34" charset="0"/>
            </a:rPr>
            <a:t>B. bovis</a:t>
          </a:r>
          <a:endParaRPr lang="es-ES" sz="14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33387" y="839297"/>
        <a:ext cx="944780" cy="629852"/>
      </dsp:txXfrm>
    </dsp:sp>
    <dsp:sp modelId="{31476314-CC94-4CC5-986F-3D715669BA80}">
      <dsp:nvSpPr>
        <dsp:cNvPr id="0" name=""/>
        <dsp:cNvSpPr/>
      </dsp:nvSpPr>
      <dsp:spPr>
        <a:xfrm>
          <a:off x="2835630" y="839297"/>
          <a:ext cx="1574632" cy="629852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Calibri" panose="020F0502020204030204" pitchFamily="34" charset="0"/>
              <a:cs typeface="Calibri" panose="020F0502020204030204" pitchFamily="34" charset="0"/>
            </a:rPr>
            <a:t>Fragmentos 226 pb       151 pb</a:t>
          </a:r>
          <a:endParaRPr lang="es-E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50556" y="839297"/>
        <a:ext cx="944780" cy="6298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0BB2E-0C9C-4254-9E06-B79A870BB5B2}">
      <dsp:nvSpPr>
        <dsp:cNvPr id="0" name=""/>
        <dsp:cNvSpPr/>
      </dsp:nvSpPr>
      <dsp:spPr>
        <a:xfrm>
          <a:off x="211" y="459611"/>
          <a:ext cx="1500435" cy="64797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AluI </a:t>
          </a:r>
          <a:endParaRPr lang="es-ES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4197" y="459611"/>
        <a:ext cx="852463" cy="647972"/>
      </dsp:txXfrm>
    </dsp:sp>
    <dsp:sp modelId="{D2EAA10D-1E04-4FE8-9019-11E1F96DBE8A}">
      <dsp:nvSpPr>
        <dsp:cNvPr id="0" name=""/>
        <dsp:cNvSpPr/>
      </dsp:nvSpPr>
      <dsp:spPr>
        <a:xfrm>
          <a:off x="1386614" y="459611"/>
          <a:ext cx="1702067" cy="647972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i="1" kern="1200" dirty="0">
              <a:latin typeface="Calibri" panose="020F0502020204030204" pitchFamily="34" charset="0"/>
              <a:cs typeface="Calibri" panose="020F0502020204030204" pitchFamily="34" charset="0"/>
            </a:rPr>
            <a:t>B. bigemina</a:t>
          </a:r>
          <a:endParaRPr lang="es-ES" sz="14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10600" y="459611"/>
        <a:ext cx="1054095" cy="647972"/>
      </dsp:txXfrm>
    </dsp:sp>
    <dsp:sp modelId="{31476314-CC94-4CC5-986F-3D715669BA80}">
      <dsp:nvSpPr>
        <dsp:cNvPr id="0" name=""/>
        <dsp:cNvSpPr/>
      </dsp:nvSpPr>
      <dsp:spPr>
        <a:xfrm>
          <a:off x="2974649" y="424214"/>
          <a:ext cx="1524907" cy="718767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Fragmentos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Calibri" panose="020F0502020204030204" pitchFamily="34" charset="0"/>
              <a:cs typeface="Calibri" panose="020F0502020204030204" pitchFamily="34" charset="0"/>
            </a:rPr>
            <a:t>210 pb      </a:t>
          </a:r>
          <a:r>
            <a:rPr lang="es-ES" sz="1100" kern="1200" dirty="0">
              <a:latin typeface="Calibri" panose="020F0502020204030204" pitchFamily="34" charset="0"/>
              <a:cs typeface="Calibri" panose="020F0502020204030204" pitchFamily="34" charset="0"/>
            </a:rPr>
            <a:t>145 pb       38 pb</a:t>
          </a:r>
        </a:p>
      </dsp:txBody>
      <dsp:txXfrm>
        <a:off x="3334033" y="424214"/>
        <a:ext cx="806140" cy="7187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95AF9-7445-4DEB-8633-427245E9A9FF}">
      <dsp:nvSpPr>
        <dsp:cNvPr id="0" name=""/>
        <dsp:cNvSpPr/>
      </dsp:nvSpPr>
      <dsp:spPr>
        <a:xfrm>
          <a:off x="0" y="216629"/>
          <a:ext cx="206075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81E99-7CEB-46DC-A38C-2E334FCF1125}">
      <dsp:nvSpPr>
        <dsp:cNvPr id="0" name=""/>
        <dsp:cNvSpPr/>
      </dsp:nvSpPr>
      <dsp:spPr>
        <a:xfrm>
          <a:off x="103037" y="54269"/>
          <a:ext cx="1442531" cy="3247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24" tIns="0" rIns="54524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Máxima verosimilitud</a:t>
          </a:r>
          <a:endParaRPr lang="es-ES" sz="1200" kern="1200" dirty="0"/>
        </a:p>
      </dsp:txBody>
      <dsp:txXfrm>
        <a:off x="118889" y="70121"/>
        <a:ext cx="1410827" cy="293016"/>
      </dsp:txXfrm>
    </dsp:sp>
    <dsp:sp modelId="{F66FCD5A-2B78-4813-9E99-F0FFFBFCD322}">
      <dsp:nvSpPr>
        <dsp:cNvPr id="0" name=""/>
        <dsp:cNvSpPr/>
      </dsp:nvSpPr>
      <dsp:spPr>
        <a:xfrm>
          <a:off x="0" y="715589"/>
          <a:ext cx="206075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1F18B-0171-4ED8-A9D3-D90B2427A594}">
      <dsp:nvSpPr>
        <dsp:cNvPr id="0" name=""/>
        <dsp:cNvSpPr/>
      </dsp:nvSpPr>
      <dsp:spPr>
        <a:xfrm>
          <a:off x="103037" y="553229"/>
          <a:ext cx="1442531" cy="32472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24" tIns="0" rIns="54524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T92+G</a:t>
          </a:r>
          <a:endParaRPr lang="es-ES" sz="1200" kern="1200" dirty="0"/>
        </a:p>
      </dsp:txBody>
      <dsp:txXfrm>
        <a:off x="118889" y="569081"/>
        <a:ext cx="1410827" cy="293016"/>
      </dsp:txXfrm>
    </dsp:sp>
    <dsp:sp modelId="{E5377C95-E996-421D-BA32-BAD4DD1149AC}">
      <dsp:nvSpPr>
        <dsp:cNvPr id="0" name=""/>
        <dsp:cNvSpPr/>
      </dsp:nvSpPr>
      <dsp:spPr>
        <a:xfrm>
          <a:off x="0" y="1214549"/>
          <a:ext cx="206075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E25BD-9F24-4B56-8523-DF5B2AD652ED}">
      <dsp:nvSpPr>
        <dsp:cNvPr id="0" name=""/>
        <dsp:cNvSpPr/>
      </dsp:nvSpPr>
      <dsp:spPr>
        <a:xfrm>
          <a:off x="101906" y="1052384"/>
          <a:ext cx="1442531" cy="32472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24" tIns="0" rIns="54524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1000 </a:t>
          </a:r>
          <a:r>
            <a:rPr lang="es-ES" sz="1200" kern="1200" dirty="0"/>
            <a:t>bootstraps</a:t>
          </a:r>
        </a:p>
      </dsp:txBody>
      <dsp:txXfrm>
        <a:off x="117758" y="1068236"/>
        <a:ext cx="1410827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F3650-5AF0-44D4-BC64-E327232B46EE}" type="datetimeFigureOut">
              <a:rPr lang="es-ES" smtClean="0"/>
              <a:t>10/03/2022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DFC54-32B3-43A0-83AA-6FE6C1C660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0098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242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lala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DFC54-32B3-43A0-83AA-6FE6C1C6609B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172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527126"/>
              </p:ext>
            </p:extLst>
          </p:nvPr>
        </p:nvGraphicFramePr>
        <p:xfrm>
          <a:off x="-25400" y="749304"/>
          <a:ext cx="12217400" cy="5423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4"/>
                        <a:ext cx="12217400" cy="5423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556" dirty="0"/>
          </a:p>
        </p:txBody>
      </p:sp>
      <p:pic>
        <p:nvPicPr>
          <p:cNvPr id="8" name="12 Imagen" descr="pie de pagina espe.jpg"/>
          <p:cNvPicPr>
            <a:picLocks noChangeAspect="1"/>
          </p:cNvPicPr>
          <p:nvPr/>
        </p:nvPicPr>
        <p:blipFill rotWithShape="1">
          <a:blip r:embed="rId5" cstate="print"/>
          <a:srcRect l="711" t="2956" r="711" b="7893"/>
          <a:stretch/>
        </p:blipFill>
        <p:spPr bwMode="auto">
          <a:xfrm>
            <a:off x="-25400" y="5815106"/>
            <a:ext cx="12217400" cy="104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0" y="63731"/>
            <a:ext cx="3332259" cy="7238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4398" r="1888" b="1560"/>
          <a:stretch/>
        </p:blipFill>
        <p:spPr>
          <a:xfrm>
            <a:off x="10995512" y="63731"/>
            <a:ext cx="957883" cy="8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696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4637"/>
            <a:ext cx="10972801" cy="1143001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3" y="1600202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76397596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2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3" y="274643"/>
            <a:ext cx="8026399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149664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7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3" y="1600202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" y="51431"/>
            <a:ext cx="11582402" cy="1325566"/>
          </a:xfrm>
          <a:prstGeom prst="rect">
            <a:avLst/>
          </a:prstGeom>
        </p:spPr>
        <p:txBody>
          <a:bodyPr/>
          <a:lstStyle>
            <a:lvl1pPr algn="l">
              <a:defRPr sz="381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C" dirty="0"/>
          </a:p>
        </p:txBody>
      </p:sp>
      <p:sp>
        <p:nvSpPr>
          <p:cNvPr id="7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9405420" y="6293276"/>
            <a:ext cx="2741760" cy="3662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 b="1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fld id="{F5A27939-E5A9-4EA9-B14C-C2D6452E4F29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147222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7" y="440690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22"/>
            </a:lvl1pPr>
            <a:lvl2pPr marL="507951" indent="0">
              <a:buNone/>
              <a:defRPr sz="2000"/>
            </a:lvl2pPr>
            <a:lvl3pPr marL="1015901" indent="0">
              <a:buNone/>
              <a:defRPr sz="1778"/>
            </a:lvl3pPr>
            <a:lvl4pPr marL="1523853" indent="0">
              <a:buNone/>
              <a:defRPr sz="1556"/>
            </a:lvl4pPr>
            <a:lvl5pPr marL="2031803" indent="0">
              <a:buNone/>
              <a:defRPr sz="1556"/>
            </a:lvl5pPr>
            <a:lvl6pPr marL="2539754" indent="0">
              <a:buNone/>
              <a:defRPr sz="1556"/>
            </a:lvl6pPr>
            <a:lvl7pPr marL="3047704" indent="0">
              <a:buNone/>
              <a:defRPr sz="1556"/>
            </a:lvl7pPr>
            <a:lvl8pPr marL="3555655" indent="0">
              <a:buNone/>
              <a:defRPr sz="1556"/>
            </a:lvl8pPr>
            <a:lvl9pPr marL="4063605" indent="0">
              <a:buNone/>
              <a:defRPr sz="155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8019620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4637"/>
            <a:ext cx="10972801" cy="1143001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110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110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02773229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4637"/>
            <a:ext cx="10972801" cy="1143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1" y="1535112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1"/>
            </a:lvl1pPr>
            <a:lvl2pPr marL="507951" indent="0">
              <a:buNone/>
              <a:defRPr sz="2222" b="1"/>
            </a:lvl2pPr>
            <a:lvl3pPr marL="1015901" indent="0">
              <a:buNone/>
              <a:defRPr sz="2000" b="1"/>
            </a:lvl3pPr>
            <a:lvl4pPr marL="1523853" indent="0">
              <a:buNone/>
              <a:defRPr sz="1778" b="1"/>
            </a:lvl4pPr>
            <a:lvl5pPr marL="2031803" indent="0">
              <a:buNone/>
              <a:defRPr sz="1778" b="1"/>
            </a:lvl5pPr>
            <a:lvl6pPr marL="2539754" indent="0">
              <a:buNone/>
              <a:defRPr sz="1778" b="1"/>
            </a:lvl6pPr>
            <a:lvl7pPr marL="3047704" indent="0">
              <a:buNone/>
              <a:defRPr sz="1778" b="1"/>
            </a:lvl7pPr>
            <a:lvl8pPr marL="3555655" indent="0">
              <a:buNone/>
              <a:defRPr sz="1778" b="1"/>
            </a:lvl8pPr>
            <a:lvl9pPr marL="4063605" indent="0">
              <a:buNone/>
              <a:defRPr sz="177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2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1"/>
            </a:lvl1pPr>
            <a:lvl2pPr marL="507951" indent="0">
              <a:buNone/>
              <a:defRPr sz="2222" b="1"/>
            </a:lvl2pPr>
            <a:lvl3pPr marL="1015901" indent="0">
              <a:buNone/>
              <a:defRPr sz="2000" b="1"/>
            </a:lvl3pPr>
            <a:lvl4pPr marL="1523853" indent="0">
              <a:buNone/>
              <a:defRPr sz="1778" b="1"/>
            </a:lvl4pPr>
            <a:lvl5pPr marL="2031803" indent="0">
              <a:buNone/>
              <a:defRPr sz="1778" b="1"/>
            </a:lvl5pPr>
            <a:lvl6pPr marL="2539754" indent="0">
              <a:buNone/>
              <a:defRPr sz="1778" b="1"/>
            </a:lvl6pPr>
            <a:lvl7pPr marL="3047704" indent="0">
              <a:buNone/>
              <a:defRPr sz="1778" b="1"/>
            </a:lvl7pPr>
            <a:lvl8pPr marL="3555655" indent="0">
              <a:buNone/>
              <a:defRPr sz="1778" b="1"/>
            </a:lvl8pPr>
            <a:lvl9pPr marL="4063605" indent="0">
              <a:buNone/>
              <a:defRPr sz="177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4860748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4637"/>
            <a:ext cx="10972801" cy="1143001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2334031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19798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6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5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6"/>
            </a:lvl1pPr>
            <a:lvl2pPr marL="507951" indent="0">
              <a:buNone/>
              <a:defRPr sz="1333"/>
            </a:lvl2pPr>
            <a:lvl3pPr marL="1015901" indent="0">
              <a:buNone/>
              <a:defRPr sz="1111"/>
            </a:lvl3pPr>
            <a:lvl4pPr marL="1523853" indent="0">
              <a:buNone/>
              <a:defRPr sz="1000"/>
            </a:lvl4pPr>
            <a:lvl5pPr marL="2031803" indent="0">
              <a:buNone/>
              <a:defRPr sz="1000"/>
            </a:lvl5pPr>
            <a:lvl6pPr marL="2539754" indent="0">
              <a:buNone/>
              <a:defRPr sz="1000"/>
            </a:lvl6pPr>
            <a:lvl7pPr marL="3047704" indent="0">
              <a:buNone/>
              <a:defRPr sz="1000"/>
            </a:lvl7pPr>
            <a:lvl8pPr marL="3555655" indent="0">
              <a:buNone/>
              <a:defRPr sz="1000"/>
            </a:lvl8pPr>
            <a:lvl9pPr marL="4063605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5040992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20" y="4800602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20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55"/>
            </a:lvl1pPr>
            <a:lvl2pPr marL="507951" indent="0">
              <a:buNone/>
              <a:defRPr sz="3110"/>
            </a:lvl2pPr>
            <a:lvl3pPr marL="1015901" indent="0">
              <a:buNone/>
              <a:defRPr sz="2667"/>
            </a:lvl3pPr>
            <a:lvl4pPr marL="1523853" indent="0">
              <a:buNone/>
              <a:defRPr sz="2222"/>
            </a:lvl4pPr>
            <a:lvl5pPr marL="2031803" indent="0">
              <a:buNone/>
              <a:defRPr sz="2222"/>
            </a:lvl5pPr>
            <a:lvl6pPr marL="2539754" indent="0">
              <a:buNone/>
              <a:defRPr sz="2222"/>
            </a:lvl6pPr>
            <a:lvl7pPr marL="3047704" indent="0">
              <a:buNone/>
              <a:defRPr sz="2222"/>
            </a:lvl7pPr>
            <a:lvl8pPr marL="3555655" indent="0">
              <a:buNone/>
              <a:defRPr sz="2222"/>
            </a:lvl8pPr>
            <a:lvl9pPr marL="4063605" indent="0">
              <a:buNone/>
              <a:defRPr sz="2222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20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56"/>
            </a:lvl1pPr>
            <a:lvl2pPr marL="507951" indent="0">
              <a:buNone/>
              <a:defRPr sz="1333"/>
            </a:lvl2pPr>
            <a:lvl3pPr marL="1015901" indent="0">
              <a:buNone/>
              <a:defRPr sz="1111"/>
            </a:lvl3pPr>
            <a:lvl4pPr marL="1523853" indent="0">
              <a:buNone/>
              <a:defRPr sz="1000"/>
            </a:lvl4pPr>
            <a:lvl5pPr marL="2031803" indent="0">
              <a:buNone/>
              <a:defRPr sz="1000"/>
            </a:lvl5pPr>
            <a:lvl6pPr marL="2539754" indent="0">
              <a:buNone/>
              <a:defRPr sz="1000"/>
            </a:lvl6pPr>
            <a:lvl7pPr marL="3047704" indent="0">
              <a:buNone/>
              <a:defRPr sz="1000"/>
            </a:lvl7pPr>
            <a:lvl8pPr marL="3555655" indent="0">
              <a:buNone/>
              <a:defRPr sz="1000"/>
            </a:lvl8pPr>
            <a:lvl9pPr marL="4063605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3860358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" y="3"/>
            <a:ext cx="12192000" cy="68556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2000" dirty="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299274"/>
            <a:ext cx="10513485" cy="56286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89" dirty="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-300" y="6248637"/>
            <a:ext cx="892573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89" dirty="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-300" y="6285687"/>
            <a:ext cx="8969272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89" dirty="0">
              <a:solidFill>
                <a:schemeClr val="tx1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879" y="5997463"/>
            <a:ext cx="2823228" cy="57644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9405420" y="6293276"/>
            <a:ext cx="2741760" cy="3662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5A27939-E5A9-4EA9-B14C-C2D6452E4F29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2698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>
    <p:wip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3555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555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555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555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555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507951" algn="r" rtl="0" eaLnBrk="1" fontAlgn="base" hangingPunct="1">
        <a:spcBef>
          <a:spcPct val="0"/>
        </a:spcBef>
        <a:spcAft>
          <a:spcPct val="0"/>
        </a:spcAft>
        <a:defRPr sz="3555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1015901" algn="r" rtl="0" eaLnBrk="1" fontAlgn="base" hangingPunct="1">
        <a:spcBef>
          <a:spcPct val="0"/>
        </a:spcBef>
        <a:spcAft>
          <a:spcPct val="0"/>
        </a:spcAft>
        <a:defRPr sz="3555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523853" algn="r" rtl="0" eaLnBrk="1" fontAlgn="base" hangingPunct="1">
        <a:spcBef>
          <a:spcPct val="0"/>
        </a:spcBef>
        <a:spcAft>
          <a:spcPct val="0"/>
        </a:spcAft>
        <a:defRPr sz="3555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2031803" algn="r" rtl="0" eaLnBrk="1" fontAlgn="base" hangingPunct="1">
        <a:spcBef>
          <a:spcPct val="0"/>
        </a:spcBef>
        <a:spcAft>
          <a:spcPct val="0"/>
        </a:spcAft>
        <a:defRPr sz="3555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80963" indent="-380963" algn="l" rtl="0" eaLnBrk="1" fontAlgn="base" hangingPunct="1">
        <a:spcBef>
          <a:spcPct val="20000"/>
        </a:spcBef>
        <a:spcAft>
          <a:spcPct val="0"/>
        </a:spcAft>
        <a:buChar char="•"/>
        <a:defRPr sz="2667">
          <a:solidFill>
            <a:schemeClr val="bg1"/>
          </a:solidFill>
          <a:latin typeface="+mn-lt"/>
          <a:ea typeface="+mn-ea"/>
          <a:cs typeface="+mn-cs"/>
        </a:defRPr>
      </a:lvl1pPr>
      <a:lvl2pPr marL="825420" indent="-317469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bg1"/>
          </a:solidFill>
          <a:latin typeface="+mn-lt"/>
        </a:defRPr>
      </a:lvl2pPr>
      <a:lvl3pPr marL="1269876" indent="-253975" algn="l" rtl="0" eaLnBrk="1" fontAlgn="base" hangingPunct="1">
        <a:spcBef>
          <a:spcPct val="20000"/>
        </a:spcBef>
        <a:spcAft>
          <a:spcPct val="0"/>
        </a:spcAft>
        <a:buChar char="•"/>
        <a:defRPr sz="2667">
          <a:solidFill>
            <a:schemeClr val="bg1"/>
          </a:solidFill>
          <a:latin typeface="+mn-lt"/>
        </a:defRPr>
      </a:lvl3pPr>
      <a:lvl4pPr marL="1777828" indent="-253975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bg1"/>
          </a:solidFill>
          <a:latin typeface="+mn-lt"/>
        </a:defRPr>
      </a:lvl4pPr>
      <a:lvl5pPr marL="2285779" indent="-253975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</a:defRPr>
      </a:lvl5pPr>
      <a:lvl6pPr marL="2793729" indent="-253975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</a:defRPr>
      </a:lvl6pPr>
      <a:lvl7pPr marL="3301680" indent="-253975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</a:defRPr>
      </a:lvl7pPr>
      <a:lvl8pPr marL="3809630" indent="-253975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</a:defRPr>
      </a:lvl8pPr>
      <a:lvl9pPr marL="4317581" indent="-253975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10159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51" algn="l" defTabSz="10159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01" algn="l" defTabSz="10159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53" algn="l" defTabSz="10159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803" algn="l" defTabSz="10159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54" algn="l" defTabSz="10159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704" algn="l" defTabSz="10159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655" algn="l" defTabSz="10159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605" algn="l" defTabSz="10159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5" Type="http://schemas.openxmlformats.org/officeDocument/2006/relationships/image" Target="../media/image36.png"/><Relationship Id="rId10" Type="http://schemas.openxmlformats.org/officeDocument/2006/relationships/diagramData" Target="../diagrams/data8.xml"/><Relationship Id="rId4" Type="http://schemas.openxmlformats.org/officeDocument/2006/relationships/image" Target="../media/image35.pn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diagramColors" Target="../diagrams/colors9.xml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diagramQuickStyle" Target="../diagrams/quickStyle9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diagramLayout" Target="../diagrams/layout9.xml"/><Relationship Id="rId5" Type="http://schemas.openxmlformats.org/officeDocument/2006/relationships/image" Target="../media/image40.jpeg"/><Relationship Id="rId10" Type="http://schemas.openxmlformats.org/officeDocument/2006/relationships/diagramData" Target="../diagrams/data9.xml"/><Relationship Id="rId4" Type="http://schemas.openxmlformats.org/officeDocument/2006/relationships/image" Target="../media/image39.jpeg"/><Relationship Id="rId9" Type="http://schemas.openxmlformats.org/officeDocument/2006/relationships/image" Target="../media/image13.png"/><Relationship Id="rId14" Type="http://schemas.microsoft.com/office/2007/relationships/diagramDrawing" Target="../diagrams/drawing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3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image" Target="../media/image50.png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4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10" Type="http://schemas.microsoft.com/office/2007/relationships/hdphoto" Target="../media/hdphoto8.wdp"/><Relationship Id="rId4" Type="http://schemas.openxmlformats.org/officeDocument/2006/relationships/diagramLayout" Target="../diagrams/layout15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diagramDrawing" Target="../diagrams/drawing18.xml"/><Relationship Id="rId3" Type="http://schemas.openxmlformats.org/officeDocument/2006/relationships/diagramLayout" Target="../diagrams/layout17.xml"/><Relationship Id="rId7" Type="http://schemas.openxmlformats.org/officeDocument/2006/relationships/image" Target="../media/image53.png"/><Relationship Id="rId12" Type="http://schemas.openxmlformats.org/officeDocument/2006/relationships/diagramColors" Target="../diagrams/colors18.xml"/><Relationship Id="rId2" Type="http://schemas.openxmlformats.org/officeDocument/2006/relationships/diagramData" Target="../diagrams/data17.xml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openxmlformats.org/officeDocument/2006/relationships/diagramQuickStyle" Target="../diagrams/quickStyle18.xml"/><Relationship Id="rId5" Type="http://schemas.openxmlformats.org/officeDocument/2006/relationships/diagramColors" Target="../diagrams/colors17.xml"/><Relationship Id="rId15" Type="http://schemas.openxmlformats.org/officeDocument/2006/relationships/image" Target="../media/image55.png"/><Relationship Id="rId10" Type="http://schemas.openxmlformats.org/officeDocument/2006/relationships/diagramLayout" Target="../diagrams/layout18.xml"/><Relationship Id="rId4" Type="http://schemas.openxmlformats.org/officeDocument/2006/relationships/diagramQuickStyle" Target="../diagrams/quickStyle17.xml"/><Relationship Id="rId9" Type="http://schemas.openxmlformats.org/officeDocument/2006/relationships/diagramData" Target="../diagrams/data18.xml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2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1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AF8A0C63-9907-40AA-8CA6-1C2A94BB014F}"/>
              </a:ext>
            </a:extLst>
          </p:cNvPr>
          <p:cNvSpPr txBox="1"/>
          <p:nvPr/>
        </p:nvSpPr>
        <p:spPr>
          <a:xfrm>
            <a:off x="1137836" y="1002813"/>
            <a:ext cx="10135191" cy="1833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35"/>
              </a:spcAft>
              <a:tabLst>
                <a:tab pos="3709460" algn="l"/>
              </a:tabLst>
            </a:pPr>
            <a:r>
              <a:rPr lang="en-US" sz="1905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UNIVERSIDAD DE LAS FUERZAS ARMADAS </a:t>
            </a:r>
            <a:r>
              <a:rPr lang="es-EC" sz="1905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1905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ESPE </a:t>
            </a:r>
          </a:p>
          <a:p>
            <a:pPr algn="ctr">
              <a:spcAft>
                <a:spcPts val="635"/>
              </a:spcAft>
              <a:tabLst>
                <a:tab pos="3709460" algn="l"/>
              </a:tabLst>
            </a:pPr>
            <a:r>
              <a:rPr lang="es-EC" sz="1905" b="1" dirty="0">
                <a:latin typeface="Calibri Light" panose="020F0302020204030204" pitchFamily="34" charset="0"/>
                <a:ea typeface="Constantia" panose="02030602050306030303" pitchFamily="18" charset="0"/>
                <a:cs typeface="Calibri Light" panose="020F0302020204030204" pitchFamily="34" charset="0"/>
              </a:rPr>
              <a:t>DEPARTAMENTO DE CIENCIAS DE LA VIDA Y DE LA AGRICULTURA</a:t>
            </a:r>
            <a:endParaRPr lang="es-EC" sz="1905" b="1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ctr">
              <a:spcAft>
                <a:spcPts val="635"/>
              </a:spcAft>
              <a:tabLst>
                <a:tab pos="3709460" algn="l"/>
              </a:tabLst>
            </a:pPr>
            <a:r>
              <a:rPr lang="es-EC" sz="1905" b="1" dirty="0">
                <a:latin typeface="Calibri Light" panose="020F0302020204030204" pitchFamily="34" charset="0"/>
                <a:ea typeface="Constantia" panose="02030602050306030303" pitchFamily="18" charset="0"/>
                <a:cs typeface="Calibri Light" panose="020F0302020204030204" pitchFamily="34" charset="0"/>
              </a:rPr>
              <a:t>CARRERA DE INGENIERÍA EN BIOTECNOLOGÍA</a:t>
            </a:r>
          </a:p>
          <a:p>
            <a:pPr algn="ctr">
              <a:spcAft>
                <a:spcPts val="635"/>
              </a:spcAft>
              <a:tabLst>
                <a:tab pos="3709460" algn="l"/>
              </a:tabLst>
            </a:pPr>
            <a:endParaRPr lang="es-EC" sz="1905" dirty="0">
              <a:latin typeface="Calibri Light" panose="020F0302020204030204" pitchFamily="34" charset="0"/>
              <a:ea typeface="Constantia" panose="02030602050306030303" pitchFamily="18" charset="0"/>
              <a:cs typeface="Calibri Light" panose="020F0302020204030204" pitchFamily="34" charset="0"/>
            </a:endParaRPr>
          </a:p>
          <a:p>
            <a:pPr algn="ctr">
              <a:spcAft>
                <a:spcPts val="635"/>
              </a:spcAft>
              <a:tabLst>
                <a:tab pos="3709460" algn="l"/>
              </a:tabLst>
            </a:pPr>
            <a:r>
              <a:rPr lang="es-EC" sz="1693" dirty="0">
                <a:latin typeface="Calibri Light" panose="020F0302020204030204" pitchFamily="34" charset="0"/>
                <a:ea typeface="Constantia" panose="02030602050306030303" pitchFamily="18" charset="0"/>
                <a:cs typeface="Calibri Light" panose="020F0302020204030204" pitchFamily="34" charset="0"/>
              </a:rPr>
              <a:t>TRABAJO DE TITULACIÓN PREVIO A LA OBTENCIÓN DEL TÍTULO DE INGENIERA EN BIOTECNOLOGÍA</a:t>
            </a:r>
            <a:endParaRPr lang="es-EC" sz="1693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2456C9F-F51C-4876-9978-4B7BF4F63B87}"/>
              </a:ext>
            </a:extLst>
          </p:cNvPr>
          <p:cNvSpPr txBox="1"/>
          <p:nvPr/>
        </p:nvSpPr>
        <p:spPr>
          <a:xfrm>
            <a:off x="1915065" y="3214646"/>
            <a:ext cx="8580724" cy="103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40"/>
              </a:lnSpc>
            </a:pPr>
            <a:r>
              <a:rPr lang="es-EC" sz="1905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“</a:t>
            </a:r>
            <a:r>
              <a:rPr lang="es-ES" sz="1905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Caracterización molecular y filogenia de aislados de </a:t>
            </a:r>
            <a:r>
              <a:rPr lang="es-ES" sz="1905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Babesia</a:t>
            </a:r>
            <a:r>
              <a:rPr lang="es-ES" sz="1905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spp. obtenidos de muestras de bovinos y garrapatas en el sector del volcán Ilaló en la provincia de Pichincha</a:t>
            </a:r>
            <a:r>
              <a:rPr lang="es-EC" sz="1905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” </a:t>
            </a:r>
            <a:endParaRPr lang="es-EC" sz="1905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79DB23A-188F-4409-99FD-2BCD0E55BB5F}"/>
              </a:ext>
            </a:extLst>
          </p:cNvPr>
          <p:cNvSpPr txBox="1"/>
          <p:nvPr/>
        </p:nvSpPr>
        <p:spPr>
          <a:xfrm>
            <a:off x="2911805" y="4408388"/>
            <a:ext cx="6587244" cy="1312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47"/>
              </a:spcAft>
            </a:pPr>
            <a:r>
              <a:rPr lang="es-EC" sz="1482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Autora: </a:t>
            </a:r>
            <a:r>
              <a:rPr lang="es-EC" sz="1482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Yugcha Díaz, Erika Michelle </a:t>
            </a:r>
          </a:p>
          <a:p>
            <a:pPr>
              <a:spcAft>
                <a:spcPts val="847"/>
              </a:spcAft>
            </a:pPr>
            <a:r>
              <a:rPr lang="es-EC" sz="1482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Directora: Chávez Larrea, María Agusta M.Sc.</a:t>
            </a:r>
          </a:p>
          <a:p>
            <a:pPr>
              <a:spcAft>
                <a:spcPts val="847"/>
              </a:spcAft>
            </a:pPr>
            <a:endParaRPr lang="es-EC" sz="1482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ctr">
              <a:spcAft>
                <a:spcPts val="847"/>
              </a:spcAft>
              <a:tabLst>
                <a:tab pos="3709460" algn="l"/>
              </a:tabLst>
            </a:pPr>
            <a:r>
              <a:rPr lang="es-EC" sz="1482" dirty="0">
                <a:latin typeface="Calibri Light" panose="020F0302020204030204" pitchFamily="34" charset="0"/>
                <a:cs typeface="Calibri Light" panose="020F0302020204030204" pitchFamily="34" charset="0"/>
              </a:rPr>
              <a:t>Sangolquí, 22 de febrero 2022</a:t>
            </a:r>
          </a:p>
        </p:txBody>
      </p:sp>
    </p:spTree>
    <p:extLst>
      <p:ext uri="{BB962C8B-B14F-4D97-AF65-F5344CB8AC3E}">
        <p14:creationId xmlns:p14="http://schemas.microsoft.com/office/powerpoint/2010/main" val="12947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80DD88CA-C286-49EE-8E16-3FCC87A70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7" t="30185" r="4574" b="28518"/>
          <a:stretch/>
        </p:blipFill>
        <p:spPr>
          <a:xfrm>
            <a:off x="596867" y="1789474"/>
            <a:ext cx="2000948" cy="2549519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MATERIALES Y MÉTODOS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840D54-EAC0-43B7-90FD-CFA171D92E7E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41D6FC-CE9F-4E1B-9431-E5C4AE50A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5323" r="9703" b="22128"/>
          <a:stretch/>
        </p:blipFill>
        <p:spPr>
          <a:xfrm>
            <a:off x="5668535" y="1526500"/>
            <a:ext cx="5621816" cy="313576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0CD2542-6265-40E2-8F2F-CD51E86567F2}"/>
              </a:ext>
            </a:extLst>
          </p:cNvPr>
          <p:cNvSpPr txBox="1"/>
          <p:nvPr/>
        </p:nvSpPr>
        <p:spPr>
          <a:xfrm>
            <a:off x="0" y="635383"/>
            <a:ext cx="3075512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TRABAJO DE CAMPO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578;p44">
            <a:extLst>
              <a:ext uri="{FF2B5EF4-FFF2-40B4-BE49-F238E27FC236}">
                <a16:creationId xmlns:a16="http://schemas.microsoft.com/office/drawing/2014/main" id="{B45EC421-4B75-4AE0-BCEA-E723769C729A}"/>
              </a:ext>
            </a:extLst>
          </p:cNvPr>
          <p:cNvSpPr txBox="1">
            <a:spLocks/>
          </p:cNvSpPr>
          <p:nvPr/>
        </p:nvSpPr>
        <p:spPr>
          <a:xfrm>
            <a:off x="67024" y="1107607"/>
            <a:ext cx="297601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Zona de estudio</a:t>
            </a:r>
          </a:p>
        </p:txBody>
      </p:sp>
      <p:sp>
        <p:nvSpPr>
          <p:cNvPr id="9" name="Google Shape;1578;p44">
            <a:extLst>
              <a:ext uri="{FF2B5EF4-FFF2-40B4-BE49-F238E27FC236}">
                <a16:creationId xmlns:a16="http://schemas.microsoft.com/office/drawing/2014/main" id="{87AFF95A-2E17-458B-884E-9B5078DBAB22}"/>
              </a:ext>
            </a:extLst>
          </p:cNvPr>
          <p:cNvSpPr txBox="1">
            <a:spLocks/>
          </p:cNvSpPr>
          <p:nvPr/>
        </p:nvSpPr>
        <p:spPr>
          <a:xfrm>
            <a:off x="7058186" y="1107607"/>
            <a:ext cx="297601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Obtención de muestras</a:t>
            </a:r>
          </a:p>
        </p:txBody>
      </p:sp>
      <p:pic>
        <p:nvPicPr>
          <p:cNvPr id="5124" name="Picture 4" descr="Cumbayá (parroquia) - Wikipedia, la enciclopedia libre">
            <a:extLst>
              <a:ext uri="{FF2B5EF4-FFF2-40B4-BE49-F238E27FC236}">
                <a16:creationId xmlns:a16="http://schemas.microsoft.com/office/drawing/2014/main" id="{C47A999E-6886-4581-BF81-1B2EC2F60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r="13923"/>
          <a:stretch/>
        </p:blipFill>
        <p:spPr bwMode="auto">
          <a:xfrm>
            <a:off x="3116404" y="955794"/>
            <a:ext cx="2393577" cy="24853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06C73D3-BF1B-4933-BC16-E62BAC0CE9CD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1447800" y="863555"/>
            <a:ext cx="1627712" cy="151246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BCFD3C1-F5ED-43D9-9273-4B761F29AA87}"/>
              </a:ext>
            </a:extLst>
          </p:cNvPr>
          <p:cNvCxnSpPr>
            <a:cxnSpLocks/>
          </p:cNvCxnSpPr>
          <p:nvPr/>
        </p:nvCxnSpPr>
        <p:spPr>
          <a:xfrm>
            <a:off x="1447800" y="2454853"/>
            <a:ext cx="1668604" cy="96893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BE2A0F8-F580-4889-B9BD-5710C81CCEDF}"/>
              </a:ext>
            </a:extLst>
          </p:cNvPr>
          <p:cNvSpPr txBox="1"/>
          <p:nvPr/>
        </p:nvSpPr>
        <p:spPr>
          <a:xfrm>
            <a:off x="1961425" y="3727501"/>
            <a:ext cx="2670217" cy="3077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Volcán Ilaló</a:t>
            </a:r>
            <a:r>
              <a:rPr lang="es-MX" sz="14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26" name="Picture 12">
            <a:extLst>
              <a:ext uri="{FF2B5EF4-FFF2-40B4-BE49-F238E27FC236}">
                <a16:creationId xmlns:a16="http://schemas.microsoft.com/office/drawing/2014/main" id="{A8F65BC2-9248-4A3A-85C7-CAC538E85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09" r="6462" b="24409"/>
          <a:stretch/>
        </p:blipFill>
        <p:spPr bwMode="auto">
          <a:xfrm>
            <a:off x="2183475" y="4202093"/>
            <a:ext cx="2226115" cy="189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856FB8C8-771B-4EBB-87C9-F54BAE4A937A}"/>
              </a:ext>
            </a:extLst>
          </p:cNvPr>
          <p:cNvSpPr txBox="1"/>
          <p:nvPr/>
        </p:nvSpPr>
        <p:spPr>
          <a:xfrm>
            <a:off x="2186883" y="4202093"/>
            <a:ext cx="2226115" cy="3077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Hacienda de muestreo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9C9C252-C4AD-4D9D-97AA-AFDA11104357}"/>
              </a:ext>
            </a:extLst>
          </p:cNvPr>
          <p:cNvSpPr txBox="1"/>
          <p:nvPr/>
        </p:nvSpPr>
        <p:spPr>
          <a:xfrm rot="16200000">
            <a:off x="1136554" y="5091974"/>
            <a:ext cx="1474881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2 469 m.s.n.m. </a:t>
            </a:r>
            <a:endParaRPr lang="es-ES" sz="1400" dirty="0"/>
          </a:p>
        </p:txBody>
      </p:sp>
      <p:sp>
        <p:nvSpPr>
          <p:cNvPr id="5120" name="Rectángulo 5119">
            <a:extLst>
              <a:ext uri="{FF2B5EF4-FFF2-40B4-BE49-F238E27FC236}">
                <a16:creationId xmlns:a16="http://schemas.microsoft.com/office/drawing/2014/main" id="{541DB6E7-EE55-4D84-91A8-5E54943F9840}"/>
              </a:ext>
            </a:extLst>
          </p:cNvPr>
          <p:cNvSpPr/>
          <p:nvPr/>
        </p:nvSpPr>
        <p:spPr>
          <a:xfrm>
            <a:off x="4581609" y="2180210"/>
            <a:ext cx="279400" cy="2704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97825E41-AAAB-4AF9-B5B4-4BDEE3B48344}"/>
              </a:ext>
            </a:extLst>
          </p:cNvPr>
          <p:cNvSpPr txBox="1"/>
          <p:nvPr/>
        </p:nvSpPr>
        <p:spPr>
          <a:xfrm>
            <a:off x="4915768" y="4974887"/>
            <a:ext cx="24497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latin typeface="Calibri" panose="020F0502020204030204" pitchFamily="34" charset="0"/>
              </a:rPr>
              <a:t>143</a:t>
            </a:r>
            <a:r>
              <a:rPr lang="es-MX" sz="1600" dirty="0">
                <a:latin typeface="Calibri" panose="020F0502020204030204" pitchFamily="34" charset="0"/>
              </a:rPr>
              <a:t> </a:t>
            </a:r>
            <a:r>
              <a:rPr lang="es-ES" sz="1600" dirty="0">
                <a:latin typeface="Calibri" panose="020F0502020204030204" pitchFamily="34" charset="0"/>
              </a:rPr>
              <a:t>animales muestreados</a:t>
            </a:r>
            <a:endParaRPr lang="es-MX" sz="1600" dirty="0">
              <a:latin typeface="Calibri" panose="020F0502020204030204" pitchFamily="34" charset="0"/>
            </a:endParaRPr>
          </a:p>
        </p:txBody>
      </p:sp>
      <p:pic>
        <p:nvPicPr>
          <p:cNvPr id="73" name="Picture 4">
            <a:extLst>
              <a:ext uri="{FF2B5EF4-FFF2-40B4-BE49-F238E27FC236}">
                <a16:creationId xmlns:a16="http://schemas.microsoft.com/office/drawing/2014/main" id="{2B5EF382-839A-4967-8B15-E18053523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5" t="22736" r="13614" b="39444"/>
          <a:stretch/>
        </p:blipFill>
        <p:spPr bwMode="auto">
          <a:xfrm>
            <a:off x="9267618" y="4674662"/>
            <a:ext cx="1117747" cy="113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F53BC846-0085-4041-ACF4-28493EEBD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t="14425" r="16772" b="32895"/>
          <a:stretch/>
        </p:blipFill>
        <p:spPr bwMode="auto">
          <a:xfrm>
            <a:off x="7951454" y="4674662"/>
            <a:ext cx="1189476" cy="113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7BB80D86-7961-4121-97A0-E1FA4D5B39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80" b="10333"/>
          <a:stretch/>
        </p:blipFill>
        <p:spPr>
          <a:xfrm rot="5400000">
            <a:off x="10378786" y="4807929"/>
            <a:ext cx="1155237" cy="8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46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MATERIALES Y MÉTODOS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64CE2CF-ADCE-4BB3-8525-0BEDD1D28C8E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B62C4F5-D4DE-47B2-AD7B-F08FC4A21A50}"/>
              </a:ext>
            </a:extLst>
          </p:cNvPr>
          <p:cNvSpPr txBox="1"/>
          <p:nvPr/>
        </p:nvSpPr>
        <p:spPr>
          <a:xfrm>
            <a:off x="0" y="635383"/>
            <a:ext cx="401320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TRABAJO EN EL LABORATORIO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578;p44">
            <a:extLst>
              <a:ext uri="{FF2B5EF4-FFF2-40B4-BE49-F238E27FC236}">
                <a16:creationId xmlns:a16="http://schemas.microsoft.com/office/drawing/2014/main" id="{F3DFAA8D-32E4-424C-93B0-5C53DB425B6C}"/>
              </a:ext>
            </a:extLst>
          </p:cNvPr>
          <p:cNvSpPr txBox="1">
            <a:spLocks/>
          </p:cNvSpPr>
          <p:nvPr/>
        </p:nvSpPr>
        <p:spPr>
          <a:xfrm>
            <a:off x="518592" y="1167550"/>
            <a:ext cx="297601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Identificación microscópica </a:t>
            </a:r>
          </a:p>
        </p:txBody>
      </p:sp>
      <p:sp>
        <p:nvSpPr>
          <p:cNvPr id="12" name="Google Shape;1578;p44">
            <a:extLst>
              <a:ext uri="{FF2B5EF4-FFF2-40B4-BE49-F238E27FC236}">
                <a16:creationId xmlns:a16="http://schemas.microsoft.com/office/drawing/2014/main" id="{95B40D40-4C0E-432A-8337-ED6FC92D1244}"/>
              </a:ext>
            </a:extLst>
          </p:cNvPr>
          <p:cNvSpPr txBox="1">
            <a:spLocks/>
          </p:cNvSpPr>
          <p:nvPr/>
        </p:nvSpPr>
        <p:spPr>
          <a:xfrm>
            <a:off x="0" y="3345695"/>
            <a:ext cx="297601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Hematocrito (PCV) </a:t>
            </a:r>
          </a:p>
        </p:txBody>
      </p:sp>
      <p:sp>
        <p:nvSpPr>
          <p:cNvPr id="13" name="Google Shape;1578;p44">
            <a:extLst>
              <a:ext uri="{FF2B5EF4-FFF2-40B4-BE49-F238E27FC236}">
                <a16:creationId xmlns:a16="http://schemas.microsoft.com/office/drawing/2014/main" id="{BB223327-36B8-49F1-A62A-C47D55F2763F}"/>
              </a:ext>
            </a:extLst>
          </p:cNvPr>
          <p:cNvSpPr txBox="1">
            <a:spLocks/>
          </p:cNvSpPr>
          <p:nvPr/>
        </p:nvSpPr>
        <p:spPr>
          <a:xfrm>
            <a:off x="5399621" y="3345695"/>
            <a:ext cx="297601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Proteínas totales (PT)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51BC2A6-03DD-4291-9F9F-476966E9B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25306" r="6828" b="44355"/>
          <a:stretch/>
        </p:blipFill>
        <p:spPr>
          <a:xfrm>
            <a:off x="1818357" y="1527306"/>
            <a:ext cx="8959770" cy="179219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1F94885-E16A-45A4-A9C9-B73B6BFFEC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0" t="10684" r="8216" b="9839"/>
          <a:stretch/>
        </p:blipFill>
        <p:spPr>
          <a:xfrm>
            <a:off x="748015" y="3705075"/>
            <a:ext cx="3534137" cy="205763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44A802D-2859-48E2-BF88-055A34F1A2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9671" r="40306" b="25219"/>
          <a:stretch/>
        </p:blipFill>
        <p:spPr>
          <a:xfrm>
            <a:off x="5921863" y="3665819"/>
            <a:ext cx="3323138" cy="205193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557A4A2-A79F-4D63-B13D-379815D1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49" t="18055" r="50281" b="47739"/>
          <a:stretch/>
        </p:blipFill>
        <p:spPr>
          <a:xfrm>
            <a:off x="10633349" y="1821164"/>
            <a:ext cx="1383357" cy="132556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6F3F8E41-A2AA-4F6F-A294-34F4CF72559D}"/>
              </a:ext>
            </a:extLst>
          </p:cNvPr>
          <p:cNvSpPr txBox="1"/>
          <p:nvPr/>
        </p:nvSpPr>
        <p:spPr>
          <a:xfrm>
            <a:off x="2006599" y="5287622"/>
            <a:ext cx="261198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 valores </a:t>
            </a: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menores o iguales al 24%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 relacionan con anemia.</a:t>
            </a:r>
            <a:endParaRPr lang="es-ES" sz="14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BC77A00-0C3F-4970-8DB6-1F46ED426C4C}"/>
              </a:ext>
            </a:extLst>
          </p:cNvPr>
          <p:cNvSpPr txBox="1"/>
          <p:nvPr/>
        </p:nvSpPr>
        <p:spPr>
          <a:xfrm>
            <a:off x="439181" y="6378858"/>
            <a:ext cx="81803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Rockett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Bosted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2015</a:t>
            </a:r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E52CB7A-3A3E-4C91-974F-832569D2495A}"/>
              </a:ext>
            </a:extLst>
          </p:cNvPr>
          <p:cNvSpPr txBox="1"/>
          <p:nvPr/>
        </p:nvSpPr>
        <p:spPr>
          <a:xfrm>
            <a:off x="9375132" y="4430178"/>
            <a:ext cx="234628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 valores normales se encuentran entre </a:t>
            </a:r>
            <a:r>
              <a:rPr lang="es-E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6-7,5 g/</a:t>
            </a:r>
            <a:r>
              <a:rPr lang="es-ES" sz="1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dL</a:t>
            </a:r>
            <a:r>
              <a:rPr lang="es-E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EAEC5C-E48C-40DD-BEC2-02017E623661}"/>
              </a:ext>
            </a:extLst>
          </p:cNvPr>
          <p:cNvSpPr txBox="1"/>
          <p:nvPr/>
        </p:nvSpPr>
        <p:spPr>
          <a:xfrm>
            <a:off x="6957479" y="5679586"/>
            <a:ext cx="22484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efractómetro digital de proteínas totales </a:t>
            </a:r>
            <a:endParaRPr lang="es-ES" sz="900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72FE62B-5480-4A3E-BA7C-2257FD4BF3B3}"/>
              </a:ext>
            </a:extLst>
          </p:cNvPr>
          <p:cNvSpPr/>
          <p:nvPr/>
        </p:nvSpPr>
        <p:spPr>
          <a:xfrm>
            <a:off x="175294" y="2130424"/>
            <a:ext cx="1643063" cy="4912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TINCIÓN GIEMSA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84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5" grpId="0" animBg="1"/>
      <p:bldP spid="38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MATERIALES Y MÉTODOS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8252095-BC27-4A51-8E2B-E2187BA00D52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7B36087-E997-44DB-A5E7-716930AE8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34155" b="45537"/>
          <a:stretch/>
        </p:blipFill>
        <p:spPr>
          <a:xfrm>
            <a:off x="1132359" y="1718512"/>
            <a:ext cx="9053595" cy="134898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7CD339E-01B6-4768-B4D7-11B1F9C5F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4202" r="19496" b="2058"/>
          <a:stretch/>
        </p:blipFill>
        <p:spPr>
          <a:xfrm>
            <a:off x="2517427" y="3790506"/>
            <a:ext cx="2786062" cy="2303717"/>
          </a:xfrm>
          <a:prstGeom prst="ellipse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10BFECF-61D1-4E20-94D2-FF4030734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5381" r="53383" b="35184"/>
          <a:stretch/>
        </p:blipFill>
        <p:spPr>
          <a:xfrm>
            <a:off x="8716728" y="3790506"/>
            <a:ext cx="1935509" cy="206632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151ECABC-E7BF-4F9E-9123-E21FA89EE849}"/>
              </a:ext>
            </a:extLst>
          </p:cNvPr>
          <p:cNvSpPr txBox="1"/>
          <p:nvPr/>
        </p:nvSpPr>
        <p:spPr>
          <a:xfrm>
            <a:off x="0" y="635383"/>
            <a:ext cx="401320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TRABAJO EN EL LABORATORIO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578;p44">
            <a:extLst>
              <a:ext uri="{FF2B5EF4-FFF2-40B4-BE49-F238E27FC236}">
                <a16:creationId xmlns:a16="http://schemas.microsoft.com/office/drawing/2014/main" id="{B78BAB6E-5A8B-41B3-AF30-CF2AEC2667E7}"/>
              </a:ext>
            </a:extLst>
          </p:cNvPr>
          <p:cNvSpPr txBox="1">
            <a:spLocks/>
          </p:cNvSpPr>
          <p:nvPr/>
        </p:nvSpPr>
        <p:spPr>
          <a:xfrm>
            <a:off x="529127" y="1167550"/>
            <a:ext cx="4256607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Extracción de ADN de sangre de bovinos 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3EF2AE6-66C2-4730-8BC4-1406852A1012}"/>
              </a:ext>
            </a:extLst>
          </p:cNvPr>
          <p:cNvSpPr/>
          <p:nvPr/>
        </p:nvSpPr>
        <p:spPr>
          <a:xfrm>
            <a:off x="10185954" y="1386275"/>
            <a:ext cx="1651062" cy="19122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KIT EXTRACCIÓN</a:t>
            </a:r>
          </a:p>
          <a:p>
            <a:pPr algn="ctr"/>
            <a:endParaRPr lang="es-EC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s-EC" sz="14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GeneJET</a:t>
            </a:r>
            <a:r>
              <a:rPr lang="es-EC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C" sz="14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Whole</a:t>
            </a:r>
            <a:r>
              <a:rPr lang="es-EC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C" sz="14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</a:t>
            </a:r>
            <a:r>
              <a:rPr lang="es-EC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C" sz="14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Genomic</a:t>
            </a:r>
            <a:r>
              <a:rPr lang="es-EC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DNA </a:t>
            </a:r>
            <a:r>
              <a:rPr lang="es-EC" sz="1400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Purification</a:t>
            </a:r>
            <a:r>
              <a:rPr lang="es-EC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Mini Kit</a:t>
            </a:r>
          </a:p>
          <a:p>
            <a:pPr algn="ctr"/>
            <a:endParaRPr lang="es-EC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Google Shape;1578;p44">
            <a:extLst>
              <a:ext uri="{FF2B5EF4-FFF2-40B4-BE49-F238E27FC236}">
                <a16:creationId xmlns:a16="http://schemas.microsoft.com/office/drawing/2014/main" id="{23DDC99D-38EE-497F-B868-C61383C97401}"/>
              </a:ext>
            </a:extLst>
          </p:cNvPr>
          <p:cNvSpPr txBox="1">
            <a:spLocks/>
          </p:cNvSpPr>
          <p:nvPr/>
        </p:nvSpPr>
        <p:spPr>
          <a:xfrm>
            <a:off x="706530" y="3673182"/>
            <a:ext cx="278606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Calidad del ADN</a:t>
            </a:r>
          </a:p>
        </p:txBody>
      </p:sp>
      <p:grpSp>
        <p:nvGrpSpPr>
          <p:cNvPr id="22" name="Google Shape;3833;p82">
            <a:extLst>
              <a:ext uri="{FF2B5EF4-FFF2-40B4-BE49-F238E27FC236}">
                <a16:creationId xmlns:a16="http://schemas.microsoft.com/office/drawing/2014/main" id="{B65ACDA2-06F2-4320-BB8E-127A73C8A088}"/>
              </a:ext>
            </a:extLst>
          </p:cNvPr>
          <p:cNvGrpSpPr/>
          <p:nvPr/>
        </p:nvGrpSpPr>
        <p:grpSpPr>
          <a:xfrm>
            <a:off x="395556" y="4291598"/>
            <a:ext cx="2490340" cy="860941"/>
            <a:chOff x="4411970" y="2233974"/>
            <a:chExt cx="763574" cy="189068"/>
          </a:xfrm>
        </p:grpSpPr>
        <p:sp>
          <p:nvSpPr>
            <p:cNvPr id="23" name="Google Shape;3834;p82">
              <a:extLst>
                <a:ext uri="{FF2B5EF4-FFF2-40B4-BE49-F238E27FC236}">
                  <a16:creationId xmlns:a16="http://schemas.microsoft.com/office/drawing/2014/main" id="{D25AB956-D8F3-4B44-8DD8-D5CF5E33AB55}"/>
                </a:ext>
              </a:extLst>
            </p:cNvPr>
            <p:cNvSpPr/>
            <p:nvPr/>
          </p:nvSpPr>
          <p:spPr>
            <a:xfrm>
              <a:off x="4411970" y="2278599"/>
              <a:ext cx="763574" cy="144443"/>
            </a:xfrm>
            <a:custGeom>
              <a:avLst/>
              <a:gdLst/>
              <a:ahLst/>
              <a:cxnLst/>
              <a:rect l="l" t="t" r="r" b="b"/>
              <a:pathLst>
                <a:path w="16911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16911" y="3198"/>
                  </a:lnTo>
                  <a:lnTo>
                    <a:pt x="16911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835;p82">
              <a:extLst>
                <a:ext uri="{FF2B5EF4-FFF2-40B4-BE49-F238E27FC236}">
                  <a16:creationId xmlns:a16="http://schemas.microsoft.com/office/drawing/2014/main" id="{FDE15B33-82D1-4434-A108-1F594C8395C3}"/>
                </a:ext>
              </a:extLst>
            </p:cNvPr>
            <p:cNvSpPr/>
            <p:nvPr/>
          </p:nvSpPr>
          <p:spPr>
            <a:xfrm>
              <a:off x="4411970" y="2233974"/>
              <a:ext cx="262291" cy="144443"/>
            </a:xfrm>
            <a:custGeom>
              <a:avLst/>
              <a:gdLst/>
              <a:ahLst/>
              <a:cxnLst/>
              <a:rect l="l" t="t" r="r" b="b"/>
              <a:pathLst>
                <a:path w="5809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5809" y="319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5" name="Google Shape;2197;p55">
            <a:extLst>
              <a:ext uri="{FF2B5EF4-FFF2-40B4-BE49-F238E27FC236}">
                <a16:creationId xmlns:a16="http://schemas.microsoft.com/office/drawing/2014/main" id="{9E656459-C385-44E2-9EA6-DEA7E3E9A81E}"/>
              </a:ext>
            </a:extLst>
          </p:cNvPr>
          <p:cNvSpPr txBox="1">
            <a:spLocks/>
          </p:cNvSpPr>
          <p:nvPr/>
        </p:nvSpPr>
        <p:spPr>
          <a:xfrm>
            <a:off x="1106894" y="4482411"/>
            <a:ext cx="1634897" cy="598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 algn="ctr"/>
            <a:r>
              <a:rPr lang="es-MX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Integridad del ADN </a:t>
            </a:r>
          </a:p>
        </p:txBody>
      </p:sp>
      <p:grpSp>
        <p:nvGrpSpPr>
          <p:cNvPr id="26" name="Google Shape;3833;p82">
            <a:extLst>
              <a:ext uri="{FF2B5EF4-FFF2-40B4-BE49-F238E27FC236}">
                <a16:creationId xmlns:a16="http://schemas.microsoft.com/office/drawing/2014/main" id="{8D1CF61C-647C-481E-81A5-3DCEAE9EE1C3}"/>
              </a:ext>
            </a:extLst>
          </p:cNvPr>
          <p:cNvGrpSpPr/>
          <p:nvPr/>
        </p:nvGrpSpPr>
        <p:grpSpPr>
          <a:xfrm>
            <a:off x="5659157" y="4291598"/>
            <a:ext cx="2490340" cy="860941"/>
            <a:chOff x="4411970" y="2233974"/>
            <a:chExt cx="763574" cy="189068"/>
          </a:xfrm>
        </p:grpSpPr>
        <p:sp>
          <p:nvSpPr>
            <p:cNvPr id="27" name="Google Shape;3834;p82">
              <a:extLst>
                <a:ext uri="{FF2B5EF4-FFF2-40B4-BE49-F238E27FC236}">
                  <a16:creationId xmlns:a16="http://schemas.microsoft.com/office/drawing/2014/main" id="{A431C5CF-A36C-4E2D-A03F-13F787A50BD3}"/>
                </a:ext>
              </a:extLst>
            </p:cNvPr>
            <p:cNvSpPr/>
            <p:nvPr/>
          </p:nvSpPr>
          <p:spPr>
            <a:xfrm>
              <a:off x="4411970" y="2278599"/>
              <a:ext cx="763574" cy="144443"/>
            </a:xfrm>
            <a:custGeom>
              <a:avLst/>
              <a:gdLst/>
              <a:ahLst/>
              <a:cxnLst/>
              <a:rect l="l" t="t" r="r" b="b"/>
              <a:pathLst>
                <a:path w="16911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16911" y="3198"/>
                  </a:lnTo>
                  <a:lnTo>
                    <a:pt x="16911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8" name="Google Shape;3835;p82">
              <a:extLst>
                <a:ext uri="{FF2B5EF4-FFF2-40B4-BE49-F238E27FC236}">
                  <a16:creationId xmlns:a16="http://schemas.microsoft.com/office/drawing/2014/main" id="{F276FE67-60B3-4A6B-B6C9-EEF6B45E7F7B}"/>
                </a:ext>
              </a:extLst>
            </p:cNvPr>
            <p:cNvSpPr/>
            <p:nvPr/>
          </p:nvSpPr>
          <p:spPr>
            <a:xfrm>
              <a:off x="4411970" y="2233974"/>
              <a:ext cx="262291" cy="144443"/>
            </a:xfrm>
            <a:custGeom>
              <a:avLst/>
              <a:gdLst/>
              <a:ahLst/>
              <a:cxnLst/>
              <a:rect l="l" t="t" r="r" b="b"/>
              <a:pathLst>
                <a:path w="5809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5809" y="319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" name="Google Shape;2197;p55">
            <a:extLst>
              <a:ext uri="{FF2B5EF4-FFF2-40B4-BE49-F238E27FC236}">
                <a16:creationId xmlns:a16="http://schemas.microsoft.com/office/drawing/2014/main" id="{4BF07BD5-7B0D-43EB-9747-A92294260D8A}"/>
              </a:ext>
            </a:extLst>
          </p:cNvPr>
          <p:cNvSpPr txBox="1">
            <a:spLocks/>
          </p:cNvSpPr>
          <p:nvPr/>
        </p:nvSpPr>
        <p:spPr>
          <a:xfrm>
            <a:off x="6370494" y="4494803"/>
            <a:ext cx="1634897" cy="598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 algn="ctr"/>
            <a:r>
              <a:rPr lang="es-MX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Concentración y pureza del ADN</a:t>
            </a:r>
            <a:endParaRPr lang="es-ES" sz="1400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657BEC4E-ECFF-4733-AE93-935D47E68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5" t="2655" r="-4843" b="-2544"/>
          <a:stretch/>
        </p:blipFill>
        <p:spPr bwMode="auto">
          <a:xfrm>
            <a:off x="8572622" y="3593718"/>
            <a:ext cx="2017233" cy="17021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D17705-9295-4B3B-A1C1-FDD486D20151}"/>
              </a:ext>
            </a:extLst>
          </p:cNvPr>
          <p:cNvSpPr txBox="1"/>
          <p:nvPr/>
        </p:nvSpPr>
        <p:spPr>
          <a:xfrm>
            <a:off x="529127" y="5284371"/>
            <a:ext cx="222319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Electroforesis horizontal en </a:t>
            </a:r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gel de agarosa 0.8%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CA199D4-5E29-4AB4-A3D0-99FC204B8553}"/>
              </a:ext>
            </a:extLst>
          </p:cNvPr>
          <p:cNvSpPr txBox="1"/>
          <p:nvPr/>
        </p:nvSpPr>
        <p:spPr>
          <a:xfrm>
            <a:off x="5792728" y="5322470"/>
            <a:ext cx="222319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Espectrofotometría UV-Vis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BD89797-5873-44FA-BFEC-C9B50DBE3750}"/>
              </a:ext>
            </a:extLst>
          </p:cNvPr>
          <p:cNvSpPr txBox="1"/>
          <p:nvPr/>
        </p:nvSpPr>
        <p:spPr>
          <a:xfrm>
            <a:off x="3474712" y="3089366"/>
            <a:ext cx="43688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ecnología de membranas de sílice en forma de columna </a:t>
            </a:r>
            <a:endParaRPr lang="es-ES" sz="1400" dirty="0"/>
          </a:p>
        </p:txBody>
      </p:sp>
      <p:pic>
        <p:nvPicPr>
          <p:cNvPr id="7170" name="Picture 2" descr="Thermo Fisher Scientific Life Science Solutions">
            <a:extLst>
              <a:ext uri="{FF2B5EF4-FFF2-40B4-BE49-F238E27FC236}">
                <a16:creationId xmlns:a16="http://schemas.microsoft.com/office/drawing/2014/main" id="{E9445057-2290-4B3B-A05C-E1AD74E53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699" y="2618909"/>
            <a:ext cx="1214705" cy="72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9710B298-AC67-429F-9656-8E014E04B2FA}"/>
              </a:ext>
            </a:extLst>
          </p:cNvPr>
          <p:cNvSpPr txBox="1"/>
          <p:nvPr/>
        </p:nvSpPr>
        <p:spPr>
          <a:xfrm>
            <a:off x="10326607" y="4116370"/>
            <a:ext cx="14129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s-ES" sz="9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spectrofotómetro </a:t>
            </a:r>
            <a:r>
              <a:rPr lang="es-ES" sz="9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Miltiskan</a:t>
            </a:r>
            <a:r>
              <a:rPr lang="es-ES" sz="9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SkyHigh</a:t>
            </a:r>
            <a:r>
              <a:rPr lang="es-ES" sz="9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Microplate</a:t>
            </a:r>
            <a:endParaRPr lang="es-ES" sz="9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698E197-3890-40D6-8E75-0F3A951BC7BE}"/>
              </a:ext>
            </a:extLst>
          </p:cNvPr>
          <p:cNvSpPr txBox="1"/>
          <p:nvPr/>
        </p:nvSpPr>
        <p:spPr>
          <a:xfrm>
            <a:off x="739798" y="6352104"/>
            <a:ext cx="78962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(Thermo Scientific, 2017)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191819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9" grpId="0"/>
      <p:bldP spid="5" grpId="0" animBg="1"/>
      <p:bldP spid="31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MATERIALES Y MÉTODOS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702E23-BAD0-4665-9674-A43BC7A2329E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90BE905-3F26-4407-965A-08175C0C0C02}"/>
              </a:ext>
            </a:extLst>
          </p:cNvPr>
          <p:cNvSpPr txBox="1"/>
          <p:nvPr/>
        </p:nvSpPr>
        <p:spPr>
          <a:xfrm>
            <a:off x="0" y="743667"/>
            <a:ext cx="401320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TRABAJO EN EL LABORATORIO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578;p44">
            <a:extLst>
              <a:ext uri="{FF2B5EF4-FFF2-40B4-BE49-F238E27FC236}">
                <a16:creationId xmlns:a16="http://schemas.microsoft.com/office/drawing/2014/main" id="{5CF750EC-283C-479C-B161-502CC91DCA97}"/>
              </a:ext>
            </a:extLst>
          </p:cNvPr>
          <p:cNvSpPr txBox="1">
            <a:spLocks/>
          </p:cNvSpPr>
          <p:nvPr/>
        </p:nvSpPr>
        <p:spPr>
          <a:xfrm>
            <a:off x="659582" y="1252614"/>
            <a:ext cx="4256607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endParaRPr lang="es-MX" sz="1800" b="0" i="0" u="sng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578;p44">
            <a:extLst>
              <a:ext uri="{FF2B5EF4-FFF2-40B4-BE49-F238E27FC236}">
                <a16:creationId xmlns:a16="http://schemas.microsoft.com/office/drawing/2014/main" id="{065C955D-79B6-41FB-B3BB-23F1AA81647B}"/>
              </a:ext>
            </a:extLst>
          </p:cNvPr>
          <p:cNvSpPr txBox="1">
            <a:spLocks/>
          </p:cNvSpPr>
          <p:nvPr/>
        </p:nvSpPr>
        <p:spPr>
          <a:xfrm>
            <a:off x="518593" y="1265160"/>
            <a:ext cx="3584176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Extracción de ADN de garrapatas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4F2EBE3-CA45-4F78-8055-043C3EDC5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9" b="28346"/>
          <a:stretch/>
        </p:blipFill>
        <p:spPr>
          <a:xfrm>
            <a:off x="1659841" y="1564950"/>
            <a:ext cx="8262723" cy="23502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326F663-AE0D-42D5-A42D-AC1BBB9F16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4202" r="19496" b="2058"/>
          <a:stretch/>
        </p:blipFill>
        <p:spPr>
          <a:xfrm>
            <a:off x="6752543" y="3963630"/>
            <a:ext cx="2620057" cy="2166452"/>
          </a:xfrm>
          <a:prstGeom prst="ellipse">
            <a:avLst/>
          </a:prstGeom>
        </p:spPr>
      </p:pic>
      <p:sp>
        <p:nvSpPr>
          <p:cNvPr id="17" name="Google Shape;1578;p44">
            <a:extLst>
              <a:ext uri="{FF2B5EF4-FFF2-40B4-BE49-F238E27FC236}">
                <a16:creationId xmlns:a16="http://schemas.microsoft.com/office/drawing/2014/main" id="{C3FD49EE-C931-421E-ABBE-98E2D8EBCDE0}"/>
              </a:ext>
            </a:extLst>
          </p:cNvPr>
          <p:cNvSpPr txBox="1">
            <a:spLocks/>
          </p:cNvSpPr>
          <p:nvPr/>
        </p:nvSpPr>
        <p:spPr>
          <a:xfrm>
            <a:off x="659582" y="3963630"/>
            <a:ext cx="2620058" cy="37840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Calidad del ADN</a:t>
            </a:r>
          </a:p>
        </p:txBody>
      </p:sp>
      <p:grpSp>
        <p:nvGrpSpPr>
          <p:cNvPr id="18" name="Google Shape;3833;p82">
            <a:extLst>
              <a:ext uri="{FF2B5EF4-FFF2-40B4-BE49-F238E27FC236}">
                <a16:creationId xmlns:a16="http://schemas.microsoft.com/office/drawing/2014/main" id="{3815B91D-0E82-40E0-956C-5A39A3A0ACE7}"/>
              </a:ext>
            </a:extLst>
          </p:cNvPr>
          <p:cNvGrpSpPr/>
          <p:nvPr/>
        </p:nvGrpSpPr>
        <p:grpSpPr>
          <a:xfrm>
            <a:off x="1803251" y="4452694"/>
            <a:ext cx="2341955" cy="777726"/>
            <a:chOff x="4411970" y="2233974"/>
            <a:chExt cx="763574" cy="189068"/>
          </a:xfrm>
        </p:grpSpPr>
        <p:sp>
          <p:nvSpPr>
            <p:cNvPr id="19" name="Google Shape;3834;p82">
              <a:extLst>
                <a:ext uri="{FF2B5EF4-FFF2-40B4-BE49-F238E27FC236}">
                  <a16:creationId xmlns:a16="http://schemas.microsoft.com/office/drawing/2014/main" id="{EE35FAF7-67C3-4384-9B1F-1E892865C11B}"/>
                </a:ext>
              </a:extLst>
            </p:cNvPr>
            <p:cNvSpPr/>
            <p:nvPr/>
          </p:nvSpPr>
          <p:spPr>
            <a:xfrm>
              <a:off x="4411970" y="2278599"/>
              <a:ext cx="763574" cy="144443"/>
            </a:xfrm>
            <a:custGeom>
              <a:avLst/>
              <a:gdLst/>
              <a:ahLst/>
              <a:cxnLst/>
              <a:rect l="l" t="t" r="r" b="b"/>
              <a:pathLst>
                <a:path w="16911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16911" y="3198"/>
                  </a:lnTo>
                  <a:lnTo>
                    <a:pt x="16911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835;p82">
              <a:extLst>
                <a:ext uri="{FF2B5EF4-FFF2-40B4-BE49-F238E27FC236}">
                  <a16:creationId xmlns:a16="http://schemas.microsoft.com/office/drawing/2014/main" id="{BFDE662D-97D8-4477-A98F-F7546407CABD}"/>
                </a:ext>
              </a:extLst>
            </p:cNvPr>
            <p:cNvSpPr/>
            <p:nvPr/>
          </p:nvSpPr>
          <p:spPr>
            <a:xfrm>
              <a:off x="4411970" y="2233974"/>
              <a:ext cx="262291" cy="144443"/>
            </a:xfrm>
            <a:custGeom>
              <a:avLst/>
              <a:gdLst/>
              <a:ahLst/>
              <a:cxnLst/>
              <a:rect l="l" t="t" r="r" b="b"/>
              <a:pathLst>
                <a:path w="5809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5809" y="319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1" name="Google Shape;2197;p55">
            <a:extLst>
              <a:ext uri="{FF2B5EF4-FFF2-40B4-BE49-F238E27FC236}">
                <a16:creationId xmlns:a16="http://schemas.microsoft.com/office/drawing/2014/main" id="{C43FD454-5413-4B3D-BABC-954F65FC948B}"/>
              </a:ext>
            </a:extLst>
          </p:cNvPr>
          <p:cNvSpPr txBox="1">
            <a:spLocks/>
          </p:cNvSpPr>
          <p:nvPr/>
        </p:nvSpPr>
        <p:spPr>
          <a:xfrm>
            <a:off x="2514589" y="4618165"/>
            <a:ext cx="1537483" cy="540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867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 algn="ctr"/>
            <a:r>
              <a:rPr lang="es-MX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Integridad del ADN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B3E0D04-ED26-46F1-B12B-734523C55493}"/>
              </a:ext>
            </a:extLst>
          </p:cNvPr>
          <p:cNvSpPr txBox="1"/>
          <p:nvPr/>
        </p:nvSpPr>
        <p:spPr>
          <a:xfrm>
            <a:off x="4661812" y="4671729"/>
            <a:ext cx="209073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Electroforesis horizontal en </a:t>
            </a:r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gel de agarosa 0.8%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7C470462-7F38-41E1-B1FB-9E2047A872C9}"/>
              </a:ext>
            </a:extLst>
          </p:cNvPr>
          <p:cNvSpPr/>
          <p:nvPr/>
        </p:nvSpPr>
        <p:spPr>
          <a:xfrm>
            <a:off x="10238281" y="2086903"/>
            <a:ext cx="1651062" cy="16789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KIT EXTRACCIÓN</a:t>
            </a:r>
          </a:p>
          <a:p>
            <a:pPr algn="ctr"/>
            <a:endParaRPr lang="es-EC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Wizard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Genomic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DNA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Purification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Kit </a:t>
            </a:r>
            <a:endParaRPr lang="es-EC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Promega – Logos Download">
            <a:extLst>
              <a:ext uri="{FF2B5EF4-FFF2-40B4-BE49-F238E27FC236}">
                <a16:creationId xmlns:a16="http://schemas.microsoft.com/office/drawing/2014/main" id="{554E0B5D-B272-4FCB-9252-9467997EF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17774" r="7770" b="24385"/>
          <a:stretch/>
        </p:blipFill>
        <p:spPr bwMode="auto">
          <a:xfrm>
            <a:off x="10542774" y="3373488"/>
            <a:ext cx="1042076" cy="2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6A40CB2-73D5-4687-B673-BEBC57ADA9B7}"/>
              </a:ext>
            </a:extLst>
          </p:cNvPr>
          <p:cNvSpPr txBox="1"/>
          <p:nvPr/>
        </p:nvSpPr>
        <p:spPr>
          <a:xfrm>
            <a:off x="436744" y="2807008"/>
            <a:ext cx="1169312" cy="7386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MUESTRA: Garrapata sin exoesqueleto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63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E470A9B6-5509-4C50-B762-906AEFBA1599}"/>
              </a:ext>
            </a:extLst>
          </p:cNvPr>
          <p:cNvSpPr/>
          <p:nvPr/>
        </p:nvSpPr>
        <p:spPr>
          <a:xfrm>
            <a:off x="9947718" y="4396966"/>
            <a:ext cx="1651062" cy="149221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KIT PURIFICACIÓN</a:t>
            </a:r>
          </a:p>
          <a:p>
            <a:pPr algn="ctr"/>
            <a:endParaRPr lang="es-EC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Wizard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® SV Gel and PCR </a:t>
            </a:r>
            <a:r>
              <a:rPr lang="es-E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Clean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-Up System</a:t>
            </a:r>
            <a:endParaRPr lang="es-ES" sz="1400" dirty="0"/>
          </a:p>
          <a:p>
            <a:pPr algn="ctr"/>
            <a:endParaRPr lang="es-EC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es-EC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EB7FFE21-8FFB-406F-B7C1-D91DA1A6F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1507" r="32060" b="16247"/>
          <a:stretch/>
        </p:blipFill>
        <p:spPr>
          <a:xfrm>
            <a:off x="494162" y="2291352"/>
            <a:ext cx="3229840" cy="359954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8" y="46547"/>
            <a:ext cx="11582402" cy="1325566"/>
          </a:xfrm>
        </p:spPr>
        <p:txBody>
          <a:bodyPr/>
          <a:lstStyle/>
          <a:p>
            <a:r>
              <a:rPr lang="es-MX" dirty="0"/>
              <a:t>MATERIALES Y MÉTODOS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79FEDD-5097-408F-8587-136E0559FA48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D11CD35-26D0-49FC-BD1C-F834BEA2ADFA}"/>
              </a:ext>
            </a:extLst>
          </p:cNvPr>
          <p:cNvSpPr txBox="1"/>
          <p:nvPr/>
        </p:nvSpPr>
        <p:spPr>
          <a:xfrm>
            <a:off x="0" y="635383"/>
            <a:ext cx="401320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TRABAJO EN EL LABORATORIO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578;p44">
            <a:extLst>
              <a:ext uri="{FF2B5EF4-FFF2-40B4-BE49-F238E27FC236}">
                <a16:creationId xmlns:a16="http://schemas.microsoft.com/office/drawing/2014/main" id="{868C92DD-BD55-46A4-A79B-16DE746CCF01}"/>
              </a:ext>
            </a:extLst>
          </p:cNvPr>
          <p:cNvSpPr txBox="1">
            <a:spLocks/>
          </p:cNvSpPr>
          <p:nvPr/>
        </p:nvSpPr>
        <p:spPr>
          <a:xfrm>
            <a:off x="660396" y="1256785"/>
            <a:ext cx="4256607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PCR-RFLP</a:t>
            </a:r>
          </a:p>
        </p:txBody>
      </p:sp>
      <p:sp>
        <p:nvSpPr>
          <p:cNvPr id="9" name="Google Shape;1578;p44">
            <a:extLst>
              <a:ext uri="{FF2B5EF4-FFF2-40B4-BE49-F238E27FC236}">
                <a16:creationId xmlns:a16="http://schemas.microsoft.com/office/drawing/2014/main" id="{D275F3EC-7471-47CC-A760-436372E81332}"/>
              </a:ext>
            </a:extLst>
          </p:cNvPr>
          <p:cNvSpPr txBox="1">
            <a:spLocks/>
          </p:cNvSpPr>
          <p:nvPr/>
        </p:nvSpPr>
        <p:spPr>
          <a:xfrm>
            <a:off x="660396" y="1691731"/>
            <a:ext cx="3938832" cy="3693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</a:pPr>
            <a:r>
              <a:rPr lang="es-MX" sz="1800" b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PCR del género Babesia 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A8AA19A-A418-48CA-B738-D20D16775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487"/>
              </p:ext>
            </p:extLst>
          </p:nvPr>
        </p:nvGraphicFramePr>
        <p:xfrm>
          <a:off x="3845899" y="4155688"/>
          <a:ext cx="3267344" cy="181332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1192863">
                  <a:extLst>
                    <a:ext uri="{9D8B030D-6E8A-4147-A177-3AD203B41FA5}">
                      <a16:colId xmlns:a16="http://schemas.microsoft.com/office/drawing/2014/main" val="2764055239"/>
                    </a:ext>
                  </a:extLst>
                </a:gridCol>
                <a:gridCol w="845753">
                  <a:extLst>
                    <a:ext uri="{9D8B030D-6E8A-4147-A177-3AD203B41FA5}">
                      <a16:colId xmlns:a16="http://schemas.microsoft.com/office/drawing/2014/main" val="39795173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638275360"/>
                    </a:ext>
                  </a:extLst>
                </a:gridCol>
                <a:gridCol w="542928">
                  <a:extLst>
                    <a:ext uri="{9D8B030D-6E8A-4147-A177-3AD203B41FA5}">
                      <a16:colId xmlns:a16="http://schemas.microsoft.com/office/drawing/2014/main" val="2333184554"/>
                    </a:ext>
                  </a:extLst>
                </a:gridCol>
              </a:tblGrid>
              <a:tr h="4241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Proceso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Temperatura (°C)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Tiempo (min)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Ciclos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708803"/>
                  </a:ext>
                </a:extLst>
              </a:tr>
              <a:tr h="3368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Desnaturalización inicial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94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5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285147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Desnaturalización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94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accent6"/>
                          </a:solidFill>
                          <a:effectLst/>
                        </a:rPr>
                        <a:t>45</a:t>
                      </a:r>
                      <a:endParaRPr lang="es-ES" sz="9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2587299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Hibridación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55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accent6"/>
                          </a:solidFill>
                          <a:effectLst/>
                        </a:rPr>
                        <a:t>45</a:t>
                      </a:r>
                      <a:endParaRPr lang="es-ES" sz="9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651381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Extensión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72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accent6"/>
                          </a:solidFill>
                          <a:effectLst/>
                        </a:rPr>
                        <a:t>0.5</a:t>
                      </a:r>
                      <a:endParaRPr lang="es-ES" sz="9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accent6"/>
                          </a:solidFill>
                          <a:effectLst/>
                        </a:rPr>
                        <a:t>45</a:t>
                      </a:r>
                      <a:endParaRPr lang="es-ES" sz="9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3453303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Extensión final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72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5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1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229887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Mantenimiento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4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∞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-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2705413"/>
                  </a:ext>
                </a:extLst>
              </a:tr>
            </a:tbl>
          </a:graphicData>
        </a:graphic>
      </p:graphicFrame>
      <p:graphicFrame>
        <p:nvGraphicFramePr>
          <p:cNvPr id="16" name="Tabla 16">
            <a:extLst>
              <a:ext uri="{FF2B5EF4-FFF2-40B4-BE49-F238E27FC236}">
                <a16:creationId xmlns:a16="http://schemas.microsoft.com/office/drawing/2014/main" id="{9F42E7AD-B876-4A96-B660-0D9099EDE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6367"/>
              </p:ext>
            </p:extLst>
          </p:nvPr>
        </p:nvGraphicFramePr>
        <p:xfrm>
          <a:off x="2594946" y="2653172"/>
          <a:ext cx="946460" cy="20138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6460">
                  <a:extLst>
                    <a:ext uri="{9D8B030D-6E8A-4147-A177-3AD203B41FA5}">
                      <a16:colId xmlns:a16="http://schemas.microsoft.com/office/drawing/2014/main" val="3947391767"/>
                    </a:ext>
                  </a:extLst>
                </a:gridCol>
              </a:tblGrid>
              <a:tr h="335639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589097"/>
                  </a:ext>
                </a:extLst>
              </a:tr>
              <a:tr h="335639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0.80 μM</a:t>
                      </a:r>
                      <a:r>
                        <a:rPr lang="es-MX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s-E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250414"/>
                  </a:ext>
                </a:extLst>
              </a:tr>
              <a:tr h="335639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0.25 </a:t>
                      </a: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μM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327639"/>
                  </a:ext>
                </a:extLst>
              </a:tr>
              <a:tr h="335639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719690"/>
                  </a:ext>
                </a:extLst>
              </a:tr>
              <a:tr h="335639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0.50 </a:t>
                      </a: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U/μL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957684"/>
                  </a:ext>
                </a:extLst>
              </a:tr>
              <a:tr h="335639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011531"/>
                  </a:ext>
                </a:extLst>
              </a:tr>
            </a:tbl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9D34AE80-7983-4B94-B402-112278214717}"/>
              </a:ext>
            </a:extLst>
          </p:cNvPr>
          <p:cNvSpPr txBox="1"/>
          <p:nvPr/>
        </p:nvSpPr>
        <p:spPr>
          <a:xfrm>
            <a:off x="4096375" y="1927811"/>
            <a:ext cx="2768076" cy="8267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CEBADORES</a:t>
            </a:r>
          </a:p>
          <a:p>
            <a:pPr algn="ctr">
              <a:lnSpc>
                <a:spcPct val="150000"/>
              </a:lnSpc>
            </a:pPr>
            <a:r>
              <a:rPr lang="es-E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PIRO A (5´-AATACCCAATCCTGACACAGGG- 3´)</a:t>
            </a:r>
          </a:p>
          <a:p>
            <a:pPr algn="ctr">
              <a:lnSpc>
                <a:spcPct val="150000"/>
              </a:lnSpc>
            </a:pPr>
            <a:r>
              <a:rPr lang="es-E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PIRO B (5´- TTAAATACGAATGCCCCCAAC-3´) 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6B0BAD4-023B-4869-8C07-846FD0F64B78}"/>
              </a:ext>
            </a:extLst>
          </p:cNvPr>
          <p:cNvSpPr txBox="1"/>
          <p:nvPr/>
        </p:nvSpPr>
        <p:spPr>
          <a:xfrm>
            <a:off x="3766362" y="2900789"/>
            <a:ext cx="3428102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408 pb</a:t>
            </a:r>
          </a:p>
          <a:p>
            <a:pPr algn="ctr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ubunidad pequeña 18S rARN de </a:t>
            </a:r>
            <a:r>
              <a:rPr lang="es-E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Babesia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spp.</a:t>
            </a:r>
            <a:endParaRPr lang="es-ES" sz="14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6416457-9D0E-4D5A-9BC0-7B77948D1981}"/>
              </a:ext>
            </a:extLst>
          </p:cNvPr>
          <p:cNvSpPr txBox="1"/>
          <p:nvPr/>
        </p:nvSpPr>
        <p:spPr>
          <a:xfrm>
            <a:off x="1290176" y="5924500"/>
            <a:ext cx="1778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00" dirty="0"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olumen final de </a:t>
            </a:r>
            <a:r>
              <a:rPr lang="es-E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25 μL </a:t>
            </a:r>
            <a:endParaRPr lang="es-ES" sz="1300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9A09BE4-E860-4CC7-8FC8-B137F5484BD8}"/>
              </a:ext>
            </a:extLst>
          </p:cNvPr>
          <p:cNvSpPr txBox="1"/>
          <p:nvPr/>
        </p:nvSpPr>
        <p:spPr>
          <a:xfrm>
            <a:off x="666847" y="6383273"/>
            <a:ext cx="78962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(Olmeda et al., 1997; Medina-Naranjo et al., 2017; Promega, 2018)</a:t>
            </a:r>
            <a:endParaRPr lang="es-ES" sz="900" dirty="0"/>
          </a:p>
        </p:txBody>
      </p:sp>
      <p:sp>
        <p:nvSpPr>
          <p:cNvPr id="36" name="Google Shape;1578;p44">
            <a:extLst>
              <a:ext uri="{FF2B5EF4-FFF2-40B4-BE49-F238E27FC236}">
                <a16:creationId xmlns:a16="http://schemas.microsoft.com/office/drawing/2014/main" id="{EA3E6B90-552A-4927-9216-2662FF76F0D7}"/>
              </a:ext>
            </a:extLst>
          </p:cNvPr>
          <p:cNvSpPr txBox="1">
            <a:spLocks/>
          </p:cNvSpPr>
          <p:nvPr/>
        </p:nvSpPr>
        <p:spPr>
          <a:xfrm>
            <a:off x="7800735" y="1579245"/>
            <a:ext cx="3938832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b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Visualización de productos de PCR</a:t>
            </a:r>
          </a:p>
        </p:txBody>
      </p:sp>
      <p:sp>
        <p:nvSpPr>
          <p:cNvPr id="37" name="Google Shape;1578;p44">
            <a:extLst>
              <a:ext uri="{FF2B5EF4-FFF2-40B4-BE49-F238E27FC236}">
                <a16:creationId xmlns:a16="http://schemas.microsoft.com/office/drawing/2014/main" id="{6229A1D9-8F1F-49B1-B661-D9D098147145}"/>
              </a:ext>
            </a:extLst>
          </p:cNvPr>
          <p:cNvSpPr txBox="1">
            <a:spLocks/>
          </p:cNvSpPr>
          <p:nvPr/>
        </p:nvSpPr>
        <p:spPr>
          <a:xfrm>
            <a:off x="7907116" y="3669330"/>
            <a:ext cx="3938832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b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Purificación de los productos de PCR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EAFF3A6D-5339-4AD8-8986-BA4611F53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7" t="15483" r="23646" b="26760"/>
          <a:stretch/>
        </p:blipFill>
        <p:spPr>
          <a:xfrm>
            <a:off x="8118417" y="2097468"/>
            <a:ext cx="1755370" cy="1273093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BB2EB803-0D9F-4F73-941F-A4858FD96392}"/>
              </a:ext>
            </a:extLst>
          </p:cNvPr>
          <p:cNvSpPr txBox="1"/>
          <p:nvPr/>
        </p:nvSpPr>
        <p:spPr>
          <a:xfrm>
            <a:off x="9947718" y="2348195"/>
            <a:ext cx="19735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Electroforesis horizontal  </a:t>
            </a:r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Gel de agarosa 1.5 %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CB635AF-D847-4C04-B683-0C0C0F5C33AD}"/>
              </a:ext>
            </a:extLst>
          </p:cNvPr>
          <p:cNvSpPr txBox="1"/>
          <p:nvPr/>
        </p:nvSpPr>
        <p:spPr>
          <a:xfrm>
            <a:off x="7907116" y="4050763"/>
            <a:ext cx="3933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Duplicados o triplicados de los productos de PCR</a:t>
            </a:r>
            <a:endParaRPr lang="es-ES" sz="1400" dirty="0"/>
          </a:p>
        </p:txBody>
      </p:sp>
      <p:pic>
        <p:nvPicPr>
          <p:cNvPr id="8194" name="Picture 2" descr="Promega – Logos Download">
            <a:extLst>
              <a:ext uri="{FF2B5EF4-FFF2-40B4-BE49-F238E27FC236}">
                <a16:creationId xmlns:a16="http://schemas.microsoft.com/office/drawing/2014/main" id="{719E62F9-0C7C-4DB8-923B-594A749D8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17774" r="7770" b="24385"/>
          <a:stretch/>
        </p:blipFill>
        <p:spPr bwMode="auto">
          <a:xfrm>
            <a:off x="10252211" y="5527140"/>
            <a:ext cx="1042076" cy="2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4F49831E-F1FE-4B3D-8C66-B15D6A33D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5137" r="14906" b="10629"/>
          <a:stretch/>
        </p:blipFill>
        <p:spPr>
          <a:xfrm>
            <a:off x="8118417" y="4499506"/>
            <a:ext cx="1624198" cy="1155989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9BF3103-7A4B-45CD-A526-18B20FFCEC76}"/>
              </a:ext>
            </a:extLst>
          </p:cNvPr>
          <p:cNvSpPr txBox="1"/>
          <p:nvPr/>
        </p:nvSpPr>
        <p:spPr>
          <a:xfrm>
            <a:off x="4907113" y="2723471"/>
            <a:ext cx="14253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Olmeda et al., 1997</a:t>
            </a:r>
            <a:endParaRPr lang="es-ES" sz="9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C85BDF0-829F-4751-86D5-20EA2949AFAE}"/>
              </a:ext>
            </a:extLst>
          </p:cNvPr>
          <p:cNvSpPr txBox="1"/>
          <p:nvPr/>
        </p:nvSpPr>
        <p:spPr>
          <a:xfrm>
            <a:off x="4749396" y="5969008"/>
            <a:ext cx="15652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Medina-Naranjo et al., 2017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880500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6" grpId="0"/>
      <p:bldP spid="37" grpId="0"/>
      <p:bldP spid="40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MATERIALES Y MÉTODOS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79FEDD-5097-408F-8587-136E0559FA48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D11CD35-26D0-49FC-BD1C-F834BEA2ADFA}"/>
              </a:ext>
            </a:extLst>
          </p:cNvPr>
          <p:cNvSpPr txBox="1"/>
          <p:nvPr/>
        </p:nvSpPr>
        <p:spPr>
          <a:xfrm>
            <a:off x="0" y="635383"/>
            <a:ext cx="401320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TRABAJO EN EL LABORATORIO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578;p44">
            <a:extLst>
              <a:ext uri="{FF2B5EF4-FFF2-40B4-BE49-F238E27FC236}">
                <a16:creationId xmlns:a16="http://schemas.microsoft.com/office/drawing/2014/main" id="{868C92DD-BD55-46A4-A79B-16DE746CCF01}"/>
              </a:ext>
            </a:extLst>
          </p:cNvPr>
          <p:cNvSpPr txBox="1">
            <a:spLocks/>
          </p:cNvSpPr>
          <p:nvPr/>
        </p:nvSpPr>
        <p:spPr>
          <a:xfrm>
            <a:off x="659582" y="1144330"/>
            <a:ext cx="4256607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PCR-RFLP</a:t>
            </a:r>
          </a:p>
        </p:txBody>
      </p:sp>
      <p:sp>
        <p:nvSpPr>
          <p:cNvPr id="9" name="Google Shape;1578;p44">
            <a:extLst>
              <a:ext uri="{FF2B5EF4-FFF2-40B4-BE49-F238E27FC236}">
                <a16:creationId xmlns:a16="http://schemas.microsoft.com/office/drawing/2014/main" id="{D275F3EC-7471-47CC-A760-436372E81332}"/>
              </a:ext>
            </a:extLst>
          </p:cNvPr>
          <p:cNvSpPr txBox="1">
            <a:spLocks/>
          </p:cNvSpPr>
          <p:nvPr/>
        </p:nvSpPr>
        <p:spPr>
          <a:xfrm>
            <a:off x="6459233" y="1230846"/>
            <a:ext cx="3938832" cy="3693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</a:pPr>
            <a:r>
              <a:rPr lang="es-MX" sz="1800" b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Digestión con enzimas de restricción 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9A09BE4-E860-4CC7-8FC8-B137F5484BD8}"/>
              </a:ext>
            </a:extLst>
          </p:cNvPr>
          <p:cNvSpPr txBox="1"/>
          <p:nvPr/>
        </p:nvSpPr>
        <p:spPr>
          <a:xfrm>
            <a:off x="739798" y="6352104"/>
            <a:ext cx="78962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(Thermo Scientific,2012)</a:t>
            </a:r>
            <a:endParaRPr lang="es-ES" sz="9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7082F9-8BF7-4CC7-8FBF-8570D2937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3009" r="24753" b="20777"/>
          <a:stretch/>
        </p:blipFill>
        <p:spPr>
          <a:xfrm>
            <a:off x="6948244" y="1600178"/>
            <a:ext cx="4150772" cy="259398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4B687EF-A17F-4803-B432-FF06A00BD437}"/>
              </a:ext>
            </a:extLst>
          </p:cNvPr>
          <p:cNvSpPr txBox="1"/>
          <p:nvPr/>
        </p:nvSpPr>
        <p:spPr>
          <a:xfrm>
            <a:off x="7539649" y="3425743"/>
            <a:ext cx="1778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00" dirty="0"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olumen final de </a:t>
            </a:r>
            <a:r>
              <a:rPr lang="es-ES" sz="1300" b="1" dirty="0">
                <a:latin typeface="Calibri" panose="020F0502020204030204" pitchFamily="34" charset="0"/>
                <a:ea typeface="Calibri" panose="020F0502020204030204" pitchFamily="34" charset="0"/>
              </a:rPr>
              <a:t>30</a:t>
            </a:r>
            <a:r>
              <a:rPr lang="es-E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μL </a:t>
            </a:r>
            <a:endParaRPr lang="es-ES" sz="13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7CAAB3-D9C2-4158-8C3F-386A7EA0F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76"/>
          <a:stretch/>
        </p:blipFill>
        <p:spPr>
          <a:xfrm>
            <a:off x="510634" y="2668896"/>
            <a:ext cx="5401951" cy="7971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72DB49-E9FF-4CD2-A3F9-9DCB9ED57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76"/>
          <a:stretch/>
        </p:blipFill>
        <p:spPr>
          <a:xfrm>
            <a:off x="510634" y="4605209"/>
            <a:ext cx="5628111" cy="753992"/>
          </a:xfrm>
          <a:prstGeom prst="rect">
            <a:avLst/>
          </a:prstGeom>
        </p:spPr>
      </p:pic>
      <p:sp>
        <p:nvSpPr>
          <p:cNvPr id="15" name="Google Shape;1578;p44">
            <a:extLst>
              <a:ext uri="{FF2B5EF4-FFF2-40B4-BE49-F238E27FC236}">
                <a16:creationId xmlns:a16="http://schemas.microsoft.com/office/drawing/2014/main" id="{D61A998A-50C9-496E-B00B-8D8D2D23596B}"/>
              </a:ext>
            </a:extLst>
          </p:cNvPr>
          <p:cNvSpPr txBox="1">
            <a:spLocks/>
          </p:cNvSpPr>
          <p:nvPr/>
        </p:nvSpPr>
        <p:spPr>
          <a:xfrm>
            <a:off x="638804" y="1571766"/>
            <a:ext cx="3938832" cy="3693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</a:pPr>
            <a:r>
              <a:rPr lang="es-MX" sz="1800" b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Selección de enzimas de restricción 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523887D-1361-4792-A921-36906EE72B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481699"/>
              </p:ext>
            </p:extLst>
          </p:nvPr>
        </p:nvGraphicFramePr>
        <p:xfrm>
          <a:off x="989799" y="1230705"/>
          <a:ext cx="4411555" cy="2308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30FD1D56-DF12-456B-BE4F-5E1250DB27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7385955"/>
              </p:ext>
            </p:extLst>
          </p:nvPr>
        </p:nvGraphicFramePr>
        <p:xfrm>
          <a:off x="961725" y="3452213"/>
          <a:ext cx="4499768" cy="1567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0" name="Google Shape;1578;p44">
            <a:extLst>
              <a:ext uri="{FF2B5EF4-FFF2-40B4-BE49-F238E27FC236}">
                <a16:creationId xmlns:a16="http://schemas.microsoft.com/office/drawing/2014/main" id="{FE0D000A-6C3C-4EC2-BA4B-1B965D6FB5FF}"/>
              </a:ext>
            </a:extLst>
          </p:cNvPr>
          <p:cNvSpPr txBox="1">
            <a:spLocks/>
          </p:cNvSpPr>
          <p:nvPr/>
        </p:nvSpPr>
        <p:spPr>
          <a:xfrm>
            <a:off x="6459233" y="4417343"/>
            <a:ext cx="3938832" cy="3693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</a:pPr>
            <a:r>
              <a:rPr lang="es-MX" sz="1800" b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Visualización de fragmentos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E540DD7-A2A8-4336-A8B7-2D3E1C2F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14315" r="18080" b="14315"/>
          <a:stretch/>
        </p:blipFill>
        <p:spPr>
          <a:xfrm>
            <a:off x="9317649" y="4602009"/>
            <a:ext cx="1633783" cy="121563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2F4BB64-1A8D-4146-A446-1510B700B6E5}"/>
              </a:ext>
            </a:extLst>
          </p:cNvPr>
          <p:cNvSpPr txBox="1"/>
          <p:nvPr/>
        </p:nvSpPr>
        <p:spPr>
          <a:xfrm>
            <a:off x="7050066" y="4948218"/>
            <a:ext cx="19735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Electroforesis horizontal  </a:t>
            </a:r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Gel de agarosa 2 %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41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0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MATERIALES Y MÉTODOS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D3B5AC-947E-4545-8995-E4739AE3B195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0B54D57-81A8-4108-95EF-658FFF58DF40}"/>
              </a:ext>
            </a:extLst>
          </p:cNvPr>
          <p:cNvSpPr txBox="1"/>
          <p:nvPr/>
        </p:nvSpPr>
        <p:spPr>
          <a:xfrm>
            <a:off x="0" y="743667"/>
            <a:ext cx="401320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ANÁLISIS BIOINFORMÁTICO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578;p44">
            <a:extLst>
              <a:ext uri="{FF2B5EF4-FFF2-40B4-BE49-F238E27FC236}">
                <a16:creationId xmlns:a16="http://schemas.microsoft.com/office/drawing/2014/main" id="{821C62BE-316B-4376-B28D-F8E33AF8DB51}"/>
              </a:ext>
            </a:extLst>
          </p:cNvPr>
          <p:cNvSpPr txBox="1">
            <a:spLocks/>
          </p:cNvSpPr>
          <p:nvPr/>
        </p:nvSpPr>
        <p:spPr>
          <a:xfrm>
            <a:off x="609596" y="1271156"/>
            <a:ext cx="3584176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Secuenciación Sanger 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F8D013-1D63-4A40-B122-587C99877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t="7702" r="1287" b="22678"/>
          <a:stretch/>
        </p:blipFill>
        <p:spPr>
          <a:xfrm>
            <a:off x="857008" y="1561192"/>
            <a:ext cx="3946358" cy="1794604"/>
          </a:xfrm>
          <a:prstGeom prst="rect">
            <a:avLst/>
          </a:prstGeom>
        </p:spPr>
      </p:pic>
      <p:sp>
        <p:nvSpPr>
          <p:cNvPr id="11" name="Google Shape;1578;p44">
            <a:extLst>
              <a:ext uri="{FF2B5EF4-FFF2-40B4-BE49-F238E27FC236}">
                <a16:creationId xmlns:a16="http://schemas.microsoft.com/office/drawing/2014/main" id="{F056FA29-96B7-4086-ADAC-10FE4AB1B363}"/>
              </a:ext>
            </a:extLst>
          </p:cNvPr>
          <p:cNvSpPr txBox="1">
            <a:spLocks/>
          </p:cNvSpPr>
          <p:nvPr/>
        </p:nvSpPr>
        <p:spPr>
          <a:xfrm>
            <a:off x="513343" y="3910236"/>
            <a:ext cx="3584176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Ensamblaje de secuencias 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0531B60-D17D-4122-8038-972D5F3F1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b="7576"/>
          <a:stretch/>
        </p:blipFill>
        <p:spPr>
          <a:xfrm>
            <a:off x="513343" y="4446612"/>
            <a:ext cx="2759246" cy="1107287"/>
          </a:xfrm>
          <a:prstGeom prst="rect">
            <a:avLst/>
          </a:prstGeom>
        </p:spPr>
      </p:pic>
      <p:sp>
        <p:nvSpPr>
          <p:cNvPr id="15" name="Google Shape;1578;p44">
            <a:extLst>
              <a:ext uri="{FF2B5EF4-FFF2-40B4-BE49-F238E27FC236}">
                <a16:creationId xmlns:a16="http://schemas.microsoft.com/office/drawing/2014/main" id="{328A0B80-39DE-41C2-87BC-B5FCF143BC47}"/>
              </a:ext>
            </a:extLst>
          </p:cNvPr>
          <p:cNvSpPr txBox="1">
            <a:spLocks/>
          </p:cNvSpPr>
          <p:nvPr/>
        </p:nvSpPr>
        <p:spPr>
          <a:xfrm>
            <a:off x="7257946" y="3911603"/>
            <a:ext cx="3842891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Construcción de árbol filogenético 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083D0D7-C110-4D9A-8E24-3E8DCE6A8E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r="2049" b="14175"/>
          <a:stretch/>
        </p:blipFill>
        <p:spPr>
          <a:xfrm>
            <a:off x="3761823" y="4430943"/>
            <a:ext cx="2915657" cy="1061292"/>
          </a:xfrm>
          <a:prstGeom prst="rect">
            <a:avLst/>
          </a:prstGeom>
        </p:spPr>
      </p:pic>
      <p:pic>
        <p:nvPicPr>
          <p:cNvPr id="1026" name="Picture 2" descr="BioEdit - Download [12.4 MB]">
            <a:extLst>
              <a:ext uri="{FF2B5EF4-FFF2-40B4-BE49-F238E27FC236}">
                <a16:creationId xmlns:a16="http://schemas.microsoft.com/office/drawing/2014/main" id="{39FEAEF1-0098-4D4D-8EC6-68BBA2248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28036" r="19579" b="29127"/>
          <a:stretch/>
        </p:blipFill>
        <p:spPr bwMode="auto">
          <a:xfrm>
            <a:off x="11231040" y="4775987"/>
            <a:ext cx="609750" cy="4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lecular Evolutionary Genetics Analysis - Wikipedia">
            <a:extLst>
              <a:ext uri="{FF2B5EF4-FFF2-40B4-BE49-F238E27FC236}">
                <a16:creationId xmlns:a16="http://schemas.microsoft.com/office/drawing/2014/main" id="{5B0365BC-61DF-4349-B6D7-6AF2A11E7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59" y="5243288"/>
            <a:ext cx="1163113" cy="5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crogen Corp.&amp;#39;s Clinical NGS Laboratory Receives CAP Accreditation | Day  of Dubai - Dubai&amp;#39;s Leading Information Portal | News | Jobs | Events">
            <a:extLst>
              <a:ext uri="{FF2B5EF4-FFF2-40B4-BE49-F238E27FC236}">
                <a16:creationId xmlns:a16="http://schemas.microsoft.com/office/drawing/2014/main" id="{5A2A5920-3C6D-4D5B-951F-66A913B2B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8975" r="7099" b="3975"/>
          <a:stretch/>
        </p:blipFill>
        <p:spPr bwMode="auto">
          <a:xfrm>
            <a:off x="1970795" y="3302460"/>
            <a:ext cx="859392" cy="47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578;p44">
            <a:extLst>
              <a:ext uri="{FF2B5EF4-FFF2-40B4-BE49-F238E27FC236}">
                <a16:creationId xmlns:a16="http://schemas.microsoft.com/office/drawing/2014/main" id="{2D4A3AB5-0A61-4C3B-B54D-EFC3AE6DD615}"/>
              </a:ext>
            </a:extLst>
          </p:cNvPr>
          <p:cNvSpPr txBox="1">
            <a:spLocks/>
          </p:cNvSpPr>
          <p:nvPr/>
        </p:nvSpPr>
        <p:spPr>
          <a:xfrm>
            <a:off x="6206142" y="1271156"/>
            <a:ext cx="3584176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Búsqueda de secuencias  </a:t>
            </a:r>
          </a:p>
        </p:txBody>
      </p:sp>
      <p:pic>
        <p:nvPicPr>
          <p:cNvPr id="21" name="Picture 2" descr="Links — Derbyshire Lab">
            <a:extLst>
              <a:ext uri="{FF2B5EF4-FFF2-40B4-BE49-F238E27FC236}">
                <a16:creationId xmlns:a16="http://schemas.microsoft.com/office/drawing/2014/main" id="{7D610DB1-6667-432E-8AC7-528A6395F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13172" r="9188" b="13172"/>
          <a:stretch/>
        </p:blipFill>
        <p:spPr bwMode="auto">
          <a:xfrm>
            <a:off x="9194158" y="1926406"/>
            <a:ext cx="911848" cy="49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E0576138-E3B2-447A-A715-ECF97E3FAD3C}"/>
              </a:ext>
            </a:extLst>
          </p:cNvPr>
          <p:cNvSpPr/>
          <p:nvPr/>
        </p:nvSpPr>
        <p:spPr>
          <a:xfrm>
            <a:off x="6337696" y="2155169"/>
            <a:ext cx="1985210" cy="112847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Búsqueda de secuencias de referencia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Global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Regional</a:t>
            </a:r>
          </a:p>
        </p:txBody>
      </p:sp>
      <p:grpSp>
        <p:nvGrpSpPr>
          <p:cNvPr id="23" name="Google Shape;1157;p76">
            <a:extLst>
              <a:ext uri="{FF2B5EF4-FFF2-40B4-BE49-F238E27FC236}">
                <a16:creationId xmlns:a16="http://schemas.microsoft.com/office/drawing/2014/main" id="{CD4FDF7A-8964-4459-978D-09DBBB0A8BA9}"/>
              </a:ext>
            </a:extLst>
          </p:cNvPr>
          <p:cNvGrpSpPr/>
          <p:nvPr/>
        </p:nvGrpSpPr>
        <p:grpSpPr>
          <a:xfrm>
            <a:off x="8646741" y="2534728"/>
            <a:ext cx="1804203" cy="1051832"/>
            <a:chOff x="2654821" y="2311071"/>
            <a:chExt cx="2279715" cy="1262120"/>
          </a:xfrm>
        </p:grpSpPr>
        <p:grpSp>
          <p:nvGrpSpPr>
            <p:cNvPr id="24" name="Google Shape;1158;p76">
              <a:extLst>
                <a:ext uri="{FF2B5EF4-FFF2-40B4-BE49-F238E27FC236}">
                  <a16:creationId xmlns:a16="http://schemas.microsoft.com/office/drawing/2014/main" id="{E3225925-A093-475D-BF7E-48EC297CFC1C}"/>
                </a:ext>
              </a:extLst>
            </p:cNvPr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</p:grpSpPr>
          <p:sp>
            <p:nvSpPr>
              <p:cNvPr id="279" name="Google Shape;1159;p76">
                <a:extLst>
                  <a:ext uri="{FF2B5EF4-FFF2-40B4-BE49-F238E27FC236}">
                    <a16:creationId xmlns:a16="http://schemas.microsoft.com/office/drawing/2014/main" id="{29A4BDC4-FF36-431D-8D78-F9AEB4D42ACC}"/>
                  </a:ext>
                </a:extLst>
              </p:cNvPr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80" name="Google Shape;1160;p76">
                <a:extLst>
                  <a:ext uri="{FF2B5EF4-FFF2-40B4-BE49-F238E27FC236}">
                    <a16:creationId xmlns:a16="http://schemas.microsoft.com/office/drawing/2014/main" id="{09B2A871-80DF-471A-99EE-69356E059046}"/>
                  </a:ext>
                </a:extLst>
              </p:cNvPr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1161;p76">
              <a:extLst>
                <a:ext uri="{FF2B5EF4-FFF2-40B4-BE49-F238E27FC236}">
                  <a16:creationId xmlns:a16="http://schemas.microsoft.com/office/drawing/2014/main" id="{A16D4D6F-D585-47CE-B14E-A1AF7D362546}"/>
                </a:ext>
              </a:extLst>
            </p:cNvPr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271" name="Google Shape;1162;p76">
                <a:extLst>
                  <a:ext uri="{FF2B5EF4-FFF2-40B4-BE49-F238E27FC236}">
                    <a16:creationId xmlns:a16="http://schemas.microsoft.com/office/drawing/2014/main" id="{84B0E45D-5F20-4932-9D5D-AD632C2F9E65}"/>
                  </a:ext>
                </a:extLst>
              </p:cNvPr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272" name="Google Shape;1163;p76">
                <a:extLst>
                  <a:ext uri="{FF2B5EF4-FFF2-40B4-BE49-F238E27FC236}">
                    <a16:creationId xmlns:a16="http://schemas.microsoft.com/office/drawing/2014/main" id="{3C99E487-BAAA-48C6-BE13-C9E2B58FE816}"/>
                  </a:ext>
                </a:extLst>
              </p:cNvPr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273" name="Google Shape;1164;p76">
                  <a:extLst>
                    <a:ext uri="{FF2B5EF4-FFF2-40B4-BE49-F238E27FC236}">
                      <a16:creationId xmlns:a16="http://schemas.microsoft.com/office/drawing/2014/main" id="{6BFCDEAE-8389-470A-91F6-579C2B817055}"/>
                    </a:ext>
                  </a:extLst>
                </p:cNvPr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</p:sp>
            <p:sp>
              <p:nvSpPr>
                <p:cNvPr id="274" name="Google Shape;1165;p76">
                  <a:extLst>
                    <a:ext uri="{FF2B5EF4-FFF2-40B4-BE49-F238E27FC236}">
                      <a16:creationId xmlns:a16="http://schemas.microsoft.com/office/drawing/2014/main" id="{4BFD3F8A-7590-41DD-BE3D-B082D935E5FF}"/>
                    </a:ext>
                  </a:extLst>
                </p:cNvPr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166;p76">
                  <a:extLst>
                    <a:ext uri="{FF2B5EF4-FFF2-40B4-BE49-F238E27FC236}">
                      <a16:creationId xmlns:a16="http://schemas.microsoft.com/office/drawing/2014/main" id="{96AD7AAB-ECC0-4086-831C-EC675E522008}"/>
                    </a:ext>
                  </a:extLst>
                </p:cNvPr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167;p76">
                  <a:extLst>
                    <a:ext uri="{FF2B5EF4-FFF2-40B4-BE49-F238E27FC236}">
                      <a16:creationId xmlns:a16="http://schemas.microsoft.com/office/drawing/2014/main" id="{0F8BE66B-B127-4719-84C0-48A5051E6B2D}"/>
                    </a:ext>
                  </a:extLst>
                </p:cNvPr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168;p76">
                  <a:extLst>
                    <a:ext uri="{FF2B5EF4-FFF2-40B4-BE49-F238E27FC236}">
                      <a16:creationId xmlns:a16="http://schemas.microsoft.com/office/drawing/2014/main" id="{6E8BC378-5B2F-4F95-B3D0-52B8890C1A45}"/>
                    </a:ext>
                  </a:extLst>
                </p:cNvPr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A6CBC2"/>
                    </a:solidFill>
                  </a:endParaRPr>
                </a:p>
              </p:txBody>
            </p:sp>
            <p:sp>
              <p:nvSpPr>
                <p:cNvPr id="278" name="Google Shape;1169;p76">
                  <a:extLst>
                    <a:ext uri="{FF2B5EF4-FFF2-40B4-BE49-F238E27FC236}">
                      <a16:creationId xmlns:a16="http://schemas.microsoft.com/office/drawing/2014/main" id="{36C60E2F-C1B5-4F92-BE4B-367B61832D13}"/>
                    </a:ext>
                  </a:extLst>
                </p:cNvPr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" name="Google Shape;1170;p76">
              <a:extLst>
                <a:ext uri="{FF2B5EF4-FFF2-40B4-BE49-F238E27FC236}">
                  <a16:creationId xmlns:a16="http://schemas.microsoft.com/office/drawing/2014/main" id="{8A024257-BA01-4B6B-AAFA-6BB32C390A27}"/>
                </a:ext>
              </a:extLst>
            </p:cNvPr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</p:grpSpPr>
          <p:sp>
            <p:nvSpPr>
              <p:cNvPr id="269" name="Google Shape;1171;p76">
                <a:extLst>
                  <a:ext uri="{FF2B5EF4-FFF2-40B4-BE49-F238E27FC236}">
                    <a16:creationId xmlns:a16="http://schemas.microsoft.com/office/drawing/2014/main" id="{09DFD59C-E8FC-4CAA-9215-B2A4E1AA89AE}"/>
                  </a:ext>
                </a:extLst>
              </p:cNvPr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70" name="Google Shape;1172;p76">
                <a:extLst>
                  <a:ext uri="{FF2B5EF4-FFF2-40B4-BE49-F238E27FC236}">
                    <a16:creationId xmlns:a16="http://schemas.microsoft.com/office/drawing/2014/main" id="{6F9553A1-0EEA-42E5-B035-ADF06B85AA8A}"/>
                  </a:ext>
                </a:extLst>
              </p:cNvPr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1173;p76">
              <a:extLst>
                <a:ext uri="{FF2B5EF4-FFF2-40B4-BE49-F238E27FC236}">
                  <a16:creationId xmlns:a16="http://schemas.microsoft.com/office/drawing/2014/main" id="{8810BB5D-158D-47FF-9C51-0088F7DBCAB0}"/>
                </a:ext>
              </a:extLst>
            </p:cNvPr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</p:grpSpPr>
          <p:sp>
            <p:nvSpPr>
              <p:cNvPr id="263" name="Google Shape;1174;p76">
                <a:extLst>
                  <a:ext uri="{FF2B5EF4-FFF2-40B4-BE49-F238E27FC236}">
                    <a16:creationId xmlns:a16="http://schemas.microsoft.com/office/drawing/2014/main" id="{B1C1F2DF-35DD-4010-BC51-78C0DCC02C48}"/>
                  </a:ext>
                </a:extLst>
              </p:cNvPr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64" name="Google Shape;1175;p76">
                <a:extLst>
                  <a:ext uri="{FF2B5EF4-FFF2-40B4-BE49-F238E27FC236}">
                    <a16:creationId xmlns:a16="http://schemas.microsoft.com/office/drawing/2014/main" id="{B584298C-791A-4B36-871A-3EADF9383567}"/>
                  </a:ext>
                </a:extLst>
              </p:cNvPr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176;p76">
                <a:extLst>
                  <a:ext uri="{FF2B5EF4-FFF2-40B4-BE49-F238E27FC236}">
                    <a16:creationId xmlns:a16="http://schemas.microsoft.com/office/drawing/2014/main" id="{30BFFDE6-9273-4B24-AF27-851357F200A7}"/>
                  </a:ext>
                </a:extLst>
              </p:cNvPr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177;p76">
                <a:extLst>
                  <a:ext uri="{FF2B5EF4-FFF2-40B4-BE49-F238E27FC236}">
                    <a16:creationId xmlns:a16="http://schemas.microsoft.com/office/drawing/2014/main" id="{13CF79AD-B5A3-4D59-BD1F-B697ECD58772}"/>
                  </a:ext>
                </a:extLst>
              </p:cNvPr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178;p76">
                <a:extLst>
                  <a:ext uri="{FF2B5EF4-FFF2-40B4-BE49-F238E27FC236}">
                    <a16:creationId xmlns:a16="http://schemas.microsoft.com/office/drawing/2014/main" id="{B0591AD2-55E7-441F-B85B-2E422CE3C93B}"/>
                  </a:ext>
                </a:extLst>
              </p:cNvPr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179;p76">
                <a:extLst>
                  <a:ext uri="{FF2B5EF4-FFF2-40B4-BE49-F238E27FC236}">
                    <a16:creationId xmlns:a16="http://schemas.microsoft.com/office/drawing/2014/main" id="{578D4D6B-9504-4581-8CEA-6AAC2A75D369}"/>
                  </a:ext>
                </a:extLst>
              </p:cNvPr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1180;p76">
              <a:extLst>
                <a:ext uri="{FF2B5EF4-FFF2-40B4-BE49-F238E27FC236}">
                  <a16:creationId xmlns:a16="http://schemas.microsoft.com/office/drawing/2014/main" id="{BE7923C2-26C9-4CB5-B3C2-DA553D6C34A8}"/>
                </a:ext>
              </a:extLst>
            </p:cNvPr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</p:grpSpPr>
          <p:sp>
            <p:nvSpPr>
              <p:cNvPr id="261" name="Google Shape;1181;p76">
                <a:extLst>
                  <a:ext uri="{FF2B5EF4-FFF2-40B4-BE49-F238E27FC236}">
                    <a16:creationId xmlns:a16="http://schemas.microsoft.com/office/drawing/2014/main" id="{CAD616A9-F3F4-461A-8517-AF3046B72D32}"/>
                  </a:ext>
                </a:extLst>
              </p:cNvPr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182;p76">
                <a:extLst>
                  <a:ext uri="{FF2B5EF4-FFF2-40B4-BE49-F238E27FC236}">
                    <a16:creationId xmlns:a16="http://schemas.microsoft.com/office/drawing/2014/main" id="{C8696DB7-E167-450B-8E75-646F1CB85EF1}"/>
                  </a:ext>
                </a:extLst>
              </p:cNvPr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29" name="Google Shape;1183;p76">
              <a:extLst>
                <a:ext uri="{FF2B5EF4-FFF2-40B4-BE49-F238E27FC236}">
                  <a16:creationId xmlns:a16="http://schemas.microsoft.com/office/drawing/2014/main" id="{ABED57CA-49D5-4AD9-9F15-FFC8B563B168}"/>
                </a:ext>
              </a:extLst>
            </p:cNvPr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</p:grpSpPr>
          <p:sp>
            <p:nvSpPr>
              <p:cNvPr id="258" name="Google Shape;1184;p76">
                <a:extLst>
                  <a:ext uri="{FF2B5EF4-FFF2-40B4-BE49-F238E27FC236}">
                    <a16:creationId xmlns:a16="http://schemas.microsoft.com/office/drawing/2014/main" id="{2BF79ED7-1FC9-4075-8A4D-D8EC3E49AC81}"/>
                  </a:ext>
                </a:extLst>
              </p:cNvPr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185;p76">
                <a:extLst>
                  <a:ext uri="{FF2B5EF4-FFF2-40B4-BE49-F238E27FC236}">
                    <a16:creationId xmlns:a16="http://schemas.microsoft.com/office/drawing/2014/main" id="{E04F724A-F04C-4D83-8BDF-307FB2CB2D81}"/>
                  </a:ext>
                </a:extLst>
              </p:cNvPr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60" name="Google Shape;1186;p76">
                <a:extLst>
                  <a:ext uri="{FF2B5EF4-FFF2-40B4-BE49-F238E27FC236}">
                    <a16:creationId xmlns:a16="http://schemas.microsoft.com/office/drawing/2014/main" id="{BDEDCCA2-0E5D-4B51-AD87-2B6D70C672D6}"/>
                  </a:ext>
                </a:extLst>
              </p:cNvPr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30" name="Google Shape;1187;p76">
              <a:extLst>
                <a:ext uri="{FF2B5EF4-FFF2-40B4-BE49-F238E27FC236}">
                  <a16:creationId xmlns:a16="http://schemas.microsoft.com/office/drawing/2014/main" id="{CA683B74-1D72-471C-B17C-B496EBF3EACF}"/>
                </a:ext>
              </a:extLst>
            </p:cNvPr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</p:grpSpPr>
          <p:sp>
            <p:nvSpPr>
              <p:cNvPr id="256" name="Google Shape;1188;p76">
                <a:extLst>
                  <a:ext uri="{FF2B5EF4-FFF2-40B4-BE49-F238E27FC236}">
                    <a16:creationId xmlns:a16="http://schemas.microsoft.com/office/drawing/2014/main" id="{420CDBF3-A25D-441D-88DC-19D6573D2322}"/>
                  </a:ext>
                </a:extLst>
              </p:cNvPr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189;p76">
                <a:extLst>
                  <a:ext uri="{FF2B5EF4-FFF2-40B4-BE49-F238E27FC236}">
                    <a16:creationId xmlns:a16="http://schemas.microsoft.com/office/drawing/2014/main" id="{C40D2E8C-EA2E-453C-AB01-F4F744089FE2}"/>
                  </a:ext>
                </a:extLst>
              </p:cNvPr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31" name="Google Shape;1190;p76">
              <a:extLst>
                <a:ext uri="{FF2B5EF4-FFF2-40B4-BE49-F238E27FC236}">
                  <a16:creationId xmlns:a16="http://schemas.microsoft.com/office/drawing/2014/main" id="{DB574B1A-A81C-45B0-A8F2-F0C87C02A203}"/>
                </a:ext>
              </a:extLst>
            </p:cNvPr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</p:grpSpPr>
          <p:sp>
            <p:nvSpPr>
              <p:cNvPr id="254" name="Google Shape;1191;p76">
                <a:extLst>
                  <a:ext uri="{FF2B5EF4-FFF2-40B4-BE49-F238E27FC236}">
                    <a16:creationId xmlns:a16="http://schemas.microsoft.com/office/drawing/2014/main" id="{C43EAB38-A957-442A-A50A-338B63692B89}"/>
                  </a:ext>
                </a:extLst>
              </p:cNvPr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55" name="Google Shape;1192;p76">
                <a:extLst>
                  <a:ext uri="{FF2B5EF4-FFF2-40B4-BE49-F238E27FC236}">
                    <a16:creationId xmlns:a16="http://schemas.microsoft.com/office/drawing/2014/main" id="{0892721E-C84B-415F-B7F9-2603A2003805}"/>
                  </a:ext>
                </a:extLst>
              </p:cNvPr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193;p76">
              <a:extLst>
                <a:ext uri="{FF2B5EF4-FFF2-40B4-BE49-F238E27FC236}">
                  <a16:creationId xmlns:a16="http://schemas.microsoft.com/office/drawing/2014/main" id="{A5A8FB5B-A887-4BEF-8259-FF6375235563}"/>
                </a:ext>
              </a:extLst>
            </p:cNvPr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250" name="Google Shape;1194;p76">
                <a:extLst>
                  <a:ext uri="{FF2B5EF4-FFF2-40B4-BE49-F238E27FC236}">
                    <a16:creationId xmlns:a16="http://schemas.microsoft.com/office/drawing/2014/main" id="{E9DE0FA9-18A3-4B8C-BAA8-8CC8C9115E3D}"/>
                  </a:ext>
                </a:extLst>
              </p:cNvPr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251" name="Google Shape;1195;p76">
                <a:extLst>
                  <a:ext uri="{FF2B5EF4-FFF2-40B4-BE49-F238E27FC236}">
                    <a16:creationId xmlns:a16="http://schemas.microsoft.com/office/drawing/2014/main" id="{926C98AB-8E33-461D-8E9A-E7557AA92729}"/>
                  </a:ext>
                </a:extLst>
              </p:cNvPr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252" name="Google Shape;1196;p76">
                  <a:extLst>
                    <a:ext uri="{FF2B5EF4-FFF2-40B4-BE49-F238E27FC236}">
                      <a16:creationId xmlns:a16="http://schemas.microsoft.com/office/drawing/2014/main" id="{8871C888-3740-4F24-99D8-A999E335D310}"/>
                    </a:ext>
                  </a:extLst>
                </p:cNvPr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1197;p76">
                  <a:extLst>
                    <a:ext uri="{FF2B5EF4-FFF2-40B4-BE49-F238E27FC236}">
                      <a16:creationId xmlns:a16="http://schemas.microsoft.com/office/drawing/2014/main" id="{562492C9-992C-4C2F-BD59-868794D6EBC7}"/>
                    </a:ext>
                  </a:extLst>
                </p:cNvPr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" name="Google Shape;1198;p76">
              <a:extLst>
                <a:ext uri="{FF2B5EF4-FFF2-40B4-BE49-F238E27FC236}">
                  <a16:creationId xmlns:a16="http://schemas.microsoft.com/office/drawing/2014/main" id="{A005F8A1-5CAE-4C45-B4B8-E579C5E505BA}"/>
                </a:ext>
              </a:extLst>
            </p:cNvPr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248" name="Google Shape;1199;p76">
                <a:extLst>
                  <a:ext uri="{FF2B5EF4-FFF2-40B4-BE49-F238E27FC236}">
                    <a16:creationId xmlns:a16="http://schemas.microsoft.com/office/drawing/2014/main" id="{282FEE72-FB10-4DAC-AFFF-6E51E6785183}"/>
                  </a:ext>
                </a:extLst>
              </p:cNvPr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49" name="Google Shape;1200;p76">
                <a:extLst>
                  <a:ext uri="{FF2B5EF4-FFF2-40B4-BE49-F238E27FC236}">
                    <a16:creationId xmlns:a16="http://schemas.microsoft.com/office/drawing/2014/main" id="{5E0B6A03-1B88-419C-A2FA-F8C618BD8C75}"/>
                  </a:ext>
                </a:extLst>
              </p:cNvPr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34" name="Google Shape;1201;p76">
              <a:extLst>
                <a:ext uri="{FF2B5EF4-FFF2-40B4-BE49-F238E27FC236}">
                  <a16:creationId xmlns:a16="http://schemas.microsoft.com/office/drawing/2014/main" id="{8F7D3595-C353-4889-8914-8CABA947EB78}"/>
                </a:ext>
              </a:extLst>
            </p:cNvPr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246" name="Google Shape;1202;p76">
                <a:extLst>
                  <a:ext uri="{FF2B5EF4-FFF2-40B4-BE49-F238E27FC236}">
                    <a16:creationId xmlns:a16="http://schemas.microsoft.com/office/drawing/2014/main" id="{A5DDA968-BBF0-449F-8C90-4AE69E075436}"/>
                  </a:ext>
                </a:extLst>
              </p:cNvPr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47" name="Google Shape;1203;p76">
                <a:extLst>
                  <a:ext uri="{FF2B5EF4-FFF2-40B4-BE49-F238E27FC236}">
                    <a16:creationId xmlns:a16="http://schemas.microsoft.com/office/drawing/2014/main" id="{A314EC51-B04A-4B86-8656-32790A0AB5A7}"/>
                  </a:ext>
                </a:extLst>
              </p:cNvPr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1204;p76">
              <a:extLst>
                <a:ext uri="{FF2B5EF4-FFF2-40B4-BE49-F238E27FC236}">
                  <a16:creationId xmlns:a16="http://schemas.microsoft.com/office/drawing/2014/main" id="{3B663D5C-3F3A-4A7C-BA34-21D8F7438751}"/>
                </a:ext>
              </a:extLst>
            </p:cNvPr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</p:grpSpPr>
          <p:sp>
            <p:nvSpPr>
              <p:cNvPr id="244" name="Google Shape;1205;p76">
                <a:extLst>
                  <a:ext uri="{FF2B5EF4-FFF2-40B4-BE49-F238E27FC236}">
                    <a16:creationId xmlns:a16="http://schemas.microsoft.com/office/drawing/2014/main" id="{777916A6-93D8-4A7C-8F52-E0A40CCD3F0F}"/>
                  </a:ext>
                </a:extLst>
              </p:cNvPr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45" name="Google Shape;1206;p76">
                <a:extLst>
                  <a:ext uri="{FF2B5EF4-FFF2-40B4-BE49-F238E27FC236}">
                    <a16:creationId xmlns:a16="http://schemas.microsoft.com/office/drawing/2014/main" id="{E4EE58F9-C1AF-40A5-BD85-ADF964B5900D}"/>
                  </a:ext>
                </a:extLst>
              </p:cNvPr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1207;p76">
              <a:extLst>
                <a:ext uri="{FF2B5EF4-FFF2-40B4-BE49-F238E27FC236}">
                  <a16:creationId xmlns:a16="http://schemas.microsoft.com/office/drawing/2014/main" id="{810343F4-7898-42E0-93A0-F79C2B5B366B}"/>
                </a:ext>
              </a:extLst>
            </p:cNvPr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8;p76">
              <a:extLst>
                <a:ext uri="{FF2B5EF4-FFF2-40B4-BE49-F238E27FC236}">
                  <a16:creationId xmlns:a16="http://schemas.microsoft.com/office/drawing/2014/main" id="{02DC7447-F540-4089-9B61-B455DAC9EFCE}"/>
                </a:ext>
              </a:extLst>
            </p:cNvPr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09;p76">
              <a:extLst>
                <a:ext uri="{FF2B5EF4-FFF2-40B4-BE49-F238E27FC236}">
                  <a16:creationId xmlns:a16="http://schemas.microsoft.com/office/drawing/2014/main" id="{DE16F363-ADB9-42FB-B9D3-5E6B60C5A8A9}"/>
                </a:ext>
              </a:extLst>
            </p:cNvPr>
            <p:cNvSpPr/>
            <p:nvPr/>
          </p:nvSpPr>
          <p:spPr>
            <a:xfrm>
              <a:off x="3408744" y="2329870"/>
              <a:ext cx="289769" cy="354333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grpSp>
          <p:nvGrpSpPr>
            <p:cNvPr id="39" name="Google Shape;1210;p76">
              <a:extLst>
                <a:ext uri="{FF2B5EF4-FFF2-40B4-BE49-F238E27FC236}">
                  <a16:creationId xmlns:a16="http://schemas.microsoft.com/office/drawing/2014/main" id="{DB91ED6A-6543-48B2-8867-33731D5DA818}"/>
                </a:ext>
              </a:extLst>
            </p:cNvPr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</p:grpSpPr>
          <p:sp>
            <p:nvSpPr>
              <p:cNvPr id="228" name="Google Shape;1211;p76">
                <a:extLst>
                  <a:ext uri="{FF2B5EF4-FFF2-40B4-BE49-F238E27FC236}">
                    <a16:creationId xmlns:a16="http://schemas.microsoft.com/office/drawing/2014/main" id="{5327539E-ABA4-42E3-894E-13C6FC03F916}"/>
                  </a:ext>
                </a:extLst>
              </p:cNvPr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212;p76">
                <a:extLst>
                  <a:ext uri="{FF2B5EF4-FFF2-40B4-BE49-F238E27FC236}">
                    <a16:creationId xmlns:a16="http://schemas.microsoft.com/office/drawing/2014/main" id="{7B6CA530-86ED-4E9F-80EC-921173C55094}"/>
                  </a:ext>
                </a:extLst>
              </p:cNvPr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213;p76">
                <a:extLst>
                  <a:ext uri="{FF2B5EF4-FFF2-40B4-BE49-F238E27FC236}">
                    <a16:creationId xmlns:a16="http://schemas.microsoft.com/office/drawing/2014/main" id="{1997380D-95D0-4094-A0BF-D0148AE1A746}"/>
                  </a:ext>
                </a:extLst>
              </p:cNvPr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214;p76">
                <a:extLst>
                  <a:ext uri="{FF2B5EF4-FFF2-40B4-BE49-F238E27FC236}">
                    <a16:creationId xmlns:a16="http://schemas.microsoft.com/office/drawing/2014/main" id="{0A7C012D-DE12-4356-9941-22D66DE20BAE}"/>
                  </a:ext>
                </a:extLst>
              </p:cNvPr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215;p76">
                <a:extLst>
                  <a:ext uri="{FF2B5EF4-FFF2-40B4-BE49-F238E27FC236}">
                    <a16:creationId xmlns:a16="http://schemas.microsoft.com/office/drawing/2014/main" id="{19D56448-0C4F-401F-B402-42B6B25EF9AE}"/>
                  </a:ext>
                </a:extLst>
              </p:cNvPr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216;p76">
                <a:extLst>
                  <a:ext uri="{FF2B5EF4-FFF2-40B4-BE49-F238E27FC236}">
                    <a16:creationId xmlns:a16="http://schemas.microsoft.com/office/drawing/2014/main" id="{D58EC005-CC68-4127-BF65-73346CEC939B}"/>
                  </a:ext>
                </a:extLst>
              </p:cNvPr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217;p76">
                <a:extLst>
                  <a:ext uri="{FF2B5EF4-FFF2-40B4-BE49-F238E27FC236}">
                    <a16:creationId xmlns:a16="http://schemas.microsoft.com/office/drawing/2014/main" id="{EC6B9501-4033-40DC-8991-EFF29C9FF3E0}"/>
                  </a:ext>
                </a:extLst>
              </p:cNvPr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218;p76">
                <a:extLst>
                  <a:ext uri="{FF2B5EF4-FFF2-40B4-BE49-F238E27FC236}">
                    <a16:creationId xmlns:a16="http://schemas.microsoft.com/office/drawing/2014/main" id="{4EECD7ED-5889-416A-9E52-157D3E89E649}"/>
                  </a:ext>
                </a:extLst>
              </p:cNvPr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219;p76">
                <a:extLst>
                  <a:ext uri="{FF2B5EF4-FFF2-40B4-BE49-F238E27FC236}">
                    <a16:creationId xmlns:a16="http://schemas.microsoft.com/office/drawing/2014/main" id="{D7922DBF-7B08-4F8E-BE98-107E17FA967A}"/>
                  </a:ext>
                </a:extLst>
              </p:cNvPr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220;p76">
                <a:extLst>
                  <a:ext uri="{FF2B5EF4-FFF2-40B4-BE49-F238E27FC236}">
                    <a16:creationId xmlns:a16="http://schemas.microsoft.com/office/drawing/2014/main" id="{E176095E-1AFC-48EC-A3DF-4CE7DA959F05}"/>
                  </a:ext>
                </a:extLst>
              </p:cNvPr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221;p76">
                <a:extLst>
                  <a:ext uri="{FF2B5EF4-FFF2-40B4-BE49-F238E27FC236}">
                    <a16:creationId xmlns:a16="http://schemas.microsoft.com/office/drawing/2014/main" id="{7FA32671-8C3B-47BB-A7D8-CA3AC5CCC4A5}"/>
                  </a:ext>
                </a:extLst>
              </p:cNvPr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222;p76">
                <a:extLst>
                  <a:ext uri="{FF2B5EF4-FFF2-40B4-BE49-F238E27FC236}">
                    <a16:creationId xmlns:a16="http://schemas.microsoft.com/office/drawing/2014/main" id="{6E536BAA-E79A-4CDF-BF8E-C453AA1BF4A4}"/>
                  </a:ext>
                </a:extLst>
              </p:cNvPr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223;p76">
                <a:extLst>
                  <a:ext uri="{FF2B5EF4-FFF2-40B4-BE49-F238E27FC236}">
                    <a16:creationId xmlns:a16="http://schemas.microsoft.com/office/drawing/2014/main" id="{7434F603-0BED-4507-B43A-A3932A2CBFC3}"/>
                  </a:ext>
                </a:extLst>
              </p:cNvPr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224;p76">
                <a:extLst>
                  <a:ext uri="{FF2B5EF4-FFF2-40B4-BE49-F238E27FC236}">
                    <a16:creationId xmlns:a16="http://schemas.microsoft.com/office/drawing/2014/main" id="{0C7B6C5C-F4A3-4295-8ACE-987764CCF07D}"/>
                  </a:ext>
                </a:extLst>
              </p:cNvPr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225;p76">
                <a:extLst>
                  <a:ext uri="{FF2B5EF4-FFF2-40B4-BE49-F238E27FC236}">
                    <a16:creationId xmlns:a16="http://schemas.microsoft.com/office/drawing/2014/main" id="{5C2635CB-6CD9-4B82-8CE6-81BED65B7B62}"/>
                  </a:ext>
                </a:extLst>
              </p:cNvPr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226;p76">
                <a:extLst>
                  <a:ext uri="{FF2B5EF4-FFF2-40B4-BE49-F238E27FC236}">
                    <a16:creationId xmlns:a16="http://schemas.microsoft.com/office/drawing/2014/main" id="{7C0E9A20-AC26-49D6-B3A5-82AEEE8F2E9E}"/>
                  </a:ext>
                </a:extLst>
              </p:cNvPr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</p:grpSp>
        <p:sp>
          <p:nvSpPr>
            <p:cNvPr id="40" name="Google Shape;1227;p76">
              <a:extLst>
                <a:ext uri="{FF2B5EF4-FFF2-40B4-BE49-F238E27FC236}">
                  <a16:creationId xmlns:a16="http://schemas.microsoft.com/office/drawing/2014/main" id="{05B61400-F097-432D-9A5B-9B4BF6E86111}"/>
                </a:ext>
              </a:extLst>
            </p:cNvPr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8;p76">
              <a:extLst>
                <a:ext uri="{FF2B5EF4-FFF2-40B4-BE49-F238E27FC236}">
                  <a16:creationId xmlns:a16="http://schemas.microsoft.com/office/drawing/2014/main" id="{F2774233-197F-49CC-A7F6-152BE5D2A181}"/>
                </a:ext>
              </a:extLst>
            </p:cNvPr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9;p76">
              <a:extLst>
                <a:ext uri="{FF2B5EF4-FFF2-40B4-BE49-F238E27FC236}">
                  <a16:creationId xmlns:a16="http://schemas.microsoft.com/office/drawing/2014/main" id="{541EC29A-38AE-409D-B230-5847A592A8F5}"/>
                </a:ext>
              </a:extLst>
            </p:cNvPr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30;p76">
              <a:extLst>
                <a:ext uri="{FF2B5EF4-FFF2-40B4-BE49-F238E27FC236}">
                  <a16:creationId xmlns:a16="http://schemas.microsoft.com/office/drawing/2014/main" id="{506663D3-7349-42DA-8C47-5827A8D41A03}"/>
                </a:ext>
              </a:extLst>
            </p:cNvPr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31;p76">
              <a:extLst>
                <a:ext uri="{FF2B5EF4-FFF2-40B4-BE49-F238E27FC236}">
                  <a16:creationId xmlns:a16="http://schemas.microsoft.com/office/drawing/2014/main" id="{24D4CC47-4928-422D-A488-FDDF0542033A}"/>
                </a:ext>
              </a:extLst>
            </p:cNvPr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32;p76">
              <a:extLst>
                <a:ext uri="{FF2B5EF4-FFF2-40B4-BE49-F238E27FC236}">
                  <a16:creationId xmlns:a16="http://schemas.microsoft.com/office/drawing/2014/main" id="{819D05BF-1598-4A54-8DF5-3584D7A57E83}"/>
                </a:ext>
              </a:extLst>
            </p:cNvPr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33;p76">
              <a:extLst>
                <a:ext uri="{FF2B5EF4-FFF2-40B4-BE49-F238E27FC236}">
                  <a16:creationId xmlns:a16="http://schemas.microsoft.com/office/drawing/2014/main" id="{5EF2269C-1CAB-4B7B-9C2F-6D152FB50E7D}"/>
                </a:ext>
              </a:extLst>
            </p:cNvPr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34;p76">
              <a:extLst>
                <a:ext uri="{FF2B5EF4-FFF2-40B4-BE49-F238E27FC236}">
                  <a16:creationId xmlns:a16="http://schemas.microsoft.com/office/drawing/2014/main" id="{4C4F3C7D-F61E-4A6E-AC8F-566ABA2ED89C}"/>
                </a:ext>
              </a:extLst>
            </p:cNvPr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35;p76">
              <a:extLst>
                <a:ext uri="{FF2B5EF4-FFF2-40B4-BE49-F238E27FC236}">
                  <a16:creationId xmlns:a16="http://schemas.microsoft.com/office/drawing/2014/main" id="{6865E0E9-60C2-4D4A-9B27-836C0AD8F1FA}"/>
                </a:ext>
              </a:extLst>
            </p:cNvPr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36;p76">
              <a:extLst>
                <a:ext uri="{FF2B5EF4-FFF2-40B4-BE49-F238E27FC236}">
                  <a16:creationId xmlns:a16="http://schemas.microsoft.com/office/drawing/2014/main" id="{79633BAB-C014-4218-8D4E-ECD54950F05B}"/>
                </a:ext>
              </a:extLst>
            </p:cNvPr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37;p76">
              <a:extLst>
                <a:ext uri="{FF2B5EF4-FFF2-40B4-BE49-F238E27FC236}">
                  <a16:creationId xmlns:a16="http://schemas.microsoft.com/office/drawing/2014/main" id="{A8E4FE7F-44A2-40C6-9463-7F35DDE3E405}"/>
                </a:ext>
              </a:extLst>
            </p:cNvPr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38;p76">
              <a:extLst>
                <a:ext uri="{FF2B5EF4-FFF2-40B4-BE49-F238E27FC236}">
                  <a16:creationId xmlns:a16="http://schemas.microsoft.com/office/drawing/2014/main" id="{6C4A3E1C-B4EC-4A5B-B833-0CEB54924480}"/>
                </a:ext>
              </a:extLst>
            </p:cNvPr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39;p76">
              <a:extLst>
                <a:ext uri="{FF2B5EF4-FFF2-40B4-BE49-F238E27FC236}">
                  <a16:creationId xmlns:a16="http://schemas.microsoft.com/office/drawing/2014/main" id="{E5905D80-31CD-4C6A-A649-0EF953B05794}"/>
                </a:ext>
              </a:extLst>
            </p:cNvPr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40;p76">
              <a:extLst>
                <a:ext uri="{FF2B5EF4-FFF2-40B4-BE49-F238E27FC236}">
                  <a16:creationId xmlns:a16="http://schemas.microsoft.com/office/drawing/2014/main" id="{A295444F-F442-461F-A311-6EEFE43071B5}"/>
                </a:ext>
              </a:extLst>
            </p:cNvPr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41;p76">
              <a:extLst>
                <a:ext uri="{FF2B5EF4-FFF2-40B4-BE49-F238E27FC236}">
                  <a16:creationId xmlns:a16="http://schemas.microsoft.com/office/drawing/2014/main" id="{2C50CD5B-DD2B-4E6E-881E-12EC42AF50E3}"/>
                </a:ext>
              </a:extLst>
            </p:cNvPr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42;p76">
              <a:extLst>
                <a:ext uri="{FF2B5EF4-FFF2-40B4-BE49-F238E27FC236}">
                  <a16:creationId xmlns:a16="http://schemas.microsoft.com/office/drawing/2014/main" id="{927BE399-4148-4B42-B595-F1EC524A451A}"/>
                </a:ext>
              </a:extLst>
            </p:cNvPr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43;p76">
              <a:extLst>
                <a:ext uri="{FF2B5EF4-FFF2-40B4-BE49-F238E27FC236}">
                  <a16:creationId xmlns:a16="http://schemas.microsoft.com/office/drawing/2014/main" id="{48B52FFE-2AD0-47CB-964E-FF56409410E9}"/>
                </a:ext>
              </a:extLst>
            </p:cNvPr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44;p76">
              <a:extLst>
                <a:ext uri="{FF2B5EF4-FFF2-40B4-BE49-F238E27FC236}">
                  <a16:creationId xmlns:a16="http://schemas.microsoft.com/office/drawing/2014/main" id="{4D5EECCE-DE5B-4A03-A77E-E310C22B18C0}"/>
                </a:ext>
              </a:extLst>
            </p:cNvPr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45;p76">
              <a:extLst>
                <a:ext uri="{FF2B5EF4-FFF2-40B4-BE49-F238E27FC236}">
                  <a16:creationId xmlns:a16="http://schemas.microsoft.com/office/drawing/2014/main" id="{383988A5-C6F1-4887-BAA9-DCADACB649DA}"/>
                </a:ext>
              </a:extLst>
            </p:cNvPr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6;p76">
              <a:extLst>
                <a:ext uri="{FF2B5EF4-FFF2-40B4-BE49-F238E27FC236}">
                  <a16:creationId xmlns:a16="http://schemas.microsoft.com/office/drawing/2014/main" id="{48B0F698-BD4B-429B-BDFC-FD69D5C30AB2}"/>
                </a:ext>
              </a:extLst>
            </p:cNvPr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60" name="Google Shape;1247;p76">
              <a:extLst>
                <a:ext uri="{FF2B5EF4-FFF2-40B4-BE49-F238E27FC236}">
                  <a16:creationId xmlns:a16="http://schemas.microsoft.com/office/drawing/2014/main" id="{0C4B3DA0-7606-4D18-B1BB-15897E3131A7}"/>
                </a:ext>
              </a:extLst>
            </p:cNvPr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61" name="Google Shape;1248;p76">
              <a:extLst>
                <a:ext uri="{FF2B5EF4-FFF2-40B4-BE49-F238E27FC236}">
                  <a16:creationId xmlns:a16="http://schemas.microsoft.com/office/drawing/2014/main" id="{24B2E493-E4A7-4E68-85DF-35A68B2B697F}"/>
                </a:ext>
              </a:extLst>
            </p:cNvPr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1249;p76">
              <a:extLst>
                <a:ext uri="{FF2B5EF4-FFF2-40B4-BE49-F238E27FC236}">
                  <a16:creationId xmlns:a16="http://schemas.microsoft.com/office/drawing/2014/main" id="{A8B3E779-6E17-472A-A55C-DEFDE6722972}"/>
                </a:ext>
              </a:extLst>
            </p:cNvPr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226" name="Google Shape;1250;p76">
                <a:extLst>
                  <a:ext uri="{FF2B5EF4-FFF2-40B4-BE49-F238E27FC236}">
                    <a16:creationId xmlns:a16="http://schemas.microsoft.com/office/drawing/2014/main" id="{AB0A1698-9E29-4293-8B2F-84E4EA7B7DA0}"/>
                  </a:ext>
                </a:extLst>
              </p:cNvPr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251;p76">
                <a:extLst>
                  <a:ext uri="{FF2B5EF4-FFF2-40B4-BE49-F238E27FC236}">
                    <a16:creationId xmlns:a16="http://schemas.microsoft.com/office/drawing/2014/main" id="{2EA06A16-EA00-49A1-8CAE-1F223A8BD38A}"/>
                  </a:ext>
                </a:extLst>
              </p:cNvPr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1252;p76">
              <a:extLst>
                <a:ext uri="{FF2B5EF4-FFF2-40B4-BE49-F238E27FC236}">
                  <a16:creationId xmlns:a16="http://schemas.microsoft.com/office/drawing/2014/main" id="{229FD199-0903-4990-8685-839CE72BA02C}"/>
                </a:ext>
              </a:extLst>
            </p:cNvPr>
            <p:cNvSpPr/>
            <p:nvPr/>
          </p:nvSpPr>
          <p:spPr>
            <a:xfrm>
              <a:off x="4563295" y="2964728"/>
              <a:ext cx="12467" cy="27863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1253;p76">
              <a:extLst>
                <a:ext uri="{FF2B5EF4-FFF2-40B4-BE49-F238E27FC236}">
                  <a16:creationId xmlns:a16="http://schemas.microsoft.com/office/drawing/2014/main" id="{3D20DA98-B272-4A45-BEC6-99BF24D86653}"/>
                </a:ext>
              </a:extLst>
            </p:cNvPr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</p:grpSpPr>
          <p:sp>
            <p:nvSpPr>
              <p:cNvPr id="222" name="Google Shape;1254;p76">
                <a:extLst>
                  <a:ext uri="{FF2B5EF4-FFF2-40B4-BE49-F238E27FC236}">
                    <a16:creationId xmlns:a16="http://schemas.microsoft.com/office/drawing/2014/main" id="{F7C559E6-099D-4DDF-9064-AADA467B93E1}"/>
                  </a:ext>
                </a:extLst>
              </p:cNvPr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255;p76">
                <a:extLst>
                  <a:ext uri="{FF2B5EF4-FFF2-40B4-BE49-F238E27FC236}">
                    <a16:creationId xmlns:a16="http://schemas.microsoft.com/office/drawing/2014/main" id="{D02C4B28-3C52-4966-A32D-A739C720EEFF}"/>
                  </a:ext>
                </a:extLst>
              </p:cNvPr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256;p76">
                <a:extLst>
                  <a:ext uri="{FF2B5EF4-FFF2-40B4-BE49-F238E27FC236}">
                    <a16:creationId xmlns:a16="http://schemas.microsoft.com/office/drawing/2014/main" id="{D1C6CCBF-640E-4288-B311-0C99C9BCFF50}"/>
                  </a:ext>
                </a:extLst>
              </p:cNvPr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257;p76">
                <a:extLst>
                  <a:ext uri="{FF2B5EF4-FFF2-40B4-BE49-F238E27FC236}">
                    <a16:creationId xmlns:a16="http://schemas.microsoft.com/office/drawing/2014/main" id="{B623547E-C962-4D6B-AB6E-28BDB16BD374}"/>
                  </a:ext>
                </a:extLst>
              </p:cNvPr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" name="Google Shape;1258;p76">
              <a:extLst>
                <a:ext uri="{FF2B5EF4-FFF2-40B4-BE49-F238E27FC236}">
                  <a16:creationId xmlns:a16="http://schemas.microsoft.com/office/drawing/2014/main" id="{73AE83E4-3D2B-4849-9D72-65283B0D659A}"/>
                </a:ext>
              </a:extLst>
            </p:cNvPr>
            <p:cNvSpPr/>
            <p:nvPr/>
          </p:nvSpPr>
          <p:spPr>
            <a:xfrm>
              <a:off x="4614379" y="2777935"/>
              <a:ext cx="83472" cy="1397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59;p76">
              <a:extLst>
                <a:ext uri="{FF2B5EF4-FFF2-40B4-BE49-F238E27FC236}">
                  <a16:creationId xmlns:a16="http://schemas.microsoft.com/office/drawing/2014/main" id="{02027B24-04AC-4259-AD8B-B4DF888F0739}"/>
                </a:ext>
              </a:extLst>
            </p:cNvPr>
            <p:cNvSpPr/>
            <p:nvPr/>
          </p:nvSpPr>
          <p:spPr>
            <a:xfrm>
              <a:off x="4580490" y="2850992"/>
              <a:ext cx="28661" cy="38087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0;p76">
              <a:extLst>
                <a:ext uri="{FF2B5EF4-FFF2-40B4-BE49-F238E27FC236}">
                  <a16:creationId xmlns:a16="http://schemas.microsoft.com/office/drawing/2014/main" id="{BB40A00E-542D-4721-AA1A-1A88DD8DC18D}"/>
                </a:ext>
              </a:extLst>
            </p:cNvPr>
            <p:cNvSpPr/>
            <p:nvPr/>
          </p:nvSpPr>
          <p:spPr>
            <a:xfrm>
              <a:off x="4566534" y="2807208"/>
              <a:ext cx="32650" cy="53553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1;p76">
              <a:extLst>
                <a:ext uri="{FF2B5EF4-FFF2-40B4-BE49-F238E27FC236}">
                  <a16:creationId xmlns:a16="http://schemas.microsoft.com/office/drawing/2014/main" id="{D8117A00-B3ED-427A-999A-18C97E0997BC}"/>
                </a:ext>
              </a:extLst>
            </p:cNvPr>
            <p:cNvSpPr/>
            <p:nvPr/>
          </p:nvSpPr>
          <p:spPr>
            <a:xfrm>
              <a:off x="4301938" y="2737722"/>
              <a:ext cx="211787" cy="95438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2;p76">
              <a:extLst>
                <a:ext uri="{FF2B5EF4-FFF2-40B4-BE49-F238E27FC236}">
                  <a16:creationId xmlns:a16="http://schemas.microsoft.com/office/drawing/2014/main" id="{4ED2FC76-BEE3-4192-90CA-97049376CD36}"/>
                </a:ext>
              </a:extLst>
            </p:cNvPr>
            <p:cNvSpPr/>
            <p:nvPr/>
          </p:nvSpPr>
          <p:spPr>
            <a:xfrm>
              <a:off x="4718522" y="3165089"/>
              <a:ext cx="67277" cy="54986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3;p76">
              <a:extLst>
                <a:ext uri="{FF2B5EF4-FFF2-40B4-BE49-F238E27FC236}">
                  <a16:creationId xmlns:a16="http://schemas.microsoft.com/office/drawing/2014/main" id="{53564491-ED9D-48EF-A8D9-9C3766FB6E48}"/>
                </a:ext>
              </a:extLst>
            </p:cNvPr>
            <p:cNvSpPr/>
            <p:nvPr/>
          </p:nvSpPr>
          <p:spPr>
            <a:xfrm>
              <a:off x="4567785" y="3016610"/>
              <a:ext cx="54822" cy="91389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64;p76">
              <a:extLst>
                <a:ext uri="{FF2B5EF4-FFF2-40B4-BE49-F238E27FC236}">
                  <a16:creationId xmlns:a16="http://schemas.microsoft.com/office/drawing/2014/main" id="{75BA909A-7554-471E-AFB2-C8ED1A7DF614}"/>
                </a:ext>
              </a:extLst>
            </p:cNvPr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1265;p76">
              <a:extLst>
                <a:ext uri="{FF2B5EF4-FFF2-40B4-BE49-F238E27FC236}">
                  <a16:creationId xmlns:a16="http://schemas.microsoft.com/office/drawing/2014/main" id="{48820A00-8C06-4767-B74E-2273E1640414}"/>
                </a:ext>
              </a:extLst>
            </p:cNvPr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</p:grpSpPr>
          <p:sp>
            <p:nvSpPr>
              <p:cNvPr id="218" name="Google Shape;1266;p76">
                <a:extLst>
                  <a:ext uri="{FF2B5EF4-FFF2-40B4-BE49-F238E27FC236}">
                    <a16:creationId xmlns:a16="http://schemas.microsoft.com/office/drawing/2014/main" id="{43234977-9107-4154-B3C2-AD222309FBBD}"/>
                  </a:ext>
                </a:extLst>
              </p:cNvPr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267;p76">
                <a:extLst>
                  <a:ext uri="{FF2B5EF4-FFF2-40B4-BE49-F238E27FC236}">
                    <a16:creationId xmlns:a16="http://schemas.microsoft.com/office/drawing/2014/main" id="{8F2A693F-442A-4960-8EFD-B6497574854F}"/>
                  </a:ext>
                </a:extLst>
              </p:cNvPr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268;p76">
                <a:extLst>
                  <a:ext uri="{FF2B5EF4-FFF2-40B4-BE49-F238E27FC236}">
                    <a16:creationId xmlns:a16="http://schemas.microsoft.com/office/drawing/2014/main" id="{93308227-A1E8-4860-86B4-58D87F1B0AC1}"/>
                  </a:ext>
                </a:extLst>
              </p:cNvPr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269;p76">
                <a:extLst>
                  <a:ext uri="{FF2B5EF4-FFF2-40B4-BE49-F238E27FC236}">
                    <a16:creationId xmlns:a16="http://schemas.microsoft.com/office/drawing/2014/main" id="{CF29F008-7ADE-44CE-968A-DA411FEF2577}"/>
                  </a:ext>
                </a:extLst>
              </p:cNvPr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1270;p76">
              <a:extLst>
                <a:ext uri="{FF2B5EF4-FFF2-40B4-BE49-F238E27FC236}">
                  <a16:creationId xmlns:a16="http://schemas.microsoft.com/office/drawing/2014/main" id="{05CBF0A3-58C0-4DC4-A68C-7E915C53D3E8}"/>
                </a:ext>
              </a:extLst>
            </p:cNvPr>
            <p:cNvSpPr/>
            <p:nvPr/>
          </p:nvSpPr>
          <p:spPr>
            <a:xfrm>
              <a:off x="4437231" y="3100607"/>
              <a:ext cx="29912" cy="3737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1;p76">
              <a:extLst>
                <a:ext uri="{FF2B5EF4-FFF2-40B4-BE49-F238E27FC236}">
                  <a16:creationId xmlns:a16="http://schemas.microsoft.com/office/drawing/2014/main" id="{96B5E698-E2DB-4694-A6F8-7666960851D6}"/>
                </a:ext>
              </a:extLst>
            </p:cNvPr>
            <p:cNvSpPr/>
            <p:nvPr/>
          </p:nvSpPr>
          <p:spPr>
            <a:xfrm>
              <a:off x="4503746" y="3099174"/>
              <a:ext cx="65289" cy="4213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2;p76">
              <a:extLst>
                <a:ext uri="{FF2B5EF4-FFF2-40B4-BE49-F238E27FC236}">
                  <a16:creationId xmlns:a16="http://schemas.microsoft.com/office/drawing/2014/main" id="{A50AB1CF-F60E-4AC0-9DB9-5A712C512853}"/>
                </a:ext>
              </a:extLst>
            </p:cNvPr>
            <p:cNvSpPr/>
            <p:nvPr/>
          </p:nvSpPr>
          <p:spPr>
            <a:xfrm>
              <a:off x="4442708" y="2983061"/>
              <a:ext cx="56823" cy="104945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73;p76">
              <a:extLst>
                <a:ext uri="{FF2B5EF4-FFF2-40B4-BE49-F238E27FC236}">
                  <a16:creationId xmlns:a16="http://schemas.microsoft.com/office/drawing/2014/main" id="{6434487D-5909-48B3-B7AF-9D5ED282776B}"/>
                </a:ext>
              </a:extLst>
            </p:cNvPr>
            <p:cNvSpPr/>
            <p:nvPr/>
          </p:nvSpPr>
          <p:spPr>
            <a:xfrm>
              <a:off x="4450186" y="3045644"/>
              <a:ext cx="36139" cy="2975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74;p76">
              <a:extLst>
                <a:ext uri="{FF2B5EF4-FFF2-40B4-BE49-F238E27FC236}">
                  <a16:creationId xmlns:a16="http://schemas.microsoft.com/office/drawing/2014/main" id="{F8170C18-74B5-4EC3-884D-722D1FF2954D}"/>
                </a:ext>
              </a:extLst>
            </p:cNvPr>
            <p:cNvSpPr/>
            <p:nvPr/>
          </p:nvSpPr>
          <p:spPr>
            <a:xfrm>
              <a:off x="4429753" y="2990191"/>
              <a:ext cx="55822" cy="61650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75;p76">
              <a:extLst>
                <a:ext uri="{FF2B5EF4-FFF2-40B4-BE49-F238E27FC236}">
                  <a16:creationId xmlns:a16="http://schemas.microsoft.com/office/drawing/2014/main" id="{6D9009C2-32CD-4A78-A19C-0D60D3EA12CB}"/>
                </a:ext>
              </a:extLst>
            </p:cNvPr>
            <p:cNvSpPr/>
            <p:nvPr/>
          </p:nvSpPr>
          <p:spPr>
            <a:xfrm>
              <a:off x="4413309" y="3004475"/>
              <a:ext cx="58061" cy="103285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76;p76">
              <a:extLst>
                <a:ext uri="{FF2B5EF4-FFF2-40B4-BE49-F238E27FC236}">
                  <a16:creationId xmlns:a16="http://schemas.microsoft.com/office/drawing/2014/main" id="{1E8541E1-6D30-44B2-90BB-2E8C666474F1}"/>
                </a:ext>
              </a:extLst>
            </p:cNvPr>
            <p:cNvSpPr/>
            <p:nvPr/>
          </p:nvSpPr>
          <p:spPr>
            <a:xfrm>
              <a:off x="4375443" y="2948079"/>
              <a:ext cx="61050" cy="131125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7;p76">
              <a:extLst>
                <a:ext uri="{FF2B5EF4-FFF2-40B4-BE49-F238E27FC236}">
                  <a16:creationId xmlns:a16="http://schemas.microsoft.com/office/drawing/2014/main" id="{FD3E13CA-BC84-4E1E-B3F1-E2F16277905A}"/>
                </a:ext>
              </a:extLst>
            </p:cNvPr>
            <p:cNvSpPr/>
            <p:nvPr/>
          </p:nvSpPr>
          <p:spPr>
            <a:xfrm>
              <a:off x="4343054" y="2959975"/>
              <a:ext cx="35389" cy="4355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78;p76">
              <a:extLst>
                <a:ext uri="{FF2B5EF4-FFF2-40B4-BE49-F238E27FC236}">
                  <a16:creationId xmlns:a16="http://schemas.microsoft.com/office/drawing/2014/main" id="{ACCF0E25-6919-492A-9CF8-6772CD326B37}"/>
                </a:ext>
              </a:extLst>
            </p:cNvPr>
            <p:cNvSpPr/>
            <p:nvPr/>
          </p:nvSpPr>
          <p:spPr>
            <a:xfrm>
              <a:off x="3793178" y="2712975"/>
              <a:ext cx="26423" cy="3094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79;p76">
              <a:extLst>
                <a:ext uri="{FF2B5EF4-FFF2-40B4-BE49-F238E27FC236}">
                  <a16:creationId xmlns:a16="http://schemas.microsoft.com/office/drawing/2014/main" id="{1741FA7D-EE35-4B58-B1DD-AAD97A413C33}"/>
                </a:ext>
              </a:extLst>
            </p:cNvPr>
            <p:cNvSpPr/>
            <p:nvPr/>
          </p:nvSpPr>
          <p:spPr>
            <a:xfrm>
              <a:off x="3772256" y="2560208"/>
              <a:ext cx="138282" cy="15349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0;p76">
              <a:extLst>
                <a:ext uri="{FF2B5EF4-FFF2-40B4-BE49-F238E27FC236}">
                  <a16:creationId xmlns:a16="http://schemas.microsoft.com/office/drawing/2014/main" id="{9C9D5BE5-1387-4078-9AB9-CEA732F1BC7F}"/>
                </a:ext>
              </a:extLst>
            </p:cNvPr>
            <p:cNvSpPr/>
            <p:nvPr/>
          </p:nvSpPr>
          <p:spPr>
            <a:xfrm>
              <a:off x="3810372" y="2589242"/>
              <a:ext cx="68528" cy="147786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81;p76">
              <a:extLst>
                <a:ext uri="{FF2B5EF4-FFF2-40B4-BE49-F238E27FC236}">
                  <a16:creationId xmlns:a16="http://schemas.microsoft.com/office/drawing/2014/main" id="{8397EBD5-DB56-46F2-BCA3-E7DA18B6E339}"/>
                </a:ext>
              </a:extLst>
            </p:cNvPr>
            <p:cNvSpPr/>
            <p:nvPr/>
          </p:nvSpPr>
          <p:spPr>
            <a:xfrm>
              <a:off x="3883127" y="2693471"/>
              <a:ext cx="27411" cy="23803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82;p76">
              <a:extLst>
                <a:ext uri="{FF2B5EF4-FFF2-40B4-BE49-F238E27FC236}">
                  <a16:creationId xmlns:a16="http://schemas.microsoft.com/office/drawing/2014/main" id="{29AF6D8C-3E69-46B8-8D55-C8DE86C9EE31}"/>
                </a:ext>
              </a:extLst>
            </p:cNvPr>
            <p:cNvSpPr/>
            <p:nvPr/>
          </p:nvSpPr>
          <p:spPr>
            <a:xfrm>
              <a:off x="3870422" y="2710598"/>
              <a:ext cx="43605" cy="22620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83;p76">
              <a:extLst>
                <a:ext uri="{FF2B5EF4-FFF2-40B4-BE49-F238E27FC236}">
                  <a16:creationId xmlns:a16="http://schemas.microsoft.com/office/drawing/2014/main" id="{C22C22B7-C14E-43A7-AAED-CC722CB0FFD0}"/>
                </a:ext>
              </a:extLst>
            </p:cNvPr>
            <p:cNvSpPr/>
            <p:nvPr/>
          </p:nvSpPr>
          <p:spPr>
            <a:xfrm>
              <a:off x="3871910" y="2726065"/>
              <a:ext cx="33901" cy="23803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84;p76">
              <a:extLst>
                <a:ext uri="{FF2B5EF4-FFF2-40B4-BE49-F238E27FC236}">
                  <a16:creationId xmlns:a16="http://schemas.microsoft.com/office/drawing/2014/main" id="{A9043D3C-0176-44CF-BA2E-C5BB08EC4CB7}"/>
                </a:ext>
              </a:extLst>
            </p:cNvPr>
            <p:cNvSpPr/>
            <p:nvPr/>
          </p:nvSpPr>
          <p:spPr>
            <a:xfrm>
              <a:off x="3888104" y="2727737"/>
              <a:ext cx="57573" cy="42601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85;p76">
              <a:extLst>
                <a:ext uri="{FF2B5EF4-FFF2-40B4-BE49-F238E27FC236}">
                  <a16:creationId xmlns:a16="http://schemas.microsoft.com/office/drawing/2014/main" id="{19304CBE-8F7F-429D-900C-4F89773C3CAC}"/>
                </a:ext>
              </a:extLst>
            </p:cNvPr>
            <p:cNvSpPr/>
            <p:nvPr/>
          </p:nvSpPr>
          <p:spPr>
            <a:xfrm>
              <a:off x="3848488" y="2796972"/>
              <a:ext cx="39628" cy="24519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86;p76">
              <a:extLst>
                <a:ext uri="{FF2B5EF4-FFF2-40B4-BE49-F238E27FC236}">
                  <a16:creationId xmlns:a16="http://schemas.microsoft.com/office/drawing/2014/main" id="{2377865F-4221-42D4-94E6-13D3DAAB1C35}"/>
                </a:ext>
              </a:extLst>
            </p:cNvPr>
            <p:cNvSpPr/>
            <p:nvPr/>
          </p:nvSpPr>
          <p:spPr>
            <a:xfrm>
              <a:off x="3851727" y="2789842"/>
              <a:ext cx="34151" cy="14284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87;p76">
              <a:extLst>
                <a:ext uri="{FF2B5EF4-FFF2-40B4-BE49-F238E27FC236}">
                  <a16:creationId xmlns:a16="http://schemas.microsoft.com/office/drawing/2014/main" id="{04C63737-AE0F-4A07-810D-010FFA6C7858}"/>
                </a:ext>
              </a:extLst>
            </p:cNvPr>
            <p:cNvSpPr/>
            <p:nvPr/>
          </p:nvSpPr>
          <p:spPr>
            <a:xfrm>
              <a:off x="3869672" y="2845760"/>
              <a:ext cx="12967" cy="23803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88;p76">
              <a:extLst>
                <a:ext uri="{FF2B5EF4-FFF2-40B4-BE49-F238E27FC236}">
                  <a16:creationId xmlns:a16="http://schemas.microsoft.com/office/drawing/2014/main" id="{97DC3F34-9D27-46B8-BFEF-F6525D78F645}"/>
                </a:ext>
              </a:extLst>
            </p:cNvPr>
            <p:cNvSpPr/>
            <p:nvPr/>
          </p:nvSpPr>
          <p:spPr>
            <a:xfrm>
              <a:off x="3863444" y="2836958"/>
              <a:ext cx="12467" cy="15000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89;p76">
              <a:extLst>
                <a:ext uri="{FF2B5EF4-FFF2-40B4-BE49-F238E27FC236}">
                  <a16:creationId xmlns:a16="http://schemas.microsoft.com/office/drawing/2014/main" id="{CBEA0E67-0B8E-4B70-8B89-70547470D59C}"/>
                </a:ext>
              </a:extLst>
            </p:cNvPr>
            <p:cNvSpPr/>
            <p:nvPr/>
          </p:nvSpPr>
          <p:spPr>
            <a:xfrm>
              <a:off x="3844761" y="2824346"/>
              <a:ext cx="25923" cy="2166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90;p76">
              <a:extLst>
                <a:ext uri="{FF2B5EF4-FFF2-40B4-BE49-F238E27FC236}">
                  <a16:creationId xmlns:a16="http://schemas.microsoft.com/office/drawing/2014/main" id="{F0F72DED-4469-40A4-AA0C-596B23776AF0}"/>
                </a:ext>
              </a:extLst>
            </p:cNvPr>
            <p:cNvSpPr/>
            <p:nvPr/>
          </p:nvSpPr>
          <p:spPr>
            <a:xfrm>
              <a:off x="3830555" y="2811734"/>
              <a:ext cx="20195" cy="12146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91;p76">
              <a:extLst>
                <a:ext uri="{FF2B5EF4-FFF2-40B4-BE49-F238E27FC236}">
                  <a16:creationId xmlns:a16="http://schemas.microsoft.com/office/drawing/2014/main" id="{F9904764-1C5B-4F24-A56D-14498106920F}"/>
                </a:ext>
              </a:extLst>
            </p:cNvPr>
            <p:cNvSpPr/>
            <p:nvPr/>
          </p:nvSpPr>
          <p:spPr>
            <a:xfrm>
              <a:off x="3804645" y="2793401"/>
              <a:ext cx="47594" cy="2190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92;p76">
              <a:extLst>
                <a:ext uri="{FF2B5EF4-FFF2-40B4-BE49-F238E27FC236}">
                  <a16:creationId xmlns:a16="http://schemas.microsoft.com/office/drawing/2014/main" id="{A30290CE-A2E6-45C8-9D2D-33D53EC4DFC4}"/>
                </a:ext>
              </a:extLst>
            </p:cNvPr>
            <p:cNvSpPr/>
            <p:nvPr/>
          </p:nvSpPr>
          <p:spPr>
            <a:xfrm>
              <a:off x="3831556" y="2741054"/>
              <a:ext cx="63038" cy="50699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93;p76">
              <a:extLst>
                <a:ext uri="{FF2B5EF4-FFF2-40B4-BE49-F238E27FC236}">
                  <a16:creationId xmlns:a16="http://schemas.microsoft.com/office/drawing/2014/main" id="{023C71FD-BAEC-4226-BD2A-97A470E9C50F}"/>
                </a:ext>
              </a:extLst>
            </p:cNvPr>
            <p:cNvSpPr/>
            <p:nvPr/>
          </p:nvSpPr>
          <p:spPr>
            <a:xfrm>
              <a:off x="3819089" y="2776036"/>
              <a:ext cx="50345" cy="20948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94;p76">
              <a:extLst>
                <a:ext uri="{FF2B5EF4-FFF2-40B4-BE49-F238E27FC236}">
                  <a16:creationId xmlns:a16="http://schemas.microsoft.com/office/drawing/2014/main" id="{452BA4F7-6A6F-4A57-8C69-18E38B8CF532}"/>
                </a:ext>
              </a:extLst>
            </p:cNvPr>
            <p:cNvSpPr/>
            <p:nvPr/>
          </p:nvSpPr>
          <p:spPr>
            <a:xfrm>
              <a:off x="3779972" y="2741293"/>
              <a:ext cx="57323" cy="65449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95;p76">
              <a:extLst>
                <a:ext uri="{FF2B5EF4-FFF2-40B4-BE49-F238E27FC236}">
                  <a16:creationId xmlns:a16="http://schemas.microsoft.com/office/drawing/2014/main" id="{25025AEC-8AC3-4E9B-9FF4-AE1187BB7899}"/>
                </a:ext>
              </a:extLst>
            </p:cNvPr>
            <p:cNvSpPr/>
            <p:nvPr/>
          </p:nvSpPr>
          <p:spPr>
            <a:xfrm>
              <a:off x="3764778" y="2755577"/>
              <a:ext cx="24672" cy="21426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96;p76">
              <a:extLst>
                <a:ext uri="{FF2B5EF4-FFF2-40B4-BE49-F238E27FC236}">
                  <a16:creationId xmlns:a16="http://schemas.microsoft.com/office/drawing/2014/main" id="{8F45B2EC-AB74-4D4D-A41E-4D54F551790C}"/>
                </a:ext>
              </a:extLst>
            </p:cNvPr>
            <p:cNvSpPr/>
            <p:nvPr/>
          </p:nvSpPr>
          <p:spPr>
            <a:xfrm>
              <a:off x="3762540" y="2773181"/>
              <a:ext cx="19445" cy="1595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97;p76">
              <a:extLst>
                <a:ext uri="{FF2B5EF4-FFF2-40B4-BE49-F238E27FC236}">
                  <a16:creationId xmlns:a16="http://schemas.microsoft.com/office/drawing/2014/main" id="{91811922-CDE0-4587-AE1B-758C7601A3E4}"/>
                </a:ext>
              </a:extLst>
            </p:cNvPr>
            <p:cNvSpPr/>
            <p:nvPr/>
          </p:nvSpPr>
          <p:spPr>
            <a:xfrm>
              <a:off x="3779484" y="2783894"/>
              <a:ext cx="4739" cy="64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98;p76">
              <a:extLst>
                <a:ext uri="{FF2B5EF4-FFF2-40B4-BE49-F238E27FC236}">
                  <a16:creationId xmlns:a16="http://schemas.microsoft.com/office/drawing/2014/main" id="{0BC06131-EAD8-427C-A9D5-92A4867F4DF2}"/>
                </a:ext>
              </a:extLst>
            </p:cNvPr>
            <p:cNvSpPr/>
            <p:nvPr/>
          </p:nvSpPr>
          <p:spPr>
            <a:xfrm>
              <a:off x="3681319" y="2737017"/>
              <a:ext cx="27661" cy="34982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299;p76">
              <a:extLst>
                <a:ext uri="{FF2B5EF4-FFF2-40B4-BE49-F238E27FC236}">
                  <a16:creationId xmlns:a16="http://schemas.microsoft.com/office/drawing/2014/main" id="{9814C687-78C5-497A-9D05-B22C6EE5C02D}"/>
                </a:ext>
              </a:extLst>
            </p:cNvPr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</p:grpSpPr>
          <p:sp>
            <p:nvSpPr>
              <p:cNvPr id="216" name="Google Shape;1300;p76">
                <a:extLst>
                  <a:ext uri="{FF2B5EF4-FFF2-40B4-BE49-F238E27FC236}">
                    <a16:creationId xmlns:a16="http://schemas.microsoft.com/office/drawing/2014/main" id="{39D4E267-E14D-43E0-972A-A3AF7B22D6D5}"/>
                  </a:ext>
                </a:extLst>
              </p:cNvPr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301;p76">
                <a:extLst>
                  <a:ext uri="{FF2B5EF4-FFF2-40B4-BE49-F238E27FC236}">
                    <a16:creationId xmlns:a16="http://schemas.microsoft.com/office/drawing/2014/main" id="{D76F2499-EEFA-4035-A4C6-DAFA58CA73C0}"/>
                  </a:ext>
                </a:extLst>
              </p:cNvPr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" name="Google Shape;1302;p76">
              <a:extLst>
                <a:ext uri="{FF2B5EF4-FFF2-40B4-BE49-F238E27FC236}">
                  <a16:creationId xmlns:a16="http://schemas.microsoft.com/office/drawing/2014/main" id="{17C2E377-204E-4F68-BA8B-C6D52625205C}"/>
                </a:ext>
              </a:extLst>
            </p:cNvPr>
            <p:cNvSpPr/>
            <p:nvPr/>
          </p:nvSpPr>
          <p:spPr>
            <a:xfrm>
              <a:off x="4037841" y="3224817"/>
              <a:ext cx="52333" cy="93527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303;p76">
              <a:extLst>
                <a:ext uri="{FF2B5EF4-FFF2-40B4-BE49-F238E27FC236}">
                  <a16:creationId xmlns:a16="http://schemas.microsoft.com/office/drawing/2014/main" id="{E9C5D870-4B19-4D1C-B6DE-4C74E5D0452F}"/>
                </a:ext>
              </a:extLst>
            </p:cNvPr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</p:grpSpPr>
          <p:sp>
            <p:nvSpPr>
              <p:cNvPr id="214" name="Google Shape;1304;p76">
                <a:extLst>
                  <a:ext uri="{FF2B5EF4-FFF2-40B4-BE49-F238E27FC236}">
                    <a16:creationId xmlns:a16="http://schemas.microsoft.com/office/drawing/2014/main" id="{29F9A023-1A86-4932-A64E-E65E5D127239}"/>
                  </a:ext>
                </a:extLst>
              </p:cNvPr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  <p:sp>
            <p:nvSpPr>
              <p:cNvPr id="215" name="Google Shape;1305;p76">
                <a:extLst>
                  <a:ext uri="{FF2B5EF4-FFF2-40B4-BE49-F238E27FC236}">
                    <a16:creationId xmlns:a16="http://schemas.microsoft.com/office/drawing/2014/main" id="{AE2EBBCF-645B-4B1E-AFD7-B3331CBDFE53}"/>
                  </a:ext>
                </a:extLst>
              </p:cNvPr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" name="Google Shape;1306;p76">
              <a:extLst>
                <a:ext uri="{FF2B5EF4-FFF2-40B4-BE49-F238E27FC236}">
                  <a16:creationId xmlns:a16="http://schemas.microsoft.com/office/drawing/2014/main" id="{CC4ECB08-38AA-42C4-A45D-3263ECA4B5E3}"/>
                </a:ext>
              </a:extLst>
            </p:cNvPr>
            <p:cNvGrpSpPr/>
            <p:nvPr/>
          </p:nvGrpSpPr>
          <p:grpSpPr>
            <a:xfrm>
              <a:off x="4824403" y="3421846"/>
              <a:ext cx="110132" cy="130647"/>
              <a:chOff x="5952300" y="3852150"/>
              <a:chExt cx="231225" cy="287200"/>
            </a:xfrm>
          </p:grpSpPr>
          <p:sp>
            <p:nvSpPr>
              <p:cNvPr id="212" name="Google Shape;1307;p76">
                <a:extLst>
                  <a:ext uri="{FF2B5EF4-FFF2-40B4-BE49-F238E27FC236}">
                    <a16:creationId xmlns:a16="http://schemas.microsoft.com/office/drawing/2014/main" id="{C45E1E5F-AB75-4EF9-B67F-CCCE7348D0C3}"/>
                  </a:ext>
                </a:extLst>
              </p:cNvPr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308;p76">
                <a:extLst>
                  <a:ext uri="{FF2B5EF4-FFF2-40B4-BE49-F238E27FC236}">
                    <a16:creationId xmlns:a16="http://schemas.microsoft.com/office/drawing/2014/main" id="{9EDE02B1-353D-4995-828B-FCB3B1F160D7}"/>
                  </a:ext>
                </a:extLst>
              </p:cNvPr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" name="Google Shape;1309;p76">
              <a:extLst>
                <a:ext uri="{FF2B5EF4-FFF2-40B4-BE49-F238E27FC236}">
                  <a16:creationId xmlns:a16="http://schemas.microsoft.com/office/drawing/2014/main" id="{BF7CACF9-6753-4198-814D-218705BF0A7C}"/>
                </a:ext>
              </a:extLst>
            </p:cNvPr>
            <p:cNvSpPr/>
            <p:nvPr/>
          </p:nvSpPr>
          <p:spPr>
            <a:xfrm>
              <a:off x="3608564" y="2619698"/>
              <a:ext cx="60550" cy="35232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10;p76">
              <a:extLst>
                <a:ext uri="{FF2B5EF4-FFF2-40B4-BE49-F238E27FC236}">
                  <a16:creationId xmlns:a16="http://schemas.microsoft.com/office/drawing/2014/main" id="{25330D57-34DB-4741-8E06-5F7DDD643B8A}"/>
                </a:ext>
              </a:extLst>
            </p:cNvPr>
            <p:cNvSpPr/>
            <p:nvPr/>
          </p:nvSpPr>
          <p:spPr>
            <a:xfrm>
              <a:off x="4188328" y="2704412"/>
              <a:ext cx="421823" cy="300791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11;p76">
              <a:extLst>
                <a:ext uri="{FF2B5EF4-FFF2-40B4-BE49-F238E27FC236}">
                  <a16:creationId xmlns:a16="http://schemas.microsoft.com/office/drawing/2014/main" id="{EDD7D4CF-F5DE-4BCF-9C8A-EA1765856C2B}"/>
                </a:ext>
              </a:extLst>
            </p:cNvPr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12;p76">
              <a:extLst>
                <a:ext uri="{FF2B5EF4-FFF2-40B4-BE49-F238E27FC236}">
                  <a16:creationId xmlns:a16="http://schemas.microsoft.com/office/drawing/2014/main" id="{48AC0B51-922D-4548-A232-BEC389E7CABE}"/>
                </a:ext>
              </a:extLst>
            </p:cNvPr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13;p76">
              <a:extLst>
                <a:ext uri="{FF2B5EF4-FFF2-40B4-BE49-F238E27FC236}">
                  <a16:creationId xmlns:a16="http://schemas.microsoft.com/office/drawing/2014/main" id="{BF8D6777-3FFD-4788-A3B9-083EED108D5E}"/>
                </a:ext>
              </a:extLst>
            </p:cNvPr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14;p76">
              <a:extLst>
                <a:ext uri="{FF2B5EF4-FFF2-40B4-BE49-F238E27FC236}">
                  <a16:creationId xmlns:a16="http://schemas.microsoft.com/office/drawing/2014/main" id="{4D10A260-0517-4919-9AB1-A5F6CC7C7292}"/>
                </a:ext>
              </a:extLst>
            </p:cNvPr>
            <p:cNvSpPr/>
            <p:nvPr/>
          </p:nvSpPr>
          <p:spPr>
            <a:xfrm>
              <a:off x="4038591" y="2720356"/>
              <a:ext cx="260870" cy="130886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15;p76">
              <a:extLst>
                <a:ext uri="{FF2B5EF4-FFF2-40B4-BE49-F238E27FC236}">
                  <a16:creationId xmlns:a16="http://schemas.microsoft.com/office/drawing/2014/main" id="{6EF1E50D-C6F8-47F8-A5FE-6D3A531D6FB9}"/>
                </a:ext>
              </a:extLst>
            </p:cNvPr>
            <p:cNvSpPr/>
            <p:nvPr/>
          </p:nvSpPr>
          <p:spPr>
            <a:xfrm>
              <a:off x="4105619" y="2816249"/>
              <a:ext cx="110383" cy="65688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16;p76">
              <a:extLst>
                <a:ext uri="{FF2B5EF4-FFF2-40B4-BE49-F238E27FC236}">
                  <a16:creationId xmlns:a16="http://schemas.microsoft.com/office/drawing/2014/main" id="{5B828435-5530-485A-ACCD-0A89AE6241EC}"/>
                </a:ext>
              </a:extLst>
            </p:cNvPr>
            <p:cNvSpPr/>
            <p:nvPr/>
          </p:nvSpPr>
          <p:spPr>
            <a:xfrm>
              <a:off x="4085936" y="2839096"/>
              <a:ext cx="98666" cy="59262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" name="Google Shape;1317;p76">
              <a:extLst>
                <a:ext uri="{FF2B5EF4-FFF2-40B4-BE49-F238E27FC236}">
                  <a16:creationId xmlns:a16="http://schemas.microsoft.com/office/drawing/2014/main" id="{B8252FC1-85BA-4914-898F-F48EAC375967}"/>
                </a:ext>
              </a:extLst>
            </p:cNvPr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</p:grpSpPr>
          <p:sp>
            <p:nvSpPr>
              <p:cNvPr id="208" name="Google Shape;1318;p76">
                <a:extLst>
                  <a:ext uri="{FF2B5EF4-FFF2-40B4-BE49-F238E27FC236}">
                    <a16:creationId xmlns:a16="http://schemas.microsoft.com/office/drawing/2014/main" id="{65DC2D9C-8D01-4934-BB09-C4D97CEEC01D}"/>
                  </a:ext>
                </a:extLst>
              </p:cNvPr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319;p76">
                <a:extLst>
                  <a:ext uri="{FF2B5EF4-FFF2-40B4-BE49-F238E27FC236}">
                    <a16:creationId xmlns:a16="http://schemas.microsoft.com/office/drawing/2014/main" id="{2EEE1A6D-E205-43FA-AEA3-18D6FC49ACAF}"/>
                  </a:ext>
                </a:extLst>
              </p:cNvPr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320;p76">
                <a:extLst>
                  <a:ext uri="{FF2B5EF4-FFF2-40B4-BE49-F238E27FC236}">
                    <a16:creationId xmlns:a16="http://schemas.microsoft.com/office/drawing/2014/main" id="{616E6716-BB56-4882-B2AB-33A7C0F36559}"/>
                  </a:ext>
                </a:extLst>
              </p:cNvPr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321;p76">
                <a:extLst>
                  <a:ext uri="{FF2B5EF4-FFF2-40B4-BE49-F238E27FC236}">
                    <a16:creationId xmlns:a16="http://schemas.microsoft.com/office/drawing/2014/main" id="{C1488F37-DE4D-49EB-A0E4-D01D38745D5A}"/>
                  </a:ext>
                </a:extLst>
              </p:cNvPr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322;p76">
              <a:extLst>
                <a:ext uri="{FF2B5EF4-FFF2-40B4-BE49-F238E27FC236}">
                  <a16:creationId xmlns:a16="http://schemas.microsoft.com/office/drawing/2014/main" id="{7153A394-7C33-4F7E-B402-D8A42789A264}"/>
                </a:ext>
              </a:extLst>
            </p:cNvPr>
            <p:cNvSpPr/>
            <p:nvPr/>
          </p:nvSpPr>
          <p:spPr>
            <a:xfrm>
              <a:off x="4210500" y="2911903"/>
              <a:ext cx="193104" cy="18015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23;p76">
              <a:extLst>
                <a:ext uri="{FF2B5EF4-FFF2-40B4-BE49-F238E27FC236}">
                  <a16:creationId xmlns:a16="http://schemas.microsoft.com/office/drawing/2014/main" id="{71170602-3FBC-4A6D-B48F-14633DFE6544}"/>
                </a:ext>
              </a:extLst>
            </p:cNvPr>
            <p:cNvSpPr/>
            <p:nvPr/>
          </p:nvSpPr>
          <p:spPr>
            <a:xfrm>
              <a:off x="4286244" y="2933329"/>
              <a:ext cx="56823" cy="29034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24;p76">
              <a:extLst>
                <a:ext uri="{FF2B5EF4-FFF2-40B4-BE49-F238E27FC236}">
                  <a16:creationId xmlns:a16="http://schemas.microsoft.com/office/drawing/2014/main" id="{726B1B9B-03EB-48F3-AC7B-88ADCD8A22B0}"/>
                </a:ext>
              </a:extLst>
            </p:cNvPr>
            <p:cNvSpPr/>
            <p:nvPr/>
          </p:nvSpPr>
          <p:spPr>
            <a:xfrm>
              <a:off x="4155440" y="2884541"/>
              <a:ext cx="95439" cy="100431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25;p76">
              <a:extLst>
                <a:ext uri="{FF2B5EF4-FFF2-40B4-BE49-F238E27FC236}">
                  <a16:creationId xmlns:a16="http://schemas.microsoft.com/office/drawing/2014/main" id="{FF239D38-6CE1-4C84-973B-919502F94322}"/>
                </a:ext>
              </a:extLst>
            </p:cNvPr>
            <p:cNvSpPr/>
            <p:nvPr/>
          </p:nvSpPr>
          <p:spPr>
            <a:xfrm>
              <a:off x="4148462" y="2870746"/>
              <a:ext cx="91200" cy="72579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26;p76">
              <a:extLst>
                <a:ext uri="{FF2B5EF4-FFF2-40B4-BE49-F238E27FC236}">
                  <a16:creationId xmlns:a16="http://schemas.microsoft.com/office/drawing/2014/main" id="{CD48B1FA-2E30-4B41-8DBD-8A19192F7BEB}"/>
                </a:ext>
              </a:extLst>
            </p:cNvPr>
            <p:cNvSpPr/>
            <p:nvPr/>
          </p:nvSpPr>
          <p:spPr>
            <a:xfrm>
              <a:off x="3884115" y="2761763"/>
              <a:ext cx="113133" cy="67348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27;p76">
              <a:extLst>
                <a:ext uri="{FF2B5EF4-FFF2-40B4-BE49-F238E27FC236}">
                  <a16:creationId xmlns:a16="http://schemas.microsoft.com/office/drawing/2014/main" id="{493D7E2F-928F-4B7D-A69A-9DFC0BC004B1}"/>
                </a:ext>
              </a:extLst>
            </p:cNvPr>
            <p:cNvSpPr/>
            <p:nvPr/>
          </p:nvSpPr>
          <p:spPr>
            <a:xfrm>
              <a:off x="3912027" y="2795073"/>
              <a:ext cx="23684" cy="25236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28;p76">
              <a:extLst>
                <a:ext uri="{FF2B5EF4-FFF2-40B4-BE49-F238E27FC236}">
                  <a16:creationId xmlns:a16="http://schemas.microsoft.com/office/drawing/2014/main" id="{F6729FFB-938F-4A31-B27A-1B107C830BC5}"/>
                </a:ext>
              </a:extLst>
            </p:cNvPr>
            <p:cNvSpPr/>
            <p:nvPr/>
          </p:nvSpPr>
          <p:spPr>
            <a:xfrm>
              <a:off x="3874161" y="2799361"/>
              <a:ext cx="60800" cy="37131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29;p76">
              <a:extLst>
                <a:ext uri="{FF2B5EF4-FFF2-40B4-BE49-F238E27FC236}">
                  <a16:creationId xmlns:a16="http://schemas.microsoft.com/office/drawing/2014/main" id="{BFBFC0D5-E877-441E-AB84-CE5163BA4D43}"/>
                </a:ext>
              </a:extLst>
            </p:cNvPr>
            <p:cNvSpPr/>
            <p:nvPr/>
          </p:nvSpPr>
          <p:spPr>
            <a:xfrm>
              <a:off x="3889355" y="2831954"/>
              <a:ext cx="39878" cy="24041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" name="Google Shape;1330;p76">
              <a:extLst>
                <a:ext uri="{FF2B5EF4-FFF2-40B4-BE49-F238E27FC236}">
                  <a16:creationId xmlns:a16="http://schemas.microsoft.com/office/drawing/2014/main" id="{E0F79602-169E-4ADA-B92E-70BF0BFB55DC}"/>
                </a:ext>
              </a:extLst>
            </p:cNvPr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</p:grpSpPr>
          <p:sp>
            <p:nvSpPr>
              <p:cNvPr id="204" name="Google Shape;1331;p76">
                <a:extLst>
                  <a:ext uri="{FF2B5EF4-FFF2-40B4-BE49-F238E27FC236}">
                    <a16:creationId xmlns:a16="http://schemas.microsoft.com/office/drawing/2014/main" id="{837E9673-BFC1-4DFC-8C1E-3CC6E19AE53A}"/>
                  </a:ext>
                </a:extLst>
              </p:cNvPr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332;p76">
                <a:extLst>
                  <a:ext uri="{FF2B5EF4-FFF2-40B4-BE49-F238E27FC236}">
                    <a16:creationId xmlns:a16="http://schemas.microsoft.com/office/drawing/2014/main" id="{B7AC7DEC-1779-4CE7-B37F-6C206896B3F6}"/>
                  </a:ext>
                </a:extLst>
              </p:cNvPr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333;p76">
                <a:extLst>
                  <a:ext uri="{FF2B5EF4-FFF2-40B4-BE49-F238E27FC236}">
                    <a16:creationId xmlns:a16="http://schemas.microsoft.com/office/drawing/2014/main" id="{4C2E46B3-7654-47C5-BFD9-893F15E31C79}"/>
                  </a:ext>
                </a:extLst>
              </p:cNvPr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334;p76">
                <a:extLst>
                  <a:ext uri="{FF2B5EF4-FFF2-40B4-BE49-F238E27FC236}">
                    <a16:creationId xmlns:a16="http://schemas.microsoft.com/office/drawing/2014/main" id="{35E3ADC5-E58E-4C60-B29F-CDB3F5F16CA1}"/>
                  </a:ext>
                </a:extLst>
              </p:cNvPr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" name="Google Shape;1335;p76">
              <a:extLst>
                <a:ext uri="{FF2B5EF4-FFF2-40B4-BE49-F238E27FC236}">
                  <a16:creationId xmlns:a16="http://schemas.microsoft.com/office/drawing/2014/main" id="{7E82DA24-CF18-4708-A986-6CF2FB7DCB78}"/>
                </a:ext>
              </a:extLst>
            </p:cNvPr>
            <p:cNvSpPr/>
            <p:nvPr/>
          </p:nvSpPr>
          <p:spPr>
            <a:xfrm>
              <a:off x="3799155" y="2842190"/>
              <a:ext cx="6990" cy="13340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36;p76">
              <a:extLst>
                <a:ext uri="{FF2B5EF4-FFF2-40B4-BE49-F238E27FC236}">
                  <a16:creationId xmlns:a16="http://schemas.microsoft.com/office/drawing/2014/main" id="{AA8AAFC4-D9A6-4C38-A9C3-6964E6A2C5D0}"/>
                </a:ext>
              </a:extLst>
            </p:cNvPr>
            <p:cNvSpPr/>
            <p:nvPr/>
          </p:nvSpPr>
          <p:spPr>
            <a:xfrm>
              <a:off x="3688535" y="2836242"/>
              <a:ext cx="76506" cy="61161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37;p76">
              <a:extLst>
                <a:ext uri="{FF2B5EF4-FFF2-40B4-BE49-F238E27FC236}">
                  <a16:creationId xmlns:a16="http://schemas.microsoft.com/office/drawing/2014/main" id="{8182F2AF-AC6E-4B54-8607-F8CCF6992353}"/>
                </a:ext>
              </a:extLst>
            </p:cNvPr>
            <p:cNvSpPr/>
            <p:nvPr/>
          </p:nvSpPr>
          <p:spPr>
            <a:xfrm>
              <a:off x="4036603" y="2865264"/>
              <a:ext cx="11967" cy="9064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38;p76">
              <a:extLst>
                <a:ext uri="{FF2B5EF4-FFF2-40B4-BE49-F238E27FC236}">
                  <a16:creationId xmlns:a16="http://schemas.microsoft.com/office/drawing/2014/main" id="{CD0E2C8C-D0BF-497E-9665-424EF16FE891}"/>
                </a:ext>
              </a:extLst>
            </p:cNvPr>
            <p:cNvSpPr/>
            <p:nvPr/>
          </p:nvSpPr>
          <p:spPr>
            <a:xfrm>
              <a:off x="4033614" y="2866458"/>
              <a:ext cx="140532" cy="108039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39;p76">
              <a:extLst>
                <a:ext uri="{FF2B5EF4-FFF2-40B4-BE49-F238E27FC236}">
                  <a16:creationId xmlns:a16="http://schemas.microsoft.com/office/drawing/2014/main" id="{9E786D92-BC3F-41E1-ADD0-D830FEB50300}"/>
                </a:ext>
              </a:extLst>
            </p:cNvPr>
            <p:cNvSpPr/>
            <p:nvPr/>
          </p:nvSpPr>
          <p:spPr>
            <a:xfrm>
              <a:off x="4026636" y="2853369"/>
              <a:ext cx="24672" cy="2000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40;p76">
              <a:extLst>
                <a:ext uri="{FF2B5EF4-FFF2-40B4-BE49-F238E27FC236}">
                  <a16:creationId xmlns:a16="http://schemas.microsoft.com/office/drawing/2014/main" id="{246754AC-D95C-4F7D-AB8B-0388D5E309B5}"/>
                </a:ext>
              </a:extLst>
            </p:cNvPr>
            <p:cNvSpPr/>
            <p:nvPr/>
          </p:nvSpPr>
          <p:spPr>
            <a:xfrm>
              <a:off x="3915766" y="2848615"/>
              <a:ext cx="124088" cy="4878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41;p76">
              <a:extLst>
                <a:ext uri="{FF2B5EF4-FFF2-40B4-BE49-F238E27FC236}">
                  <a16:creationId xmlns:a16="http://schemas.microsoft.com/office/drawing/2014/main" id="{1297403B-6466-4EA7-AE7F-05DAA0790EBD}"/>
                </a:ext>
              </a:extLst>
            </p:cNvPr>
            <p:cNvSpPr/>
            <p:nvPr/>
          </p:nvSpPr>
          <p:spPr>
            <a:xfrm>
              <a:off x="3914265" y="2848854"/>
              <a:ext cx="18945" cy="1595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42;p76">
              <a:extLst>
                <a:ext uri="{FF2B5EF4-FFF2-40B4-BE49-F238E27FC236}">
                  <a16:creationId xmlns:a16="http://schemas.microsoft.com/office/drawing/2014/main" id="{587575B0-774C-48B7-A418-929B09867967}"/>
                </a:ext>
              </a:extLst>
            </p:cNvPr>
            <p:cNvSpPr/>
            <p:nvPr/>
          </p:nvSpPr>
          <p:spPr>
            <a:xfrm>
              <a:off x="4004703" y="2885735"/>
              <a:ext cx="66539" cy="61161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43;p76">
              <a:extLst>
                <a:ext uri="{FF2B5EF4-FFF2-40B4-BE49-F238E27FC236}">
                  <a16:creationId xmlns:a16="http://schemas.microsoft.com/office/drawing/2014/main" id="{149DF350-4AE1-47FE-947A-E42444CAF989}"/>
                </a:ext>
              </a:extLst>
            </p:cNvPr>
            <p:cNvSpPr/>
            <p:nvPr/>
          </p:nvSpPr>
          <p:spPr>
            <a:xfrm>
              <a:off x="4059025" y="2939277"/>
              <a:ext cx="11967" cy="11668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44;p76">
              <a:extLst>
                <a:ext uri="{FF2B5EF4-FFF2-40B4-BE49-F238E27FC236}">
                  <a16:creationId xmlns:a16="http://schemas.microsoft.com/office/drawing/2014/main" id="{276892C4-1BA2-4E75-B12E-B144BD0829DE}"/>
                </a:ext>
              </a:extLst>
            </p:cNvPr>
            <p:cNvSpPr/>
            <p:nvPr/>
          </p:nvSpPr>
          <p:spPr>
            <a:xfrm>
              <a:off x="3959359" y="2899768"/>
              <a:ext cx="15468" cy="8347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5;p76">
              <a:extLst>
                <a:ext uri="{FF2B5EF4-FFF2-40B4-BE49-F238E27FC236}">
                  <a16:creationId xmlns:a16="http://schemas.microsoft.com/office/drawing/2014/main" id="{9A44944C-E0BF-4C7E-AE44-F3B0A284EF17}"/>
                </a:ext>
              </a:extLst>
            </p:cNvPr>
            <p:cNvSpPr/>
            <p:nvPr/>
          </p:nvSpPr>
          <p:spPr>
            <a:xfrm>
              <a:off x="3982281" y="2887395"/>
              <a:ext cx="42867" cy="36426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46;p76">
              <a:extLst>
                <a:ext uri="{FF2B5EF4-FFF2-40B4-BE49-F238E27FC236}">
                  <a16:creationId xmlns:a16="http://schemas.microsoft.com/office/drawing/2014/main" id="{57EF1FED-B736-47A0-8C02-E19362F6EA24}"/>
                </a:ext>
              </a:extLst>
            </p:cNvPr>
            <p:cNvSpPr/>
            <p:nvPr/>
          </p:nvSpPr>
          <p:spPr>
            <a:xfrm>
              <a:off x="3973565" y="2916668"/>
              <a:ext cx="10479" cy="29045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47;p76">
              <a:extLst>
                <a:ext uri="{FF2B5EF4-FFF2-40B4-BE49-F238E27FC236}">
                  <a16:creationId xmlns:a16="http://schemas.microsoft.com/office/drawing/2014/main" id="{97BE1FBC-E1E7-463B-B842-D591202FDE9D}"/>
                </a:ext>
              </a:extLst>
            </p:cNvPr>
            <p:cNvSpPr/>
            <p:nvPr/>
          </p:nvSpPr>
          <p:spPr>
            <a:xfrm>
              <a:off x="3982781" y="2916668"/>
              <a:ext cx="2751" cy="595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48;p76">
              <a:extLst>
                <a:ext uri="{FF2B5EF4-FFF2-40B4-BE49-F238E27FC236}">
                  <a16:creationId xmlns:a16="http://schemas.microsoft.com/office/drawing/2014/main" id="{25B7ABAA-9B89-4562-90BB-003AAE72AD1C}"/>
                </a:ext>
              </a:extLst>
            </p:cNvPr>
            <p:cNvSpPr/>
            <p:nvPr/>
          </p:nvSpPr>
          <p:spPr>
            <a:xfrm>
              <a:off x="3979792" y="2923093"/>
              <a:ext cx="3751" cy="8336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49;p76">
              <a:extLst>
                <a:ext uri="{FF2B5EF4-FFF2-40B4-BE49-F238E27FC236}">
                  <a16:creationId xmlns:a16="http://schemas.microsoft.com/office/drawing/2014/main" id="{2AACB02E-10C5-4448-89A5-D1D19275CD96}"/>
                </a:ext>
              </a:extLst>
            </p:cNvPr>
            <p:cNvSpPr/>
            <p:nvPr/>
          </p:nvSpPr>
          <p:spPr>
            <a:xfrm>
              <a:off x="3979792" y="2907627"/>
              <a:ext cx="8978" cy="10713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50;p76">
              <a:extLst>
                <a:ext uri="{FF2B5EF4-FFF2-40B4-BE49-F238E27FC236}">
                  <a16:creationId xmlns:a16="http://schemas.microsoft.com/office/drawing/2014/main" id="{638C771E-D41C-4905-8F72-E89E812156DE}"/>
                </a:ext>
              </a:extLst>
            </p:cNvPr>
            <p:cNvSpPr/>
            <p:nvPr/>
          </p:nvSpPr>
          <p:spPr>
            <a:xfrm>
              <a:off x="3980292" y="2915952"/>
              <a:ext cx="27661" cy="32616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1;p76">
              <a:extLst>
                <a:ext uri="{FF2B5EF4-FFF2-40B4-BE49-F238E27FC236}">
                  <a16:creationId xmlns:a16="http://schemas.microsoft.com/office/drawing/2014/main" id="{630CE0C3-B2B4-456B-AB1F-B987E286CB5A}"/>
                </a:ext>
              </a:extLst>
            </p:cNvPr>
            <p:cNvSpPr/>
            <p:nvPr/>
          </p:nvSpPr>
          <p:spPr>
            <a:xfrm>
              <a:off x="3979792" y="2924515"/>
              <a:ext cx="142521" cy="114714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41" name="Google Shape;1352;p76">
              <a:extLst>
                <a:ext uri="{FF2B5EF4-FFF2-40B4-BE49-F238E27FC236}">
                  <a16:creationId xmlns:a16="http://schemas.microsoft.com/office/drawing/2014/main" id="{AA2C41F6-26EE-4586-80F2-912F5A57F939}"/>
                </a:ext>
              </a:extLst>
            </p:cNvPr>
            <p:cNvSpPr/>
            <p:nvPr/>
          </p:nvSpPr>
          <p:spPr>
            <a:xfrm>
              <a:off x="4089663" y="2967116"/>
              <a:ext cx="5251" cy="10952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3;p76">
              <a:extLst>
                <a:ext uri="{FF2B5EF4-FFF2-40B4-BE49-F238E27FC236}">
                  <a16:creationId xmlns:a16="http://schemas.microsoft.com/office/drawing/2014/main" id="{9B6E773E-010E-4AEE-8431-6AC5D488800D}"/>
                </a:ext>
              </a:extLst>
            </p:cNvPr>
            <p:cNvSpPr/>
            <p:nvPr/>
          </p:nvSpPr>
          <p:spPr>
            <a:xfrm>
              <a:off x="4095152" y="2967833"/>
              <a:ext cx="32900" cy="24758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4;p76">
              <a:extLst>
                <a:ext uri="{FF2B5EF4-FFF2-40B4-BE49-F238E27FC236}">
                  <a16:creationId xmlns:a16="http://schemas.microsoft.com/office/drawing/2014/main" id="{97978303-39EC-41AE-9962-12FCC1C0D9DC}"/>
                </a:ext>
              </a:extLst>
            </p:cNvPr>
            <p:cNvSpPr/>
            <p:nvPr/>
          </p:nvSpPr>
          <p:spPr>
            <a:xfrm>
              <a:off x="4101380" y="2973303"/>
              <a:ext cx="51583" cy="60684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5;p76">
              <a:extLst>
                <a:ext uri="{FF2B5EF4-FFF2-40B4-BE49-F238E27FC236}">
                  <a16:creationId xmlns:a16="http://schemas.microsoft.com/office/drawing/2014/main" id="{CD3A49FD-E985-488D-B2D7-4A23ED380365}"/>
                </a:ext>
              </a:extLst>
            </p:cNvPr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56;p76">
              <a:extLst>
                <a:ext uri="{FF2B5EF4-FFF2-40B4-BE49-F238E27FC236}">
                  <a16:creationId xmlns:a16="http://schemas.microsoft.com/office/drawing/2014/main" id="{DA702096-BF54-4D7C-9ED0-B4A5D35D6AF9}"/>
                </a:ext>
              </a:extLst>
            </p:cNvPr>
            <p:cNvSpPr/>
            <p:nvPr/>
          </p:nvSpPr>
          <p:spPr>
            <a:xfrm>
              <a:off x="4037591" y="3015893"/>
              <a:ext cx="73267" cy="45456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57;p76">
              <a:extLst>
                <a:ext uri="{FF2B5EF4-FFF2-40B4-BE49-F238E27FC236}">
                  <a16:creationId xmlns:a16="http://schemas.microsoft.com/office/drawing/2014/main" id="{2B3ECF92-4AA3-4D0E-BFE9-86572B04CC9C}"/>
                </a:ext>
              </a:extLst>
            </p:cNvPr>
            <p:cNvSpPr/>
            <p:nvPr/>
          </p:nvSpPr>
          <p:spPr>
            <a:xfrm>
              <a:off x="3911526" y="2929280"/>
              <a:ext cx="85972" cy="69020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58;p76">
              <a:extLst>
                <a:ext uri="{FF2B5EF4-FFF2-40B4-BE49-F238E27FC236}">
                  <a16:creationId xmlns:a16="http://schemas.microsoft.com/office/drawing/2014/main" id="{12A6242B-4573-45AD-9D90-59E0E0ADEC6E}"/>
                </a:ext>
              </a:extLst>
            </p:cNvPr>
            <p:cNvSpPr/>
            <p:nvPr/>
          </p:nvSpPr>
          <p:spPr>
            <a:xfrm>
              <a:off x="3896332" y="2997572"/>
              <a:ext cx="113621" cy="12446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59;p76">
              <a:extLst>
                <a:ext uri="{FF2B5EF4-FFF2-40B4-BE49-F238E27FC236}">
                  <a16:creationId xmlns:a16="http://schemas.microsoft.com/office/drawing/2014/main" id="{CDC24B51-D936-486C-9358-E61B3B9D1B58}"/>
                </a:ext>
              </a:extLst>
            </p:cNvPr>
            <p:cNvSpPr/>
            <p:nvPr/>
          </p:nvSpPr>
          <p:spPr>
            <a:xfrm>
              <a:off x="3973815" y="3045871"/>
              <a:ext cx="104655" cy="75923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60;p76">
              <a:extLst>
                <a:ext uri="{FF2B5EF4-FFF2-40B4-BE49-F238E27FC236}">
                  <a16:creationId xmlns:a16="http://schemas.microsoft.com/office/drawing/2014/main" id="{570DAFB9-5457-4B87-A019-82EDE9FFA87B}"/>
                </a:ext>
              </a:extLst>
            </p:cNvPr>
            <p:cNvSpPr/>
            <p:nvPr/>
          </p:nvSpPr>
          <p:spPr>
            <a:xfrm>
              <a:off x="3996236" y="3024695"/>
              <a:ext cx="46106" cy="39042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61;p76">
              <a:extLst>
                <a:ext uri="{FF2B5EF4-FFF2-40B4-BE49-F238E27FC236}">
                  <a16:creationId xmlns:a16="http://schemas.microsoft.com/office/drawing/2014/main" id="{9523351E-BAA2-49F7-B6AE-F66C3EBB38CD}"/>
                </a:ext>
              </a:extLst>
            </p:cNvPr>
            <p:cNvSpPr/>
            <p:nvPr/>
          </p:nvSpPr>
          <p:spPr>
            <a:xfrm>
              <a:off x="4033614" y="3061110"/>
              <a:ext cx="10467" cy="11907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62;p76">
              <a:extLst>
                <a:ext uri="{FF2B5EF4-FFF2-40B4-BE49-F238E27FC236}">
                  <a16:creationId xmlns:a16="http://schemas.microsoft.com/office/drawing/2014/main" id="{C53A163F-E40D-49F9-8E8F-750EDC9FFBE4}"/>
                </a:ext>
              </a:extLst>
            </p:cNvPr>
            <p:cNvSpPr/>
            <p:nvPr/>
          </p:nvSpPr>
          <p:spPr>
            <a:xfrm>
              <a:off x="4029125" y="3065864"/>
              <a:ext cx="70516" cy="89240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63;p76">
              <a:extLst>
                <a:ext uri="{FF2B5EF4-FFF2-40B4-BE49-F238E27FC236}">
                  <a16:creationId xmlns:a16="http://schemas.microsoft.com/office/drawing/2014/main" id="{80C2B759-873D-4EFB-9910-BBF02A8D3176}"/>
                </a:ext>
              </a:extLst>
            </p:cNvPr>
            <p:cNvSpPr/>
            <p:nvPr/>
          </p:nvSpPr>
          <p:spPr>
            <a:xfrm>
              <a:off x="3978054" y="3108693"/>
              <a:ext cx="57811" cy="66882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53" name="Google Shape;1364;p76">
              <a:extLst>
                <a:ext uri="{FF2B5EF4-FFF2-40B4-BE49-F238E27FC236}">
                  <a16:creationId xmlns:a16="http://schemas.microsoft.com/office/drawing/2014/main" id="{79EAC33E-FB33-4294-A5C3-10AD49051A05}"/>
                </a:ext>
              </a:extLst>
            </p:cNvPr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65;p76">
              <a:extLst>
                <a:ext uri="{FF2B5EF4-FFF2-40B4-BE49-F238E27FC236}">
                  <a16:creationId xmlns:a16="http://schemas.microsoft.com/office/drawing/2014/main" id="{3CC0A613-FAE3-4784-BB1A-E9A7ABF2EEBC}"/>
                </a:ext>
              </a:extLst>
            </p:cNvPr>
            <p:cNvSpPr/>
            <p:nvPr/>
          </p:nvSpPr>
          <p:spPr>
            <a:xfrm>
              <a:off x="3949392" y="3117029"/>
              <a:ext cx="39878" cy="37609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66;p76">
              <a:extLst>
                <a:ext uri="{FF2B5EF4-FFF2-40B4-BE49-F238E27FC236}">
                  <a16:creationId xmlns:a16="http://schemas.microsoft.com/office/drawing/2014/main" id="{337BA59E-1697-488C-83A0-3AD9F92ADA8F}"/>
                </a:ext>
              </a:extLst>
            </p:cNvPr>
            <p:cNvSpPr/>
            <p:nvPr/>
          </p:nvSpPr>
          <p:spPr>
            <a:xfrm>
              <a:off x="3845999" y="3071334"/>
              <a:ext cx="89711" cy="57841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67;p76">
              <a:extLst>
                <a:ext uri="{FF2B5EF4-FFF2-40B4-BE49-F238E27FC236}">
                  <a16:creationId xmlns:a16="http://schemas.microsoft.com/office/drawing/2014/main" id="{114F0C72-1231-406E-A183-3506BFAF6E9C}"/>
                </a:ext>
              </a:extLst>
            </p:cNvPr>
            <p:cNvSpPr/>
            <p:nvPr/>
          </p:nvSpPr>
          <p:spPr>
            <a:xfrm>
              <a:off x="3809372" y="2919523"/>
              <a:ext cx="106405" cy="94483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68;p76">
              <a:extLst>
                <a:ext uri="{FF2B5EF4-FFF2-40B4-BE49-F238E27FC236}">
                  <a16:creationId xmlns:a16="http://schemas.microsoft.com/office/drawing/2014/main" id="{DF33F233-9AD2-4B9D-A3E1-C437CA361E48}"/>
                </a:ext>
              </a:extLst>
            </p:cNvPr>
            <p:cNvSpPr/>
            <p:nvPr/>
          </p:nvSpPr>
          <p:spPr>
            <a:xfrm>
              <a:off x="3795917" y="2888589"/>
              <a:ext cx="27173" cy="50699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69;p76">
              <a:extLst>
                <a:ext uri="{FF2B5EF4-FFF2-40B4-BE49-F238E27FC236}">
                  <a16:creationId xmlns:a16="http://schemas.microsoft.com/office/drawing/2014/main" id="{9945B0AE-4AE1-4D52-8552-36B725E42A8E}"/>
                </a:ext>
              </a:extLst>
            </p:cNvPr>
            <p:cNvSpPr/>
            <p:nvPr/>
          </p:nvSpPr>
          <p:spPr>
            <a:xfrm>
              <a:off x="3689035" y="2890250"/>
              <a:ext cx="138044" cy="127554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70;p76">
              <a:extLst>
                <a:ext uri="{FF2B5EF4-FFF2-40B4-BE49-F238E27FC236}">
                  <a16:creationId xmlns:a16="http://schemas.microsoft.com/office/drawing/2014/main" id="{7853191A-E1CC-4E14-BBAA-9C664CFDEBBF}"/>
                </a:ext>
              </a:extLst>
            </p:cNvPr>
            <p:cNvSpPr/>
            <p:nvPr/>
          </p:nvSpPr>
          <p:spPr>
            <a:xfrm>
              <a:off x="3661636" y="2898825"/>
              <a:ext cx="79733" cy="60206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71;p76">
              <a:extLst>
                <a:ext uri="{FF2B5EF4-FFF2-40B4-BE49-F238E27FC236}">
                  <a16:creationId xmlns:a16="http://schemas.microsoft.com/office/drawing/2014/main" id="{6A45DFA6-278E-47DB-86DC-E478A58A5ABF}"/>
                </a:ext>
              </a:extLst>
            </p:cNvPr>
            <p:cNvSpPr/>
            <p:nvPr/>
          </p:nvSpPr>
          <p:spPr>
            <a:xfrm>
              <a:off x="3632974" y="2958780"/>
              <a:ext cx="56573" cy="43318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72;p76">
              <a:extLst>
                <a:ext uri="{FF2B5EF4-FFF2-40B4-BE49-F238E27FC236}">
                  <a16:creationId xmlns:a16="http://schemas.microsoft.com/office/drawing/2014/main" id="{7332258A-3C4A-4318-9AED-0CC9538EFC6E}"/>
                </a:ext>
              </a:extLst>
            </p:cNvPr>
            <p:cNvSpPr/>
            <p:nvPr/>
          </p:nvSpPr>
          <p:spPr>
            <a:xfrm>
              <a:off x="3632736" y="2960691"/>
              <a:ext cx="81233" cy="8543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73;p76">
              <a:extLst>
                <a:ext uri="{FF2B5EF4-FFF2-40B4-BE49-F238E27FC236}">
                  <a16:creationId xmlns:a16="http://schemas.microsoft.com/office/drawing/2014/main" id="{34A707C3-2790-4574-89E2-8D2E72356AE4}"/>
                </a:ext>
              </a:extLst>
            </p:cNvPr>
            <p:cNvSpPr/>
            <p:nvPr/>
          </p:nvSpPr>
          <p:spPr>
            <a:xfrm>
              <a:off x="3665125" y="2976874"/>
              <a:ext cx="112121" cy="99236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74;p76">
              <a:extLst>
                <a:ext uri="{FF2B5EF4-FFF2-40B4-BE49-F238E27FC236}">
                  <a16:creationId xmlns:a16="http://schemas.microsoft.com/office/drawing/2014/main" id="{0ACBBAC9-ECF9-4FA4-AA95-147F6A7E8F7F}"/>
                </a:ext>
              </a:extLst>
            </p:cNvPr>
            <p:cNvSpPr/>
            <p:nvPr/>
          </p:nvSpPr>
          <p:spPr>
            <a:xfrm>
              <a:off x="3712457" y="3043733"/>
              <a:ext cx="51833" cy="35948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75;p76">
              <a:extLst>
                <a:ext uri="{FF2B5EF4-FFF2-40B4-BE49-F238E27FC236}">
                  <a16:creationId xmlns:a16="http://schemas.microsoft.com/office/drawing/2014/main" id="{E29970E2-6A6F-40B9-9CF9-975CB51CFA6D}"/>
                </a:ext>
              </a:extLst>
            </p:cNvPr>
            <p:cNvSpPr/>
            <p:nvPr/>
          </p:nvSpPr>
          <p:spPr>
            <a:xfrm>
              <a:off x="3628997" y="3033259"/>
              <a:ext cx="44355" cy="30956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76;p76">
              <a:extLst>
                <a:ext uri="{FF2B5EF4-FFF2-40B4-BE49-F238E27FC236}">
                  <a16:creationId xmlns:a16="http://schemas.microsoft.com/office/drawing/2014/main" id="{968B49FF-3F54-409D-A13B-59048188CCBC}"/>
                </a:ext>
              </a:extLst>
            </p:cNvPr>
            <p:cNvSpPr/>
            <p:nvPr/>
          </p:nvSpPr>
          <p:spPr>
            <a:xfrm>
              <a:off x="3633975" y="3059916"/>
              <a:ext cx="21195" cy="12146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377;p76">
              <a:extLst>
                <a:ext uri="{FF2B5EF4-FFF2-40B4-BE49-F238E27FC236}">
                  <a16:creationId xmlns:a16="http://schemas.microsoft.com/office/drawing/2014/main" id="{6D62CA0B-47CE-4F51-B4D9-592388BFA515}"/>
                </a:ext>
              </a:extLst>
            </p:cNvPr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</p:grpSpPr>
          <p:sp>
            <p:nvSpPr>
              <p:cNvPr id="202" name="Google Shape;1378;p76">
                <a:extLst>
                  <a:ext uri="{FF2B5EF4-FFF2-40B4-BE49-F238E27FC236}">
                    <a16:creationId xmlns:a16="http://schemas.microsoft.com/office/drawing/2014/main" id="{3863526D-818B-48BF-A820-ACD16FF1029D}"/>
                  </a:ext>
                </a:extLst>
              </p:cNvPr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379;p76">
                <a:extLst>
                  <a:ext uri="{FF2B5EF4-FFF2-40B4-BE49-F238E27FC236}">
                    <a16:creationId xmlns:a16="http://schemas.microsoft.com/office/drawing/2014/main" id="{1F34D981-4B1E-46A5-8C98-10C5F019A35B}"/>
                  </a:ext>
                </a:extLst>
              </p:cNvPr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380;p76">
              <a:extLst>
                <a:ext uri="{FF2B5EF4-FFF2-40B4-BE49-F238E27FC236}">
                  <a16:creationId xmlns:a16="http://schemas.microsoft.com/office/drawing/2014/main" id="{FF63669C-169B-4018-9865-1BF21FCE4835}"/>
                </a:ext>
              </a:extLst>
            </p:cNvPr>
            <p:cNvSpPr/>
            <p:nvPr/>
          </p:nvSpPr>
          <p:spPr>
            <a:xfrm>
              <a:off x="3657897" y="3077759"/>
              <a:ext cx="19195" cy="2190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81;p76">
              <a:extLst>
                <a:ext uri="{FF2B5EF4-FFF2-40B4-BE49-F238E27FC236}">
                  <a16:creationId xmlns:a16="http://schemas.microsoft.com/office/drawing/2014/main" id="{31290B0B-08ED-4BB8-AF15-F260C734229E}"/>
                </a:ext>
              </a:extLst>
            </p:cNvPr>
            <p:cNvSpPr/>
            <p:nvPr/>
          </p:nvSpPr>
          <p:spPr>
            <a:xfrm>
              <a:off x="3670352" y="3087756"/>
              <a:ext cx="27911" cy="28568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82;p76">
              <a:extLst>
                <a:ext uri="{FF2B5EF4-FFF2-40B4-BE49-F238E27FC236}">
                  <a16:creationId xmlns:a16="http://schemas.microsoft.com/office/drawing/2014/main" id="{F95E6F22-6C8F-48CF-8CB5-F32D3F8DF001}"/>
                </a:ext>
              </a:extLst>
            </p:cNvPr>
            <p:cNvSpPr/>
            <p:nvPr/>
          </p:nvSpPr>
          <p:spPr>
            <a:xfrm>
              <a:off x="3689785" y="3073722"/>
              <a:ext cx="42617" cy="42840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83;p76">
              <a:extLst>
                <a:ext uri="{FF2B5EF4-FFF2-40B4-BE49-F238E27FC236}">
                  <a16:creationId xmlns:a16="http://schemas.microsoft.com/office/drawing/2014/main" id="{2BAFA4DE-D01D-448D-AB75-F6236B61EB76}"/>
                </a:ext>
              </a:extLst>
            </p:cNvPr>
            <p:cNvSpPr/>
            <p:nvPr/>
          </p:nvSpPr>
          <p:spPr>
            <a:xfrm>
              <a:off x="3726412" y="3070151"/>
              <a:ext cx="29161" cy="4355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84;p76">
              <a:extLst>
                <a:ext uri="{FF2B5EF4-FFF2-40B4-BE49-F238E27FC236}">
                  <a16:creationId xmlns:a16="http://schemas.microsoft.com/office/drawing/2014/main" id="{2CC7E168-ADD7-4EB4-8E92-48E3A983241B}"/>
                </a:ext>
              </a:extLst>
            </p:cNvPr>
            <p:cNvSpPr/>
            <p:nvPr/>
          </p:nvSpPr>
          <p:spPr>
            <a:xfrm>
              <a:off x="3746846" y="3070151"/>
              <a:ext cx="13956" cy="35459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85;p76">
              <a:extLst>
                <a:ext uri="{FF2B5EF4-FFF2-40B4-BE49-F238E27FC236}">
                  <a16:creationId xmlns:a16="http://schemas.microsoft.com/office/drawing/2014/main" id="{BECFC83B-2FAF-4914-A723-82DA04D4CCFF}"/>
                </a:ext>
              </a:extLst>
            </p:cNvPr>
            <p:cNvSpPr/>
            <p:nvPr/>
          </p:nvSpPr>
          <p:spPr>
            <a:xfrm>
              <a:off x="3754312" y="3061110"/>
              <a:ext cx="21445" cy="42840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86;p76">
              <a:extLst>
                <a:ext uri="{FF2B5EF4-FFF2-40B4-BE49-F238E27FC236}">
                  <a16:creationId xmlns:a16="http://schemas.microsoft.com/office/drawing/2014/main" id="{A05D66D7-BC12-4DAB-8805-A306535E612A}"/>
                </a:ext>
              </a:extLst>
            </p:cNvPr>
            <p:cNvSpPr/>
            <p:nvPr/>
          </p:nvSpPr>
          <p:spPr>
            <a:xfrm>
              <a:off x="3838283" y="2987337"/>
              <a:ext cx="71755" cy="10899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87;p76">
              <a:extLst>
                <a:ext uri="{FF2B5EF4-FFF2-40B4-BE49-F238E27FC236}">
                  <a16:creationId xmlns:a16="http://schemas.microsoft.com/office/drawing/2014/main" id="{B1106C3D-6752-4D86-BDA6-391C237A3D04}"/>
                </a:ext>
              </a:extLst>
            </p:cNvPr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388;p76">
              <a:extLst>
                <a:ext uri="{FF2B5EF4-FFF2-40B4-BE49-F238E27FC236}">
                  <a16:creationId xmlns:a16="http://schemas.microsoft.com/office/drawing/2014/main" id="{56E1E754-FFFF-412E-9A4D-FAD31F8A01F0}"/>
                </a:ext>
              </a:extLst>
            </p:cNvPr>
            <p:cNvSpPr/>
            <p:nvPr/>
          </p:nvSpPr>
          <p:spPr>
            <a:xfrm>
              <a:off x="3749584" y="2988770"/>
              <a:ext cx="104905" cy="77822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76" name="Google Shape;1389;p76">
              <a:extLst>
                <a:ext uri="{FF2B5EF4-FFF2-40B4-BE49-F238E27FC236}">
                  <a16:creationId xmlns:a16="http://schemas.microsoft.com/office/drawing/2014/main" id="{8D55B8E0-2AA1-470D-80EB-3671A44632C3}"/>
                </a:ext>
              </a:extLst>
            </p:cNvPr>
            <p:cNvSpPr/>
            <p:nvPr/>
          </p:nvSpPr>
          <p:spPr>
            <a:xfrm>
              <a:off x="3767267" y="3053013"/>
              <a:ext cx="78744" cy="64493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390;p76">
              <a:extLst>
                <a:ext uri="{FF2B5EF4-FFF2-40B4-BE49-F238E27FC236}">
                  <a16:creationId xmlns:a16="http://schemas.microsoft.com/office/drawing/2014/main" id="{60F31638-7E70-4126-937F-CDD5B9FA002F}"/>
                </a:ext>
              </a:extLst>
            </p:cNvPr>
            <p:cNvSpPr/>
            <p:nvPr/>
          </p:nvSpPr>
          <p:spPr>
            <a:xfrm>
              <a:off x="3805645" y="3058722"/>
              <a:ext cx="52322" cy="74968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391;p76">
              <a:extLst>
                <a:ext uri="{FF2B5EF4-FFF2-40B4-BE49-F238E27FC236}">
                  <a16:creationId xmlns:a16="http://schemas.microsoft.com/office/drawing/2014/main" id="{129AB1CB-ADD8-4D3B-BA1B-8F555639F4C3}"/>
                </a:ext>
              </a:extLst>
            </p:cNvPr>
            <p:cNvSpPr/>
            <p:nvPr/>
          </p:nvSpPr>
          <p:spPr>
            <a:xfrm>
              <a:off x="3805883" y="3130585"/>
              <a:ext cx="39378" cy="40702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392;p76">
              <a:extLst>
                <a:ext uri="{FF2B5EF4-FFF2-40B4-BE49-F238E27FC236}">
                  <a16:creationId xmlns:a16="http://schemas.microsoft.com/office/drawing/2014/main" id="{86F1A445-D4EA-456A-9634-CAB9463FE0ED}"/>
                </a:ext>
              </a:extLst>
            </p:cNvPr>
            <p:cNvSpPr/>
            <p:nvPr/>
          </p:nvSpPr>
          <p:spPr>
            <a:xfrm>
              <a:off x="3809622" y="3131301"/>
              <a:ext cx="13967" cy="8575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393;p76">
              <a:extLst>
                <a:ext uri="{FF2B5EF4-FFF2-40B4-BE49-F238E27FC236}">
                  <a16:creationId xmlns:a16="http://schemas.microsoft.com/office/drawing/2014/main" id="{149BD043-B81E-41E4-8FA0-8647BC9F58D0}"/>
                </a:ext>
              </a:extLst>
            </p:cNvPr>
            <p:cNvSpPr/>
            <p:nvPr/>
          </p:nvSpPr>
          <p:spPr>
            <a:xfrm>
              <a:off x="3822327" y="3120122"/>
              <a:ext cx="52834" cy="5902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394;p76">
              <a:extLst>
                <a:ext uri="{FF2B5EF4-FFF2-40B4-BE49-F238E27FC236}">
                  <a16:creationId xmlns:a16="http://schemas.microsoft.com/office/drawing/2014/main" id="{CC124D44-A973-4338-93E5-022A4D4E9655}"/>
                </a:ext>
              </a:extLst>
            </p:cNvPr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395;p76">
              <a:extLst>
                <a:ext uri="{FF2B5EF4-FFF2-40B4-BE49-F238E27FC236}">
                  <a16:creationId xmlns:a16="http://schemas.microsoft.com/office/drawing/2014/main" id="{D7AB46C6-EB67-4ABE-9742-C341506674B3}"/>
                </a:ext>
              </a:extLst>
            </p:cNvPr>
            <p:cNvSpPr/>
            <p:nvPr/>
          </p:nvSpPr>
          <p:spPr>
            <a:xfrm>
              <a:off x="3947654" y="3151533"/>
              <a:ext cx="76994" cy="74956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396;p76">
              <a:extLst>
                <a:ext uri="{FF2B5EF4-FFF2-40B4-BE49-F238E27FC236}">
                  <a16:creationId xmlns:a16="http://schemas.microsoft.com/office/drawing/2014/main" id="{6FD629D8-CD34-4BC9-9AB9-9E47B0317F3F}"/>
                </a:ext>
              </a:extLst>
            </p:cNvPr>
            <p:cNvSpPr/>
            <p:nvPr/>
          </p:nvSpPr>
          <p:spPr>
            <a:xfrm>
              <a:off x="3945415" y="3152954"/>
              <a:ext cx="13956" cy="10963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397;p76">
              <a:extLst>
                <a:ext uri="{FF2B5EF4-FFF2-40B4-BE49-F238E27FC236}">
                  <a16:creationId xmlns:a16="http://schemas.microsoft.com/office/drawing/2014/main" id="{A4AECF70-C062-46EF-8224-E4548346C1CF}"/>
                </a:ext>
              </a:extLst>
            </p:cNvPr>
            <p:cNvSpPr/>
            <p:nvPr/>
          </p:nvSpPr>
          <p:spPr>
            <a:xfrm>
              <a:off x="3945415" y="3159380"/>
              <a:ext cx="13706" cy="1595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398;p76">
              <a:extLst>
                <a:ext uri="{FF2B5EF4-FFF2-40B4-BE49-F238E27FC236}">
                  <a16:creationId xmlns:a16="http://schemas.microsoft.com/office/drawing/2014/main" id="{6226849A-7E32-40EC-A917-E9D599E33360}"/>
                </a:ext>
              </a:extLst>
            </p:cNvPr>
            <p:cNvSpPr/>
            <p:nvPr/>
          </p:nvSpPr>
          <p:spPr>
            <a:xfrm>
              <a:off x="3829055" y="3110126"/>
              <a:ext cx="131316" cy="124222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86" name="Google Shape;1399;p76">
              <a:extLst>
                <a:ext uri="{FF2B5EF4-FFF2-40B4-BE49-F238E27FC236}">
                  <a16:creationId xmlns:a16="http://schemas.microsoft.com/office/drawing/2014/main" id="{2C9F4B16-F331-4216-9062-F8684E113C3E}"/>
                </a:ext>
              </a:extLst>
            </p:cNvPr>
            <p:cNvSpPr/>
            <p:nvPr/>
          </p:nvSpPr>
          <p:spPr>
            <a:xfrm>
              <a:off x="3970326" y="3207451"/>
              <a:ext cx="21934" cy="52837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400;p76">
              <a:extLst>
                <a:ext uri="{FF2B5EF4-FFF2-40B4-BE49-F238E27FC236}">
                  <a16:creationId xmlns:a16="http://schemas.microsoft.com/office/drawing/2014/main" id="{1D9590C2-BA25-456B-9A3E-5F1034868B9E}"/>
                </a:ext>
              </a:extLst>
            </p:cNvPr>
            <p:cNvSpPr/>
            <p:nvPr/>
          </p:nvSpPr>
          <p:spPr>
            <a:xfrm>
              <a:off x="3895082" y="3199593"/>
              <a:ext cx="81233" cy="66165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401;p76">
              <a:extLst>
                <a:ext uri="{FF2B5EF4-FFF2-40B4-BE49-F238E27FC236}">
                  <a16:creationId xmlns:a16="http://schemas.microsoft.com/office/drawing/2014/main" id="{BA8483B1-73C0-4CBF-95B5-C4147C72F7A0}"/>
                </a:ext>
              </a:extLst>
            </p:cNvPr>
            <p:cNvSpPr/>
            <p:nvPr/>
          </p:nvSpPr>
          <p:spPr>
            <a:xfrm>
              <a:off x="3824328" y="3184365"/>
              <a:ext cx="86210" cy="8139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402;p76">
              <a:extLst>
                <a:ext uri="{FF2B5EF4-FFF2-40B4-BE49-F238E27FC236}">
                  <a16:creationId xmlns:a16="http://schemas.microsoft.com/office/drawing/2014/main" id="{4492D229-14D4-4DE9-A09D-10E0DD3B8852}"/>
                </a:ext>
              </a:extLst>
            </p:cNvPr>
            <p:cNvSpPr/>
            <p:nvPr/>
          </p:nvSpPr>
          <p:spPr>
            <a:xfrm>
              <a:off x="3916754" y="3249086"/>
              <a:ext cx="53834" cy="4688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403;p76">
              <a:extLst>
                <a:ext uri="{FF2B5EF4-FFF2-40B4-BE49-F238E27FC236}">
                  <a16:creationId xmlns:a16="http://schemas.microsoft.com/office/drawing/2014/main" id="{18ED713E-8BC2-4844-B117-EFCEE3944D35}"/>
                </a:ext>
              </a:extLst>
            </p:cNvPr>
            <p:cNvSpPr/>
            <p:nvPr/>
          </p:nvSpPr>
          <p:spPr>
            <a:xfrm>
              <a:off x="3879638" y="3263609"/>
              <a:ext cx="64539" cy="61639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404;p76">
              <a:extLst>
                <a:ext uri="{FF2B5EF4-FFF2-40B4-BE49-F238E27FC236}">
                  <a16:creationId xmlns:a16="http://schemas.microsoft.com/office/drawing/2014/main" id="{32BCCF86-CD6F-4D25-A338-2BE61056783A}"/>
                </a:ext>
              </a:extLst>
            </p:cNvPr>
            <p:cNvSpPr/>
            <p:nvPr/>
          </p:nvSpPr>
          <p:spPr>
            <a:xfrm>
              <a:off x="3824578" y="3257889"/>
              <a:ext cx="92188" cy="82826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92" name="Google Shape;1405;p76">
              <a:extLst>
                <a:ext uri="{FF2B5EF4-FFF2-40B4-BE49-F238E27FC236}">
                  <a16:creationId xmlns:a16="http://schemas.microsoft.com/office/drawing/2014/main" id="{9DA27593-87A0-4F15-B5C0-A082F6768B87}"/>
                </a:ext>
              </a:extLst>
            </p:cNvPr>
            <p:cNvSpPr/>
            <p:nvPr/>
          </p:nvSpPr>
          <p:spPr>
            <a:xfrm>
              <a:off x="3953131" y="3215060"/>
              <a:ext cx="71767" cy="110427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406;p76">
              <a:extLst>
                <a:ext uri="{FF2B5EF4-FFF2-40B4-BE49-F238E27FC236}">
                  <a16:creationId xmlns:a16="http://schemas.microsoft.com/office/drawing/2014/main" id="{D43E59F5-E5E4-4DD4-9332-E457A3045FAC}"/>
                </a:ext>
              </a:extLst>
            </p:cNvPr>
            <p:cNvSpPr/>
            <p:nvPr/>
          </p:nvSpPr>
          <p:spPr>
            <a:xfrm>
              <a:off x="3951893" y="3317378"/>
              <a:ext cx="9978" cy="10724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407;p76">
              <a:extLst>
                <a:ext uri="{FF2B5EF4-FFF2-40B4-BE49-F238E27FC236}">
                  <a16:creationId xmlns:a16="http://schemas.microsoft.com/office/drawing/2014/main" id="{112E05C2-AE51-4C9A-AB12-1E6A38F1B46F}"/>
                </a:ext>
              </a:extLst>
            </p:cNvPr>
            <p:cNvSpPr/>
            <p:nvPr/>
          </p:nvSpPr>
          <p:spPr>
            <a:xfrm>
              <a:off x="3925232" y="3338554"/>
              <a:ext cx="15956" cy="1429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408;p76">
              <a:extLst>
                <a:ext uri="{FF2B5EF4-FFF2-40B4-BE49-F238E27FC236}">
                  <a16:creationId xmlns:a16="http://schemas.microsoft.com/office/drawing/2014/main" id="{5834208E-A350-40D5-BD10-86F455B75633}"/>
                </a:ext>
              </a:extLst>
            </p:cNvPr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409;p76">
              <a:extLst>
                <a:ext uri="{FF2B5EF4-FFF2-40B4-BE49-F238E27FC236}">
                  <a16:creationId xmlns:a16="http://schemas.microsoft.com/office/drawing/2014/main" id="{56132562-B5DE-479E-8A1B-AB21816FB699}"/>
                </a:ext>
              </a:extLst>
            </p:cNvPr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410;p76">
              <a:extLst>
                <a:ext uri="{FF2B5EF4-FFF2-40B4-BE49-F238E27FC236}">
                  <a16:creationId xmlns:a16="http://schemas.microsoft.com/office/drawing/2014/main" id="{2DB9544E-AB7D-48E2-A0ED-AA51C80C1991}"/>
                </a:ext>
              </a:extLst>
            </p:cNvPr>
            <p:cNvSpPr/>
            <p:nvPr/>
          </p:nvSpPr>
          <p:spPr>
            <a:xfrm>
              <a:off x="4014919" y="2846238"/>
              <a:ext cx="33651" cy="9053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411;p76">
              <a:extLst>
                <a:ext uri="{FF2B5EF4-FFF2-40B4-BE49-F238E27FC236}">
                  <a16:creationId xmlns:a16="http://schemas.microsoft.com/office/drawing/2014/main" id="{0F09D8C3-F3C3-4755-A362-9A6C2430693A}"/>
                </a:ext>
              </a:extLst>
            </p:cNvPr>
            <p:cNvSpPr/>
            <p:nvPr/>
          </p:nvSpPr>
          <p:spPr>
            <a:xfrm>
              <a:off x="4036853" y="2853608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5F7D95"/>
            </a:solidFill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412;p76">
              <a:extLst>
                <a:ext uri="{FF2B5EF4-FFF2-40B4-BE49-F238E27FC236}">
                  <a16:creationId xmlns:a16="http://schemas.microsoft.com/office/drawing/2014/main" id="{44755C19-D1E7-4EC0-904D-0A5DFDC03722}"/>
                </a:ext>
              </a:extLst>
            </p:cNvPr>
            <p:cNvSpPr/>
            <p:nvPr/>
          </p:nvSpPr>
          <p:spPr>
            <a:xfrm>
              <a:off x="4346543" y="2948318"/>
              <a:ext cx="21183" cy="11907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413;p76">
              <a:extLst>
                <a:ext uri="{FF2B5EF4-FFF2-40B4-BE49-F238E27FC236}">
                  <a16:creationId xmlns:a16="http://schemas.microsoft.com/office/drawing/2014/main" id="{4B2EDAC5-3B15-4C27-B1DB-BDC0D05E4E06}"/>
                </a:ext>
              </a:extLst>
            </p:cNvPr>
            <p:cNvSpPr/>
            <p:nvPr/>
          </p:nvSpPr>
          <p:spPr>
            <a:xfrm>
              <a:off x="3878888" y="2847660"/>
              <a:ext cx="16706" cy="13579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414;p76">
              <a:extLst>
                <a:ext uri="{FF2B5EF4-FFF2-40B4-BE49-F238E27FC236}">
                  <a16:creationId xmlns:a16="http://schemas.microsoft.com/office/drawing/2014/main" id="{581A764B-2888-43FF-A3AC-C143E95C54CC}"/>
                </a:ext>
              </a:extLst>
            </p:cNvPr>
            <p:cNvSpPr/>
            <p:nvPr/>
          </p:nvSpPr>
          <p:spPr>
            <a:xfrm>
              <a:off x="3865182" y="2817204"/>
              <a:ext cx="27923" cy="34993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1578;p44">
            <a:extLst>
              <a:ext uri="{FF2B5EF4-FFF2-40B4-BE49-F238E27FC236}">
                <a16:creationId xmlns:a16="http://schemas.microsoft.com/office/drawing/2014/main" id="{2402798C-3466-4EB1-AC6A-C11773A44D0D}"/>
              </a:ext>
            </a:extLst>
          </p:cNvPr>
          <p:cNvSpPr txBox="1">
            <a:spLocks/>
          </p:cNvSpPr>
          <p:nvPr/>
        </p:nvSpPr>
        <p:spPr>
          <a:xfrm>
            <a:off x="3761823" y="3910235"/>
            <a:ext cx="3584176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Alineamiento de secuencias  </a:t>
            </a:r>
          </a:p>
        </p:txBody>
      </p:sp>
      <p:pic>
        <p:nvPicPr>
          <p:cNvPr id="540" name="Imagen 539">
            <a:extLst>
              <a:ext uri="{FF2B5EF4-FFF2-40B4-BE49-F238E27FC236}">
                <a16:creationId xmlns:a16="http://schemas.microsoft.com/office/drawing/2014/main" id="{9612795F-AC62-4C85-8DE6-5AB884C790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12194" r="23585" b="11983"/>
          <a:stretch/>
        </p:blipFill>
        <p:spPr>
          <a:xfrm>
            <a:off x="7194048" y="4543193"/>
            <a:ext cx="1388794" cy="1219841"/>
          </a:xfrm>
          <a:prstGeom prst="rect">
            <a:avLst/>
          </a:prstGeom>
        </p:spPr>
      </p:pic>
      <p:graphicFrame>
        <p:nvGraphicFramePr>
          <p:cNvPr id="542" name="Diagrama 541">
            <a:extLst>
              <a:ext uri="{FF2B5EF4-FFF2-40B4-BE49-F238E27FC236}">
                <a16:creationId xmlns:a16="http://schemas.microsoft.com/office/drawing/2014/main" id="{21E5CEB4-8EB2-404C-92EA-13A66320D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414985"/>
              </p:ext>
            </p:extLst>
          </p:nvPr>
        </p:nvGraphicFramePr>
        <p:xfrm>
          <a:off x="8684679" y="4344120"/>
          <a:ext cx="2060759" cy="1546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048681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539" grpId="0"/>
      <p:bldGraphic spid="54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MATERIALES Y MÉTODOS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13A0A7-23B9-42DC-AD8B-B7FF8D61F116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837CF59-95A7-4E42-94F9-5E62A5690FAB}"/>
              </a:ext>
            </a:extLst>
          </p:cNvPr>
          <p:cNvSpPr txBox="1"/>
          <p:nvPr/>
        </p:nvSpPr>
        <p:spPr>
          <a:xfrm>
            <a:off x="0" y="635383"/>
            <a:ext cx="401320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TRABAJO EN EL LABORATORIO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578;p44">
            <a:extLst>
              <a:ext uri="{FF2B5EF4-FFF2-40B4-BE49-F238E27FC236}">
                <a16:creationId xmlns:a16="http://schemas.microsoft.com/office/drawing/2014/main" id="{7FB54FDF-0719-4425-BEDB-BBFFD81DD451}"/>
              </a:ext>
            </a:extLst>
          </p:cNvPr>
          <p:cNvSpPr txBox="1">
            <a:spLocks/>
          </p:cNvSpPr>
          <p:nvPr/>
        </p:nvSpPr>
        <p:spPr>
          <a:xfrm>
            <a:off x="659582" y="1144330"/>
            <a:ext cx="4256607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buClrTx/>
              <a:buFontTx/>
            </a:pPr>
            <a:endParaRPr lang="es-MX" sz="1800" b="0" i="0" u="sng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675F242-E337-4042-8140-9BE386CF8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16361" r="3257" b="24630"/>
          <a:stretch/>
        </p:blipFill>
        <p:spPr>
          <a:xfrm>
            <a:off x="827252" y="1489368"/>
            <a:ext cx="4555032" cy="1972800"/>
          </a:xfrm>
          <a:prstGeom prst="rect">
            <a:avLst/>
          </a:prstGeom>
        </p:spPr>
      </p:pic>
      <p:sp>
        <p:nvSpPr>
          <p:cNvPr id="12" name="Google Shape;1578;p44">
            <a:extLst>
              <a:ext uri="{FF2B5EF4-FFF2-40B4-BE49-F238E27FC236}">
                <a16:creationId xmlns:a16="http://schemas.microsoft.com/office/drawing/2014/main" id="{D3A923A7-A484-473C-B036-4DB063BC94B5}"/>
              </a:ext>
            </a:extLst>
          </p:cNvPr>
          <p:cNvSpPr txBox="1">
            <a:spLocks/>
          </p:cNvSpPr>
          <p:nvPr/>
        </p:nvSpPr>
        <p:spPr>
          <a:xfrm>
            <a:off x="518592" y="1163688"/>
            <a:ext cx="4397597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Identificación morfológica de garrapatas </a:t>
            </a: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2742E66F-6425-4661-A309-16D8AC371D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462862"/>
              </p:ext>
            </p:extLst>
          </p:nvPr>
        </p:nvGraphicFramePr>
        <p:xfrm>
          <a:off x="5712202" y="2100288"/>
          <a:ext cx="2884189" cy="627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E34C6D7F-E355-41DA-BC14-60F05D8AF76B}"/>
              </a:ext>
            </a:extLst>
          </p:cNvPr>
          <p:cNvSpPr txBox="1"/>
          <p:nvPr/>
        </p:nvSpPr>
        <p:spPr>
          <a:xfrm>
            <a:off x="1479886" y="6356466"/>
            <a:ext cx="62203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(Quiroz, 1990;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Walker et al., 2003;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Lemperaur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2010)</a:t>
            </a:r>
            <a:endParaRPr lang="es-ES" sz="900" dirty="0"/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BDE01959-0EEF-4CE7-B4F5-4039521BC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9959960"/>
              </p:ext>
            </p:extLst>
          </p:nvPr>
        </p:nvGraphicFramePr>
        <p:xfrm>
          <a:off x="8777802" y="1254202"/>
          <a:ext cx="2754616" cy="2113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5" name="Google Shape;1578;p44">
            <a:extLst>
              <a:ext uri="{FF2B5EF4-FFF2-40B4-BE49-F238E27FC236}">
                <a16:creationId xmlns:a16="http://schemas.microsoft.com/office/drawing/2014/main" id="{893BA1FB-7F66-4D2C-9726-289CE2EC970E}"/>
              </a:ext>
            </a:extLst>
          </p:cNvPr>
          <p:cNvSpPr txBox="1">
            <a:spLocks/>
          </p:cNvSpPr>
          <p:nvPr/>
        </p:nvSpPr>
        <p:spPr>
          <a:xfrm>
            <a:off x="512578" y="3540557"/>
            <a:ext cx="4397597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Identificación molecular de garrapatas </a:t>
            </a: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EA3C8328-AE8B-4D9A-9BB2-46DE1BCEE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46477"/>
              </p:ext>
            </p:extLst>
          </p:nvPr>
        </p:nvGraphicFramePr>
        <p:xfrm>
          <a:off x="8472223" y="3900350"/>
          <a:ext cx="3267344" cy="181332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1192863">
                  <a:extLst>
                    <a:ext uri="{9D8B030D-6E8A-4147-A177-3AD203B41FA5}">
                      <a16:colId xmlns:a16="http://schemas.microsoft.com/office/drawing/2014/main" val="2764055239"/>
                    </a:ext>
                  </a:extLst>
                </a:gridCol>
                <a:gridCol w="845753">
                  <a:extLst>
                    <a:ext uri="{9D8B030D-6E8A-4147-A177-3AD203B41FA5}">
                      <a16:colId xmlns:a16="http://schemas.microsoft.com/office/drawing/2014/main" val="39795173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638275360"/>
                    </a:ext>
                  </a:extLst>
                </a:gridCol>
                <a:gridCol w="542928">
                  <a:extLst>
                    <a:ext uri="{9D8B030D-6E8A-4147-A177-3AD203B41FA5}">
                      <a16:colId xmlns:a16="http://schemas.microsoft.com/office/drawing/2014/main" val="2333184554"/>
                    </a:ext>
                  </a:extLst>
                </a:gridCol>
              </a:tblGrid>
              <a:tr h="4241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Proceso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Temperatura (°C)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Tiempo (min)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Ciclos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708803"/>
                  </a:ext>
                </a:extLst>
              </a:tr>
              <a:tr h="3368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Desnaturalización inicial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solidFill>
                            <a:schemeClr val="tx1"/>
                          </a:solidFill>
                          <a:effectLst/>
                        </a:rPr>
                        <a:t>94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285147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Desnaturalización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92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0.50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2587299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Hibridación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0.75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9651381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Extensión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3453303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Extensión final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7229887"/>
                  </a:ext>
                </a:extLst>
              </a:tr>
              <a:tr h="199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Mantenimiento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solidFill>
                            <a:schemeClr val="tx1"/>
                          </a:solidFill>
                          <a:effectLst/>
                        </a:rPr>
                        <a:t>∞</a:t>
                      </a:r>
                      <a:endParaRPr lang="es-E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s-E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2705413"/>
                  </a:ext>
                </a:extLst>
              </a:tr>
            </a:tbl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id="{D23E2848-FF76-4951-AAE4-6A0FF467FB95}"/>
              </a:ext>
            </a:extLst>
          </p:cNvPr>
          <p:cNvSpPr txBox="1"/>
          <p:nvPr/>
        </p:nvSpPr>
        <p:spPr>
          <a:xfrm>
            <a:off x="1056656" y="3974825"/>
            <a:ext cx="3309440" cy="8278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CEBADORES</a:t>
            </a:r>
          </a:p>
          <a:p>
            <a:pPr algn="ctr">
              <a:lnSpc>
                <a:spcPct val="150000"/>
              </a:lnSpc>
            </a:pPr>
            <a:r>
              <a:rPr lang="es-E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Boophits2 F (5´-GCC-GTC-GAC-TCG-TTT-TGA-3´)  Boophits2 R (5´-TCCGAA-CAG-TTG-CGT-GAT-AAA-3´)</a:t>
            </a:r>
            <a:endParaRPr lang="es-ES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B765451-860D-469F-9322-A761B38FBCF0}"/>
              </a:ext>
            </a:extLst>
          </p:cNvPr>
          <p:cNvSpPr txBox="1"/>
          <p:nvPr/>
        </p:nvSpPr>
        <p:spPr>
          <a:xfrm>
            <a:off x="997325" y="4975006"/>
            <a:ext cx="3428102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</a:t>
            </a: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765 y 832 pb</a:t>
            </a:r>
          </a:p>
          <a:p>
            <a:pPr algn="ctr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egión ITS2 de género </a:t>
            </a:r>
            <a:r>
              <a:rPr lang="es-E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Rhipicephalus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dependiendo de la especie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6E449A1E-2EE3-47D6-9B58-B284E5E246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1507" r="32060" b="16247"/>
          <a:stretch/>
        </p:blipFill>
        <p:spPr>
          <a:xfrm>
            <a:off x="5391277" y="3462168"/>
            <a:ext cx="2649936" cy="2776104"/>
          </a:xfrm>
          <a:prstGeom prst="rect">
            <a:avLst/>
          </a:prstGeom>
        </p:spPr>
      </p:pic>
      <p:graphicFrame>
        <p:nvGraphicFramePr>
          <p:cNvPr id="33" name="Tabla 16">
            <a:extLst>
              <a:ext uri="{FF2B5EF4-FFF2-40B4-BE49-F238E27FC236}">
                <a16:creationId xmlns:a16="http://schemas.microsoft.com/office/drawing/2014/main" id="{4ACA4EC6-F69B-4692-A454-2D53C8328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953671"/>
              </p:ext>
            </p:extLst>
          </p:nvPr>
        </p:nvGraphicFramePr>
        <p:xfrm>
          <a:off x="7154296" y="3750004"/>
          <a:ext cx="754829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4829">
                  <a:extLst>
                    <a:ext uri="{9D8B030D-6E8A-4147-A177-3AD203B41FA5}">
                      <a16:colId xmlns:a16="http://schemas.microsoft.com/office/drawing/2014/main" val="3947391767"/>
                    </a:ext>
                  </a:extLst>
                </a:gridCol>
              </a:tblGrid>
              <a:tr h="239925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589097"/>
                  </a:ext>
                </a:extLst>
              </a:tr>
              <a:tr h="239925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0.80 μM</a:t>
                      </a:r>
                      <a:r>
                        <a:rPr lang="es-MX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s-E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250414"/>
                  </a:ext>
                </a:extLst>
              </a:tr>
              <a:tr h="239925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0.50 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μM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327639"/>
                  </a:ext>
                </a:extLst>
              </a:tr>
              <a:tr h="239925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719690"/>
                  </a:ext>
                </a:extLst>
              </a:tr>
              <a:tr h="239925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 </a:t>
                      </a:r>
                      <a:r>
                        <a:rPr lang="es-ES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U/μL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957684"/>
                  </a:ext>
                </a:extLst>
              </a:tr>
              <a:tr h="239925">
                <a:tc>
                  <a:txBody>
                    <a:bodyPr/>
                    <a:lstStyle/>
                    <a:p>
                      <a:pPr marL="0" marR="0" lvl="0" indent="0" algn="ctr" defTabSz="10159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011531"/>
                  </a:ext>
                </a:extLst>
              </a:tr>
            </a:tbl>
          </a:graphicData>
        </a:graphic>
      </p:graphicFrame>
      <p:sp>
        <p:nvSpPr>
          <p:cNvPr id="34" name="CuadroTexto 33">
            <a:extLst>
              <a:ext uri="{FF2B5EF4-FFF2-40B4-BE49-F238E27FC236}">
                <a16:creationId xmlns:a16="http://schemas.microsoft.com/office/drawing/2014/main" id="{382420A0-A35E-4634-9062-4247A79A72F7}"/>
              </a:ext>
            </a:extLst>
          </p:cNvPr>
          <p:cNvSpPr txBox="1"/>
          <p:nvPr/>
        </p:nvSpPr>
        <p:spPr>
          <a:xfrm>
            <a:off x="5071306" y="5558705"/>
            <a:ext cx="14180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300" dirty="0"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es-ES" sz="13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olumen final de </a:t>
            </a:r>
            <a:r>
              <a:rPr lang="es-E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25 μL </a:t>
            </a:r>
            <a:endParaRPr lang="es-ES" sz="1300" b="1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C0675BD0-6086-4A4F-BB37-F23B63837A5E}"/>
              </a:ext>
            </a:extLst>
          </p:cNvPr>
          <p:cNvSpPr/>
          <p:nvPr/>
        </p:nvSpPr>
        <p:spPr>
          <a:xfrm>
            <a:off x="6484816" y="4313765"/>
            <a:ext cx="664983" cy="199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BC0217E-C71F-4A29-9E3B-CA58E36E624A}"/>
              </a:ext>
            </a:extLst>
          </p:cNvPr>
          <p:cNvSpPr txBox="1"/>
          <p:nvPr/>
        </p:nvSpPr>
        <p:spPr>
          <a:xfrm>
            <a:off x="2123936" y="5716448"/>
            <a:ext cx="13278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Lemperaur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al., 2010)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212308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4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RESULTADOS Y DISCUSIÓN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90D544-B5A9-43E5-BCC7-349874889E06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7FE1A16-55BE-4A78-A0E2-536B52821D7F}"/>
              </a:ext>
            </a:extLst>
          </p:cNvPr>
          <p:cNvSpPr txBox="1"/>
          <p:nvPr/>
        </p:nvSpPr>
        <p:spPr>
          <a:xfrm>
            <a:off x="-225890" y="644197"/>
            <a:ext cx="708548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IDENTIFICACIÓN MORFOLÓGICA DE GARRAPATAS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D2BB4A-6C60-418D-B394-774F2536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t="12114" r="32694" b="14319"/>
          <a:stretch/>
        </p:blipFill>
        <p:spPr bwMode="auto">
          <a:xfrm>
            <a:off x="329551" y="1927935"/>
            <a:ext cx="2437125" cy="2043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8894794-06C0-443E-BEC5-D625FF62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12825" r="6052" b="10513"/>
          <a:stretch/>
        </p:blipFill>
        <p:spPr bwMode="auto">
          <a:xfrm>
            <a:off x="2825030" y="2171636"/>
            <a:ext cx="4963009" cy="3038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0A3B5D4-C9A0-46F4-A539-3F2907DD56B8}"/>
              </a:ext>
            </a:extLst>
          </p:cNvPr>
          <p:cNvSpPr txBox="1"/>
          <p:nvPr/>
        </p:nvSpPr>
        <p:spPr>
          <a:xfrm>
            <a:off x="3362229" y="1206151"/>
            <a:ext cx="318526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Rhipicephalus (Boophilus) microplus</a:t>
            </a:r>
            <a:endParaRPr lang="es-ES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AC3AD9-1C38-409E-AB3E-D30FB97F6C75}"/>
              </a:ext>
            </a:extLst>
          </p:cNvPr>
          <p:cNvSpPr txBox="1"/>
          <p:nvPr/>
        </p:nvSpPr>
        <p:spPr>
          <a:xfrm>
            <a:off x="1130657" y="1216786"/>
            <a:ext cx="2201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Única especie identificada: 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1B4277-4C76-4C48-89B9-46CC914653CF}"/>
              </a:ext>
            </a:extLst>
          </p:cNvPr>
          <p:cNvSpPr txBox="1"/>
          <p:nvPr/>
        </p:nvSpPr>
        <p:spPr>
          <a:xfrm>
            <a:off x="8118808" y="1614992"/>
            <a:ext cx="3620759" cy="397031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arenBoth"/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piezas bucales son anteriores y cortas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comparación con el género </a:t>
            </a:r>
            <a:r>
              <a:rPr lang="es-ES" sz="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Amblyomma</a:t>
            </a:r>
            <a:r>
              <a:rPr lang="es-E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artículos del palpo son todos pequeños.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base del capítulo tiene márgenes laterales angulosos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(los cornetes son indistinguibles en el macho).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patas no tienen anillos, son delgadas y tiene </a:t>
            </a:r>
            <a:r>
              <a:rPr lang="es-ES" sz="9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pulvillos</a:t>
            </a: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hembras presentan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scutum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los machos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conscutum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(véase también en la Figura 2), no tienen ornamentación.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tegumento tiene estrías.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ojos están presentes pero indistinguibles en hembras.</a:t>
            </a:r>
            <a:endParaRPr lang="es-ES" sz="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ojos están presentes pero indistinguibles en machos.</a:t>
            </a:r>
            <a:endParaRPr lang="es-ES" sz="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festones están ausentes.</a:t>
            </a:r>
            <a:endParaRPr lang="es-ES" sz="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placas espiraculares son grandes y posterior a la pata 4.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espolones de las placas ventrales son indistinguibles en los machos y no visibles dorsalmente, estas placas en el género </a:t>
            </a:r>
            <a:r>
              <a:rPr lang="es-ES" sz="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Margaropus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son largas y afiladas.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surco anal es indistinguible.</a:t>
            </a:r>
            <a:endParaRPr lang="es-ES" sz="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coxas 1 tienen pequeños espolones emparejados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(en el macho son más largas que en la hembra). 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coxas 4 son de tamaño normal.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apertura de genital de las hembras tiene forma de U.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el </a:t>
            </a: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hipostoma de la hembra los dientes están ubicados de forma 4+4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diferente de </a:t>
            </a:r>
            <a:r>
              <a:rPr lang="es-E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R. (B.) decoloratus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solo tiene 3+3.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la hembra los artículos del palpo 1 no tiene protuberancia, son cortos y cóncavos.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Hay espolones en las coxas 2 y 3 de la hembra.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arenBoth"/>
            </a:pP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machos tienen un apéndice caudal estrecho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diferencia de </a:t>
            </a:r>
            <a:r>
              <a:rPr lang="es-E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R. (B.) annulatus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carece de este. </a:t>
            </a:r>
            <a:endParaRPr lang="es-E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8D4DDDD-958F-4A86-B3AF-DD221AA9E39B}"/>
              </a:ext>
            </a:extLst>
          </p:cNvPr>
          <p:cNvSpPr txBox="1"/>
          <p:nvPr/>
        </p:nvSpPr>
        <p:spPr>
          <a:xfrm rot="16200000">
            <a:off x="-171063" y="2275939"/>
            <a:ext cx="839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Hembra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E5AEE36-3F64-482A-9256-B70EFF63223D}"/>
              </a:ext>
            </a:extLst>
          </p:cNvPr>
          <p:cNvSpPr txBox="1"/>
          <p:nvPr/>
        </p:nvSpPr>
        <p:spPr>
          <a:xfrm rot="16200000">
            <a:off x="-157458" y="3133552"/>
            <a:ext cx="839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Macho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162953F-B585-4F23-B245-BCE5A3682E48}"/>
              </a:ext>
            </a:extLst>
          </p:cNvPr>
          <p:cNvSpPr txBox="1"/>
          <p:nvPr/>
        </p:nvSpPr>
        <p:spPr>
          <a:xfrm>
            <a:off x="536694" y="6375375"/>
            <a:ext cx="81621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(Quiroz, 1990;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Walker et al., 2003) </a:t>
            </a:r>
            <a:endParaRPr lang="es-ES" sz="9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7082DA4-1EF1-4659-8606-201E495C1ACB}"/>
              </a:ext>
            </a:extLst>
          </p:cNvPr>
          <p:cNvSpPr txBox="1"/>
          <p:nvPr/>
        </p:nvSpPr>
        <p:spPr>
          <a:xfrm>
            <a:off x="486380" y="1617043"/>
            <a:ext cx="2201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Fig 1.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Vista dorsal y ventral de garrapatas Rhipicephalus microplus adultas</a:t>
            </a:r>
            <a:endParaRPr lang="es-ES" sz="9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C9870D0-71AA-4FFD-8F9A-9A855580FF8D}"/>
              </a:ext>
            </a:extLst>
          </p:cNvPr>
          <p:cNvSpPr txBox="1"/>
          <p:nvPr/>
        </p:nvSpPr>
        <p:spPr>
          <a:xfrm>
            <a:off x="8870354" y="5557701"/>
            <a:ext cx="21176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(Quiroz, 1990;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Walker et al., 2003) </a:t>
            </a:r>
            <a:endParaRPr lang="es-ES" sz="90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BD38E81-20FF-4120-901E-4220914B5247}"/>
              </a:ext>
            </a:extLst>
          </p:cNvPr>
          <p:cNvSpPr txBox="1"/>
          <p:nvPr/>
        </p:nvSpPr>
        <p:spPr>
          <a:xfrm>
            <a:off x="3189428" y="1927935"/>
            <a:ext cx="42342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Fig 2.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Características morfológicas de garrapatas </a:t>
            </a:r>
            <a:r>
              <a:rPr lang="es-E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Rhipicephalus (Boophilus) microplus</a:t>
            </a:r>
            <a:endParaRPr lang="es-ES" sz="900" i="1" dirty="0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DD011F09-D0B8-4A40-B338-67904CB01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7681" r="29703" b="6933"/>
          <a:stretch/>
        </p:blipFill>
        <p:spPr bwMode="auto">
          <a:xfrm>
            <a:off x="671277" y="4374802"/>
            <a:ext cx="1753672" cy="1810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408F0744-DB52-4557-AB72-15D27C74C50F}"/>
              </a:ext>
            </a:extLst>
          </p:cNvPr>
          <p:cNvSpPr txBox="1"/>
          <p:nvPr/>
        </p:nvSpPr>
        <p:spPr>
          <a:xfrm>
            <a:off x="416275" y="4060742"/>
            <a:ext cx="245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Fig 3.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Tamaño de garrapata </a:t>
            </a:r>
            <a:r>
              <a:rPr lang="es-E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Rhipicephalus (Boophilus) microplus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adulta no alimentada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774596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8" grpId="0"/>
      <p:bldP spid="40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RESULTADOS Y DISCUSIÓN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90D544-B5A9-43E5-BCC7-349874889E06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7FE1A16-55BE-4A78-A0E2-536B52821D7F}"/>
              </a:ext>
            </a:extLst>
          </p:cNvPr>
          <p:cNvSpPr txBox="1"/>
          <p:nvPr/>
        </p:nvSpPr>
        <p:spPr>
          <a:xfrm>
            <a:off x="-225890" y="644197"/>
            <a:ext cx="708548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IDENTIFICACIÓN MOLECULAR DE GARRAPATAS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0A3B5D4-C9A0-46F4-A539-3F2907DD56B8}"/>
              </a:ext>
            </a:extLst>
          </p:cNvPr>
          <p:cNvSpPr txBox="1"/>
          <p:nvPr/>
        </p:nvSpPr>
        <p:spPr>
          <a:xfrm>
            <a:off x="5027789" y="1132513"/>
            <a:ext cx="318526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Rhipicephalus (Boophilus) microplus</a:t>
            </a:r>
            <a:endParaRPr lang="es-ES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AC3AD9-1C38-409E-AB3E-D30FB97F6C75}"/>
              </a:ext>
            </a:extLst>
          </p:cNvPr>
          <p:cNvSpPr txBox="1"/>
          <p:nvPr/>
        </p:nvSpPr>
        <p:spPr>
          <a:xfrm>
            <a:off x="2796217" y="1143148"/>
            <a:ext cx="2201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Única especie identificada: 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162953F-B585-4F23-B245-BCE5A3682E48}"/>
              </a:ext>
            </a:extLst>
          </p:cNvPr>
          <p:cNvSpPr txBox="1"/>
          <p:nvPr/>
        </p:nvSpPr>
        <p:spPr>
          <a:xfrm>
            <a:off x="536694" y="6361087"/>
            <a:ext cx="81621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Venzal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al., 2003; Coetzer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Tustin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2004;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Lemperaur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2010;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Abdel-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Latif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Osman, 2017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endParaRPr lang="es-ES" sz="9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658B8CC-17C8-4991-84E9-F14DF0178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12928" r="39120" b="5638"/>
          <a:stretch/>
        </p:blipFill>
        <p:spPr bwMode="auto">
          <a:xfrm>
            <a:off x="2756746" y="1847763"/>
            <a:ext cx="2125108" cy="3346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9BF9308B-3500-47E8-A861-30B9B43C2F8B}"/>
              </a:ext>
            </a:extLst>
          </p:cNvPr>
          <p:cNvSpPr txBox="1"/>
          <p:nvPr/>
        </p:nvSpPr>
        <p:spPr>
          <a:xfrm>
            <a:off x="3102213" y="1499857"/>
            <a:ext cx="208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>
                <a:latin typeface="Calibri" panose="020F0502020204030204" pitchFamily="34" charset="0"/>
                <a:cs typeface="Calibri" panose="020F0502020204030204" pitchFamily="34" charset="0"/>
              </a:rPr>
              <a:t>Fig 4. 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Amplificación del gen ITS2 del género Rhipicephalus.</a:t>
            </a:r>
            <a:endParaRPr lang="es-E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5075912-3C31-4A63-95B0-8DFC69E7A480}"/>
              </a:ext>
            </a:extLst>
          </p:cNvPr>
          <p:cNvSpPr txBox="1"/>
          <p:nvPr/>
        </p:nvSpPr>
        <p:spPr>
          <a:xfrm>
            <a:off x="5655611" y="5422008"/>
            <a:ext cx="288591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fue posible determinar la presencia o ausencia de</a:t>
            </a:r>
            <a:r>
              <a:rPr lang="es-E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Babesia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garrapatas.</a:t>
            </a:r>
            <a:endParaRPr lang="es-ES" sz="1200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E544A56-AEE4-49CA-84B5-4B8DB3EE29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891537"/>
              </p:ext>
            </p:extLst>
          </p:nvPr>
        </p:nvGraphicFramePr>
        <p:xfrm>
          <a:off x="4728591" y="1729665"/>
          <a:ext cx="4713782" cy="3398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id="{F3F80F82-F746-483C-B350-3C13AB1A7960}"/>
              </a:ext>
            </a:extLst>
          </p:cNvPr>
          <p:cNvSpPr txBox="1"/>
          <p:nvPr/>
        </p:nvSpPr>
        <p:spPr>
          <a:xfrm>
            <a:off x="6397409" y="5111069"/>
            <a:ext cx="15901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(Abdel-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Latif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Osman, 2017)</a:t>
            </a:r>
            <a:endParaRPr lang="es-ES" sz="9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E3C11D6-D123-4132-8BAA-2A7C11B694A1}"/>
              </a:ext>
            </a:extLst>
          </p:cNvPr>
          <p:cNvSpPr txBox="1"/>
          <p:nvPr/>
        </p:nvSpPr>
        <p:spPr>
          <a:xfrm>
            <a:off x="2756746" y="5212156"/>
            <a:ext cx="246238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R. (Boophilus) microplus 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la longitud fue de 829 pb.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2E9A1E3-3119-4509-B5C9-10C29DF4DB1F}"/>
              </a:ext>
            </a:extLst>
          </p:cNvPr>
          <p:cNvSpPr txBox="1"/>
          <p:nvPr/>
        </p:nvSpPr>
        <p:spPr>
          <a:xfrm>
            <a:off x="3230872" y="5714852"/>
            <a:ext cx="16058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Lemperaur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al., 2010).</a:t>
            </a:r>
            <a:endParaRPr lang="es-ES" sz="900" dirty="0"/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1D141DB4-DAE3-4EBC-9ED7-DB43DBB040E7}"/>
              </a:ext>
            </a:extLst>
          </p:cNvPr>
          <p:cNvCxnSpPr>
            <a:cxnSpLocks/>
          </p:cNvCxnSpPr>
          <p:nvPr/>
        </p:nvCxnSpPr>
        <p:spPr>
          <a:xfrm>
            <a:off x="4881854" y="4514901"/>
            <a:ext cx="15155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95FD3863-2CEE-4CD9-A6F7-CE86D766C424}"/>
              </a:ext>
            </a:extLst>
          </p:cNvPr>
          <p:cNvCxnSpPr>
            <a:cxnSpLocks/>
          </p:cNvCxnSpPr>
          <p:nvPr/>
        </p:nvCxnSpPr>
        <p:spPr>
          <a:xfrm>
            <a:off x="3788773" y="3119123"/>
            <a:ext cx="0" cy="19058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7B2ED1D-CE9C-4C42-8795-6F479368713F}"/>
              </a:ext>
            </a:extLst>
          </p:cNvPr>
          <p:cNvSpPr txBox="1"/>
          <p:nvPr/>
        </p:nvSpPr>
        <p:spPr>
          <a:xfrm>
            <a:off x="5046183" y="1134714"/>
            <a:ext cx="318526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Rhipicephalus (Boophilus) microplus</a:t>
            </a:r>
            <a:endParaRPr lang="es-ES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6153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4134335" y="1672895"/>
            <a:ext cx="0" cy="5191044"/>
          </a:xfrm>
          <a:prstGeom prst="line">
            <a:avLst/>
          </a:prstGeom>
          <a:ln w="381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057814" y="1665940"/>
            <a:ext cx="153043" cy="1530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057814" y="2461917"/>
            <a:ext cx="153043" cy="1530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57814" y="3257896"/>
            <a:ext cx="153043" cy="1530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57814" y="4053873"/>
            <a:ext cx="153043" cy="1530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57814" y="4849852"/>
            <a:ext cx="153043" cy="1530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1"/>
          <p:cNvSpPr txBox="1">
            <a:spLocks/>
          </p:cNvSpPr>
          <p:nvPr/>
        </p:nvSpPr>
        <p:spPr>
          <a:xfrm>
            <a:off x="4311774" y="1483928"/>
            <a:ext cx="4057961" cy="5170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10" name="Title 11"/>
          <p:cNvSpPr txBox="1">
            <a:spLocks/>
          </p:cNvSpPr>
          <p:nvPr/>
        </p:nvSpPr>
        <p:spPr>
          <a:xfrm>
            <a:off x="4311774" y="2279906"/>
            <a:ext cx="4057961" cy="5170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OBJETIVOS</a:t>
            </a:r>
          </a:p>
        </p:txBody>
      </p:sp>
      <p:sp>
        <p:nvSpPr>
          <p:cNvPr id="11" name="Title 11"/>
          <p:cNvSpPr txBox="1">
            <a:spLocks/>
          </p:cNvSpPr>
          <p:nvPr/>
        </p:nvSpPr>
        <p:spPr>
          <a:xfrm>
            <a:off x="4311774" y="3075884"/>
            <a:ext cx="4057961" cy="51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12" name="Title 11"/>
          <p:cNvSpPr txBox="1">
            <a:spLocks/>
          </p:cNvSpPr>
          <p:nvPr/>
        </p:nvSpPr>
        <p:spPr>
          <a:xfrm>
            <a:off x="4311774" y="3871862"/>
            <a:ext cx="4057961" cy="5170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13" name="Title 11"/>
          <p:cNvSpPr txBox="1">
            <a:spLocks/>
          </p:cNvSpPr>
          <p:nvPr/>
        </p:nvSpPr>
        <p:spPr>
          <a:xfrm>
            <a:off x="4311774" y="4667840"/>
            <a:ext cx="4057961" cy="5170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78C4CA0A-6C10-482A-8755-00534BA8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CONTENIDO</a:t>
            </a:r>
            <a:endParaRPr lang="es-ES" dirty="0"/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D52E826D-E7BA-40DE-AEAE-833EB9606564}"/>
              </a:ext>
            </a:extLst>
          </p:cNvPr>
          <p:cNvSpPr/>
          <p:nvPr/>
        </p:nvSpPr>
        <p:spPr>
          <a:xfrm>
            <a:off x="4057814" y="5645830"/>
            <a:ext cx="153043" cy="15304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le 11">
            <a:extLst>
              <a:ext uri="{FF2B5EF4-FFF2-40B4-BE49-F238E27FC236}">
                <a16:creationId xmlns:a16="http://schemas.microsoft.com/office/drawing/2014/main" id="{329CA91A-0414-45FE-83BB-756F421E186B}"/>
              </a:ext>
            </a:extLst>
          </p:cNvPr>
          <p:cNvSpPr txBox="1">
            <a:spLocks/>
          </p:cNvSpPr>
          <p:nvPr/>
        </p:nvSpPr>
        <p:spPr>
          <a:xfrm>
            <a:off x="4311774" y="5463818"/>
            <a:ext cx="4057961" cy="517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91440" rIns="91440" bIns="9144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RECOMENDACIONES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8916DE8-F103-44B4-9496-C376AFE3C3A0}"/>
              </a:ext>
            </a:extLst>
          </p:cNvPr>
          <p:cNvSpPr txBox="1"/>
          <p:nvPr/>
        </p:nvSpPr>
        <p:spPr>
          <a:xfrm>
            <a:off x="11739567" y="5991756"/>
            <a:ext cx="311304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8616595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RESULTADOS Y DISCUSIÓN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90D544-B5A9-43E5-BCC7-349874889E06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7FE1A16-55BE-4A78-A0E2-536B52821D7F}"/>
              </a:ext>
            </a:extLst>
          </p:cNvPr>
          <p:cNvSpPr txBox="1"/>
          <p:nvPr/>
        </p:nvSpPr>
        <p:spPr>
          <a:xfrm>
            <a:off x="-225890" y="644197"/>
            <a:ext cx="708548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IDENTIFICACIÓN MORFOLÓGICA Y MOLECULAR DE GARRAPATAS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162953F-B585-4F23-B245-BCE5A3682E48}"/>
              </a:ext>
            </a:extLst>
          </p:cNvPr>
          <p:cNvSpPr txBox="1"/>
          <p:nvPr/>
        </p:nvSpPr>
        <p:spPr>
          <a:xfrm>
            <a:off x="536694" y="6375375"/>
            <a:ext cx="81621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(Quiroz, 1990;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Walker et al., 2003; </a:t>
            </a:r>
            <a:r>
              <a:rPr lang="es-ES" sz="900" dirty="0" err="1">
                <a:latin typeface="Calibri" panose="020F0502020204030204" pitchFamily="34" charset="0"/>
                <a:ea typeface="Calibri" panose="020F0502020204030204" pitchFamily="34" charset="0"/>
              </a:rPr>
              <a:t>Venzal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 et al., 2003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Lemperaur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2010; Vecino et al., 2010;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Abdel-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Latif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Osman, 2017;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Maya-Delgado et al., 2020) </a:t>
            </a:r>
            <a:endParaRPr lang="es-ES" sz="900" dirty="0"/>
          </a:p>
        </p:txBody>
      </p:sp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E46479D4-FAB9-4334-94DB-821BDFA6A0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3565481"/>
              </p:ext>
            </p:extLst>
          </p:nvPr>
        </p:nvGraphicFramePr>
        <p:xfrm>
          <a:off x="6006323" y="1997020"/>
          <a:ext cx="2800403" cy="326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0EE9691E-2C84-4140-A4F3-DD803DEB51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31756"/>
              </p:ext>
            </p:extLst>
          </p:nvPr>
        </p:nvGraphicFramePr>
        <p:xfrm>
          <a:off x="7920651" y="1373034"/>
          <a:ext cx="5018574" cy="4047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9" name="CuadroTexto 28">
            <a:extLst>
              <a:ext uri="{FF2B5EF4-FFF2-40B4-BE49-F238E27FC236}">
                <a16:creationId xmlns:a16="http://schemas.microsoft.com/office/drawing/2014/main" id="{7E8E3FFD-5D0C-48BF-8B44-B5BC55F1C937}"/>
              </a:ext>
            </a:extLst>
          </p:cNvPr>
          <p:cNvSpPr txBox="1"/>
          <p:nvPr/>
        </p:nvSpPr>
        <p:spPr>
          <a:xfrm>
            <a:off x="7042" y="2294987"/>
            <a:ext cx="61408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s-ES" sz="14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 </a:t>
            </a:r>
            <a:r>
              <a:rPr lang="es-ES" sz="1400" b="1"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s-ES" sz="14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especie con importancia económica para la industria ganadera</a:t>
            </a:r>
            <a:endParaRPr lang="es-ES" sz="1400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04E0691-D585-4739-AB1B-F192E352E551}"/>
              </a:ext>
            </a:extLst>
          </p:cNvPr>
          <p:cNvSpPr txBox="1"/>
          <p:nvPr/>
        </p:nvSpPr>
        <p:spPr>
          <a:xfrm>
            <a:off x="9930209" y="5506269"/>
            <a:ext cx="16007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(Maya-Delgado et al., 2020)</a:t>
            </a:r>
            <a:endParaRPr lang="es-ES" sz="900" dirty="0"/>
          </a:p>
        </p:txBody>
      </p:sp>
      <p:pic>
        <p:nvPicPr>
          <p:cNvPr id="2050" name="Picture 2" descr="Juegos de Geografía | Juego de Mapa político de Colombia | Cerebriti">
            <a:extLst>
              <a:ext uri="{FF2B5EF4-FFF2-40B4-BE49-F238E27FC236}">
                <a16:creationId xmlns:a16="http://schemas.microsoft.com/office/drawing/2014/main" id="{15F37C26-6AF1-4F72-B5CA-A8634F9E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73" y="1396231"/>
            <a:ext cx="657354" cy="65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Bandera de ecuador mapa en blanco, donaciones de desastres., azul, silueta,  Reino libre png | PNGWing">
            <a:extLst>
              <a:ext uri="{FF2B5EF4-FFF2-40B4-BE49-F238E27FC236}">
                <a16:creationId xmlns:a16="http://schemas.microsoft.com/office/drawing/2014/main" id="{E2FBE519-7305-4813-97EB-B0873F53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36" y="1461296"/>
            <a:ext cx="550854" cy="5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6B68170-1B6A-4EB0-A8D2-11F14CC3FE0C}"/>
              </a:ext>
            </a:extLst>
          </p:cNvPr>
          <p:cNvSpPr txBox="1"/>
          <p:nvPr/>
        </p:nvSpPr>
        <p:spPr>
          <a:xfrm>
            <a:off x="2464797" y="3695158"/>
            <a:ext cx="1547615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Distribución:</a:t>
            </a:r>
          </a:p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Centroamérica </a:t>
            </a:r>
          </a:p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Venezuela </a:t>
            </a:r>
          </a:p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Colombia </a:t>
            </a:r>
          </a:p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Brasil </a:t>
            </a:r>
          </a:p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Argentina 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C90CD4D-E5CD-4EE7-A412-DF00144C457F}"/>
              </a:ext>
            </a:extLst>
          </p:cNvPr>
          <p:cNvSpPr txBox="1"/>
          <p:nvPr/>
        </p:nvSpPr>
        <p:spPr>
          <a:xfrm>
            <a:off x="2507719" y="5101512"/>
            <a:ext cx="1461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900" dirty="0">
                <a:latin typeface="Calibri" panose="020F0502020204030204" pitchFamily="34" charset="0"/>
              </a:rPr>
              <a:t>(Estrada-Peña et al., 2006)</a:t>
            </a:r>
            <a:endParaRPr lang="es-ES" sz="9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1B181DE-1E74-45F1-8A6E-F6E4812B41E3}"/>
              </a:ext>
            </a:extLst>
          </p:cNvPr>
          <p:cNvSpPr txBox="1"/>
          <p:nvPr/>
        </p:nvSpPr>
        <p:spPr>
          <a:xfrm>
            <a:off x="1425674" y="1737220"/>
            <a:ext cx="318526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Rhipicephalus (Boophilus) microplus</a:t>
            </a:r>
            <a:endParaRPr lang="es-ES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E0B865B-E2CF-41C7-8978-CDF1CC47473D}"/>
              </a:ext>
            </a:extLst>
          </p:cNvPr>
          <p:cNvSpPr txBox="1"/>
          <p:nvPr/>
        </p:nvSpPr>
        <p:spPr>
          <a:xfrm>
            <a:off x="1136240" y="2764982"/>
            <a:ext cx="376413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</a:rPr>
              <a:t>Di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stribución geográfica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Capacidad de transmitir babesiosis  </a:t>
            </a:r>
            <a:endParaRPr lang="es-ES" sz="14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FF442F3-0FFA-462F-8F6A-D997DC8D0EF5}"/>
              </a:ext>
            </a:extLst>
          </p:cNvPr>
          <p:cNvSpPr txBox="1"/>
          <p:nvPr/>
        </p:nvSpPr>
        <p:spPr>
          <a:xfrm>
            <a:off x="2649593" y="3272122"/>
            <a:ext cx="11485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Venzal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al., 2003)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1959008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Graphic spid="27" grpId="0">
        <p:bldAsOne/>
      </p:bldGraphic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76" y="33455"/>
            <a:ext cx="11582402" cy="1325566"/>
          </a:xfrm>
        </p:spPr>
        <p:txBody>
          <a:bodyPr/>
          <a:lstStyle/>
          <a:p>
            <a:r>
              <a:rPr lang="es-MX" dirty="0"/>
              <a:t>RESULTADOS Y DISCUSIÓN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4E984A-FD32-40B1-A979-DC0B63AA65AA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A3A961E-8E98-4893-8BB2-8B20376BD6F7}"/>
              </a:ext>
            </a:extLst>
          </p:cNvPr>
          <p:cNvSpPr txBox="1"/>
          <p:nvPr/>
        </p:nvSpPr>
        <p:spPr>
          <a:xfrm>
            <a:off x="-225890" y="644197"/>
            <a:ext cx="708548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IDENTIFICACIÓN MOLECULAR DE </a:t>
            </a:r>
            <a:r>
              <a:rPr lang="es-ES" sz="1400" b="1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BABESIA </a:t>
            </a: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(GÉNERO Y ESPECIE)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627B7C4-4F97-4429-B30C-E78013E45922}"/>
              </a:ext>
            </a:extLst>
          </p:cNvPr>
          <p:cNvSpPr txBox="1"/>
          <p:nvPr/>
        </p:nvSpPr>
        <p:spPr>
          <a:xfrm>
            <a:off x="1236832" y="6493935"/>
            <a:ext cx="73898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(Suarez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Noh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2011;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Amorim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 al., 2014;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Ganzinelli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 al., 2020;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Jaimes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-Dueñez et al., 2018).</a:t>
            </a:r>
            <a:endParaRPr lang="es-ES" sz="900" dirty="0"/>
          </a:p>
        </p:txBody>
      </p:sp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id="{B0EAB633-2CF7-4662-BD56-5A4510E97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209611"/>
              </p:ext>
            </p:extLst>
          </p:nvPr>
        </p:nvGraphicFramePr>
        <p:xfrm>
          <a:off x="208963" y="861677"/>
          <a:ext cx="5672278" cy="3230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Diagrama 28">
            <a:extLst>
              <a:ext uri="{FF2B5EF4-FFF2-40B4-BE49-F238E27FC236}">
                <a16:creationId xmlns:a16="http://schemas.microsoft.com/office/drawing/2014/main" id="{BB53CB25-D276-4827-871E-F2A64CF7F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7968828"/>
              </p:ext>
            </p:extLst>
          </p:nvPr>
        </p:nvGraphicFramePr>
        <p:xfrm>
          <a:off x="1106948" y="4289270"/>
          <a:ext cx="5297909" cy="1571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CuadroTexto 29">
            <a:extLst>
              <a:ext uri="{FF2B5EF4-FFF2-40B4-BE49-F238E27FC236}">
                <a16:creationId xmlns:a16="http://schemas.microsoft.com/office/drawing/2014/main" id="{C34950BE-6843-4299-A301-32750E39954F}"/>
              </a:ext>
            </a:extLst>
          </p:cNvPr>
          <p:cNvSpPr txBox="1"/>
          <p:nvPr/>
        </p:nvSpPr>
        <p:spPr>
          <a:xfrm>
            <a:off x="1963993" y="5923531"/>
            <a:ext cx="35838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Amorim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 al., 2014;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Ganzinelli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 al., 2020;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Jaimes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-Dueñez et al., 2018).</a:t>
            </a:r>
            <a:endParaRPr lang="es-ES" sz="9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9E52EC9-C588-4EBD-84D6-BF8F9298C60C}"/>
              </a:ext>
            </a:extLst>
          </p:cNvPr>
          <p:cNvSpPr txBox="1"/>
          <p:nvPr/>
        </p:nvSpPr>
        <p:spPr>
          <a:xfrm>
            <a:off x="917440" y="1061081"/>
            <a:ext cx="6382752" cy="278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28600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 7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Representación de la presencia de</a:t>
            </a:r>
            <a:r>
              <a:rPr lang="es-E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Babesia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sector del volcán Ilaló.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72BABE9-A63F-42C8-9BA2-1607AAA7E78D}"/>
              </a:ext>
            </a:extLst>
          </p:cNvPr>
          <p:cNvSpPr txBox="1"/>
          <p:nvPr/>
        </p:nvSpPr>
        <p:spPr>
          <a:xfrm>
            <a:off x="5239873" y="1595888"/>
            <a:ext cx="1712254" cy="1169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bovis</a:t>
            </a:r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tiene mayor probabilidad de sobrevivir </a:t>
            </a:r>
            <a:r>
              <a:rPr lang="es-ES" sz="1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ante la presión inmunitaria del huésped.</a:t>
            </a:r>
            <a:endParaRPr lang="es-E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1F6B676-C153-46A9-8EFE-42F346226E80}"/>
              </a:ext>
            </a:extLst>
          </p:cNvPr>
          <p:cNvSpPr txBox="1"/>
          <p:nvPr/>
        </p:nvSpPr>
        <p:spPr>
          <a:xfrm>
            <a:off x="5547813" y="2874179"/>
            <a:ext cx="12873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(Suarez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Noh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2011) </a:t>
            </a:r>
            <a:endParaRPr lang="es-ES" sz="9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E67F63-238A-4E52-B19D-07C36BC5D8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16174" r="3612" b="26661"/>
          <a:stretch/>
        </p:blipFill>
        <p:spPr bwMode="auto">
          <a:xfrm>
            <a:off x="7893342" y="1136627"/>
            <a:ext cx="2966334" cy="1458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88470EB-4BFB-46FF-9D34-251536B94D60}"/>
              </a:ext>
            </a:extLst>
          </p:cNvPr>
          <p:cNvSpPr txBox="1"/>
          <p:nvPr/>
        </p:nvSpPr>
        <p:spPr>
          <a:xfrm>
            <a:off x="7998953" y="861677"/>
            <a:ext cx="29663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Fig 5.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Amplificación del gen 18S rRNA del género </a:t>
            </a:r>
            <a:r>
              <a:rPr lang="es-ES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Babesia</a:t>
            </a:r>
            <a:endParaRPr lang="es-ES" sz="900" i="1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5522E71-3708-4C86-B4F3-4FDD7B7576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972" b="1858"/>
          <a:stretch/>
        </p:blipFill>
        <p:spPr bwMode="auto">
          <a:xfrm>
            <a:off x="8341596" y="3298942"/>
            <a:ext cx="2281048" cy="2270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69F30293-5CF9-471C-8826-8AF7567DE087}"/>
              </a:ext>
            </a:extLst>
          </p:cNvPr>
          <p:cNvSpPr txBox="1"/>
          <p:nvPr/>
        </p:nvSpPr>
        <p:spPr>
          <a:xfrm>
            <a:off x="7766282" y="3020340"/>
            <a:ext cx="3220453" cy="278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28600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</a:pPr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 6.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Digestión RFLP con enzimas de restricción HpaII y AluI. </a:t>
            </a:r>
          </a:p>
        </p:txBody>
      </p:sp>
    </p:spTree>
    <p:extLst>
      <p:ext uri="{BB962C8B-B14F-4D97-AF65-F5344CB8AC3E}">
        <p14:creationId xmlns:p14="http://schemas.microsoft.com/office/powerpoint/2010/main" val="840009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RESULTADOS Y DISCUSIÓN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76CBFE-4E6F-4870-8549-19335ED556A3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EF5D90E-7220-4932-93F6-3E8931676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03436"/>
              </p:ext>
            </p:extLst>
          </p:nvPr>
        </p:nvGraphicFramePr>
        <p:xfrm>
          <a:off x="301434" y="1660015"/>
          <a:ext cx="5099243" cy="373456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022390">
                  <a:extLst>
                    <a:ext uri="{9D8B030D-6E8A-4147-A177-3AD203B41FA5}">
                      <a16:colId xmlns:a16="http://schemas.microsoft.com/office/drawing/2014/main" val="1569885895"/>
                    </a:ext>
                  </a:extLst>
                </a:gridCol>
                <a:gridCol w="1022390">
                  <a:extLst>
                    <a:ext uri="{9D8B030D-6E8A-4147-A177-3AD203B41FA5}">
                      <a16:colId xmlns:a16="http://schemas.microsoft.com/office/drawing/2014/main" val="4146604456"/>
                    </a:ext>
                  </a:extLst>
                </a:gridCol>
                <a:gridCol w="1024123">
                  <a:extLst>
                    <a:ext uri="{9D8B030D-6E8A-4147-A177-3AD203B41FA5}">
                      <a16:colId xmlns:a16="http://schemas.microsoft.com/office/drawing/2014/main" val="1722761290"/>
                    </a:ext>
                  </a:extLst>
                </a:gridCol>
                <a:gridCol w="1024123">
                  <a:extLst>
                    <a:ext uri="{9D8B030D-6E8A-4147-A177-3AD203B41FA5}">
                      <a16:colId xmlns:a16="http://schemas.microsoft.com/office/drawing/2014/main" val="1065717798"/>
                    </a:ext>
                  </a:extLst>
                </a:gridCol>
                <a:gridCol w="1006217">
                  <a:extLst>
                    <a:ext uri="{9D8B030D-6E8A-4147-A177-3AD203B41FA5}">
                      <a16:colId xmlns:a16="http://schemas.microsoft.com/office/drawing/2014/main" val="565165457"/>
                    </a:ext>
                  </a:extLst>
                </a:gridCol>
              </a:tblGrid>
              <a:tr h="23132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effectLst/>
                        </a:rPr>
                        <a:t>Variable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1">
                          <a:effectLst/>
                        </a:rPr>
                        <a:t>Total</a:t>
                      </a:r>
                      <a:endParaRPr lang="es-E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effectLst/>
                        </a:rPr>
                        <a:t>Positivos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351756"/>
                  </a:ext>
                </a:extLst>
              </a:tr>
              <a:tr h="23132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effectLst/>
                        </a:rPr>
                        <a:t>Número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effectLst/>
                        </a:rPr>
                        <a:t>%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effectLst/>
                        </a:rPr>
                        <a:t>Número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1" dirty="0">
                          <a:effectLst/>
                        </a:rPr>
                        <a:t>%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33076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Sexo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156344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0" dirty="0">
                          <a:effectLst/>
                        </a:rPr>
                        <a:t>Macho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4.9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940936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0" dirty="0">
                          <a:effectLst/>
                        </a:rPr>
                        <a:t>Hembra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136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95.1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27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18.88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563794"/>
                  </a:ext>
                </a:extLst>
              </a:tr>
              <a:tr h="4905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Rango de edad (meses)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521208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0" dirty="0">
                          <a:effectLst/>
                        </a:rPr>
                        <a:t>0-9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18.18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73840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0" dirty="0">
                          <a:effectLst/>
                        </a:rPr>
                        <a:t>10-18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18.88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2.10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52104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0" dirty="0">
                          <a:effectLst/>
                        </a:rPr>
                        <a:t>19-36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70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48.95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14.68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621269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0" dirty="0">
                          <a:effectLst/>
                        </a:rPr>
                        <a:t>&gt;36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13.99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2.10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3383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Raza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653445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0" dirty="0">
                          <a:effectLst/>
                        </a:rPr>
                        <a:t>Holstein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101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70.6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13.98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464596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0" dirty="0">
                          <a:effectLst/>
                        </a:rPr>
                        <a:t>Jersey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18.9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3.50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57737"/>
                  </a:ext>
                </a:extLst>
              </a:tr>
              <a:tr h="231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b="0" dirty="0">
                          <a:effectLst/>
                        </a:rPr>
                        <a:t>Brown Swiss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10.5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1.40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462438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88E5E8E-8034-4E77-B066-22C040091BA3}"/>
              </a:ext>
            </a:extLst>
          </p:cNvPr>
          <p:cNvSpPr txBox="1"/>
          <p:nvPr/>
        </p:nvSpPr>
        <p:spPr>
          <a:xfrm>
            <a:off x="229904" y="1308240"/>
            <a:ext cx="56147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Tabla 1.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Distribución de muestras según el sexo, rango de edad y raza.</a:t>
            </a:r>
            <a:endParaRPr lang="es-ES" sz="900" dirty="0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A12DD4-C5F3-4515-8275-55A52D20F568}"/>
              </a:ext>
            </a:extLst>
          </p:cNvPr>
          <p:cNvSpPr txBox="1"/>
          <p:nvPr/>
        </p:nvSpPr>
        <p:spPr>
          <a:xfrm>
            <a:off x="380951" y="689822"/>
            <a:ext cx="708548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sz="1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ISTRIBUCIÓN DE VARIABLES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55875FE9-CFDE-4F5C-9F0C-D19C52FBC7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015647"/>
              </p:ext>
            </p:extLst>
          </p:nvPr>
        </p:nvGraphicFramePr>
        <p:xfrm>
          <a:off x="7025282" y="1095429"/>
          <a:ext cx="3838081" cy="1722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83F91BB9-2DCB-4FB8-8116-5D40E08187E4}"/>
              </a:ext>
            </a:extLst>
          </p:cNvPr>
          <p:cNvSpPr txBox="1"/>
          <p:nvPr/>
        </p:nvSpPr>
        <p:spPr>
          <a:xfrm>
            <a:off x="7217882" y="726519"/>
            <a:ext cx="334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Dependencia ante la presencia de Babesia 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F512012-E296-40E2-BD76-CE46381900BD}"/>
              </a:ext>
            </a:extLst>
          </p:cNvPr>
          <p:cNvSpPr txBox="1"/>
          <p:nvPr/>
        </p:nvSpPr>
        <p:spPr>
          <a:xfrm>
            <a:off x="2675367" y="6457148"/>
            <a:ext cx="56147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(Goff et al., 2001; da Silva et al., 2013; 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Rockett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Bosted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, 2015; 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Jaimes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-Dueñez et al., 2018; Suarez et al., 2019)</a:t>
            </a:r>
            <a:endParaRPr lang="es-E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D1FEBFF-ED67-488C-B349-D76AED935918}"/>
              </a:ext>
            </a:extLst>
          </p:cNvPr>
          <p:cNvSpPr/>
          <p:nvPr/>
        </p:nvSpPr>
        <p:spPr>
          <a:xfrm>
            <a:off x="380951" y="3529013"/>
            <a:ext cx="4905424" cy="101190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10C8514-09E6-4F6B-A986-364AC9541F3B}"/>
              </a:ext>
            </a:extLst>
          </p:cNvPr>
          <p:cNvSpPr txBox="1"/>
          <p:nvPr/>
        </p:nvSpPr>
        <p:spPr>
          <a:xfrm>
            <a:off x="6853873" y="3184702"/>
            <a:ext cx="1847936" cy="16004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Mayoría de casos en adultos</a:t>
            </a:r>
          </a:p>
          <a:p>
            <a:pPr algn="ctr"/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</a:rPr>
              <a:t>Edad reproductiva, sufren cambios hormonales e inmunológicos </a:t>
            </a:r>
            <a:endParaRPr lang="es-ES" sz="14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07A7BD4-5465-47A6-896A-19B494FDFE06}"/>
              </a:ext>
            </a:extLst>
          </p:cNvPr>
          <p:cNvSpPr txBox="1"/>
          <p:nvPr/>
        </p:nvSpPr>
        <p:spPr>
          <a:xfrm>
            <a:off x="7161401" y="4822945"/>
            <a:ext cx="1232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da Silva et al., 2013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3337146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RESULTADOS Y DISCUSIÓN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76CBFE-4E6F-4870-8549-19335ED556A3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A12DD4-C5F3-4515-8275-55A52D20F568}"/>
              </a:ext>
            </a:extLst>
          </p:cNvPr>
          <p:cNvSpPr txBox="1"/>
          <p:nvPr/>
        </p:nvSpPr>
        <p:spPr>
          <a:xfrm>
            <a:off x="-225890" y="730954"/>
            <a:ext cx="708548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sz="1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ISTRIBUCIÓN DE VARIABLES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170C17F-0A59-4E1C-9485-09FCF64F8B08}"/>
              </a:ext>
            </a:extLst>
          </p:cNvPr>
          <p:cNvSpPr txBox="1"/>
          <p:nvPr/>
        </p:nvSpPr>
        <p:spPr>
          <a:xfrm>
            <a:off x="914050" y="1536034"/>
            <a:ext cx="417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Diferencia significativa ante la presencia de </a:t>
            </a:r>
            <a:r>
              <a:rPr lang="es-MX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Babesia</a:t>
            </a:r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C156B06B-BCDE-49DB-8BBE-AC5038FCA02E}"/>
              </a:ext>
            </a:extLst>
          </p:cNvPr>
          <p:cNvSpPr/>
          <p:nvPr/>
        </p:nvSpPr>
        <p:spPr>
          <a:xfrm>
            <a:off x="684820" y="2227002"/>
            <a:ext cx="2538663" cy="18442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es-E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 existe diferencia significativa</a:t>
            </a:r>
          </a:p>
          <a:p>
            <a:pPr algn="ctr"/>
            <a:r>
              <a:rPr lang="es-E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s-E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emperatura (</a:t>
            </a:r>
            <a:r>
              <a:rPr lang="es-ES" sz="11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valor p=</a:t>
            </a:r>
            <a:r>
              <a:rPr lang="es-ES" sz="11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0.182)</a:t>
            </a:r>
            <a:endParaRPr lang="es-ES" sz="1100" i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E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PT (</a:t>
            </a:r>
            <a:r>
              <a:rPr lang="es-ES" sz="11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valor p=0.159</a:t>
            </a:r>
            <a:r>
              <a:rPr lang="es-E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</a:p>
          <a:p>
            <a:pPr algn="ctr"/>
            <a:r>
              <a:rPr lang="es-E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PCV (</a:t>
            </a:r>
            <a:r>
              <a:rPr lang="es-ES" sz="11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valor p=</a:t>
            </a:r>
            <a:r>
              <a:rPr lang="es-ES" sz="11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0.158</a:t>
            </a:r>
            <a:r>
              <a:rPr lang="es-E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099F643-2BF0-42D3-A4ED-5A363F62B4D4}"/>
              </a:ext>
            </a:extLst>
          </p:cNvPr>
          <p:cNvSpPr txBox="1"/>
          <p:nvPr/>
        </p:nvSpPr>
        <p:spPr>
          <a:xfrm>
            <a:off x="6867495" y="2227002"/>
            <a:ext cx="2697085" cy="73866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presencia de </a:t>
            </a:r>
            <a:r>
              <a:rPr lang="es-E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bigemina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como de </a:t>
            </a:r>
            <a:r>
              <a:rPr lang="es-E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bovis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fue en animales con valores normales de PCV (&lt;24%).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4189A59-8A7D-4802-BD60-3E1F9843B6D9}"/>
              </a:ext>
            </a:extLst>
          </p:cNvPr>
          <p:cNvSpPr txBox="1"/>
          <p:nvPr/>
        </p:nvSpPr>
        <p:spPr>
          <a:xfrm>
            <a:off x="6867495" y="2965666"/>
            <a:ext cx="27962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Rockett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Bosted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, 2015; 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Jaimes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-Dueñez et al., 2018)</a:t>
            </a:r>
            <a:endParaRPr lang="es-E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F512012-E296-40E2-BD76-CE46381900BD}"/>
              </a:ext>
            </a:extLst>
          </p:cNvPr>
          <p:cNvSpPr txBox="1"/>
          <p:nvPr/>
        </p:nvSpPr>
        <p:spPr>
          <a:xfrm>
            <a:off x="3808949" y="6444596"/>
            <a:ext cx="36535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Rockett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Bosted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, 2015; 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Jaimes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-Dueñez et al., 2018; Suarez et al., 2019)</a:t>
            </a:r>
            <a:endParaRPr lang="es-E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61489F-1778-48A3-89C8-E6392C87C75F}"/>
              </a:ext>
            </a:extLst>
          </p:cNvPr>
          <p:cNvSpPr txBox="1"/>
          <p:nvPr/>
        </p:nvSpPr>
        <p:spPr>
          <a:xfrm>
            <a:off x="3622706" y="2442445"/>
            <a:ext cx="2697085" cy="3077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HEMATOCRITO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6F72DEB-EF3F-40E7-9514-B8734E2A21B7}"/>
              </a:ext>
            </a:extLst>
          </p:cNvPr>
          <p:cNvSpPr txBox="1"/>
          <p:nvPr/>
        </p:nvSpPr>
        <p:spPr>
          <a:xfrm>
            <a:off x="6867495" y="3585014"/>
            <a:ext cx="2697085" cy="7386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Los estados fisiológicos y patológicos pueden dar como resultado una variación en PT .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309D7CF-0DDD-410A-9781-FEB57F2960C5}"/>
              </a:ext>
            </a:extLst>
          </p:cNvPr>
          <p:cNvSpPr txBox="1"/>
          <p:nvPr/>
        </p:nvSpPr>
        <p:spPr>
          <a:xfrm>
            <a:off x="7566734" y="4383931"/>
            <a:ext cx="12986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(Bertoni et al., 2008)</a:t>
            </a:r>
            <a:endParaRPr lang="es-E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66CF82E-6737-473F-8C86-DA9F40F6A03B}"/>
              </a:ext>
            </a:extLst>
          </p:cNvPr>
          <p:cNvSpPr txBox="1"/>
          <p:nvPr/>
        </p:nvSpPr>
        <p:spPr>
          <a:xfrm>
            <a:off x="3622706" y="3800457"/>
            <a:ext cx="2697085" cy="3077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0BB8605-561C-479D-B895-5A1D83A939D4}"/>
              </a:ext>
            </a:extLst>
          </p:cNvPr>
          <p:cNvSpPr txBox="1"/>
          <p:nvPr/>
        </p:nvSpPr>
        <p:spPr>
          <a:xfrm>
            <a:off x="9663785" y="3566198"/>
            <a:ext cx="2294751" cy="116955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Factores para interpretar adecuadamente las concentraciones 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de PT: factores ambientales, raza y condiciones individuales.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0B7C159-44C9-4D52-8D1D-B1F82A82F1CB}"/>
              </a:ext>
            </a:extLst>
          </p:cNvPr>
          <p:cNvSpPr txBox="1"/>
          <p:nvPr/>
        </p:nvSpPr>
        <p:spPr>
          <a:xfrm>
            <a:off x="7566734" y="4383476"/>
            <a:ext cx="1298605" cy="2308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(Bertoni et al., 2008)</a:t>
            </a:r>
            <a:endParaRPr lang="es-E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289FE39-CBFB-444F-A8B7-2A13AE97BDD0}"/>
              </a:ext>
            </a:extLst>
          </p:cNvPr>
          <p:cNvSpPr txBox="1"/>
          <p:nvPr/>
        </p:nvSpPr>
        <p:spPr>
          <a:xfrm>
            <a:off x="3622706" y="3800002"/>
            <a:ext cx="2697085" cy="30777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93625FD-39EE-43E1-8056-F6A5CAC06BD2}"/>
              </a:ext>
            </a:extLst>
          </p:cNvPr>
          <p:cNvSpPr txBox="1"/>
          <p:nvPr/>
        </p:nvSpPr>
        <p:spPr>
          <a:xfrm>
            <a:off x="10023362" y="4754925"/>
            <a:ext cx="1298605" cy="2308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Bobbo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 et al., 2017)</a:t>
            </a:r>
            <a:endParaRPr lang="es-E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3740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C9AF4F27-B07D-4C51-9293-434BA0B0E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51431"/>
            <a:ext cx="11582402" cy="1325566"/>
          </a:xfrm>
        </p:spPr>
        <p:txBody>
          <a:bodyPr/>
          <a:lstStyle/>
          <a:p>
            <a:r>
              <a:rPr lang="es-MX" dirty="0"/>
              <a:t>RESULTADOS Y DISCUSIÓN</a:t>
            </a:r>
            <a:endParaRPr lang="es-ES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9363915-3A8C-4858-B135-321586AD4F17}"/>
              </a:ext>
            </a:extLst>
          </p:cNvPr>
          <p:cNvSpPr txBox="1"/>
          <p:nvPr/>
        </p:nvSpPr>
        <p:spPr>
          <a:xfrm>
            <a:off x="-225890" y="644197"/>
            <a:ext cx="708548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IDENTIFICACIÓN DE </a:t>
            </a:r>
            <a:r>
              <a:rPr lang="es-ES" sz="1400" b="1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BABESIA</a:t>
            </a: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EN LA ZONA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2B53F85-E511-4EC4-A4BF-5BBFB2044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228675"/>
              </p:ext>
            </p:extLst>
          </p:nvPr>
        </p:nvGraphicFramePr>
        <p:xfrm>
          <a:off x="5861655" y="170507"/>
          <a:ext cx="4461440" cy="410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31C2384-679F-4E25-A122-8A5F523D8207}"/>
              </a:ext>
            </a:extLst>
          </p:cNvPr>
          <p:cNvSpPr txBox="1"/>
          <p:nvPr/>
        </p:nvSpPr>
        <p:spPr>
          <a:xfrm>
            <a:off x="9010869" y="2958317"/>
            <a:ext cx="22635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(Norval et al., 1983)</a:t>
            </a:r>
            <a:endParaRPr lang="es-ES" sz="9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105065-A7DA-40FA-BA32-8E72D6A56640}"/>
              </a:ext>
            </a:extLst>
          </p:cNvPr>
          <p:cNvSpPr txBox="1"/>
          <p:nvPr/>
        </p:nvSpPr>
        <p:spPr>
          <a:xfrm>
            <a:off x="1195969" y="6470949"/>
            <a:ext cx="74622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(Norval et al., 1983;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Jongejan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Uilenberg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2004;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Benavides et al., 2016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s-ES" sz="900" dirty="0"/>
          </a:p>
        </p:txBody>
      </p:sp>
      <p:pic>
        <p:nvPicPr>
          <p:cNvPr id="9" name="Picture 8" descr="Quinta &amp;quot;EL ILALÓ&amp;quot;, Volcán de Leyenda / Camping - Cabañas en renta en Quito,  Pichincha, Ecuador">
            <a:extLst>
              <a:ext uri="{FF2B5EF4-FFF2-40B4-BE49-F238E27FC236}">
                <a16:creationId xmlns:a16="http://schemas.microsoft.com/office/drawing/2014/main" id="{3DF94C97-5778-4AA3-B6F5-4FEFE526A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11" r="740"/>
          <a:stretch/>
        </p:blipFill>
        <p:spPr bwMode="auto">
          <a:xfrm>
            <a:off x="609596" y="1153752"/>
            <a:ext cx="4443876" cy="2538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61A702F-8B4C-4B51-BC99-2B8C8B448AD7}"/>
              </a:ext>
            </a:extLst>
          </p:cNvPr>
          <p:cNvSpPr txBox="1"/>
          <p:nvPr/>
        </p:nvSpPr>
        <p:spPr>
          <a:xfrm>
            <a:off x="1157026" y="2259262"/>
            <a:ext cx="1474881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2 469 m.s.n.m. </a:t>
            </a:r>
            <a:endParaRPr lang="es-ES" sz="1400" dirty="0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FDCDF953-947F-489D-96AE-F0A7DA0ED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74738"/>
              </p:ext>
            </p:extLst>
          </p:nvPr>
        </p:nvGraphicFramePr>
        <p:xfrm>
          <a:off x="148931" y="3893716"/>
          <a:ext cx="4939629" cy="1205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1E8D36CF-8E6A-488B-9FD3-1E3045D4F65E}"/>
              </a:ext>
            </a:extLst>
          </p:cNvPr>
          <p:cNvSpPr/>
          <p:nvPr/>
        </p:nvSpPr>
        <p:spPr>
          <a:xfrm>
            <a:off x="5219548" y="3713616"/>
            <a:ext cx="2087265" cy="14536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Babesia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es un parásitos transmitidos por garrapatas, distribuidos en </a:t>
            </a: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regiones tropicales y </a:t>
            </a: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</a:rPr>
              <a:t>subtropicales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todo el mundo.</a:t>
            </a:r>
            <a:endParaRPr lang="es-ES" sz="14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22B4F24-137C-48BF-8A5D-7502DC625C7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6503" r="7219" b="10724"/>
          <a:stretch/>
        </p:blipFill>
        <p:spPr>
          <a:xfrm>
            <a:off x="2763107" y="1927612"/>
            <a:ext cx="1453809" cy="989895"/>
          </a:xfrm>
          <a:prstGeom prst="rect">
            <a:avLst/>
          </a:prstGeom>
        </p:spPr>
      </p:pic>
      <p:pic>
        <p:nvPicPr>
          <p:cNvPr id="19" name="Gráfico 18" descr="Signo de interrogación">
            <a:extLst>
              <a:ext uri="{FF2B5EF4-FFF2-40B4-BE49-F238E27FC236}">
                <a16:creationId xmlns:a16="http://schemas.microsoft.com/office/drawing/2014/main" id="{13340341-AF29-46C5-A90E-F3680E2FE3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99442" y="4060227"/>
            <a:ext cx="694528" cy="69452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E24D3BD-1E3A-4409-B15F-DBC0296C9D32}"/>
              </a:ext>
            </a:extLst>
          </p:cNvPr>
          <p:cNvSpPr txBox="1"/>
          <p:nvPr/>
        </p:nvSpPr>
        <p:spPr>
          <a:xfrm>
            <a:off x="8585779" y="3739827"/>
            <a:ext cx="144129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Cambio climático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5A36B6D-B5DE-4EE4-84F3-BECA92E45AE7}"/>
              </a:ext>
            </a:extLst>
          </p:cNvPr>
          <p:cNvSpPr txBox="1"/>
          <p:nvPr/>
        </p:nvSpPr>
        <p:spPr>
          <a:xfrm>
            <a:off x="8171120" y="4242729"/>
            <a:ext cx="227061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odifica la distribución geográfica de las garrapatas </a:t>
            </a:r>
            <a:endParaRPr lang="es-ES" sz="14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D56BF77-120C-4100-94E6-C342798E2FD4}"/>
              </a:ext>
            </a:extLst>
          </p:cNvPr>
          <p:cNvSpPr txBox="1"/>
          <p:nvPr/>
        </p:nvSpPr>
        <p:spPr>
          <a:xfrm>
            <a:off x="8679024" y="5375885"/>
            <a:ext cx="26914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(Benavides et al., 2016)</a:t>
            </a:r>
            <a:endParaRPr lang="es-ES" sz="9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59768CB-24BE-4CFE-AD10-D4038CFC2EE0}"/>
              </a:ext>
            </a:extLst>
          </p:cNvPr>
          <p:cNvSpPr txBox="1"/>
          <p:nvPr/>
        </p:nvSpPr>
        <p:spPr>
          <a:xfrm>
            <a:off x="5459706" y="5168158"/>
            <a:ext cx="160694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Jongejan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Uilenberg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2004)</a:t>
            </a:r>
            <a:endParaRPr lang="es-ES" sz="9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BC0E156-840E-4F06-97F7-7B352E7B64CC}"/>
              </a:ext>
            </a:extLst>
          </p:cNvPr>
          <p:cNvSpPr txBox="1"/>
          <p:nvPr/>
        </p:nvSpPr>
        <p:spPr>
          <a:xfrm>
            <a:off x="8289759" y="4937533"/>
            <a:ext cx="203333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Movilidad del ganado 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CF604BD-500F-4CA7-BBB4-0A3213F84307}"/>
              </a:ext>
            </a:extLst>
          </p:cNvPr>
          <p:cNvSpPr txBox="1"/>
          <p:nvPr/>
        </p:nvSpPr>
        <p:spPr>
          <a:xfrm>
            <a:off x="11754060" y="6004498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526277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20" grpId="0" animBg="1"/>
      <p:bldP spid="24" grpId="0" animBg="1"/>
      <p:bldP spid="30" grpId="0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RESULTADOS Y DISCUSIÓN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429913-4328-4FF9-8E9F-A5C5BEBF4EC7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BC97B31-EBBC-404C-9B41-7C9FE7206B87}"/>
              </a:ext>
            </a:extLst>
          </p:cNvPr>
          <p:cNvSpPr txBox="1"/>
          <p:nvPr/>
        </p:nvSpPr>
        <p:spPr>
          <a:xfrm>
            <a:off x="-225890" y="608937"/>
            <a:ext cx="7085480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ANÁLISIS FILOGENÉTICO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076904E-5C79-4A1B-B07A-FC9FD71D0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5194"/>
          <a:stretch/>
        </p:blipFill>
        <p:spPr bwMode="auto">
          <a:xfrm>
            <a:off x="223098" y="1169934"/>
            <a:ext cx="3899297" cy="5102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errar llave 12">
            <a:extLst>
              <a:ext uri="{FF2B5EF4-FFF2-40B4-BE49-F238E27FC236}">
                <a16:creationId xmlns:a16="http://schemas.microsoft.com/office/drawing/2014/main" id="{B5E59784-96A8-4642-83AB-DBBF1A03C6C5}"/>
              </a:ext>
            </a:extLst>
          </p:cNvPr>
          <p:cNvSpPr/>
          <p:nvPr/>
        </p:nvSpPr>
        <p:spPr>
          <a:xfrm>
            <a:off x="2506835" y="2808657"/>
            <a:ext cx="312821" cy="1143000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476E195A-0B4B-4134-A47D-5C253B6EACE9}"/>
              </a:ext>
            </a:extLst>
          </p:cNvPr>
          <p:cNvSpPr/>
          <p:nvPr/>
        </p:nvSpPr>
        <p:spPr>
          <a:xfrm>
            <a:off x="3583154" y="3963363"/>
            <a:ext cx="312821" cy="1060815"/>
          </a:xfrm>
          <a:prstGeom prst="rightBrac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AD48FFE-F282-4ACD-8230-AAEB135AA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4" t="33967" r="40611" b="47134"/>
          <a:stretch/>
        </p:blipFill>
        <p:spPr bwMode="auto">
          <a:xfrm>
            <a:off x="2720344" y="1466816"/>
            <a:ext cx="2966081" cy="242916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C62C2C3-05B8-4519-BA7E-ADFD0F438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7" t="52612" r="8900" b="33579"/>
          <a:stretch/>
        </p:blipFill>
        <p:spPr bwMode="auto">
          <a:xfrm>
            <a:off x="3895975" y="4216047"/>
            <a:ext cx="3593116" cy="16034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E2E3EC2-F359-4EB7-9FBF-27B34717DFD7}"/>
              </a:ext>
            </a:extLst>
          </p:cNvPr>
          <p:cNvSpPr txBox="1"/>
          <p:nvPr/>
        </p:nvSpPr>
        <p:spPr>
          <a:xfrm>
            <a:off x="8718696" y="5489214"/>
            <a:ext cx="20636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Mtshali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Mtshali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2003)</a:t>
            </a:r>
            <a:endParaRPr lang="es-ES" sz="900" dirty="0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55AA5736-CD8F-49FA-9517-63AFDB43FA04}"/>
              </a:ext>
            </a:extLst>
          </p:cNvPr>
          <p:cNvSpPr/>
          <p:nvPr/>
        </p:nvSpPr>
        <p:spPr>
          <a:xfrm>
            <a:off x="3895975" y="4216047"/>
            <a:ext cx="3672877" cy="1603484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F1D15471-82BD-48B9-AC4B-80F8043A3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726205"/>
              </p:ext>
            </p:extLst>
          </p:nvPr>
        </p:nvGraphicFramePr>
        <p:xfrm>
          <a:off x="7948031" y="4374754"/>
          <a:ext cx="2869574" cy="1166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CuadroTexto 28">
            <a:extLst>
              <a:ext uri="{FF2B5EF4-FFF2-40B4-BE49-F238E27FC236}">
                <a16:creationId xmlns:a16="http://schemas.microsoft.com/office/drawing/2014/main" id="{D8567F4A-DFAC-464B-8FC4-E735C8CED363}"/>
              </a:ext>
            </a:extLst>
          </p:cNvPr>
          <p:cNvSpPr txBox="1"/>
          <p:nvPr/>
        </p:nvSpPr>
        <p:spPr>
          <a:xfrm>
            <a:off x="2978816" y="6384015"/>
            <a:ext cx="478054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Mtshali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Mtshali</a:t>
            </a:r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2003;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Adham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al., 2009;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Léger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al., 2013; Simas et al., 2020)</a:t>
            </a:r>
            <a:endParaRPr lang="es-ES" sz="900" dirty="0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089E7367-90E0-432A-95BF-D682BE1F467C}"/>
              </a:ext>
            </a:extLst>
          </p:cNvPr>
          <p:cNvSpPr/>
          <p:nvPr/>
        </p:nvSpPr>
        <p:spPr>
          <a:xfrm>
            <a:off x="2836896" y="2403344"/>
            <a:ext cx="2675879" cy="14926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6801E763-EE87-48F9-9F46-29AD738F3880}"/>
              </a:ext>
            </a:extLst>
          </p:cNvPr>
          <p:cNvSpPr/>
          <p:nvPr/>
        </p:nvSpPr>
        <p:spPr>
          <a:xfrm>
            <a:off x="2893992" y="1445277"/>
            <a:ext cx="2618783" cy="3336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E97ED8DE-50F5-451B-8FC6-6C05C235A7B0}"/>
              </a:ext>
            </a:extLst>
          </p:cNvPr>
          <p:cNvCxnSpPr>
            <a:cxnSpLocks/>
            <a:stCxn id="30" idx="3"/>
            <a:endCxn id="30" idx="3"/>
          </p:cNvCxnSpPr>
          <p:nvPr/>
        </p:nvCxnSpPr>
        <p:spPr>
          <a:xfrm>
            <a:off x="5512775" y="31496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A519ECE-4405-4B8D-8AA5-9CB0DEC070DD}"/>
              </a:ext>
            </a:extLst>
          </p:cNvPr>
          <p:cNvSpPr txBox="1"/>
          <p:nvPr/>
        </p:nvSpPr>
        <p:spPr>
          <a:xfrm>
            <a:off x="7713292" y="2123816"/>
            <a:ext cx="344003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s-E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Cercanía con aislados de América se debe al aumento del transporte del ganado que da lugar a la introducción de enfermedades como la babesiosis.</a:t>
            </a:r>
          </a:p>
          <a:p>
            <a:endParaRPr lang="es-E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F53CDB-177A-4E9E-917E-0F279BE109EE}"/>
              </a:ext>
            </a:extLst>
          </p:cNvPr>
          <p:cNvSpPr txBox="1"/>
          <p:nvPr/>
        </p:nvSpPr>
        <p:spPr>
          <a:xfrm>
            <a:off x="8989714" y="3726569"/>
            <a:ext cx="10902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MX" sz="900" dirty="0" err="1">
                <a:latin typeface="Calibri" panose="020F0502020204030204" pitchFamily="34" charset="0"/>
                <a:cs typeface="Calibri" panose="020F0502020204030204" pitchFamily="34" charset="0"/>
              </a:rPr>
              <a:t>Léger</a:t>
            </a:r>
            <a:r>
              <a:rPr lang="es-MX" sz="900" dirty="0">
                <a:latin typeface="Calibri" panose="020F0502020204030204" pitchFamily="34" charset="0"/>
                <a:cs typeface="Calibri" panose="020F0502020204030204" pitchFamily="34" charset="0"/>
              </a:rPr>
              <a:t> et al., 2013)</a:t>
            </a:r>
            <a:endParaRPr lang="es-E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24" grpId="0">
        <p:bldAsOne/>
      </p:bldGraphic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42F0E57-9491-4DDE-9911-2F4A491779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148228"/>
              </p:ext>
            </p:extLst>
          </p:nvPr>
        </p:nvGraphicFramePr>
        <p:xfrm>
          <a:off x="214206" y="637217"/>
          <a:ext cx="2800852" cy="510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CONCLUSIONES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E30473-59CF-451B-BA09-9CE87EF3F45C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id="{33F4B56C-976B-4ADE-B4A5-0C73A2E52C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256494"/>
              </p:ext>
            </p:extLst>
          </p:nvPr>
        </p:nvGraphicFramePr>
        <p:xfrm>
          <a:off x="3154136" y="-100013"/>
          <a:ext cx="2800852" cy="5509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F4ABC602-F04E-419F-8240-536BD9936638}"/>
              </a:ext>
            </a:extLst>
          </p:cNvPr>
          <p:cNvGrpSpPr/>
          <p:nvPr/>
        </p:nvGrpSpPr>
        <p:grpSpPr>
          <a:xfrm>
            <a:off x="6169192" y="1110276"/>
            <a:ext cx="2800852" cy="4300045"/>
            <a:chOff x="2520443" y="952461"/>
            <a:chExt cx="1162197" cy="3047255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DD02662F-A1E7-4807-80D6-B22EAD340F36}"/>
                </a:ext>
              </a:extLst>
            </p:cNvPr>
            <p:cNvSpPr/>
            <p:nvPr/>
          </p:nvSpPr>
          <p:spPr>
            <a:xfrm>
              <a:off x="2520443" y="952461"/>
              <a:ext cx="1162197" cy="3047255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rgbClr val="638FC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ángulo: esquinas redondeadas 4">
              <a:extLst>
                <a:ext uri="{FF2B5EF4-FFF2-40B4-BE49-F238E27FC236}">
                  <a16:creationId xmlns:a16="http://schemas.microsoft.com/office/drawing/2014/main" id="{EC1E26D3-5888-4B0D-863F-CF7C4C405214}"/>
                </a:ext>
              </a:extLst>
            </p:cNvPr>
            <p:cNvSpPr txBox="1"/>
            <p:nvPr/>
          </p:nvSpPr>
          <p:spPr>
            <a:xfrm>
              <a:off x="2554483" y="986501"/>
              <a:ext cx="1094117" cy="2979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Estadísticamente</a:t>
              </a:r>
              <a:r>
                <a:rPr lang="es-ES" sz="14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se determinó que la </a:t>
              </a:r>
              <a:r>
                <a:rPr lang="es-ES" sz="1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edad es una variable dependiente en la presencia de </a:t>
              </a:r>
              <a:r>
                <a:rPr lang="es-ES" sz="1400" b="1" i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Babesia</a:t>
              </a:r>
              <a:r>
                <a:rPr lang="es-ES" sz="1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spp., mientras que la raza y el sexo no </a:t>
              </a:r>
              <a:r>
                <a:rPr lang="es-ES" sz="14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guardan ninguna relación con la presencia de </a:t>
              </a:r>
              <a:r>
                <a:rPr lang="es-ES" sz="1400" i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Babesia</a:t>
              </a:r>
              <a:r>
                <a:rPr lang="es-ES" sz="14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Además, se definió que </a:t>
              </a:r>
              <a:r>
                <a:rPr lang="es-ES" sz="1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existe diferencia significativa en la temperatura, PT y PCV</a:t>
              </a:r>
              <a:r>
                <a:rPr lang="es-ES" sz="14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entre los animales positivos y negativos a </a:t>
              </a:r>
              <a:r>
                <a:rPr lang="es-ES" sz="1400" i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Babesia</a:t>
              </a:r>
              <a:r>
                <a:rPr lang="es-ES" sz="14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1B0D1FA-08C6-4584-8716-FCCA0E6DCE7B}"/>
              </a:ext>
            </a:extLst>
          </p:cNvPr>
          <p:cNvGrpSpPr/>
          <p:nvPr/>
        </p:nvGrpSpPr>
        <p:grpSpPr>
          <a:xfrm>
            <a:off x="9184248" y="1109746"/>
            <a:ext cx="2800852" cy="4348079"/>
            <a:chOff x="3780266" y="952461"/>
            <a:chExt cx="1162197" cy="3047255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864FB7DE-CB53-454B-98C7-4A3130C313FF}"/>
                </a:ext>
              </a:extLst>
            </p:cNvPr>
            <p:cNvSpPr/>
            <p:nvPr/>
          </p:nvSpPr>
          <p:spPr>
            <a:xfrm>
              <a:off x="3780266" y="952461"/>
              <a:ext cx="1162197" cy="3047255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id="{9E833354-BAB3-4BEE-82F3-FDCC5BC23283}"/>
                </a:ext>
              </a:extLst>
            </p:cNvPr>
            <p:cNvSpPr txBox="1"/>
            <p:nvPr/>
          </p:nvSpPr>
          <p:spPr>
            <a:xfrm>
              <a:off x="3814306" y="986501"/>
              <a:ext cx="1094117" cy="2979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</a:t>
              </a:r>
              <a:r>
                <a:rPr lang="es-ES" sz="1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análisis filogenético </a:t>
              </a:r>
              <a:r>
                <a:rPr lang="es-ES" sz="14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mediante el método de máxima verosimilitud permitió la construcción de un árbol filogenético con el modelo T92 + G en el que se determinó que las secuencias de los aislados de </a:t>
              </a:r>
              <a:r>
                <a:rPr lang="es-ES" sz="1400" b="1" i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bovis</a:t>
              </a:r>
              <a:r>
                <a:rPr lang="es-ES" sz="1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se encuentran estrechamente relacionados a un aislado de Brasil</a:t>
              </a:r>
              <a:r>
                <a:rPr lang="es-ES" sz="14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mientras que </a:t>
              </a:r>
              <a:r>
                <a:rPr lang="es-ES" sz="1400" b="1" i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bigemina</a:t>
              </a:r>
              <a:r>
                <a:rPr lang="es-ES" sz="1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estaba más emparentada con varios aislados de América</a:t>
              </a:r>
              <a:r>
                <a:rPr lang="es-ES" sz="14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081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RECOMENDACIONES  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31053C-6F53-4977-9A48-C06559143E60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F25AB9C0-8E46-4387-9369-2362D6AC0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306160"/>
              </p:ext>
            </p:extLst>
          </p:nvPr>
        </p:nvGraphicFramePr>
        <p:xfrm>
          <a:off x="1038220" y="1082466"/>
          <a:ext cx="10406068" cy="4693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651035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AGRADECIMIENTOS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8DBC73-93E7-4A76-8CCF-76D82D649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38" y="1216477"/>
            <a:ext cx="1228358" cy="1244883"/>
          </a:xfrm>
          <a:prstGeom prst="rect">
            <a:avLst/>
          </a:prstGeom>
        </p:spPr>
      </p:pic>
      <p:pic>
        <p:nvPicPr>
          <p:cNvPr id="5" name="Picture 6" descr="http://ugi.espe.edu.ec/ugi/wp-content/uploads/2014/06/Logo-RP-UFA-ESPE2.jpg">
            <a:extLst>
              <a:ext uri="{FF2B5EF4-FFF2-40B4-BE49-F238E27FC236}">
                <a16:creationId xmlns:a16="http://schemas.microsoft.com/office/drawing/2014/main" id="{8D82EBBD-ECA9-4869-8D94-7C91AD25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9" y="1260074"/>
            <a:ext cx="3855939" cy="10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63F8A2F9-CCE5-45CC-8B7C-DA1AC4DF84C3}"/>
              </a:ext>
            </a:extLst>
          </p:cNvPr>
          <p:cNvSpPr txBox="1"/>
          <p:nvPr/>
        </p:nvSpPr>
        <p:spPr>
          <a:xfrm>
            <a:off x="6652033" y="5445612"/>
            <a:ext cx="38107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DOCENTES, FAMILIA Y AMIGOS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B7DA792-0A76-4B82-A5CB-3EBF45B4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50" y="4372018"/>
            <a:ext cx="1887128" cy="117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3">
            <a:extLst>
              <a:ext uri="{FF2B5EF4-FFF2-40B4-BE49-F238E27FC236}">
                <a16:creationId xmlns:a16="http://schemas.microsoft.com/office/drawing/2014/main" id="{D3919012-3114-4CC4-87B8-763D6F593D3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04" y="3529945"/>
            <a:ext cx="2862535" cy="66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AB452E05-4546-4813-93A3-C6935CDDF68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84" y="2582780"/>
            <a:ext cx="1904377" cy="76710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Rectángulo">
            <a:extLst>
              <a:ext uri="{FF2B5EF4-FFF2-40B4-BE49-F238E27FC236}">
                <a16:creationId xmlns:a16="http://schemas.microsoft.com/office/drawing/2014/main" id="{F000903A-B491-4825-B273-66A2110FE847}"/>
              </a:ext>
            </a:extLst>
          </p:cNvPr>
          <p:cNvSpPr/>
          <p:nvPr/>
        </p:nvSpPr>
        <p:spPr>
          <a:xfrm>
            <a:off x="7223655" y="838388"/>
            <a:ext cx="2899913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Dra. María Agusta Chávez M.Sc. 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Carrera de Ingeniería en Biotecnología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Matriz Sangolquí – ESPE</a:t>
            </a:r>
          </a:p>
        </p:txBody>
      </p:sp>
      <p:sp>
        <p:nvSpPr>
          <p:cNvPr id="12" name="3 Rectángulo">
            <a:extLst>
              <a:ext uri="{FF2B5EF4-FFF2-40B4-BE49-F238E27FC236}">
                <a16:creationId xmlns:a16="http://schemas.microsoft.com/office/drawing/2014/main" id="{2E212F5E-4D56-4362-B0AF-7EFE95C2CD3F}"/>
              </a:ext>
            </a:extLst>
          </p:cNvPr>
          <p:cNvSpPr/>
          <p:nvPr/>
        </p:nvSpPr>
        <p:spPr>
          <a:xfrm>
            <a:off x="7335605" y="3217974"/>
            <a:ext cx="26445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Dr. Jorge Ron Román, </a:t>
            </a:r>
            <a:r>
              <a:rPr lang="es-EC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Ph.D</a:t>
            </a:r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Carrera de Ingeniería Agropecuaria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IASA I - ESPE</a:t>
            </a:r>
          </a:p>
        </p:txBody>
      </p:sp>
      <p:sp>
        <p:nvSpPr>
          <p:cNvPr id="13" name="15 Rectángulo">
            <a:extLst>
              <a:ext uri="{FF2B5EF4-FFF2-40B4-BE49-F238E27FC236}">
                <a16:creationId xmlns:a16="http://schemas.microsoft.com/office/drawing/2014/main" id="{7CAE3406-5D92-4809-B0F1-CAC362FB913D}"/>
              </a:ext>
            </a:extLst>
          </p:cNvPr>
          <p:cNvSpPr/>
          <p:nvPr/>
        </p:nvSpPr>
        <p:spPr>
          <a:xfrm>
            <a:off x="6903821" y="4355726"/>
            <a:ext cx="3576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Ing. Cristina Cholota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Técnico del Laboratorio de Docencia - Biotecnología Animal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D20F822-B8FB-48AC-AB6F-F90B8D754D54}"/>
              </a:ext>
            </a:extLst>
          </p:cNvPr>
          <p:cNvSpPr txBox="1"/>
          <p:nvPr/>
        </p:nvSpPr>
        <p:spPr>
          <a:xfrm>
            <a:off x="11739567" y="5991756"/>
            <a:ext cx="437940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18" name="3 Rectángulo">
            <a:extLst>
              <a:ext uri="{FF2B5EF4-FFF2-40B4-BE49-F238E27FC236}">
                <a16:creationId xmlns:a16="http://schemas.microsoft.com/office/drawing/2014/main" id="{54D83D86-8795-4CF5-80AD-965E8D0965BD}"/>
              </a:ext>
            </a:extLst>
          </p:cNvPr>
          <p:cNvSpPr/>
          <p:nvPr/>
        </p:nvSpPr>
        <p:spPr>
          <a:xfrm>
            <a:off x="7261033" y="2068148"/>
            <a:ext cx="2862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Dr. Armando Reyna-Bello, Ph.D.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Carrera de Ingeniería en Biotecnología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Santo Domingo- ESPE</a:t>
            </a:r>
          </a:p>
        </p:txBody>
      </p:sp>
    </p:spTree>
    <p:extLst>
      <p:ext uri="{BB962C8B-B14F-4D97-AF65-F5344CB8AC3E}">
        <p14:creationId xmlns:p14="http://schemas.microsoft.com/office/powerpoint/2010/main" val="382510090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n 347">
            <a:extLst>
              <a:ext uri="{FF2B5EF4-FFF2-40B4-BE49-F238E27FC236}">
                <a16:creationId xmlns:a16="http://schemas.microsoft.com/office/drawing/2014/main" id="{1EFF472B-AFB4-4139-AB5B-C73C3A026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0665" r="2403" b="19570"/>
          <a:stretch/>
        </p:blipFill>
        <p:spPr>
          <a:xfrm>
            <a:off x="486868" y="1384480"/>
            <a:ext cx="2492040" cy="215882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INTRODUCCIÓN</a:t>
            </a:r>
            <a:endParaRPr lang="es-ES" dirty="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D81D6E85-783F-4615-B250-8DC33721B783}"/>
              </a:ext>
            </a:extLst>
          </p:cNvPr>
          <p:cNvSpPr txBox="1"/>
          <p:nvPr/>
        </p:nvSpPr>
        <p:spPr>
          <a:xfrm>
            <a:off x="11739567" y="5991756"/>
            <a:ext cx="311304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0" name="TextBox 5">
            <a:extLst>
              <a:ext uri="{FF2B5EF4-FFF2-40B4-BE49-F238E27FC236}">
                <a16:creationId xmlns:a16="http://schemas.microsoft.com/office/drawing/2014/main" id="{52AF3EAA-D78A-4E26-9EB2-4F80C12C3853}"/>
              </a:ext>
            </a:extLst>
          </p:cNvPr>
          <p:cNvSpPr txBox="1"/>
          <p:nvPr/>
        </p:nvSpPr>
        <p:spPr>
          <a:xfrm>
            <a:off x="-216272" y="782935"/>
            <a:ext cx="3075512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BABESIOSIS BOVINA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A3AFBC3-664D-4F2E-8270-FC6207781113}"/>
              </a:ext>
            </a:extLst>
          </p:cNvPr>
          <p:cNvSpPr txBox="1"/>
          <p:nvPr/>
        </p:nvSpPr>
        <p:spPr>
          <a:xfrm>
            <a:off x="29944" y="6378302"/>
            <a:ext cx="88122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Bock et al., 2004; Suarez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Noh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2011;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Schnittger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al., 2012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Food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Agriculture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United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Nations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[FAO], 2013;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Gohil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 al., 2013; Suarez et al., 2019</a:t>
            </a:r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DE7061B-ABC5-43DA-80D9-E7B9DFD96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0665" r="2403" b="19570"/>
          <a:stretch/>
        </p:blipFill>
        <p:spPr>
          <a:xfrm>
            <a:off x="487889" y="1384480"/>
            <a:ext cx="2492040" cy="215882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5EF750C-51A4-446F-910F-10D506011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71111" r="36986" b="19570"/>
          <a:stretch/>
        </p:blipFill>
        <p:spPr>
          <a:xfrm>
            <a:off x="754128" y="1384480"/>
            <a:ext cx="559421" cy="6764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803CB73-6259-49DD-A28C-B7E2D3A6C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71111" r="36986" b="19570"/>
          <a:stretch/>
        </p:blipFill>
        <p:spPr>
          <a:xfrm rot="2577064">
            <a:off x="562581" y="1765173"/>
            <a:ext cx="280846" cy="79009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4CD2433-2E17-466E-8E93-6A467695E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71111" r="36986" b="19570"/>
          <a:stretch/>
        </p:blipFill>
        <p:spPr>
          <a:xfrm>
            <a:off x="2456070" y="1800676"/>
            <a:ext cx="450787" cy="154362"/>
          </a:xfrm>
          <a:prstGeom prst="rect">
            <a:avLst/>
          </a:prstGeom>
        </p:spPr>
      </p:pic>
      <p:grpSp>
        <p:nvGrpSpPr>
          <p:cNvPr id="45" name="Google Shape;6827;p84">
            <a:extLst>
              <a:ext uri="{FF2B5EF4-FFF2-40B4-BE49-F238E27FC236}">
                <a16:creationId xmlns:a16="http://schemas.microsoft.com/office/drawing/2014/main" id="{71F1A768-5ECA-47BC-BCAC-E1CC8F3882B4}"/>
              </a:ext>
            </a:extLst>
          </p:cNvPr>
          <p:cNvGrpSpPr/>
          <p:nvPr/>
        </p:nvGrpSpPr>
        <p:grpSpPr>
          <a:xfrm rot="5400000">
            <a:off x="6860063" y="2201358"/>
            <a:ext cx="2030676" cy="482715"/>
            <a:chOff x="4234950" y="2101012"/>
            <a:chExt cx="4219974" cy="1044090"/>
          </a:xfrm>
        </p:grpSpPr>
        <p:sp>
          <p:nvSpPr>
            <p:cNvPr id="46" name="Google Shape;6828;p84">
              <a:extLst>
                <a:ext uri="{FF2B5EF4-FFF2-40B4-BE49-F238E27FC236}">
                  <a16:creationId xmlns:a16="http://schemas.microsoft.com/office/drawing/2014/main" id="{C59F0342-FE63-416B-8488-B4290358E37F}"/>
                </a:ext>
              </a:extLst>
            </p:cNvPr>
            <p:cNvSpPr/>
            <p:nvPr/>
          </p:nvSpPr>
          <p:spPr>
            <a:xfrm rot="10800000">
              <a:off x="7528544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829;p84">
              <a:extLst>
                <a:ext uri="{FF2B5EF4-FFF2-40B4-BE49-F238E27FC236}">
                  <a16:creationId xmlns:a16="http://schemas.microsoft.com/office/drawing/2014/main" id="{558703A0-8C9D-47A7-B469-E6998C83D693}"/>
                </a:ext>
              </a:extLst>
            </p:cNvPr>
            <p:cNvSpPr/>
            <p:nvPr/>
          </p:nvSpPr>
          <p:spPr>
            <a:xfrm rot="10800000">
              <a:off x="6487595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926" y="34892"/>
                  </a:lnTo>
                  <a:lnTo>
                    <a:pt x="34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6830;p84">
              <a:extLst>
                <a:ext uri="{FF2B5EF4-FFF2-40B4-BE49-F238E27FC236}">
                  <a16:creationId xmlns:a16="http://schemas.microsoft.com/office/drawing/2014/main" id="{8ED4C6AB-12C7-4C75-9813-8076173CB9C8}"/>
                </a:ext>
              </a:extLst>
            </p:cNvPr>
            <p:cNvSpPr/>
            <p:nvPr/>
          </p:nvSpPr>
          <p:spPr>
            <a:xfrm rot="10800000">
              <a:off x="5430819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0" y="1"/>
                  </a:moveTo>
                  <a:lnTo>
                    <a:pt x="0" y="34892"/>
                  </a:lnTo>
                  <a:lnTo>
                    <a:pt x="34925" y="34892"/>
                  </a:lnTo>
                  <a:lnTo>
                    <a:pt x="34925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31;p84">
              <a:extLst>
                <a:ext uri="{FF2B5EF4-FFF2-40B4-BE49-F238E27FC236}">
                  <a16:creationId xmlns:a16="http://schemas.microsoft.com/office/drawing/2014/main" id="{59943493-5332-4B10-B9E7-BFB9EA685009}"/>
                </a:ext>
              </a:extLst>
            </p:cNvPr>
            <p:cNvSpPr/>
            <p:nvPr/>
          </p:nvSpPr>
          <p:spPr>
            <a:xfrm rot="10800000">
              <a:off x="4374848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32;p84">
              <a:extLst>
                <a:ext uri="{FF2B5EF4-FFF2-40B4-BE49-F238E27FC236}">
                  <a16:creationId xmlns:a16="http://schemas.microsoft.com/office/drawing/2014/main" id="{02333435-6D23-4BBC-AEE6-AF1DBD0C41EA}"/>
                </a:ext>
              </a:extLst>
            </p:cNvPr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435D7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33;p84">
              <a:extLst>
                <a:ext uri="{FF2B5EF4-FFF2-40B4-BE49-F238E27FC236}">
                  <a16:creationId xmlns:a16="http://schemas.microsoft.com/office/drawing/2014/main" id="{E74431D2-9726-490E-92AD-781AB3A527BC}"/>
                </a:ext>
              </a:extLst>
            </p:cNvPr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20850" cap="rnd" cmpd="sng">
              <a:solidFill>
                <a:srgbClr val="5F7D9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34;p84">
              <a:extLst>
                <a:ext uri="{FF2B5EF4-FFF2-40B4-BE49-F238E27FC236}">
                  <a16:creationId xmlns:a16="http://schemas.microsoft.com/office/drawing/2014/main" id="{124AF090-6D46-4FCF-A292-BD6075726061}"/>
                </a:ext>
              </a:extLst>
            </p:cNvPr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869FB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35;p84">
              <a:extLst>
                <a:ext uri="{FF2B5EF4-FFF2-40B4-BE49-F238E27FC236}">
                  <a16:creationId xmlns:a16="http://schemas.microsoft.com/office/drawing/2014/main" id="{C1E812A0-2A85-46A7-884B-49F19F6F5331}"/>
                </a:ext>
              </a:extLst>
            </p:cNvPr>
            <p:cNvSpPr/>
            <p:nvPr/>
          </p:nvSpPr>
          <p:spPr>
            <a:xfrm rot="10800000">
              <a:off x="4278434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noFill/>
            <a:ln w="20850" cap="rnd" cmpd="sng">
              <a:solidFill>
                <a:srgbClr val="BAC8D3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36;p84">
              <a:extLst>
                <a:ext uri="{FF2B5EF4-FFF2-40B4-BE49-F238E27FC236}">
                  <a16:creationId xmlns:a16="http://schemas.microsoft.com/office/drawing/2014/main" id="{585473C9-DD02-44D7-8F14-27932FD9E07D}"/>
                </a:ext>
              </a:extLst>
            </p:cNvPr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37;p84">
              <a:extLst>
                <a:ext uri="{FF2B5EF4-FFF2-40B4-BE49-F238E27FC236}">
                  <a16:creationId xmlns:a16="http://schemas.microsoft.com/office/drawing/2014/main" id="{0067F5F1-7BC8-4799-ABBB-8325E2BF05DE}"/>
                </a:ext>
              </a:extLst>
            </p:cNvPr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38;p84">
              <a:extLst>
                <a:ext uri="{FF2B5EF4-FFF2-40B4-BE49-F238E27FC236}">
                  <a16:creationId xmlns:a16="http://schemas.microsoft.com/office/drawing/2014/main" id="{5B1D9F1E-6D9D-4D18-A50B-52D12BB4BF34}"/>
                </a:ext>
              </a:extLst>
            </p:cNvPr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39;p84">
              <a:extLst>
                <a:ext uri="{FF2B5EF4-FFF2-40B4-BE49-F238E27FC236}">
                  <a16:creationId xmlns:a16="http://schemas.microsoft.com/office/drawing/2014/main" id="{B6A473A1-0185-43D2-ADD0-BF4D162B5F01}"/>
                </a:ext>
              </a:extLst>
            </p:cNvPr>
            <p:cNvSpPr/>
            <p:nvPr/>
          </p:nvSpPr>
          <p:spPr>
            <a:xfrm rot="10800000">
              <a:off x="4234950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40;p84">
              <a:extLst>
                <a:ext uri="{FF2B5EF4-FFF2-40B4-BE49-F238E27FC236}">
                  <a16:creationId xmlns:a16="http://schemas.microsoft.com/office/drawing/2014/main" id="{13312DC9-5E66-4081-9FB2-3B891EF7664F}"/>
                </a:ext>
              </a:extLst>
            </p:cNvPr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841;p84">
              <a:extLst>
                <a:ext uri="{FF2B5EF4-FFF2-40B4-BE49-F238E27FC236}">
                  <a16:creationId xmlns:a16="http://schemas.microsoft.com/office/drawing/2014/main" id="{BB6C17F1-1262-41C6-8610-9BD1CA35902E}"/>
                </a:ext>
              </a:extLst>
            </p:cNvPr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842;p84">
              <a:extLst>
                <a:ext uri="{FF2B5EF4-FFF2-40B4-BE49-F238E27FC236}">
                  <a16:creationId xmlns:a16="http://schemas.microsoft.com/office/drawing/2014/main" id="{DE44D1C0-5825-45A3-A617-38A80BAFBABA}"/>
                </a:ext>
              </a:extLst>
            </p:cNvPr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843;p84">
              <a:extLst>
                <a:ext uri="{FF2B5EF4-FFF2-40B4-BE49-F238E27FC236}">
                  <a16:creationId xmlns:a16="http://schemas.microsoft.com/office/drawing/2014/main" id="{A6BFA06E-4738-4753-8A31-0813E27AB950}"/>
                </a:ext>
              </a:extLst>
            </p:cNvPr>
            <p:cNvSpPr/>
            <p:nvPr/>
          </p:nvSpPr>
          <p:spPr>
            <a:xfrm rot="10800000">
              <a:off x="4381980" y="2231460"/>
              <a:ext cx="800678" cy="800617"/>
            </a:xfrm>
            <a:custGeom>
              <a:avLst/>
              <a:gdLst/>
              <a:ahLst/>
              <a:cxnLst/>
              <a:rect l="l" t="t" r="r" b="b"/>
              <a:pathLst>
                <a:path w="33791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1EF1D0A-5353-442E-8FD4-97D6D00120E8}"/>
              </a:ext>
            </a:extLst>
          </p:cNvPr>
          <p:cNvSpPr txBox="1"/>
          <p:nvPr/>
        </p:nvSpPr>
        <p:spPr>
          <a:xfrm>
            <a:off x="8270003" y="1633730"/>
            <a:ext cx="35780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Muerte del animal </a:t>
            </a:r>
          </a:p>
          <a:p>
            <a:b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Incremento en la tasa de aborto y esterilidad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AE30CCED-70E8-44EB-89E9-85E04D7FD493}"/>
              </a:ext>
            </a:extLst>
          </p:cNvPr>
          <p:cNvSpPr txBox="1"/>
          <p:nvPr/>
        </p:nvSpPr>
        <p:spPr>
          <a:xfrm>
            <a:off x="8270002" y="2369215"/>
            <a:ext cx="35834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Disminución de la producción de leche y carne </a:t>
            </a:r>
          </a:p>
          <a:p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Costo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prevención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tratamiento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Google Shape;1578;p44">
            <a:extLst>
              <a:ext uri="{FF2B5EF4-FFF2-40B4-BE49-F238E27FC236}">
                <a16:creationId xmlns:a16="http://schemas.microsoft.com/office/drawing/2014/main" id="{F586180C-3108-46BA-A429-2E6FCCDAD66F}"/>
              </a:ext>
            </a:extLst>
          </p:cNvPr>
          <p:cNvSpPr txBox="1">
            <a:spLocks/>
          </p:cNvSpPr>
          <p:nvPr/>
        </p:nvSpPr>
        <p:spPr>
          <a:xfrm>
            <a:off x="9189650" y="950211"/>
            <a:ext cx="969817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b="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Efectos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28D772-C109-47E3-BF67-87A917F326D2}"/>
              </a:ext>
            </a:extLst>
          </p:cNvPr>
          <p:cNvSpPr txBox="1"/>
          <p:nvPr/>
        </p:nvSpPr>
        <p:spPr>
          <a:xfrm rot="16200000">
            <a:off x="3147237" y="2405892"/>
            <a:ext cx="146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Calibri" panose="020F0502020204030204" pitchFamily="34" charset="0"/>
                <a:cs typeface="Calibri" panose="020F0502020204030204" pitchFamily="34" charset="0"/>
              </a:rPr>
              <a:t>Lisis eritrocítica 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6" name="Diagrama 65">
            <a:extLst>
              <a:ext uri="{FF2B5EF4-FFF2-40B4-BE49-F238E27FC236}">
                <a16:creationId xmlns:a16="http://schemas.microsoft.com/office/drawing/2014/main" id="{2B1CA670-FDE5-453D-8A7E-1BC15CD6F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3208311"/>
              </p:ext>
            </p:extLst>
          </p:nvPr>
        </p:nvGraphicFramePr>
        <p:xfrm>
          <a:off x="4106637" y="1444026"/>
          <a:ext cx="2146295" cy="2158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6" name="Google Shape;1578;p44">
            <a:extLst>
              <a:ext uri="{FF2B5EF4-FFF2-40B4-BE49-F238E27FC236}">
                <a16:creationId xmlns:a16="http://schemas.microsoft.com/office/drawing/2014/main" id="{80680A85-814B-49C1-9BE5-1AFDBC91C67D}"/>
              </a:ext>
            </a:extLst>
          </p:cNvPr>
          <p:cNvSpPr txBox="1">
            <a:spLocks/>
          </p:cNvSpPr>
          <p:nvPr/>
        </p:nvSpPr>
        <p:spPr>
          <a:xfrm>
            <a:off x="3689485" y="955603"/>
            <a:ext cx="297601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b="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Signos y sintomatología</a:t>
            </a:r>
          </a:p>
        </p:txBody>
      </p:sp>
      <p:sp>
        <p:nvSpPr>
          <p:cNvPr id="339" name="CuadroTexto 338">
            <a:extLst>
              <a:ext uri="{FF2B5EF4-FFF2-40B4-BE49-F238E27FC236}">
                <a16:creationId xmlns:a16="http://schemas.microsoft.com/office/drawing/2014/main" id="{6D11C612-C39D-489B-A225-E9FB134B5FBD}"/>
              </a:ext>
            </a:extLst>
          </p:cNvPr>
          <p:cNvSpPr txBox="1"/>
          <p:nvPr/>
        </p:nvSpPr>
        <p:spPr>
          <a:xfrm>
            <a:off x="6737784" y="5138303"/>
            <a:ext cx="218997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1 200 millones de bovinos en riesgo de infectarse </a:t>
            </a:r>
            <a:endParaRPr lang="es-ES" sz="1400" dirty="0"/>
          </a:p>
        </p:txBody>
      </p:sp>
      <p:sp>
        <p:nvSpPr>
          <p:cNvPr id="340" name="CuadroTexto 339">
            <a:extLst>
              <a:ext uri="{FF2B5EF4-FFF2-40B4-BE49-F238E27FC236}">
                <a16:creationId xmlns:a16="http://schemas.microsoft.com/office/drawing/2014/main" id="{6B7A9F24-F9B7-4265-8B59-6527B06717DA}"/>
              </a:ext>
            </a:extLst>
          </p:cNvPr>
          <p:cNvSpPr txBox="1"/>
          <p:nvPr/>
        </p:nvSpPr>
        <p:spPr>
          <a:xfrm>
            <a:off x="6718632" y="4450753"/>
            <a:ext cx="218997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2 000 a 3 000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</a:rPr>
              <a:t>MM USD en pérdidas económicas</a:t>
            </a:r>
            <a:endParaRPr lang="es-ES" sz="1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91B7731-CA0D-4677-B927-96E477DC72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49" t="18055" r="50281" b="47739"/>
          <a:stretch/>
        </p:blipFill>
        <p:spPr>
          <a:xfrm>
            <a:off x="681149" y="3853785"/>
            <a:ext cx="2044928" cy="1959501"/>
          </a:xfrm>
          <a:prstGeom prst="rect">
            <a:avLst/>
          </a:prstGeom>
        </p:spPr>
      </p:pic>
      <p:sp>
        <p:nvSpPr>
          <p:cNvPr id="342" name="CuadroTexto 341">
            <a:extLst>
              <a:ext uri="{FF2B5EF4-FFF2-40B4-BE49-F238E27FC236}">
                <a16:creationId xmlns:a16="http://schemas.microsoft.com/office/drawing/2014/main" id="{7A844D79-0FA0-4632-B473-CC054B70FBEC}"/>
              </a:ext>
            </a:extLst>
          </p:cNvPr>
          <p:cNvSpPr txBox="1"/>
          <p:nvPr/>
        </p:nvSpPr>
        <p:spPr>
          <a:xfrm>
            <a:off x="1108503" y="5760924"/>
            <a:ext cx="24920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(Suarez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Noh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2011)</a:t>
            </a:r>
            <a:endParaRPr lang="es-ES" sz="900" dirty="0"/>
          </a:p>
        </p:txBody>
      </p:sp>
      <p:pic>
        <p:nvPicPr>
          <p:cNvPr id="349" name="Imagen 348">
            <a:extLst>
              <a:ext uri="{FF2B5EF4-FFF2-40B4-BE49-F238E27FC236}">
                <a16:creationId xmlns:a16="http://schemas.microsoft.com/office/drawing/2014/main" id="{203DDBB3-40D4-4563-8780-D0A398C5E8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49" t="18055" r="50281" b="47739"/>
          <a:stretch/>
        </p:blipFill>
        <p:spPr>
          <a:xfrm>
            <a:off x="680128" y="3853785"/>
            <a:ext cx="2044928" cy="1959501"/>
          </a:xfrm>
          <a:prstGeom prst="rect">
            <a:avLst/>
          </a:prstGeom>
        </p:spPr>
      </p:pic>
      <p:sp>
        <p:nvSpPr>
          <p:cNvPr id="350" name="CuadroTexto 349">
            <a:extLst>
              <a:ext uri="{FF2B5EF4-FFF2-40B4-BE49-F238E27FC236}">
                <a16:creationId xmlns:a16="http://schemas.microsoft.com/office/drawing/2014/main" id="{6BE3D922-947D-4DFC-A0EC-FAC0CCC58484}"/>
              </a:ext>
            </a:extLst>
          </p:cNvPr>
          <p:cNvSpPr txBox="1"/>
          <p:nvPr/>
        </p:nvSpPr>
        <p:spPr>
          <a:xfrm>
            <a:off x="1107482" y="5760924"/>
            <a:ext cx="24920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(Suarez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Noh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2011)</a:t>
            </a:r>
            <a:endParaRPr lang="es-ES" sz="900" dirty="0"/>
          </a:p>
        </p:txBody>
      </p:sp>
      <p:grpSp>
        <p:nvGrpSpPr>
          <p:cNvPr id="333" name="Google Shape;1157;p76">
            <a:extLst>
              <a:ext uri="{FF2B5EF4-FFF2-40B4-BE49-F238E27FC236}">
                <a16:creationId xmlns:a16="http://schemas.microsoft.com/office/drawing/2014/main" id="{267E319A-ED92-4F3A-BD33-7A790C35B893}"/>
              </a:ext>
            </a:extLst>
          </p:cNvPr>
          <p:cNvGrpSpPr/>
          <p:nvPr/>
        </p:nvGrpSpPr>
        <p:grpSpPr>
          <a:xfrm>
            <a:off x="4820542" y="4575774"/>
            <a:ext cx="1804203" cy="1051832"/>
            <a:chOff x="2654821" y="2311071"/>
            <a:chExt cx="2279715" cy="1262120"/>
          </a:xfrm>
        </p:grpSpPr>
        <p:grpSp>
          <p:nvGrpSpPr>
            <p:cNvPr id="334" name="Google Shape;1158;p76">
              <a:extLst>
                <a:ext uri="{FF2B5EF4-FFF2-40B4-BE49-F238E27FC236}">
                  <a16:creationId xmlns:a16="http://schemas.microsoft.com/office/drawing/2014/main" id="{589BC7D7-B99E-4A4D-A22F-D25FEAA258F8}"/>
                </a:ext>
              </a:extLst>
            </p:cNvPr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</p:grpSpPr>
          <p:sp>
            <p:nvSpPr>
              <p:cNvPr id="598" name="Google Shape;1159;p76">
                <a:extLst>
                  <a:ext uri="{FF2B5EF4-FFF2-40B4-BE49-F238E27FC236}">
                    <a16:creationId xmlns:a16="http://schemas.microsoft.com/office/drawing/2014/main" id="{DCDA7877-32CE-446A-96E9-1A80CAACDDBD}"/>
                  </a:ext>
                </a:extLst>
              </p:cNvPr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599" name="Google Shape;1160;p76">
                <a:extLst>
                  <a:ext uri="{FF2B5EF4-FFF2-40B4-BE49-F238E27FC236}">
                    <a16:creationId xmlns:a16="http://schemas.microsoft.com/office/drawing/2014/main" id="{5CAA4C2D-74E5-44F8-BEC6-608B8B5F5CEB}"/>
                  </a:ext>
                </a:extLst>
              </p:cNvPr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" name="Google Shape;1161;p76">
              <a:extLst>
                <a:ext uri="{FF2B5EF4-FFF2-40B4-BE49-F238E27FC236}">
                  <a16:creationId xmlns:a16="http://schemas.microsoft.com/office/drawing/2014/main" id="{DEF6E6FB-8A83-4506-A8B9-805D6CFD370F}"/>
                </a:ext>
              </a:extLst>
            </p:cNvPr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590" name="Google Shape;1162;p76">
                <a:extLst>
                  <a:ext uri="{FF2B5EF4-FFF2-40B4-BE49-F238E27FC236}">
                    <a16:creationId xmlns:a16="http://schemas.microsoft.com/office/drawing/2014/main" id="{D9DCB738-94F8-445A-A7C7-1FC5431108F2}"/>
                  </a:ext>
                </a:extLst>
              </p:cNvPr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591" name="Google Shape;1163;p76">
                <a:extLst>
                  <a:ext uri="{FF2B5EF4-FFF2-40B4-BE49-F238E27FC236}">
                    <a16:creationId xmlns:a16="http://schemas.microsoft.com/office/drawing/2014/main" id="{CE4AF5CF-129D-4923-B2B0-F6F793EDAB71}"/>
                  </a:ext>
                </a:extLst>
              </p:cNvPr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592" name="Google Shape;1164;p76">
                  <a:extLst>
                    <a:ext uri="{FF2B5EF4-FFF2-40B4-BE49-F238E27FC236}">
                      <a16:creationId xmlns:a16="http://schemas.microsoft.com/office/drawing/2014/main" id="{051F9718-E638-4B17-87F8-9D8CBAFC98E6}"/>
                    </a:ext>
                  </a:extLst>
                </p:cNvPr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</p:sp>
            <p:sp>
              <p:nvSpPr>
                <p:cNvPr id="593" name="Google Shape;1165;p76">
                  <a:extLst>
                    <a:ext uri="{FF2B5EF4-FFF2-40B4-BE49-F238E27FC236}">
                      <a16:creationId xmlns:a16="http://schemas.microsoft.com/office/drawing/2014/main" id="{DCC02A56-2AE2-4D65-8FCC-43EF1CDE4A23}"/>
                    </a:ext>
                  </a:extLst>
                </p:cNvPr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1166;p76">
                  <a:extLst>
                    <a:ext uri="{FF2B5EF4-FFF2-40B4-BE49-F238E27FC236}">
                      <a16:creationId xmlns:a16="http://schemas.microsoft.com/office/drawing/2014/main" id="{19BA573E-5D6D-43A2-9599-671A9685AFED}"/>
                    </a:ext>
                  </a:extLst>
                </p:cNvPr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1167;p76">
                  <a:extLst>
                    <a:ext uri="{FF2B5EF4-FFF2-40B4-BE49-F238E27FC236}">
                      <a16:creationId xmlns:a16="http://schemas.microsoft.com/office/drawing/2014/main" id="{6199F19D-F78A-49F7-90B6-27B341FE7A79}"/>
                    </a:ext>
                  </a:extLst>
                </p:cNvPr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1168;p76">
                  <a:extLst>
                    <a:ext uri="{FF2B5EF4-FFF2-40B4-BE49-F238E27FC236}">
                      <a16:creationId xmlns:a16="http://schemas.microsoft.com/office/drawing/2014/main" id="{D8EE1580-6FE3-4EEC-BA8B-A52FC668DE79}"/>
                    </a:ext>
                  </a:extLst>
                </p:cNvPr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A6CBC2"/>
                    </a:solidFill>
                  </a:endParaRPr>
                </a:p>
              </p:txBody>
            </p:sp>
            <p:sp>
              <p:nvSpPr>
                <p:cNvPr id="597" name="Google Shape;1169;p76">
                  <a:extLst>
                    <a:ext uri="{FF2B5EF4-FFF2-40B4-BE49-F238E27FC236}">
                      <a16:creationId xmlns:a16="http://schemas.microsoft.com/office/drawing/2014/main" id="{FBB722C9-D921-4503-8CC4-F947EDACEB63}"/>
                    </a:ext>
                  </a:extLst>
                </p:cNvPr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1" name="Google Shape;1170;p76">
              <a:extLst>
                <a:ext uri="{FF2B5EF4-FFF2-40B4-BE49-F238E27FC236}">
                  <a16:creationId xmlns:a16="http://schemas.microsoft.com/office/drawing/2014/main" id="{2718FDC1-182F-45FA-8737-D6B4740DD1AF}"/>
                </a:ext>
              </a:extLst>
            </p:cNvPr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</p:grpSpPr>
          <p:sp>
            <p:nvSpPr>
              <p:cNvPr id="588" name="Google Shape;1171;p76">
                <a:extLst>
                  <a:ext uri="{FF2B5EF4-FFF2-40B4-BE49-F238E27FC236}">
                    <a16:creationId xmlns:a16="http://schemas.microsoft.com/office/drawing/2014/main" id="{667E85BB-9E43-4D93-8BAB-B0667CB207F1}"/>
                  </a:ext>
                </a:extLst>
              </p:cNvPr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589" name="Google Shape;1172;p76">
                <a:extLst>
                  <a:ext uri="{FF2B5EF4-FFF2-40B4-BE49-F238E27FC236}">
                    <a16:creationId xmlns:a16="http://schemas.microsoft.com/office/drawing/2014/main" id="{76BD26DE-0501-475E-BB26-78B8A294C6B1}"/>
                  </a:ext>
                </a:extLst>
              </p:cNvPr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" name="Google Shape;1173;p76">
              <a:extLst>
                <a:ext uri="{FF2B5EF4-FFF2-40B4-BE49-F238E27FC236}">
                  <a16:creationId xmlns:a16="http://schemas.microsoft.com/office/drawing/2014/main" id="{FA1DC761-10A1-45AC-9C26-EA3156360F4C}"/>
                </a:ext>
              </a:extLst>
            </p:cNvPr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</p:grpSpPr>
          <p:sp>
            <p:nvSpPr>
              <p:cNvPr id="582" name="Google Shape;1174;p76">
                <a:extLst>
                  <a:ext uri="{FF2B5EF4-FFF2-40B4-BE49-F238E27FC236}">
                    <a16:creationId xmlns:a16="http://schemas.microsoft.com/office/drawing/2014/main" id="{E690FB7E-780B-4DDB-BCDB-19014C0CE7F6}"/>
                  </a:ext>
                </a:extLst>
              </p:cNvPr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583" name="Google Shape;1175;p76">
                <a:extLst>
                  <a:ext uri="{FF2B5EF4-FFF2-40B4-BE49-F238E27FC236}">
                    <a16:creationId xmlns:a16="http://schemas.microsoft.com/office/drawing/2014/main" id="{1AE0DBAF-75D7-4BD3-9BCD-2E264BCC963A}"/>
                  </a:ext>
                </a:extLst>
              </p:cNvPr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1176;p76">
                <a:extLst>
                  <a:ext uri="{FF2B5EF4-FFF2-40B4-BE49-F238E27FC236}">
                    <a16:creationId xmlns:a16="http://schemas.microsoft.com/office/drawing/2014/main" id="{5B6B1E6C-2274-40A8-9824-07E221C22972}"/>
                  </a:ext>
                </a:extLst>
              </p:cNvPr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1177;p76">
                <a:extLst>
                  <a:ext uri="{FF2B5EF4-FFF2-40B4-BE49-F238E27FC236}">
                    <a16:creationId xmlns:a16="http://schemas.microsoft.com/office/drawing/2014/main" id="{F405DCA0-23A5-4926-BFD4-0AB2AE984110}"/>
                  </a:ext>
                </a:extLst>
              </p:cNvPr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1178;p76">
                <a:extLst>
                  <a:ext uri="{FF2B5EF4-FFF2-40B4-BE49-F238E27FC236}">
                    <a16:creationId xmlns:a16="http://schemas.microsoft.com/office/drawing/2014/main" id="{47190412-E4B7-49D0-B75B-E441573500AB}"/>
                  </a:ext>
                </a:extLst>
              </p:cNvPr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1179;p76">
                <a:extLst>
                  <a:ext uri="{FF2B5EF4-FFF2-40B4-BE49-F238E27FC236}">
                    <a16:creationId xmlns:a16="http://schemas.microsoft.com/office/drawing/2014/main" id="{5EB32500-3994-4391-A7DE-6E92DA0559CA}"/>
                  </a:ext>
                </a:extLst>
              </p:cNvPr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" name="Google Shape;1180;p76">
              <a:extLst>
                <a:ext uri="{FF2B5EF4-FFF2-40B4-BE49-F238E27FC236}">
                  <a16:creationId xmlns:a16="http://schemas.microsoft.com/office/drawing/2014/main" id="{229C5397-FC19-4AF9-8361-F9D79AC53449}"/>
                </a:ext>
              </a:extLst>
            </p:cNvPr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</p:grpSpPr>
          <p:sp>
            <p:nvSpPr>
              <p:cNvPr id="580" name="Google Shape;1181;p76">
                <a:extLst>
                  <a:ext uri="{FF2B5EF4-FFF2-40B4-BE49-F238E27FC236}">
                    <a16:creationId xmlns:a16="http://schemas.microsoft.com/office/drawing/2014/main" id="{1897F74F-C1F5-440F-B21F-C589A2F5EB2D}"/>
                  </a:ext>
                </a:extLst>
              </p:cNvPr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1182;p76">
                <a:extLst>
                  <a:ext uri="{FF2B5EF4-FFF2-40B4-BE49-F238E27FC236}">
                    <a16:creationId xmlns:a16="http://schemas.microsoft.com/office/drawing/2014/main" id="{3F8FAD07-EED3-40C2-A94D-D2368CF61895}"/>
                  </a:ext>
                </a:extLst>
              </p:cNvPr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345" name="Google Shape;1183;p76">
              <a:extLst>
                <a:ext uri="{FF2B5EF4-FFF2-40B4-BE49-F238E27FC236}">
                  <a16:creationId xmlns:a16="http://schemas.microsoft.com/office/drawing/2014/main" id="{5EC54D5B-0C49-448C-837C-D3718F27543A}"/>
                </a:ext>
              </a:extLst>
            </p:cNvPr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</p:grpSpPr>
          <p:sp>
            <p:nvSpPr>
              <p:cNvPr id="577" name="Google Shape;1184;p76">
                <a:extLst>
                  <a:ext uri="{FF2B5EF4-FFF2-40B4-BE49-F238E27FC236}">
                    <a16:creationId xmlns:a16="http://schemas.microsoft.com/office/drawing/2014/main" id="{76941AE7-6FD4-457A-85C6-EDEAB24CA072}"/>
                  </a:ext>
                </a:extLst>
              </p:cNvPr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1185;p76">
                <a:extLst>
                  <a:ext uri="{FF2B5EF4-FFF2-40B4-BE49-F238E27FC236}">
                    <a16:creationId xmlns:a16="http://schemas.microsoft.com/office/drawing/2014/main" id="{290A2521-8D47-49C6-BFA7-8345E7361BB6}"/>
                  </a:ext>
                </a:extLst>
              </p:cNvPr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579" name="Google Shape;1186;p76">
                <a:extLst>
                  <a:ext uri="{FF2B5EF4-FFF2-40B4-BE49-F238E27FC236}">
                    <a16:creationId xmlns:a16="http://schemas.microsoft.com/office/drawing/2014/main" id="{60478E60-832C-4BCD-BE47-B2E966F63F6E}"/>
                  </a:ext>
                </a:extLst>
              </p:cNvPr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346" name="Google Shape;1187;p76">
              <a:extLst>
                <a:ext uri="{FF2B5EF4-FFF2-40B4-BE49-F238E27FC236}">
                  <a16:creationId xmlns:a16="http://schemas.microsoft.com/office/drawing/2014/main" id="{3A085B9F-3CF5-4237-8D47-36738EA09A0D}"/>
                </a:ext>
              </a:extLst>
            </p:cNvPr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</p:grpSpPr>
          <p:sp>
            <p:nvSpPr>
              <p:cNvPr id="575" name="Google Shape;1188;p76">
                <a:extLst>
                  <a:ext uri="{FF2B5EF4-FFF2-40B4-BE49-F238E27FC236}">
                    <a16:creationId xmlns:a16="http://schemas.microsoft.com/office/drawing/2014/main" id="{582FD6F9-7D63-42F8-93CA-64D3AB3C698F}"/>
                  </a:ext>
                </a:extLst>
              </p:cNvPr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1189;p76">
                <a:extLst>
                  <a:ext uri="{FF2B5EF4-FFF2-40B4-BE49-F238E27FC236}">
                    <a16:creationId xmlns:a16="http://schemas.microsoft.com/office/drawing/2014/main" id="{E49C9877-C216-41FA-847F-590EE5010F05}"/>
                  </a:ext>
                </a:extLst>
              </p:cNvPr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347" name="Google Shape;1190;p76">
              <a:extLst>
                <a:ext uri="{FF2B5EF4-FFF2-40B4-BE49-F238E27FC236}">
                  <a16:creationId xmlns:a16="http://schemas.microsoft.com/office/drawing/2014/main" id="{616CA7AC-632F-4570-87BF-58FF34DFE1DA}"/>
                </a:ext>
              </a:extLst>
            </p:cNvPr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</p:grpSpPr>
          <p:sp>
            <p:nvSpPr>
              <p:cNvPr id="573" name="Google Shape;1191;p76">
                <a:extLst>
                  <a:ext uri="{FF2B5EF4-FFF2-40B4-BE49-F238E27FC236}">
                    <a16:creationId xmlns:a16="http://schemas.microsoft.com/office/drawing/2014/main" id="{BC790561-D3A9-4AC6-A1D1-A6026308C762}"/>
                  </a:ext>
                </a:extLst>
              </p:cNvPr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574" name="Google Shape;1192;p76">
                <a:extLst>
                  <a:ext uri="{FF2B5EF4-FFF2-40B4-BE49-F238E27FC236}">
                    <a16:creationId xmlns:a16="http://schemas.microsoft.com/office/drawing/2014/main" id="{7343FC25-E9FB-43E9-B656-CF636CFD775F}"/>
                  </a:ext>
                </a:extLst>
              </p:cNvPr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" name="Google Shape;1193;p76">
              <a:extLst>
                <a:ext uri="{FF2B5EF4-FFF2-40B4-BE49-F238E27FC236}">
                  <a16:creationId xmlns:a16="http://schemas.microsoft.com/office/drawing/2014/main" id="{D369F5A0-40DC-40EE-AD0C-E030F6A7AFDE}"/>
                </a:ext>
              </a:extLst>
            </p:cNvPr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569" name="Google Shape;1194;p76">
                <a:extLst>
                  <a:ext uri="{FF2B5EF4-FFF2-40B4-BE49-F238E27FC236}">
                    <a16:creationId xmlns:a16="http://schemas.microsoft.com/office/drawing/2014/main" id="{B3B91648-B12D-49B7-B196-473DF102C7FD}"/>
                  </a:ext>
                </a:extLst>
              </p:cNvPr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570" name="Google Shape;1195;p76">
                <a:extLst>
                  <a:ext uri="{FF2B5EF4-FFF2-40B4-BE49-F238E27FC236}">
                    <a16:creationId xmlns:a16="http://schemas.microsoft.com/office/drawing/2014/main" id="{499A589D-78D1-4E95-867F-82D76E2C586D}"/>
                  </a:ext>
                </a:extLst>
              </p:cNvPr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571" name="Google Shape;1196;p76">
                  <a:extLst>
                    <a:ext uri="{FF2B5EF4-FFF2-40B4-BE49-F238E27FC236}">
                      <a16:creationId xmlns:a16="http://schemas.microsoft.com/office/drawing/2014/main" id="{68E9CED7-A3A4-412B-BA20-A389A2A2E309}"/>
                    </a:ext>
                  </a:extLst>
                </p:cNvPr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1197;p76">
                  <a:extLst>
                    <a:ext uri="{FF2B5EF4-FFF2-40B4-BE49-F238E27FC236}">
                      <a16:creationId xmlns:a16="http://schemas.microsoft.com/office/drawing/2014/main" id="{602E4A2E-5315-4937-A6ED-ED099DA6D96A}"/>
                    </a:ext>
                  </a:extLst>
                </p:cNvPr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2" name="Google Shape;1198;p76">
              <a:extLst>
                <a:ext uri="{FF2B5EF4-FFF2-40B4-BE49-F238E27FC236}">
                  <a16:creationId xmlns:a16="http://schemas.microsoft.com/office/drawing/2014/main" id="{8208F647-40B8-4D4A-BBD2-A374492780A0}"/>
                </a:ext>
              </a:extLst>
            </p:cNvPr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567" name="Google Shape;1199;p76">
                <a:extLst>
                  <a:ext uri="{FF2B5EF4-FFF2-40B4-BE49-F238E27FC236}">
                    <a16:creationId xmlns:a16="http://schemas.microsoft.com/office/drawing/2014/main" id="{58F6DA8A-5DAA-425D-B0E5-7C672168A7F4}"/>
                  </a:ext>
                </a:extLst>
              </p:cNvPr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568" name="Google Shape;1200;p76">
                <a:extLst>
                  <a:ext uri="{FF2B5EF4-FFF2-40B4-BE49-F238E27FC236}">
                    <a16:creationId xmlns:a16="http://schemas.microsoft.com/office/drawing/2014/main" id="{736E6C4B-5534-41DB-A09F-A900CF1E9E21}"/>
                  </a:ext>
                </a:extLst>
              </p:cNvPr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353" name="Google Shape;1201;p76">
              <a:extLst>
                <a:ext uri="{FF2B5EF4-FFF2-40B4-BE49-F238E27FC236}">
                  <a16:creationId xmlns:a16="http://schemas.microsoft.com/office/drawing/2014/main" id="{AF5ED562-C1D2-4AA7-B3DC-5F3A1A0722B8}"/>
                </a:ext>
              </a:extLst>
            </p:cNvPr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565" name="Google Shape;1202;p76">
                <a:extLst>
                  <a:ext uri="{FF2B5EF4-FFF2-40B4-BE49-F238E27FC236}">
                    <a16:creationId xmlns:a16="http://schemas.microsoft.com/office/drawing/2014/main" id="{DB51126C-BE45-4A8D-BFF8-396D40A5A051}"/>
                  </a:ext>
                </a:extLst>
              </p:cNvPr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566" name="Google Shape;1203;p76">
                <a:extLst>
                  <a:ext uri="{FF2B5EF4-FFF2-40B4-BE49-F238E27FC236}">
                    <a16:creationId xmlns:a16="http://schemas.microsoft.com/office/drawing/2014/main" id="{3247ECD7-D31F-433F-B6DB-06395EB5AC21}"/>
                  </a:ext>
                </a:extLst>
              </p:cNvPr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" name="Google Shape;1204;p76">
              <a:extLst>
                <a:ext uri="{FF2B5EF4-FFF2-40B4-BE49-F238E27FC236}">
                  <a16:creationId xmlns:a16="http://schemas.microsoft.com/office/drawing/2014/main" id="{A25EDCBC-2001-418E-9E26-157908238F86}"/>
                </a:ext>
              </a:extLst>
            </p:cNvPr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</p:grpSpPr>
          <p:sp>
            <p:nvSpPr>
              <p:cNvPr id="563" name="Google Shape;1205;p76">
                <a:extLst>
                  <a:ext uri="{FF2B5EF4-FFF2-40B4-BE49-F238E27FC236}">
                    <a16:creationId xmlns:a16="http://schemas.microsoft.com/office/drawing/2014/main" id="{768B0BFF-B4DE-4121-9B0F-824652F2F8D3}"/>
                  </a:ext>
                </a:extLst>
              </p:cNvPr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564" name="Google Shape;1206;p76">
                <a:extLst>
                  <a:ext uri="{FF2B5EF4-FFF2-40B4-BE49-F238E27FC236}">
                    <a16:creationId xmlns:a16="http://schemas.microsoft.com/office/drawing/2014/main" id="{E45DD7A5-B970-4B30-9C2C-D91358780F0F}"/>
                  </a:ext>
                </a:extLst>
              </p:cNvPr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5" name="Google Shape;1207;p76">
              <a:extLst>
                <a:ext uri="{FF2B5EF4-FFF2-40B4-BE49-F238E27FC236}">
                  <a16:creationId xmlns:a16="http://schemas.microsoft.com/office/drawing/2014/main" id="{936BA9DF-2449-4395-8E1F-BA9BDB84E301}"/>
                </a:ext>
              </a:extLst>
            </p:cNvPr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208;p76">
              <a:extLst>
                <a:ext uri="{FF2B5EF4-FFF2-40B4-BE49-F238E27FC236}">
                  <a16:creationId xmlns:a16="http://schemas.microsoft.com/office/drawing/2014/main" id="{EAF35607-B3B3-43B3-8C03-16C96863D46F}"/>
                </a:ext>
              </a:extLst>
            </p:cNvPr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209;p76">
              <a:extLst>
                <a:ext uri="{FF2B5EF4-FFF2-40B4-BE49-F238E27FC236}">
                  <a16:creationId xmlns:a16="http://schemas.microsoft.com/office/drawing/2014/main" id="{8B48490C-B212-4BBA-B812-7478F0E96326}"/>
                </a:ext>
              </a:extLst>
            </p:cNvPr>
            <p:cNvSpPr/>
            <p:nvPr/>
          </p:nvSpPr>
          <p:spPr>
            <a:xfrm>
              <a:off x="3408744" y="2329870"/>
              <a:ext cx="289769" cy="354333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grpSp>
          <p:nvGrpSpPr>
            <p:cNvPr id="358" name="Google Shape;1210;p76">
              <a:extLst>
                <a:ext uri="{FF2B5EF4-FFF2-40B4-BE49-F238E27FC236}">
                  <a16:creationId xmlns:a16="http://schemas.microsoft.com/office/drawing/2014/main" id="{32F51077-B863-4524-A774-A0DC77DB838E}"/>
                </a:ext>
              </a:extLst>
            </p:cNvPr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</p:grpSpPr>
          <p:sp>
            <p:nvSpPr>
              <p:cNvPr id="547" name="Google Shape;1211;p76">
                <a:extLst>
                  <a:ext uri="{FF2B5EF4-FFF2-40B4-BE49-F238E27FC236}">
                    <a16:creationId xmlns:a16="http://schemas.microsoft.com/office/drawing/2014/main" id="{CEDA9957-C47B-4E43-A373-C202E983AB44}"/>
                  </a:ext>
                </a:extLst>
              </p:cNvPr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1212;p76">
                <a:extLst>
                  <a:ext uri="{FF2B5EF4-FFF2-40B4-BE49-F238E27FC236}">
                    <a16:creationId xmlns:a16="http://schemas.microsoft.com/office/drawing/2014/main" id="{53A57988-A38E-437D-A9E1-6B1D19EE0F05}"/>
                  </a:ext>
                </a:extLst>
              </p:cNvPr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1213;p76">
                <a:extLst>
                  <a:ext uri="{FF2B5EF4-FFF2-40B4-BE49-F238E27FC236}">
                    <a16:creationId xmlns:a16="http://schemas.microsoft.com/office/drawing/2014/main" id="{23E96010-69CC-4B90-8AE6-9CBCE243E5CD}"/>
                  </a:ext>
                </a:extLst>
              </p:cNvPr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1214;p76">
                <a:extLst>
                  <a:ext uri="{FF2B5EF4-FFF2-40B4-BE49-F238E27FC236}">
                    <a16:creationId xmlns:a16="http://schemas.microsoft.com/office/drawing/2014/main" id="{3A092EF5-CBC9-418A-B1B2-26DE3742C785}"/>
                  </a:ext>
                </a:extLst>
              </p:cNvPr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1215;p76">
                <a:extLst>
                  <a:ext uri="{FF2B5EF4-FFF2-40B4-BE49-F238E27FC236}">
                    <a16:creationId xmlns:a16="http://schemas.microsoft.com/office/drawing/2014/main" id="{C366F2B7-FB43-4E30-87B9-D0FDBEB49308}"/>
                  </a:ext>
                </a:extLst>
              </p:cNvPr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1216;p76">
                <a:extLst>
                  <a:ext uri="{FF2B5EF4-FFF2-40B4-BE49-F238E27FC236}">
                    <a16:creationId xmlns:a16="http://schemas.microsoft.com/office/drawing/2014/main" id="{C365E1AB-523C-458E-86F7-1FD554BFC997}"/>
                  </a:ext>
                </a:extLst>
              </p:cNvPr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1217;p76">
                <a:extLst>
                  <a:ext uri="{FF2B5EF4-FFF2-40B4-BE49-F238E27FC236}">
                    <a16:creationId xmlns:a16="http://schemas.microsoft.com/office/drawing/2014/main" id="{D2CBB4A0-5B9D-46E6-9015-10018DCD6CBC}"/>
                  </a:ext>
                </a:extLst>
              </p:cNvPr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1218;p76">
                <a:extLst>
                  <a:ext uri="{FF2B5EF4-FFF2-40B4-BE49-F238E27FC236}">
                    <a16:creationId xmlns:a16="http://schemas.microsoft.com/office/drawing/2014/main" id="{E13E56F1-1B47-4719-9B4D-E6D7F0772FF5}"/>
                  </a:ext>
                </a:extLst>
              </p:cNvPr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1219;p76">
                <a:extLst>
                  <a:ext uri="{FF2B5EF4-FFF2-40B4-BE49-F238E27FC236}">
                    <a16:creationId xmlns:a16="http://schemas.microsoft.com/office/drawing/2014/main" id="{EE4B9D2C-6D7D-4899-AA86-2CA9FDF74CF3}"/>
                  </a:ext>
                </a:extLst>
              </p:cNvPr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1220;p76">
                <a:extLst>
                  <a:ext uri="{FF2B5EF4-FFF2-40B4-BE49-F238E27FC236}">
                    <a16:creationId xmlns:a16="http://schemas.microsoft.com/office/drawing/2014/main" id="{5BD0CD57-51FE-4C95-8182-C180D5F4D81C}"/>
                  </a:ext>
                </a:extLst>
              </p:cNvPr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1221;p76">
                <a:extLst>
                  <a:ext uri="{FF2B5EF4-FFF2-40B4-BE49-F238E27FC236}">
                    <a16:creationId xmlns:a16="http://schemas.microsoft.com/office/drawing/2014/main" id="{A47EBE10-2892-43D0-AFBE-0B03E6C50B6F}"/>
                  </a:ext>
                </a:extLst>
              </p:cNvPr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1222;p76">
                <a:extLst>
                  <a:ext uri="{FF2B5EF4-FFF2-40B4-BE49-F238E27FC236}">
                    <a16:creationId xmlns:a16="http://schemas.microsoft.com/office/drawing/2014/main" id="{2CA2FD4D-77C4-49E6-B4AD-03DBC46CC8CE}"/>
                  </a:ext>
                </a:extLst>
              </p:cNvPr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1223;p76">
                <a:extLst>
                  <a:ext uri="{FF2B5EF4-FFF2-40B4-BE49-F238E27FC236}">
                    <a16:creationId xmlns:a16="http://schemas.microsoft.com/office/drawing/2014/main" id="{B557353D-D677-46BC-BCAC-611189BA2C87}"/>
                  </a:ext>
                </a:extLst>
              </p:cNvPr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1224;p76">
                <a:extLst>
                  <a:ext uri="{FF2B5EF4-FFF2-40B4-BE49-F238E27FC236}">
                    <a16:creationId xmlns:a16="http://schemas.microsoft.com/office/drawing/2014/main" id="{8BD1B077-4023-46A9-B868-BD7DF7444DEA}"/>
                  </a:ext>
                </a:extLst>
              </p:cNvPr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1225;p76">
                <a:extLst>
                  <a:ext uri="{FF2B5EF4-FFF2-40B4-BE49-F238E27FC236}">
                    <a16:creationId xmlns:a16="http://schemas.microsoft.com/office/drawing/2014/main" id="{796FD3D6-54B7-490E-8150-08C37BEEE8EF}"/>
                  </a:ext>
                </a:extLst>
              </p:cNvPr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1226;p76">
                <a:extLst>
                  <a:ext uri="{FF2B5EF4-FFF2-40B4-BE49-F238E27FC236}">
                    <a16:creationId xmlns:a16="http://schemas.microsoft.com/office/drawing/2014/main" id="{558C480C-3FA7-4EA5-846F-DEA0D292F2AF}"/>
                  </a:ext>
                </a:extLst>
              </p:cNvPr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</p:grpSp>
        <p:sp>
          <p:nvSpPr>
            <p:cNvPr id="359" name="Google Shape;1227;p76">
              <a:extLst>
                <a:ext uri="{FF2B5EF4-FFF2-40B4-BE49-F238E27FC236}">
                  <a16:creationId xmlns:a16="http://schemas.microsoft.com/office/drawing/2014/main" id="{531F6305-D7F8-4CC6-AEC7-D85B3276B93B}"/>
                </a:ext>
              </a:extLst>
            </p:cNvPr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228;p76">
              <a:extLst>
                <a:ext uri="{FF2B5EF4-FFF2-40B4-BE49-F238E27FC236}">
                  <a16:creationId xmlns:a16="http://schemas.microsoft.com/office/drawing/2014/main" id="{E6EEFA38-02FC-48A4-84C7-E2573733F358}"/>
                </a:ext>
              </a:extLst>
            </p:cNvPr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229;p76">
              <a:extLst>
                <a:ext uri="{FF2B5EF4-FFF2-40B4-BE49-F238E27FC236}">
                  <a16:creationId xmlns:a16="http://schemas.microsoft.com/office/drawing/2014/main" id="{2CC4D973-1554-4440-8CF4-BE55726A1DC9}"/>
                </a:ext>
              </a:extLst>
            </p:cNvPr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230;p76">
              <a:extLst>
                <a:ext uri="{FF2B5EF4-FFF2-40B4-BE49-F238E27FC236}">
                  <a16:creationId xmlns:a16="http://schemas.microsoft.com/office/drawing/2014/main" id="{3A6B3F63-3365-48B6-8E74-395E265326F2}"/>
                </a:ext>
              </a:extLst>
            </p:cNvPr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231;p76">
              <a:extLst>
                <a:ext uri="{FF2B5EF4-FFF2-40B4-BE49-F238E27FC236}">
                  <a16:creationId xmlns:a16="http://schemas.microsoft.com/office/drawing/2014/main" id="{F03CD6DF-DB33-46C1-82B6-3C6064FAD9C6}"/>
                </a:ext>
              </a:extLst>
            </p:cNvPr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232;p76">
              <a:extLst>
                <a:ext uri="{FF2B5EF4-FFF2-40B4-BE49-F238E27FC236}">
                  <a16:creationId xmlns:a16="http://schemas.microsoft.com/office/drawing/2014/main" id="{5177ACBD-7781-4FBD-9218-5A1455F1BA64}"/>
                </a:ext>
              </a:extLst>
            </p:cNvPr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233;p76">
              <a:extLst>
                <a:ext uri="{FF2B5EF4-FFF2-40B4-BE49-F238E27FC236}">
                  <a16:creationId xmlns:a16="http://schemas.microsoft.com/office/drawing/2014/main" id="{73DE8EC1-0DE9-4260-BD93-A6F6E4417B11}"/>
                </a:ext>
              </a:extLst>
            </p:cNvPr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234;p76">
              <a:extLst>
                <a:ext uri="{FF2B5EF4-FFF2-40B4-BE49-F238E27FC236}">
                  <a16:creationId xmlns:a16="http://schemas.microsoft.com/office/drawing/2014/main" id="{D429C577-A2D7-40E5-A6F4-28337584514D}"/>
                </a:ext>
              </a:extLst>
            </p:cNvPr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235;p76">
              <a:extLst>
                <a:ext uri="{FF2B5EF4-FFF2-40B4-BE49-F238E27FC236}">
                  <a16:creationId xmlns:a16="http://schemas.microsoft.com/office/drawing/2014/main" id="{8EE6B7B7-B522-43C8-9B34-8501EC3FC0B4}"/>
                </a:ext>
              </a:extLst>
            </p:cNvPr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236;p76">
              <a:extLst>
                <a:ext uri="{FF2B5EF4-FFF2-40B4-BE49-F238E27FC236}">
                  <a16:creationId xmlns:a16="http://schemas.microsoft.com/office/drawing/2014/main" id="{2D747C99-4C1F-4D0E-B9F2-C32A5F714A6B}"/>
                </a:ext>
              </a:extLst>
            </p:cNvPr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237;p76">
              <a:extLst>
                <a:ext uri="{FF2B5EF4-FFF2-40B4-BE49-F238E27FC236}">
                  <a16:creationId xmlns:a16="http://schemas.microsoft.com/office/drawing/2014/main" id="{4EAD9193-0BCC-4157-AAEA-74EE3413EB51}"/>
                </a:ext>
              </a:extLst>
            </p:cNvPr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238;p76">
              <a:extLst>
                <a:ext uri="{FF2B5EF4-FFF2-40B4-BE49-F238E27FC236}">
                  <a16:creationId xmlns:a16="http://schemas.microsoft.com/office/drawing/2014/main" id="{505D7183-FAA3-4E8A-BAFC-A94BDE1E46BC}"/>
                </a:ext>
              </a:extLst>
            </p:cNvPr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239;p76">
              <a:extLst>
                <a:ext uri="{FF2B5EF4-FFF2-40B4-BE49-F238E27FC236}">
                  <a16:creationId xmlns:a16="http://schemas.microsoft.com/office/drawing/2014/main" id="{FEFEAE4D-0845-4C53-B352-820308EC6185}"/>
                </a:ext>
              </a:extLst>
            </p:cNvPr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240;p76">
              <a:extLst>
                <a:ext uri="{FF2B5EF4-FFF2-40B4-BE49-F238E27FC236}">
                  <a16:creationId xmlns:a16="http://schemas.microsoft.com/office/drawing/2014/main" id="{47DD07AD-8779-4387-8CBE-196156C37792}"/>
                </a:ext>
              </a:extLst>
            </p:cNvPr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241;p76">
              <a:extLst>
                <a:ext uri="{FF2B5EF4-FFF2-40B4-BE49-F238E27FC236}">
                  <a16:creationId xmlns:a16="http://schemas.microsoft.com/office/drawing/2014/main" id="{68AAB9F4-6ADC-416A-AD70-6B6ABC908FFE}"/>
                </a:ext>
              </a:extLst>
            </p:cNvPr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242;p76">
              <a:extLst>
                <a:ext uri="{FF2B5EF4-FFF2-40B4-BE49-F238E27FC236}">
                  <a16:creationId xmlns:a16="http://schemas.microsoft.com/office/drawing/2014/main" id="{C9DD52AA-2A24-4EC0-8225-F92B95199D5E}"/>
                </a:ext>
              </a:extLst>
            </p:cNvPr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243;p76">
              <a:extLst>
                <a:ext uri="{FF2B5EF4-FFF2-40B4-BE49-F238E27FC236}">
                  <a16:creationId xmlns:a16="http://schemas.microsoft.com/office/drawing/2014/main" id="{31AD4E90-5BF7-4F72-A0E5-784EC58D3239}"/>
                </a:ext>
              </a:extLst>
            </p:cNvPr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244;p76">
              <a:extLst>
                <a:ext uri="{FF2B5EF4-FFF2-40B4-BE49-F238E27FC236}">
                  <a16:creationId xmlns:a16="http://schemas.microsoft.com/office/drawing/2014/main" id="{4CB0D956-F436-484B-B88C-1E203905F5B8}"/>
                </a:ext>
              </a:extLst>
            </p:cNvPr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245;p76">
              <a:extLst>
                <a:ext uri="{FF2B5EF4-FFF2-40B4-BE49-F238E27FC236}">
                  <a16:creationId xmlns:a16="http://schemas.microsoft.com/office/drawing/2014/main" id="{2AD7C0C3-41E1-4B70-A1E7-4F62FB228B09}"/>
                </a:ext>
              </a:extLst>
            </p:cNvPr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246;p76">
              <a:extLst>
                <a:ext uri="{FF2B5EF4-FFF2-40B4-BE49-F238E27FC236}">
                  <a16:creationId xmlns:a16="http://schemas.microsoft.com/office/drawing/2014/main" id="{D567B32D-A79C-4F12-BA26-47028C1E4452}"/>
                </a:ext>
              </a:extLst>
            </p:cNvPr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379" name="Google Shape;1247;p76">
              <a:extLst>
                <a:ext uri="{FF2B5EF4-FFF2-40B4-BE49-F238E27FC236}">
                  <a16:creationId xmlns:a16="http://schemas.microsoft.com/office/drawing/2014/main" id="{034CF9D6-A555-44F9-B4A7-DD534BDAA9A6}"/>
                </a:ext>
              </a:extLst>
            </p:cNvPr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380" name="Google Shape;1248;p76">
              <a:extLst>
                <a:ext uri="{FF2B5EF4-FFF2-40B4-BE49-F238E27FC236}">
                  <a16:creationId xmlns:a16="http://schemas.microsoft.com/office/drawing/2014/main" id="{F63C72A8-4437-4CBF-A929-8D3061273E94}"/>
                </a:ext>
              </a:extLst>
            </p:cNvPr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1" name="Google Shape;1249;p76">
              <a:extLst>
                <a:ext uri="{FF2B5EF4-FFF2-40B4-BE49-F238E27FC236}">
                  <a16:creationId xmlns:a16="http://schemas.microsoft.com/office/drawing/2014/main" id="{24001103-6379-4919-ABF8-F8F8B442EA9C}"/>
                </a:ext>
              </a:extLst>
            </p:cNvPr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545" name="Google Shape;1250;p76">
                <a:extLst>
                  <a:ext uri="{FF2B5EF4-FFF2-40B4-BE49-F238E27FC236}">
                    <a16:creationId xmlns:a16="http://schemas.microsoft.com/office/drawing/2014/main" id="{B2E560F1-3163-4190-802D-B5C84035DFCC}"/>
                  </a:ext>
                </a:extLst>
              </p:cNvPr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1251;p76">
                <a:extLst>
                  <a:ext uri="{FF2B5EF4-FFF2-40B4-BE49-F238E27FC236}">
                    <a16:creationId xmlns:a16="http://schemas.microsoft.com/office/drawing/2014/main" id="{395AE13E-F877-4C2F-8377-A85111B3653B}"/>
                  </a:ext>
                </a:extLst>
              </p:cNvPr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2" name="Google Shape;1252;p76">
              <a:extLst>
                <a:ext uri="{FF2B5EF4-FFF2-40B4-BE49-F238E27FC236}">
                  <a16:creationId xmlns:a16="http://schemas.microsoft.com/office/drawing/2014/main" id="{463ECE15-9223-4E49-9724-E1B2DD77C9BF}"/>
                </a:ext>
              </a:extLst>
            </p:cNvPr>
            <p:cNvSpPr/>
            <p:nvPr/>
          </p:nvSpPr>
          <p:spPr>
            <a:xfrm>
              <a:off x="4563295" y="2964728"/>
              <a:ext cx="12467" cy="27863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" name="Google Shape;1253;p76">
              <a:extLst>
                <a:ext uri="{FF2B5EF4-FFF2-40B4-BE49-F238E27FC236}">
                  <a16:creationId xmlns:a16="http://schemas.microsoft.com/office/drawing/2014/main" id="{43D951F3-918E-45FE-8600-6D0048A4F721}"/>
                </a:ext>
              </a:extLst>
            </p:cNvPr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</p:grpSpPr>
          <p:sp>
            <p:nvSpPr>
              <p:cNvPr id="541" name="Google Shape;1254;p76">
                <a:extLst>
                  <a:ext uri="{FF2B5EF4-FFF2-40B4-BE49-F238E27FC236}">
                    <a16:creationId xmlns:a16="http://schemas.microsoft.com/office/drawing/2014/main" id="{62332BF3-C06D-4184-B100-28D422355157}"/>
                  </a:ext>
                </a:extLst>
              </p:cNvPr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1255;p76">
                <a:extLst>
                  <a:ext uri="{FF2B5EF4-FFF2-40B4-BE49-F238E27FC236}">
                    <a16:creationId xmlns:a16="http://schemas.microsoft.com/office/drawing/2014/main" id="{991FDCB1-F7BE-421E-8597-9F0963E26305}"/>
                  </a:ext>
                </a:extLst>
              </p:cNvPr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1256;p76">
                <a:extLst>
                  <a:ext uri="{FF2B5EF4-FFF2-40B4-BE49-F238E27FC236}">
                    <a16:creationId xmlns:a16="http://schemas.microsoft.com/office/drawing/2014/main" id="{194F1C3E-E428-410F-89D0-766E8530FFAB}"/>
                  </a:ext>
                </a:extLst>
              </p:cNvPr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1257;p76">
                <a:extLst>
                  <a:ext uri="{FF2B5EF4-FFF2-40B4-BE49-F238E27FC236}">
                    <a16:creationId xmlns:a16="http://schemas.microsoft.com/office/drawing/2014/main" id="{7DBCB4A6-076C-43D2-87C9-C699F91449E2}"/>
                  </a:ext>
                </a:extLst>
              </p:cNvPr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4" name="Google Shape;1258;p76">
              <a:extLst>
                <a:ext uri="{FF2B5EF4-FFF2-40B4-BE49-F238E27FC236}">
                  <a16:creationId xmlns:a16="http://schemas.microsoft.com/office/drawing/2014/main" id="{763E8126-5D6B-4A3E-9307-84138E7692C6}"/>
                </a:ext>
              </a:extLst>
            </p:cNvPr>
            <p:cNvSpPr/>
            <p:nvPr/>
          </p:nvSpPr>
          <p:spPr>
            <a:xfrm>
              <a:off x="4614379" y="2777935"/>
              <a:ext cx="83472" cy="1397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259;p76">
              <a:extLst>
                <a:ext uri="{FF2B5EF4-FFF2-40B4-BE49-F238E27FC236}">
                  <a16:creationId xmlns:a16="http://schemas.microsoft.com/office/drawing/2014/main" id="{4FBE435E-90F8-47A2-8766-010ABBC5ABE7}"/>
                </a:ext>
              </a:extLst>
            </p:cNvPr>
            <p:cNvSpPr/>
            <p:nvPr/>
          </p:nvSpPr>
          <p:spPr>
            <a:xfrm>
              <a:off x="4580490" y="2850992"/>
              <a:ext cx="28661" cy="38087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260;p76">
              <a:extLst>
                <a:ext uri="{FF2B5EF4-FFF2-40B4-BE49-F238E27FC236}">
                  <a16:creationId xmlns:a16="http://schemas.microsoft.com/office/drawing/2014/main" id="{49E4432D-57BB-42ED-951A-4EADE274C892}"/>
                </a:ext>
              </a:extLst>
            </p:cNvPr>
            <p:cNvSpPr/>
            <p:nvPr/>
          </p:nvSpPr>
          <p:spPr>
            <a:xfrm>
              <a:off x="4566534" y="2807208"/>
              <a:ext cx="32650" cy="53553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261;p76">
              <a:extLst>
                <a:ext uri="{FF2B5EF4-FFF2-40B4-BE49-F238E27FC236}">
                  <a16:creationId xmlns:a16="http://schemas.microsoft.com/office/drawing/2014/main" id="{E19AE01A-8C4C-4F84-8358-2CD264678DD3}"/>
                </a:ext>
              </a:extLst>
            </p:cNvPr>
            <p:cNvSpPr/>
            <p:nvPr/>
          </p:nvSpPr>
          <p:spPr>
            <a:xfrm>
              <a:off x="4301938" y="2737722"/>
              <a:ext cx="211787" cy="95438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262;p76">
              <a:extLst>
                <a:ext uri="{FF2B5EF4-FFF2-40B4-BE49-F238E27FC236}">
                  <a16:creationId xmlns:a16="http://schemas.microsoft.com/office/drawing/2014/main" id="{5BBEDC74-E66F-4B39-883F-B0A2255E4CB4}"/>
                </a:ext>
              </a:extLst>
            </p:cNvPr>
            <p:cNvSpPr/>
            <p:nvPr/>
          </p:nvSpPr>
          <p:spPr>
            <a:xfrm>
              <a:off x="4718522" y="3165089"/>
              <a:ext cx="67277" cy="54986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263;p76">
              <a:extLst>
                <a:ext uri="{FF2B5EF4-FFF2-40B4-BE49-F238E27FC236}">
                  <a16:creationId xmlns:a16="http://schemas.microsoft.com/office/drawing/2014/main" id="{E76DAA5C-2715-4D29-BA6F-554EA3AD7534}"/>
                </a:ext>
              </a:extLst>
            </p:cNvPr>
            <p:cNvSpPr/>
            <p:nvPr/>
          </p:nvSpPr>
          <p:spPr>
            <a:xfrm>
              <a:off x="4567785" y="3016610"/>
              <a:ext cx="54822" cy="91389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264;p76">
              <a:extLst>
                <a:ext uri="{FF2B5EF4-FFF2-40B4-BE49-F238E27FC236}">
                  <a16:creationId xmlns:a16="http://schemas.microsoft.com/office/drawing/2014/main" id="{2838480B-913C-4B3D-A773-23078B0D220A}"/>
                </a:ext>
              </a:extLst>
            </p:cNvPr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" name="Google Shape;1265;p76">
              <a:extLst>
                <a:ext uri="{FF2B5EF4-FFF2-40B4-BE49-F238E27FC236}">
                  <a16:creationId xmlns:a16="http://schemas.microsoft.com/office/drawing/2014/main" id="{EC9992AB-1C2A-4283-AD1E-4D2D1D51C38D}"/>
                </a:ext>
              </a:extLst>
            </p:cNvPr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</p:grpSpPr>
          <p:sp>
            <p:nvSpPr>
              <p:cNvPr id="537" name="Google Shape;1266;p76">
                <a:extLst>
                  <a:ext uri="{FF2B5EF4-FFF2-40B4-BE49-F238E27FC236}">
                    <a16:creationId xmlns:a16="http://schemas.microsoft.com/office/drawing/2014/main" id="{38DAA273-BBE2-42E7-AC12-1671D52F97E1}"/>
                  </a:ext>
                </a:extLst>
              </p:cNvPr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1267;p76">
                <a:extLst>
                  <a:ext uri="{FF2B5EF4-FFF2-40B4-BE49-F238E27FC236}">
                    <a16:creationId xmlns:a16="http://schemas.microsoft.com/office/drawing/2014/main" id="{15DD5B05-C6BB-4B5B-B19F-7EE60E84DCB2}"/>
                  </a:ext>
                </a:extLst>
              </p:cNvPr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1268;p76">
                <a:extLst>
                  <a:ext uri="{FF2B5EF4-FFF2-40B4-BE49-F238E27FC236}">
                    <a16:creationId xmlns:a16="http://schemas.microsoft.com/office/drawing/2014/main" id="{9C8B35A0-6C6C-4026-9FD1-AA4C5767274A}"/>
                  </a:ext>
                </a:extLst>
              </p:cNvPr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1269;p76">
                <a:extLst>
                  <a:ext uri="{FF2B5EF4-FFF2-40B4-BE49-F238E27FC236}">
                    <a16:creationId xmlns:a16="http://schemas.microsoft.com/office/drawing/2014/main" id="{9D4E0BFB-CEBA-4749-8866-F7EBEAC7145C}"/>
                  </a:ext>
                </a:extLst>
              </p:cNvPr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2" name="Google Shape;1270;p76">
              <a:extLst>
                <a:ext uri="{FF2B5EF4-FFF2-40B4-BE49-F238E27FC236}">
                  <a16:creationId xmlns:a16="http://schemas.microsoft.com/office/drawing/2014/main" id="{1389C7B7-F11A-4D9F-953A-C676957868DF}"/>
                </a:ext>
              </a:extLst>
            </p:cNvPr>
            <p:cNvSpPr/>
            <p:nvPr/>
          </p:nvSpPr>
          <p:spPr>
            <a:xfrm>
              <a:off x="4437231" y="3100607"/>
              <a:ext cx="29912" cy="3737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271;p76">
              <a:extLst>
                <a:ext uri="{FF2B5EF4-FFF2-40B4-BE49-F238E27FC236}">
                  <a16:creationId xmlns:a16="http://schemas.microsoft.com/office/drawing/2014/main" id="{9B0D6161-A460-4C4E-9191-B0A3A2F51931}"/>
                </a:ext>
              </a:extLst>
            </p:cNvPr>
            <p:cNvSpPr/>
            <p:nvPr/>
          </p:nvSpPr>
          <p:spPr>
            <a:xfrm>
              <a:off x="4503746" y="3099174"/>
              <a:ext cx="65289" cy="4213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272;p76">
              <a:extLst>
                <a:ext uri="{FF2B5EF4-FFF2-40B4-BE49-F238E27FC236}">
                  <a16:creationId xmlns:a16="http://schemas.microsoft.com/office/drawing/2014/main" id="{5E3E9BD8-CFC7-43CF-A03D-D517BF447286}"/>
                </a:ext>
              </a:extLst>
            </p:cNvPr>
            <p:cNvSpPr/>
            <p:nvPr/>
          </p:nvSpPr>
          <p:spPr>
            <a:xfrm>
              <a:off x="4442708" y="2983061"/>
              <a:ext cx="56823" cy="104945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273;p76">
              <a:extLst>
                <a:ext uri="{FF2B5EF4-FFF2-40B4-BE49-F238E27FC236}">
                  <a16:creationId xmlns:a16="http://schemas.microsoft.com/office/drawing/2014/main" id="{A66FB6F0-B491-41E7-909E-84ECD7D86ABC}"/>
                </a:ext>
              </a:extLst>
            </p:cNvPr>
            <p:cNvSpPr/>
            <p:nvPr/>
          </p:nvSpPr>
          <p:spPr>
            <a:xfrm>
              <a:off x="4450186" y="3045644"/>
              <a:ext cx="36139" cy="2975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274;p76">
              <a:extLst>
                <a:ext uri="{FF2B5EF4-FFF2-40B4-BE49-F238E27FC236}">
                  <a16:creationId xmlns:a16="http://schemas.microsoft.com/office/drawing/2014/main" id="{DD5CAE50-D1B5-4ADE-9AD5-7EA85E3705B5}"/>
                </a:ext>
              </a:extLst>
            </p:cNvPr>
            <p:cNvSpPr/>
            <p:nvPr/>
          </p:nvSpPr>
          <p:spPr>
            <a:xfrm>
              <a:off x="4429753" y="2990191"/>
              <a:ext cx="55822" cy="61650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275;p76">
              <a:extLst>
                <a:ext uri="{FF2B5EF4-FFF2-40B4-BE49-F238E27FC236}">
                  <a16:creationId xmlns:a16="http://schemas.microsoft.com/office/drawing/2014/main" id="{B87EACF6-DA66-4138-BA37-AB28DF567EC6}"/>
                </a:ext>
              </a:extLst>
            </p:cNvPr>
            <p:cNvSpPr/>
            <p:nvPr/>
          </p:nvSpPr>
          <p:spPr>
            <a:xfrm>
              <a:off x="4413309" y="3004475"/>
              <a:ext cx="58061" cy="103285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276;p76">
              <a:extLst>
                <a:ext uri="{FF2B5EF4-FFF2-40B4-BE49-F238E27FC236}">
                  <a16:creationId xmlns:a16="http://schemas.microsoft.com/office/drawing/2014/main" id="{51906A1B-D455-4606-BBD7-7D7BD889F975}"/>
                </a:ext>
              </a:extLst>
            </p:cNvPr>
            <p:cNvSpPr/>
            <p:nvPr/>
          </p:nvSpPr>
          <p:spPr>
            <a:xfrm>
              <a:off x="4375443" y="2948079"/>
              <a:ext cx="61050" cy="131125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277;p76">
              <a:extLst>
                <a:ext uri="{FF2B5EF4-FFF2-40B4-BE49-F238E27FC236}">
                  <a16:creationId xmlns:a16="http://schemas.microsoft.com/office/drawing/2014/main" id="{CD9F3319-D43B-4780-A7B0-42B93CBE4684}"/>
                </a:ext>
              </a:extLst>
            </p:cNvPr>
            <p:cNvSpPr/>
            <p:nvPr/>
          </p:nvSpPr>
          <p:spPr>
            <a:xfrm>
              <a:off x="4343054" y="2959975"/>
              <a:ext cx="35389" cy="4355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278;p76">
              <a:extLst>
                <a:ext uri="{FF2B5EF4-FFF2-40B4-BE49-F238E27FC236}">
                  <a16:creationId xmlns:a16="http://schemas.microsoft.com/office/drawing/2014/main" id="{35854D06-863D-4456-A2B8-3A79DB409F8E}"/>
                </a:ext>
              </a:extLst>
            </p:cNvPr>
            <p:cNvSpPr/>
            <p:nvPr/>
          </p:nvSpPr>
          <p:spPr>
            <a:xfrm>
              <a:off x="3793178" y="2712975"/>
              <a:ext cx="26423" cy="3094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279;p76">
              <a:extLst>
                <a:ext uri="{FF2B5EF4-FFF2-40B4-BE49-F238E27FC236}">
                  <a16:creationId xmlns:a16="http://schemas.microsoft.com/office/drawing/2014/main" id="{94E26090-6A51-4A86-9C00-E4FB78EA6472}"/>
                </a:ext>
              </a:extLst>
            </p:cNvPr>
            <p:cNvSpPr/>
            <p:nvPr/>
          </p:nvSpPr>
          <p:spPr>
            <a:xfrm>
              <a:off x="3772256" y="2560208"/>
              <a:ext cx="138282" cy="15349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280;p76">
              <a:extLst>
                <a:ext uri="{FF2B5EF4-FFF2-40B4-BE49-F238E27FC236}">
                  <a16:creationId xmlns:a16="http://schemas.microsoft.com/office/drawing/2014/main" id="{E950C2C3-7C55-4A21-BC36-5DC461C5A50C}"/>
                </a:ext>
              </a:extLst>
            </p:cNvPr>
            <p:cNvSpPr/>
            <p:nvPr/>
          </p:nvSpPr>
          <p:spPr>
            <a:xfrm>
              <a:off x="3810372" y="2589242"/>
              <a:ext cx="68528" cy="147786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281;p76">
              <a:extLst>
                <a:ext uri="{FF2B5EF4-FFF2-40B4-BE49-F238E27FC236}">
                  <a16:creationId xmlns:a16="http://schemas.microsoft.com/office/drawing/2014/main" id="{ECB53E11-192F-4755-BACC-0F48C4F0134D}"/>
                </a:ext>
              </a:extLst>
            </p:cNvPr>
            <p:cNvSpPr/>
            <p:nvPr/>
          </p:nvSpPr>
          <p:spPr>
            <a:xfrm>
              <a:off x="3883127" y="2693471"/>
              <a:ext cx="27411" cy="23803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282;p76">
              <a:extLst>
                <a:ext uri="{FF2B5EF4-FFF2-40B4-BE49-F238E27FC236}">
                  <a16:creationId xmlns:a16="http://schemas.microsoft.com/office/drawing/2014/main" id="{589E058E-75BC-4613-A386-B3F4DFF57A82}"/>
                </a:ext>
              </a:extLst>
            </p:cNvPr>
            <p:cNvSpPr/>
            <p:nvPr/>
          </p:nvSpPr>
          <p:spPr>
            <a:xfrm>
              <a:off x="3870422" y="2710598"/>
              <a:ext cx="43605" cy="22620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283;p76">
              <a:extLst>
                <a:ext uri="{FF2B5EF4-FFF2-40B4-BE49-F238E27FC236}">
                  <a16:creationId xmlns:a16="http://schemas.microsoft.com/office/drawing/2014/main" id="{6922AEF8-4FED-4C35-B77E-25376D485E25}"/>
                </a:ext>
              </a:extLst>
            </p:cNvPr>
            <p:cNvSpPr/>
            <p:nvPr/>
          </p:nvSpPr>
          <p:spPr>
            <a:xfrm>
              <a:off x="3871910" y="2726065"/>
              <a:ext cx="33901" cy="23803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284;p76">
              <a:extLst>
                <a:ext uri="{FF2B5EF4-FFF2-40B4-BE49-F238E27FC236}">
                  <a16:creationId xmlns:a16="http://schemas.microsoft.com/office/drawing/2014/main" id="{538A9C24-BF31-4677-AF8B-4EB1BA94A55C}"/>
                </a:ext>
              </a:extLst>
            </p:cNvPr>
            <p:cNvSpPr/>
            <p:nvPr/>
          </p:nvSpPr>
          <p:spPr>
            <a:xfrm>
              <a:off x="3888104" y="2727737"/>
              <a:ext cx="57573" cy="42601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285;p76">
              <a:extLst>
                <a:ext uri="{FF2B5EF4-FFF2-40B4-BE49-F238E27FC236}">
                  <a16:creationId xmlns:a16="http://schemas.microsoft.com/office/drawing/2014/main" id="{D8227967-B0F7-44AF-A611-63CE8FD8C8CD}"/>
                </a:ext>
              </a:extLst>
            </p:cNvPr>
            <p:cNvSpPr/>
            <p:nvPr/>
          </p:nvSpPr>
          <p:spPr>
            <a:xfrm>
              <a:off x="3848488" y="2796972"/>
              <a:ext cx="39628" cy="24519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286;p76">
              <a:extLst>
                <a:ext uri="{FF2B5EF4-FFF2-40B4-BE49-F238E27FC236}">
                  <a16:creationId xmlns:a16="http://schemas.microsoft.com/office/drawing/2014/main" id="{332201B0-8D18-40B1-B7D6-79CBE1C94049}"/>
                </a:ext>
              </a:extLst>
            </p:cNvPr>
            <p:cNvSpPr/>
            <p:nvPr/>
          </p:nvSpPr>
          <p:spPr>
            <a:xfrm>
              <a:off x="3851727" y="2789842"/>
              <a:ext cx="34151" cy="14284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287;p76">
              <a:extLst>
                <a:ext uri="{FF2B5EF4-FFF2-40B4-BE49-F238E27FC236}">
                  <a16:creationId xmlns:a16="http://schemas.microsoft.com/office/drawing/2014/main" id="{A0F81F84-54EB-4468-AE59-07BBA3273586}"/>
                </a:ext>
              </a:extLst>
            </p:cNvPr>
            <p:cNvSpPr/>
            <p:nvPr/>
          </p:nvSpPr>
          <p:spPr>
            <a:xfrm>
              <a:off x="3869672" y="2845760"/>
              <a:ext cx="12967" cy="23803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288;p76">
              <a:extLst>
                <a:ext uri="{FF2B5EF4-FFF2-40B4-BE49-F238E27FC236}">
                  <a16:creationId xmlns:a16="http://schemas.microsoft.com/office/drawing/2014/main" id="{946F7E62-FECE-48A6-9077-60174DFB4214}"/>
                </a:ext>
              </a:extLst>
            </p:cNvPr>
            <p:cNvSpPr/>
            <p:nvPr/>
          </p:nvSpPr>
          <p:spPr>
            <a:xfrm>
              <a:off x="3863444" y="2836958"/>
              <a:ext cx="12467" cy="15000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289;p76">
              <a:extLst>
                <a:ext uri="{FF2B5EF4-FFF2-40B4-BE49-F238E27FC236}">
                  <a16:creationId xmlns:a16="http://schemas.microsoft.com/office/drawing/2014/main" id="{18715A1A-06B3-4933-8B0B-76455C698535}"/>
                </a:ext>
              </a:extLst>
            </p:cNvPr>
            <p:cNvSpPr/>
            <p:nvPr/>
          </p:nvSpPr>
          <p:spPr>
            <a:xfrm>
              <a:off x="3844761" y="2824346"/>
              <a:ext cx="25923" cy="2166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290;p76">
              <a:extLst>
                <a:ext uri="{FF2B5EF4-FFF2-40B4-BE49-F238E27FC236}">
                  <a16:creationId xmlns:a16="http://schemas.microsoft.com/office/drawing/2014/main" id="{F6EF8144-5546-4C33-92D2-A5597DC5D8E2}"/>
                </a:ext>
              </a:extLst>
            </p:cNvPr>
            <p:cNvSpPr/>
            <p:nvPr/>
          </p:nvSpPr>
          <p:spPr>
            <a:xfrm>
              <a:off x="3830555" y="2811734"/>
              <a:ext cx="20195" cy="12146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291;p76">
              <a:extLst>
                <a:ext uri="{FF2B5EF4-FFF2-40B4-BE49-F238E27FC236}">
                  <a16:creationId xmlns:a16="http://schemas.microsoft.com/office/drawing/2014/main" id="{3F036910-6BF0-49F9-9428-F7175E57950F}"/>
                </a:ext>
              </a:extLst>
            </p:cNvPr>
            <p:cNvSpPr/>
            <p:nvPr/>
          </p:nvSpPr>
          <p:spPr>
            <a:xfrm>
              <a:off x="3804645" y="2793401"/>
              <a:ext cx="47594" cy="2190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292;p76">
              <a:extLst>
                <a:ext uri="{FF2B5EF4-FFF2-40B4-BE49-F238E27FC236}">
                  <a16:creationId xmlns:a16="http://schemas.microsoft.com/office/drawing/2014/main" id="{399962A0-A8D6-4618-94AF-C51B7A9AE294}"/>
                </a:ext>
              </a:extLst>
            </p:cNvPr>
            <p:cNvSpPr/>
            <p:nvPr/>
          </p:nvSpPr>
          <p:spPr>
            <a:xfrm>
              <a:off x="3831556" y="2741054"/>
              <a:ext cx="63038" cy="50699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293;p76">
              <a:extLst>
                <a:ext uri="{FF2B5EF4-FFF2-40B4-BE49-F238E27FC236}">
                  <a16:creationId xmlns:a16="http://schemas.microsoft.com/office/drawing/2014/main" id="{767AC2A8-8B77-4C27-993F-5E17A651EA0C}"/>
                </a:ext>
              </a:extLst>
            </p:cNvPr>
            <p:cNvSpPr/>
            <p:nvPr/>
          </p:nvSpPr>
          <p:spPr>
            <a:xfrm>
              <a:off x="3819089" y="2776036"/>
              <a:ext cx="50345" cy="20948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294;p76">
              <a:extLst>
                <a:ext uri="{FF2B5EF4-FFF2-40B4-BE49-F238E27FC236}">
                  <a16:creationId xmlns:a16="http://schemas.microsoft.com/office/drawing/2014/main" id="{863B3D14-9059-48E8-ADA2-F45A3475F250}"/>
                </a:ext>
              </a:extLst>
            </p:cNvPr>
            <p:cNvSpPr/>
            <p:nvPr/>
          </p:nvSpPr>
          <p:spPr>
            <a:xfrm>
              <a:off x="3779972" y="2741293"/>
              <a:ext cx="57323" cy="65449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295;p76">
              <a:extLst>
                <a:ext uri="{FF2B5EF4-FFF2-40B4-BE49-F238E27FC236}">
                  <a16:creationId xmlns:a16="http://schemas.microsoft.com/office/drawing/2014/main" id="{BBC4429B-29F3-4363-B92D-06C5DAB68BF9}"/>
                </a:ext>
              </a:extLst>
            </p:cNvPr>
            <p:cNvSpPr/>
            <p:nvPr/>
          </p:nvSpPr>
          <p:spPr>
            <a:xfrm>
              <a:off x="3764778" y="2755577"/>
              <a:ext cx="24672" cy="21426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296;p76">
              <a:extLst>
                <a:ext uri="{FF2B5EF4-FFF2-40B4-BE49-F238E27FC236}">
                  <a16:creationId xmlns:a16="http://schemas.microsoft.com/office/drawing/2014/main" id="{323242F0-22AA-4BA4-A111-9687651D5BED}"/>
                </a:ext>
              </a:extLst>
            </p:cNvPr>
            <p:cNvSpPr/>
            <p:nvPr/>
          </p:nvSpPr>
          <p:spPr>
            <a:xfrm>
              <a:off x="3762540" y="2773181"/>
              <a:ext cx="19445" cy="1595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297;p76">
              <a:extLst>
                <a:ext uri="{FF2B5EF4-FFF2-40B4-BE49-F238E27FC236}">
                  <a16:creationId xmlns:a16="http://schemas.microsoft.com/office/drawing/2014/main" id="{48D25C78-6591-4333-8BC8-458CAA907692}"/>
                </a:ext>
              </a:extLst>
            </p:cNvPr>
            <p:cNvSpPr/>
            <p:nvPr/>
          </p:nvSpPr>
          <p:spPr>
            <a:xfrm>
              <a:off x="3779484" y="2783894"/>
              <a:ext cx="4739" cy="64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298;p76">
              <a:extLst>
                <a:ext uri="{FF2B5EF4-FFF2-40B4-BE49-F238E27FC236}">
                  <a16:creationId xmlns:a16="http://schemas.microsoft.com/office/drawing/2014/main" id="{51B50ABD-1298-48A8-AA34-C60D142DB893}"/>
                </a:ext>
              </a:extLst>
            </p:cNvPr>
            <p:cNvSpPr/>
            <p:nvPr/>
          </p:nvSpPr>
          <p:spPr>
            <a:xfrm>
              <a:off x="3681319" y="2737017"/>
              <a:ext cx="27661" cy="34982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1" name="Google Shape;1299;p76">
              <a:extLst>
                <a:ext uri="{FF2B5EF4-FFF2-40B4-BE49-F238E27FC236}">
                  <a16:creationId xmlns:a16="http://schemas.microsoft.com/office/drawing/2014/main" id="{C45A1ECE-CB3A-4FAB-BF76-D3304ED619CB}"/>
                </a:ext>
              </a:extLst>
            </p:cNvPr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</p:grpSpPr>
          <p:sp>
            <p:nvSpPr>
              <p:cNvPr id="535" name="Google Shape;1300;p76">
                <a:extLst>
                  <a:ext uri="{FF2B5EF4-FFF2-40B4-BE49-F238E27FC236}">
                    <a16:creationId xmlns:a16="http://schemas.microsoft.com/office/drawing/2014/main" id="{41916320-EA83-413C-940B-AC678DDDB5C0}"/>
                  </a:ext>
                </a:extLst>
              </p:cNvPr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1301;p76">
                <a:extLst>
                  <a:ext uri="{FF2B5EF4-FFF2-40B4-BE49-F238E27FC236}">
                    <a16:creationId xmlns:a16="http://schemas.microsoft.com/office/drawing/2014/main" id="{FC1E6F4D-7BD1-49A3-A343-AD493FAAC181}"/>
                  </a:ext>
                </a:extLst>
              </p:cNvPr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1302;p76">
              <a:extLst>
                <a:ext uri="{FF2B5EF4-FFF2-40B4-BE49-F238E27FC236}">
                  <a16:creationId xmlns:a16="http://schemas.microsoft.com/office/drawing/2014/main" id="{FEB57686-B2D0-410A-8EF9-674F05909856}"/>
                </a:ext>
              </a:extLst>
            </p:cNvPr>
            <p:cNvSpPr/>
            <p:nvPr/>
          </p:nvSpPr>
          <p:spPr>
            <a:xfrm>
              <a:off x="4037841" y="3224817"/>
              <a:ext cx="52333" cy="93527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3" name="Google Shape;1303;p76">
              <a:extLst>
                <a:ext uri="{FF2B5EF4-FFF2-40B4-BE49-F238E27FC236}">
                  <a16:creationId xmlns:a16="http://schemas.microsoft.com/office/drawing/2014/main" id="{9ADDCBED-4FAC-4E20-BCD3-5FDDECAB8138}"/>
                </a:ext>
              </a:extLst>
            </p:cNvPr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</p:grpSpPr>
          <p:sp>
            <p:nvSpPr>
              <p:cNvPr id="533" name="Google Shape;1304;p76">
                <a:extLst>
                  <a:ext uri="{FF2B5EF4-FFF2-40B4-BE49-F238E27FC236}">
                    <a16:creationId xmlns:a16="http://schemas.microsoft.com/office/drawing/2014/main" id="{60E20E94-9A81-40EE-8EAF-84430518854E}"/>
                  </a:ext>
                </a:extLst>
              </p:cNvPr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  <p:sp>
            <p:nvSpPr>
              <p:cNvPr id="534" name="Google Shape;1305;p76">
                <a:extLst>
                  <a:ext uri="{FF2B5EF4-FFF2-40B4-BE49-F238E27FC236}">
                    <a16:creationId xmlns:a16="http://schemas.microsoft.com/office/drawing/2014/main" id="{131D5C89-3C2C-41B8-8D30-274D045C28F9}"/>
                  </a:ext>
                </a:extLst>
              </p:cNvPr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1306;p76">
              <a:extLst>
                <a:ext uri="{FF2B5EF4-FFF2-40B4-BE49-F238E27FC236}">
                  <a16:creationId xmlns:a16="http://schemas.microsoft.com/office/drawing/2014/main" id="{4F65C52D-AD4F-4DF5-B0D6-579F7204B6A4}"/>
                </a:ext>
              </a:extLst>
            </p:cNvPr>
            <p:cNvGrpSpPr/>
            <p:nvPr/>
          </p:nvGrpSpPr>
          <p:grpSpPr>
            <a:xfrm>
              <a:off x="4824403" y="3421846"/>
              <a:ext cx="110132" cy="130647"/>
              <a:chOff x="5952300" y="3852150"/>
              <a:chExt cx="231225" cy="287200"/>
            </a:xfrm>
          </p:grpSpPr>
          <p:sp>
            <p:nvSpPr>
              <p:cNvPr id="531" name="Google Shape;1307;p76">
                <a:extLst>
                  <a:ext uri="{FF2B5EF4-FFF2-40B4-BE49-F238E27FC236}">
                    <a16:creationId xmlns:a16="http://schemas.microsoft.com/office/drawing/2014/main" id="{EA01BF26-B264-4343-AD64-1B1294CA2A9A}"/>
                  </a:ext>
                </a:extLst>
              </p:cNvPr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1308;p76">
                <a:extLst>
                  <a:ext uri="{FF2B5EF4-FFF2-40B4-BE49-F238E27FC236}">
                    <a16:creationId xmlns:a16="http://schemas.microsoft.com/office/drawing/2014/main" id="{C28B87B7-BB4B-4651-99A4-3620D2805EE9}"/>
                  </a:ext>
                </a:extLst>
              </p:cNvPr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" name="Google Shape;1309;p76">
              <a:extLst>
                <a:ext uri="{FF2B5EF4-FFF2-40B4-BE49-F238E27FC236}">
                  <a16:creationId xmlns:a16="http://schemas.microsoft.com/office/drawing/2014/main" id="{73254106-D5F1-4D7B-9CD6-806A490644D2}"/>
                </a:ext>
              </a:extLst>
            </p:cNvPr>
            <p:cNvSpPr/>
            <p:nvPr/>
          </p:nvSpPr>
          <p:spPr>
            <a:xfrm>
              <a:off x="3608564" y="2619698"/>
              <a:ext cx="60550" cy="35232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1310;p76">
              <a:extLst>
                <a:ext uri="{FF2B5EF4-FFF2-40B4-BE49-F238E27FC236}">
                  <a16:creationId xmlns:a16="http://schemas.microsoft.com/office/drawing/2014/main" id="{9459B403-31C8-4ED6-B67D-4FCE43647078}"/>
                </a:ext>
              </a:extLst>
            </p:cNvPr>
            <p:cNvSpPr/>
            <p:nvPr/>
          </p:nvSpPr>
          <p:spPr>
            <a:xfrm>
              <a:off x="4188328" y="2704412"/>
              <a:ext cx="421823" cy="300791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1311;p76">
              <a:extLst>
                <a:ext uri="{FF2B5EF4-FFF2-40B4-BE49-F238E27FC236}">
                  <a16:creationId xmlns:a16="http://schemas.microsoft.com/office/drawing/2014/main" id="{87E6CE22-E985-4F7E-AFCE-7EE79EDAE307}"/>
                </a:ext>
              </a:extLst>
            </p:cNvPr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1312;p76">
              <a:extLst>
                <a:ext uri="{FF2B5EF4-FFF2-40B4-BE49-F238E27FC236}">
                  <a16:creationId xmlns:a16="http://schemas.microsoft.com/office/drawing/2014/main" id="{076352DD-5DAC-4689-B370-55A3174E7735}"/>
                </a:ext>
              </a:extLst>
            </p:cNvPr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1313;p76">
              <a:extLst>
                <a:ext uri="{FF2B5EF4-FFF2-40B4-BE49-F238E27FC236}">
                  <a16:creationId xmlns:a16="http://schemas.microsoft.com/office/drawing/2014/main" id="{2A9E8B8A-2292-4492-8BD5-24BB11E54A48}"/>
                </a:ext>
              </a:extLst>
            </p:cNvPr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1314;p76">
              <a:extLst>
                <a:ext uri="{FF2B5EF4-FFF2-40B4-BE49-F238E27FC236}">
                  <a16:creationId xmlns:a16="http://schemas.microsoft.com/office/drawing/2014/main" id="{1DE48210-6BB1-4623-874D-C8F29FD57358}"/>
                </a:ext>
              </a:extLst>
            </p:cNvPr>
            <p:cNvSpPr/>
            <p:nvPr/>
          </p:nvSpPr>
          <p:spPr>
            <a:xfrm>
              <a:off x="4038591" y="2720356"/>
              <a:ext cx="260870" cy="130886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1315;p76">
              <a:extLst>
                <a:ext uri="{FF2B5EF4-FFF2-40B4-BE49-F238E27FC236}">
                  <a16:creationId xmlns:a16="http://schemas.microsoft.com/office/drawing/2014/main" id="{D4487F5A-CECD-4AD5-8944-7336C98B293E}"/>
                </a:ext>
              </a:extLst>
            </p:cNvPr>
            <p:cNvSpPr/>
            <p:nvPr/>
          </p:nvSpPr>
          <p:spPr>
            <a:xfrm>
              <a:off x="4105619" y="2816249"/>
              <a:ext cx="110383" cy="65688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1316;p76">
              <a:extLst>
                <a:ext uri="{FF2B5EF4-FFF2-40B4-BE49-F238E27FC236}">
                  <a16:creationId xmlns:a16="http://schemas.microsoft.com/office/drawing/2014/main" id="{D7E5FEC2-8682-4954-BC6F-259D0FACD5F0}"/>
                </a:ext>
              </a:extLst>
            </p:cNvPr>
            <p:cNvSpPr/>
            <p:nvPr/>
          </p:nvSpPr>
          <p:spPr>
            <a:xfrm>
              <a:off x="4085936" y="2839096"/>
              <a:ext cx="98666" cy="59262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3" name="Google Shape;1317;p76">
              <a:extLst>
                <a:ext uri="{FF2B5EF4-FFF2-40B4-BE49-F238E27FC236}">
                  <a16:creationId xmlns:a16="http://schemas.microsoft.com/office/drawing/2014/main" id="{BC97F786-160E-464A-BED0-247409DD84DE}"/>
                </a:ext>
              </a:extLst>
            </p:cNvPr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</p:grpSpPr>
          <p:sp>
            <p:nvSpPr>
              <p:cNvPr id="527" name="Google Shape;1318;p76">
                <a:extLst>
                  <a:ext uri="{FF2B5EF4-FFF2-40B4-BE49-F238E27FC236}">
                    <a16:creationId xmlns:a16="http://schemas.microsoft.com/office/drawing/2014/main" id="{82057FDB-543B-469F-A035-B554371C5EF6}"/>
                  </a:ext>
                </a:extLst>
              </p:cNvPr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1319;p76">
                <a:extLst>
                  <a:ext uri="{FF2B5EF4-FFF2-40B4-BE49-F238E27FC236}">
                    <a16:creationId xmlns:a16="http://schemas.microsoft.com/office/drawing/2014/main" id="{C7B82AFA-721C-4B8D-AB4B-7D4EF3CA66F6}"/>
                  </a:ext>
                </a:extLst>
              </p:cNvPr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1320;p76">
                <a:extLst>
                  <a:ext uri="{FF2B5EF4-FFF2-40B4-BE49-F238E27FC236}">
                    <a16:creationId xmlns:a16="http://schemas.microsoft.com/office/drawing/2014/main" id="{1743EE75-E866-4491-AE22-B4DFF7D9C93B}"/>
                  </a:ext>
                </a:extLst>
              </p:cNvPr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1321;p76">
                <a:extLst>
                  <a:ext uri="{FF2B5EF4-FFF2-40B4-BE49-F238E27FC236}">
                    <a16:creationId xmlns:a16="http://schemas.microsoft.com/office/drawing/2014/main" id="{A77218BF-E50B-496E-B578-015BAFA5F645}"/>
                  </a:ext>
                </a:extLst>
              </p:cNvPr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4" name="Google Shape;1322;p76">
              <a:extLst>
                <a:ext uri="{FF2B5EF4-FFF2-40B4-BE49-F238E27FC236}">
                  <a16:creationId xmlns:a16="http://schemas.microsoft.com/office/drawing/2014/main" id="{D0B83757-2EF1-4193-BF07-41627D42CB73}"/>
                </a:ext>
              </a:extLst>
            </p:cNvPr>
            <p:cNvSpPr/>
            <p:nvPr/>
          </p:nvSpPr>
          <p:spPr>
            <a:xfrm>
              <a:off x="4210500" y="2911903"/>
              <a:ext cx="193104" cy="18015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1323;p76">
              <a:extLst>
                <a:ext uri="{FF2B5EF4-FFF2-40B4-BE49-F238E27FC236}">
                  <a16:creationId xmlns:a16="http://schemas.microsoft.com/office/drawing/2014/main" id="{18F5FBD3-9AA5-405E-A09F-6C53315CA7A5}"/>
                </a:ext>
              </a:extLst>
            </p:cNvPr>
            <p:cNvSpPr/>
            <p:nvPr/>
          </p:nvSpPr>
          <p:spPr>
            <a:xfrm>
              <a:off x="4286244" y="2933329"/>
              <a:ext cx="56823" cy="29034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1324;p76">
              <a:extLst>
                <a:ext uri="{FF2B5EF4-FFF2-40B4-BE49-F238E27FC236}">
                  <a16:creationId xmlns:a16="http://schemas.microsoft.com/office/drawing/2014/main" id="{811EBA74-F564-42ED-938C-2BFBFEF9F4AD}"/>
                </a:ext>
              </a:extLst>
            </p:cNvPr>
            <p:cNvSpPr/>
            <p:nvPr/>
          </p:nvSpPr>
          <p:spPr>
            <a:xfrm>
              <a:off x="4155440" y="2884541"/>
              <a:ext cx="95439" cy="100431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1325;p76">
              <a:extLst>
                <a:ext uri="{FF2B5EF4-FFF2-40B4-BE49-F238E27FC236}">
                  <a16:creationId xmlns:a16="http://schemas.microsoft.com/office/drawing/2014/main" id="{C9675151-FD77-4B53-9251-407E08570D2E}"/>
                </a:ext>
              </a:extLst>
            </p:cNvPr>
            <p:cNvSpPr/>
            <p:nvPr/>
          </p:nvSpPr>
          <p:spPr>
            <a:xfrm>
              <a:off x="4148462" y="2870746"/>
              <a:ext cx="91200" cy="72579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1326;p76">
              <a:extLst>
                <a:ext uri="{FF2B5EF4-FFF2-40B4-BE49-F238E27FC236}">
                  <a16:creationId xmlns:a16="http://schemas.microsoft.com/office/drawing/2014/main" id="{8B48B528-D692-4145-BE1A-89E84F2D684A}"/>
                </a:ext>
              </a:extLst>
            </p:cNvPr>
            <p:cNvSpPr/>
            <p:nvPr/>
          </p:nvSpPr>
          <p:spPr>
            <a:xfrm>
              <a:off x="3884115" y="2761763"/>
              <a:ext cx="113133" cy="67348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1327;p76">
              <a:extLst>
                <a:ext uri="{FF2B5EF4-FFF2-40B4-BE49-F238E27FC236}">
                  <a16:creationId xmlns:a16="http://schemas.microsoft.com/office/drawing/2014/main" id="{34B31DAD-E8A3-4A5A-AA6D-462810045F63}"/>
                </a:ext>
              </a:extLst>
            </p:cNvPr>
            <p:cNvSpPr/>
            <p:nvPr/>
          </p:nvSpPr>
          <p:spPr>
            <a:xfrm>
              <a:off x="3912027" y="2795073"/>
              <a:ext cx="23684" cy="25236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1328;p76">
              <a:extLst>
                <a:ext uri="{FF2B5EF4-FFF2-40B4-BE49-F238E27FC236}">
                  <a16:creationId xmlns:a16="http://schemas.microsoft.com/office/drawing/2014/main" id="{86A863C1-B6E8-470F-A3B9-214CCFD51010}"/>
                </a:ext>
              </a:extLst>
            </p:cNvPr>
            <p:cNvSpPr/>
            <p:nvPr/>
          </p:nvSpPr>
          <p:spPr>
            <a:xfrm>
              <a:off x="3874161" y="2799361"/>
              <a:ext cx="60800" cy="37131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1329;p76">
              <a:extLst>
                <a:ext uri="{FF2B5EF4-FFF2-40B4-BE49-F238E27FC236}">
                  <a16:creationId xmlns:a16="http://schemas.microsoft.com/office/drawing/2014/main" id="{A32ECE1B-915C-4444-9EE9-AD7D75DE50BC}"/>
                </a:ext>
              </a:extLst>
            </p:cNvPr>
            <p:cNvSpPr/>
            <p:nvPr/>
          </p:nvSpPr>
          <p:spPr>
            <a:xfrm>
              <a:off x="3889355" y="2831954"/>
              <a:ext cx="39878" cy="24041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2" name="Google Shape;1330;p76">
              <a:extLst>
                <a:ext uri="{FF2B5EF4-FFF2-40B4-BE49-F238E27FC236}">
                  <a16:creationId xmlns:a16="http://schemas.microsoft.com/office/drawing/2014/main" id="{E452741C-2B19-4EE2-92BE-7281954A5483}"/>
                </a:ext>
              </a:extLst>
            </p:cNvPr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</p:grpSpPr>
          <p:sp>
            <p:nvSpPr>
              <p:cNvPr id="523" name="Google Shape;1331;p76">
                <a:extLst>
                  <a:ext uri="{FF2B5EF4-FFF2-40B4-BE49-F238E27FC236}">
                    <a16:creationId xmlns:a16="http://schemas.microsoft.com/office/drawing/2014/main" id="{87494FAB-EFF1-4BDD-B78A-96512F595D73}"/>
                  </a:ext>
                </a:extLst>
              </p:cNvPr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1332;p76">
                <a:extLst>
                  <a:ext uri="{FF2B5EF4-FFF2-40B4-BE49-F238E27FC236}">
                    <a16:creationId xmlns:a16="http://schemas.microsoft.com/office/drawing/2014/main" id="{CF9F4265-F44A-4D1A-9614-1862C229B253}"/>
                  </a:ext>
                </a:extLst>
              </p:cNvPr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1333;p76">
                <a:extLst>
                  <a:ext uri="{FF2B5EF4-FFF2-40B4-BE49-F238E27FC236}">
                    <a16:creationId xmlns:a16="http://schemas.microsoft.com/office/drawing/2014/main" id="{BD5EC6B4-2705-4531-986F-3879CDA9E645}"/>
                  </a:ext>
                </a:extLst>
              </p:cNvPr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1334;p76">
                <a:extLst>
                  <a:ext uri="{FF2B5EF4-FFF2-40B4-BE49-F238E27FC236}">
                    <a16:creationId xmlns:a16="http://schemas.microsoft.com/office/drawing/2014/main" id="{06699ED3-6965-4D3A-A87E-C7C9E2C876B0}"/>
                  </a:ext>
                </a:extLst>
              </p:cNvPr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3" name="Google Shape;1335;p76">
              <a:extLst>
                <a:ext uri="{FF2B5EF4-FFF2-40B4-BE49-F238E27FC236}">
                  <a16:creationId xmlns:a16="http://schemas.microsoft.com/office/drawing/2014/main" id="{40191275-D8E3-4592-9488-6EBA418BF8AE}"/>
                </a:ext>
              </a:extLst>
            </p:cNvPr>
            <p:cNvSpPr/>
            <p:nvPr/>
          </p:nvSpPr>
          <p:spPr>
            <a:xfrm>
              <a:off x="3799155" y="2842190"/>
              <a:ext cx="6990" cy="13340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1336;p76">
              <a:extLst>
                <a:ext uri="{FF2B5EF4-FFF2-40B4-BE49-F238E27FC236}">
                  <a16:creationId xmlns:a16="http://schemas.microsoft.com/office/drawing/2014/main" id="{39920520-94D0-4972-BA9C-4FF0BC9E2FB6}"/>
                </a:ext>
              </a:extLst>
            </p:cNvPr>
            <p:cNvSpPr/>
            <p:nvPr/>
          </p:nvSpPr>
          <p:spPr>
            <a:xfrm>
              <a:off x="3688535" y="2836242"/>
              <a:ext cx="76506" cy="61161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1337;p76">
              <a:extLst>
                <a:ext uri="{FF2B5EF4-FFF2-40B4-BE49-F238E27FC236}">
                  <a16:creationId xmlns:a16="http://schemas.microsoft.com/office/drawing/2014/main" id="{25FCC89B-C01B-4502-BE47-8C53F0D7D966}"/>
                </a:ext>
              </a:extLst>
            </p:cNvPr>
            <p:cNvSpPr/>
            <p:nvPr/>
          </p:nvSpPr>
          <p:spPr>
            <a:xfrm>
              <a:off x="4036603" y="2865264"/>
              <a:ext cx="11967" cy="9064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1338;p76">
              <a:extLst>
                <a:ext uri="{FF2B5EF4-FFF2-40B4-BE49-F238E27FC236}">
                  <a16:creationId xmlns:a16="http://schemas.microsoft.com/office/drawing/2014/main" id="{5C4E11BE-35A3-4C4C-A7CD-388D937B4EFB}"/>
                </a:ext>
              </a:extLst>
            </p:cNvPr>
            <p:cNvSpPr/>
            <p:nvPr/>
          </p:nvSpPr>
          <p:spPr>
            <a:xfrm>
              <a:off x="4033614" y="2866458"/>
              <a:ext cx="140532" cy="108039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1339;p76">
              <a:extLst>
                <a:ext uri="{FF2B5EF4-FFF2-40B4-BE49-F238E27FC236}">
                  <a16:creationId xmlns:a16="http://schemas.microsoft.com/office/drawing/2014/main" id="{A856E944-071B-46DF-A7CD-85FE566C3592}"/>
                </a:ext>
              </a:extLst>
            </p:cNvPr>
            <p:cNvSpPr/>
            <p:nvPr/>
          </p:nvSpPr>
          <p:spPr>
            <a:xfrm>
              <a:off x="4026636" y="2853369"/>
              <a:ext cx="24672" cy="2000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1340;p76">
              <a:extLst>
                <a:ext uri="{FF2B5EF4-FFF2-40B4-BE49-F238E27FC236}">
                  <a16:creationId xmlns:a16="http://schemas.microsoft.com/office/drawing/2014/main" id="{5F34F114-4F4A-4AAB-88B2-5724A3DA524E}"/>
                </a:ext>
              </a:extLst>
            </p:cNvPr>
            <p:cNvSpPr/>
            <p:nvPr/>
          </p:nvSpPr>
          <p:spPr>
            <a:xfrm>
              <a:off x="3915766" y="2848615"/>
              <a:ext cx="124088" cy="4878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1341;p76">
              <a:extLst>
                <a:ext uri="{FF2B5EF4-FFF2-40B4-BE49-F238E27FC236}">
                  <a16:creationId xmlns:a16="http://schemas.microsoft.com/office/drawing/2014/main" id="{FA88D4D9-EF1B-4081-B2AF-EE58AC051749}"/>
                </a:ext>
              </a:extLst>
            </p:cNvPr>
            <p:cNvSpPr/>
            <p:nvPr/>
          </p:nvSpPr>
          <p:spPr>
            <a:xfrm>
              <a:off x="3914265" y="2848854"/>
              <a:ext cx="18945" cy="1595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1342;p76">
              <a:extLst>
                <a:ext uri="{FF2B5EF4-FFF2-40B4-BE49-F238E27FC236}">
                  <a16:creationId xmlns:a16="http://schemas.microsoft.com/office/drawing/2014/main" id="{2E3B0D3B-9D58-4E4C-9558-3BB3606B214B}"/>
                </a:ext>
              </a:extLst>
            </p:cNvPr>
            <p:cNvSpPr/>
            <p:nvPr/>
          </p:nvSpPr>
          <p:spPr>
            <a:xfrm>
              <a:off x="4004703" y="2885735"/>
              <a:ext cx="66539" cy="61161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1343;p76">
              <a:extLst>
                <a:ext uri="{FF2B5EF4-FFF2-40B4-BE49-F238E27FC236}">
                  <a16:creationId xmlns:a16="http://schemas.microsoft.com/office/drawing/2014/main" id="{6C3CE9BB-CB5A-447B-8A82-2E729F8C6201}"/>
                </a:ext>
              </a:extLst>
            </p:cNvPr>
            <p:cNvSpPr/>
            <p:nvPr/>
          </p:nvSpPr>
          <p:spPr>
            <a:xfrm>
              <a:off x="4059025" y="2939277"/>
              <a:ext cx="11967" cy="11668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1344;p76">
              <a:extLst>
                <a:ext uri="{FF2B5EF4-FFF2-40B4-BE49-F238E27FC236}">
                  <a16:creationId xmlns:a16="http://schemas.microsoft.com/office/drawing/2014/main" id="{7719EBFD-BE56-4815-9980-DCA1096C3776}"/>
                </a:ext>
              </a:extLst>
            </p:cNvPr>
            <p:cNvSpPr/>
            <p:nvPr/>
          </p:nvSpPr>
          <p:spPr>
            <a:xfrm>
              <a:off x="3959359" y="2899768"/>
              <a:ext cx="15468" cy="8347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1345;p76">
              <a:extLst>
                <a:ext uri="{FF2B5EF4-FFF2-40B4-BE49-F238E27FC236}">
                  <a16:creationId xmlns:a16="http://schemas.microsoft.com/office/drawing/2014/main" id="{CCD02E95-F75B-4B3F-86E7-312E6AED6474}"/>
                </a:ext>
              </a:extLst>
            </p:cNvPr>
            <p:cNvSpPr/>
            <p:nvPr/>
          </p:nvSpPr>
          <p:spPr>
            <a:xfrm>
              <a:off x="3982281" y="2887395"/>
              <a:ext cx="42867" cy="36426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1346;p76">
              <a:extLst>
                <a:ext uri="{FF2B5EF4-FFF2-40B4-BE49-F238E27FC236}">
                  <a16:creationId xmlns:a16="http://schemas.microsoft.com/office/drawing/2014/main" id="{3082A38A-E11F-4799-988E-1C566E5C9955}"/>
                </a:ext>
              </a:extLst>
            </p:cNvPr>
            <p:cNvSpPr/>
            <p:nvPr/>
          </p:nvSpPr>
          <p:spPr>
            <a:xfrm>
              <a:off x="3973565" y="2916668"/>
              <a:ext cx="10479" cy="29045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1347;p76">
              <a:extLst>
                <a:ext uri="{FF2B5EF4-FFF2-40B4-BE49-F238E27FC236}">
                  <a16:creationId xmlns:a16="http://schemas.microsoft.com/office/drawing/2014/main" id="{F7FCF29F-91F8-4C3D-8C51-F8BE2AB30848}"/>
                </a:ext>
              </a:extLst>
            </p:cNvPr>
            <p:cNvSpPr/>
            <p:nvPr/>
          </p:nvSpPr>
          <p:spPr>
            <a:xfrm>
              <a:off x="3982781" y="2916668"/>
              <a:ext cx="2751" cy="595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1348;p76">
              <a:extLst>
                <a:ext uri="{FF2B5EF4-FFF2-40B4-BE49-F238E27FC236}">
                  <a16:creationId xmlns:a16="http://schemas.microsoft.com/office/drawing/2014/main" id="{6751C29F-6A1E-4C94-9455-5AD479BB8620}"/>
                </a:ext>
              </a:extLst>
            </p:cNvPr>
            <p:cNvSpPr/>
            <p:nvPr/>
          </p:nvSpPr>
          <p:spPr>
            <a:xfrm>
              <a:off x="3979792" y="2923093"/>
              <a:ext cx="3751" cy="8336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1349;p76">
              <a:extLst>
                <a:ext uri="{FF2B5EF4-FFF2-40B4-BE49-F238E27FC236}">
                  <a16:creationId xmlns:a16="http://schemas.microsoft.com/office/drawing/2014/main" id="{80513899-CF0C-48A0-9DA6-BC9AC091D2AF}"/>
                </a:ext>
              </a:extLst>
            </p:cNvPr>
            <p:cNvSpPr/>
            <p:nvPr/>
          </p:nvSpPr>
          <p:spPr>
            <a:xfrm>
              <a:off x="3979792" y="2907627"/>
              <a:ext cx="8978" cy="10713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1350;p76">
              <a:extLst>
                <a:ext uri="{FF2B5EF4-FFF2-40B4-BE49-F238E27FC236}">
                  <a16:creationId xmlns:a16="http://schemas.microsoft.com/office/drawing/2014/main" id="{52C6EA8A-6BAE-488A-AAA6-8B3170193A4C}"/>
                </a:ext>
              </a:extLst>
            </p:cNvPr>
            <p:cNvSpPr/>
            <p:nvPr/>
          </p:nvSpPr>
          <p:spPr>
            <a:xfrm>
              <a:off x="3980292" y="2915952"/>
              <a:ext cx="27661" cy="32616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1351;p76">
              <a:extLst>
                <a:ext uri="{FF2B5EF4-FFF2-40B4-BE49-F238E27FC236}">
                  <a16:creationId xmlns:a16="http://schemas.microsoft.com/office/drawing/2014/main" id="{5F866867-BBAA-4C8A-B44F-F53541528C80}"/>
                </a:ext>
              </a:extLst>
            </p:cNvPr>
            <p:cNvSpPr/>
            <p:nvPr/>
          </p:nvSpPr>
          <p:spPr>
            <a:xfrm>
              <a:off x="3979792" y="2924515"/>
              <a:ext cx="142521" cy="114714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460" name="Google Shape;1352;p76">
              <a:extLst>
                <a:ext uri="{FF2B5EF4-FFF2-40B4-BE49-F238E27FC236}">
                  <a16:creationId xmlns:a16="http://schemas.microsoft.com/office/drawing/2014/main" id="{B1C260E7-9D6E-441D-8C51-D41F305EB9C9}"/>
                </a:ext>
              </a:extLst>
            </p:cNvPr>
            <p:cNvSpPr/>
            <p:nvPr/>
          </p:nvSpPr>
          <p:spPr>
            <a:xfrm>
              <a:off x="4089663" y="2967116"/>
              <a:ext cx="5251" cy="10952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1353;p76">
              <a:extLst>
                <a:ext uri="{FF2B5EF4-FFF2-40B4-BE49-F238E27FC236}">
                  <a16:creationId xmlns:a16="http://schemas.microsoft.com/office/drawing/2014/main" id="{D0C432DD-7FB4-479B-8201-27B5CF9DA8A6}"/>
                </a:ext>
              </a:extLst>
            </p:cNvPr>
            <p:cNvSpPr/>
            <p:nvPr/>
          </p:nvSpPr>
          <p:spPr>
            <a:xfrm>
              <a:off x="4095152" y="2967833"/>
              <a:ext cx="32900" cy="24758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1354;p76">
              <a:extLst>
                <a:ext uri="{FF2B5EF4-FFF2-40B4-BE49-F238E27FC236}">
                  <a16:creationId xmlns:a16="http://schemas.microsoft.com/office/drawing/2014/main" id="{6107C76D-0716-4500-9EB3-E92812E62BEB}"/>
                </a:ext>
              </a:extLst>
            </p:cNvPr>
            <p:cNvSpPr/>
            <p:nvPr/>
          </p:nvSpPr>
          <p:spPr>
            <a:xfrm>
              <a:off x="4101380" y="2973303"/>
              <a:ext cx="51583" cy="60684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1355;p76">
              <a:extLst>
                <a:ext uri="{FF2B5EF4-FFF2-40B4-BE49-F238E27FC236}">
                  <a16:creationId xmlns:a16="http://schemas.microsoft.com/office/drawing/2014/main" id="{67564EE8-BFF3-4733-9359-124D970FCB4D}"/>
                </a:ext>
              </a:extLst>
            </p:cNvPr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1356;p76">
              <a:extLst>
                <a:ext uri="{FF2B5EF4-FFF2-40B4-BE49-F238E27FC236}">
                  <a16:creationId xmlns:a16="http://schemas.microsoft.com/office/drawing/2014/main" id="{5EBD0CB8-8D81-4423-B6D7-AB33FC3D5373}"/>
                </a:ext>
              </a:extLst>
            </p:cNvPr>
            <p:cNvSpPr/>
            <p:nvPr/>
          </p:nvSpPr>
          <p:spPr>
            <a:xfrm>
              <a:off x="4037591" y="3015893"/>
              <a:ext cx="73267" cy="45456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1357;p76">
              <a:extLst>
                <a:ext uri="{FF2B5EF4-FFF2-40B4-BE49-F238E27FC236}">
                  <a16:creationId xmlns:a16="http://schemas.microsoft.com/office/drawing/2014/main" id="{E8E33269-2880-4590-9098-EB3824AAE499}"/>
                </a:ext>
              </a:extLst>
            </p:cNvPr>
            <p:cNvSpPr/>
            <p:nvPr/>
          </p:nvSpPr>
          <p:spPr>
            <a:xfrm>
              <a:off x="3911526" y="2929280"/>
              <a:ext cx="85972" cy="69020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1358;p76">
              <a:extLst>
                <a:ext uri="{FF2B5EF4-FFF2-40B4-BE49-F238E27FC236}">
                  <a16:creationId xmlns:a16="http://schemas.microsoft.com/office/drawing/2014/main" id="{DB50BCCB-C190-47F6-A850-93FDF9C2648C}"/>
                </a:ext>
              </a:extLst>
            </p:cNvPr>
            <p:cNvSpPr/>
            <p:nvPr/>
          </p:nvSpPr>
          <p:spPr>
            <a:xfrm>
              <a:off x="3896332" y="2997572"/>
              <a:ext cx="113621" cy="12446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1359;p76">
              <a:extLst>
                <a:ext uri="{FF2B5EF4-FFF2-40B4-BE49-F238E27FC236}">
                  <a16:creationId xmlns:a16="http://schemas.microsoft.com/office/drawing/2014/main" id="{1E78B538-E3AF-4853-8424-2DFCEB92B9D9}"/>
                </a:ext>
              </a:extLst>
            </p:cNvPr>
            <p:cNvSpPr/>
            <p:nvPr/>
          </p:nvSpPr>
          <p:spPr>
            <a:xfrm>
              <a:off x="3973815" y="3045871"/>
              <a:ext cx="104655" cy="75923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1360;p76">
              <a:extLst>
                <a:ext uri="{FF2B5EF4-FFF2-40B4-BE49-F238E27FC236}">
                  <a16:creationId xmlns:a16="http://schemas.microsoft.com/office/drawing/2014/main" id="{89C17099-0779-476C-88FE-5AF3D70196DA}"/>
                </a:ext>
              </a:extLst>
            </p:cNvPr>
            <p:cNvSpPr/>
            <p:nvPr/>
          </p:nvSpPr>
          <p:spPr>
            <a:xfrm>
              <a:off x="3996236" y="3024695"/>
              <a:ext cx="46106" cy="39042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1361;p76">
              <a:extLst>
                <a:ext uri="{FF2B5EF4-FFF2-40B4-BE49-F238E27FC236}">
                  <a16:creationId xmlns:a16="http://schemas.microsoft.com/office/drawing/2014/main" id="{C8118081-55CA-492E-97CA-99A22A1E0EE8}"/>
                </a:ext>
              </a:extLst>
            </p:cNvPr>
            <p:cNvSpPr/>
            <p:nvPr/>
          </p:nvSpPr>
          <p:spPr>
            <a:xfrm>
              <a:off x="4033614" y="3061110"/>
              <a:ext cx="10467" cy="11907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1362;p76">
              <a:extLst>
                <a:ext uri="{FF2B5EF4-FFF2-40B4-BE49-F238E27FC236}">
                  <a16:creationId xmlns:a16="http://schemas.microsoft.com/office/drawing/2014/main" id="{2498AC4F-EC85-4B7F-BAE6-BC2486FC8C11}"/>
                </a:ext>
              </a:extLst>
            </p:cNvPr>
            <p:cNvSpPr/>
            <p:nvPr/>
          </p:nvSpPr>
          <p:spPr>
            <a:xfrm>
              <a:off x="4029125" y="3065864"/>
              <a:ext cx="70516" cy="89240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363;p76">
              <a:extLst>
                <a:ext uri="{FF2B5EF4-FFF2-40B4-BE49-F238E27FC236}">
                  <a16:creationId xmlns:a16="http://schemas.microsoft.com/office/drawing/2014/main" id="{C4331551-2293-4E3F-8053-6EFD3CED3D96}"/>
                </a:ext>
              </a:extLst>
            </p:cNvPr>
            <p:cNvSpPr/>
            <p:nvPr/>
          </p:nvSpPr>
          <p:spPr>
            <a:xfrm>
              <a:off x="3978054" y="3108693"/>
              <a:ext cx="57811" cy="66882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472" name="Google Shape;1364;p76">
              <a:extLst>
                <a:ext uri="{FF2B5EF4-FFF2-40B4-BE49-F238E27FC236}">
                  <a16:creationId xmlns:a16="http://schemas.microsoft.com/office/drawing/2014/main" id="{AE266568-77BB-4BE8-A91C-DF1A50476FDC}"/>
                </a:ext>
              </a:extLst>
            </p:cNvPr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365;p76">
              <a:extLst>
                <a:ext uri="{FF2B5EF4-FFF2-40B4-BE49-F238E27FC236}">
                  <a16:creationId xmlns:a16="http://schemas.microsoft.com/office/drawing/2014/main" id="{1A212B79-519D-49F5-8E02-3BF76133B15A}"/>
                </a:ext>
              </a:extLst>
            </p:cNvPr>
            <p:cNvSpPr/>
            <p:nvPr/>
          </p:nvSpPr>
          <p:spPr>
            <a:xfrm>
              <a:off x="3949392" y="3117029"/>
              <a:ext cx="39878" cy="37609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366;p76">
              <a:extLst>
                <a:ext uri="{FF2B5EF4-FFF2-40B4-BE49-F238E27FC236}">
                  <a16:creationId xmlns:a16="http://schemas.microsoft.com/office/drawing/2014/main" id="{6FBBFCA5-17AD-4399-978E-755CD31AF242}"/>
                </a:ext>
              </a:extLst>
            </p:cNvPr>
            <p:cNvSpPr/>
            <p:nvPr/>
          </p:nvSpPr>
          <p:spPr>
            <a:xfrm>
              <a:off x="3845999" y="3071334"/>
              <a:ext cx="89711" cy="57841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367;p76">
              <a:extLst>
                <a:ext uri="{FF2B5EF4-FFF2-40B4-BE49-F238E27FC236}">
                  <a16:creationId xmlns:a16="http://schemas.microsoft.com/office/drawing/2014/main" id="{CC53916C-0570-467C-BC1D-5B2177CF76A7}"/>
                </a:ext>
              </a:extLst>
            </p:cNvPr>
            <p:cNvSpPr/>
            <p:nvPr/>
          </p:nvSpPr>
          <p:spPr>
            <a:xfrm>
              <a:off x="3809372" y="2919523"/>
              <a:ext cx="106405" cy="94483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368;p76">
              <a:extLst>
                <a:ext uri="{FF2B5EF4-FFF2-40B4-BE49-F238E27FC236}">
                  <a16:creationId xmlns:a16="http://schemas.microsoft.com/office/drawing/2014/main" id="{D50584E4-BF16-4B56-9C5D-FBF5EFFA3473}"/>
                </a:ext>
              </a:extLst>
            </p:cNvPr>
            <p:cNvSpPr/>
            <p:nvPr/>
          </p:nvSpPr>
          <p:spPr>
            <a:xfrm>
              <a:off x="3795917" y="2888589"/>
              <a:ext cx="27173" cy="50699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1369;p76">
              <a:extLst>
                <a:ext uri="{FF2B5EF4-FFF2-40B4-BE49-F238E27FC236}">
                  <a16:creationId xmlns:a16="http://schemas.microsoft.com/office/drawing/2014/main" id="{D4216A58-6394-451C-9896-ABB5103D9C59}"/>
                </a:ext>
              </a:extLst>
            </p:cNvPr>
            <p:cNvSpPr/>
            <p:nvPr/>
          </p:nvSpPr>
          <p:spPr>
            <a:xfrm>
              <a:off x="3689035" y="2890250"/>
              <a:ext cx="138044" cy="127554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370;p76">
              <a:extLst>
                <a:ext uri="{FF2B5EF4-FFF2-40B4-BE49-F238E27FC236}">
                  <a16:creationId xmlns:a16="http://schemas.microsoft.com/office/drawing/2014/main" id="{C4A7015B-D398-4708-A422-8E7AB27AD1B1}"/>
                </a:ext>
              </a:extLst>
            </p:cNvPr>
            <p:cNvSpPr/>
            <p:nvPr/>
          </p:nvSpPr>
          <p:spPr>
            <a:xfrm>
              <a:off x="3661636" y="2898825"/>
              <a:ext cx="79733" cy="60206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371;p76">
              <a:extLst>
                <a:ext uri="{FF2B5EF4-FFF2-40B4-BE49-F238E27FC236}">
                  <a16:creationId xmlns:a16="http://schemas.microsoft.com/office/drawing/2014/main" id="{2615F036-4DB1-45FE-911D-F666CEDC9785}"/>
                </a:ext>
              </a:extLst>
            </p:cNvPr>
            <p:cNvSpPr/>
            <p:nvPr/>
          </p:nvSpPr>
          <p:spPr>
            <a:xfrm>
              <a:off x="3632974" y="2958780"/>
              <a:ext cx="56573" cy="43318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372;p76">
              <a:extLst>
                <a:ext uri="{FF2B5EF4-FFF2-40B4-BE49-F238E27FC236}">
                  <a16:creationId xmlns:a16="http://schemas.microsoft.com/office/drawing/2014/main" id="{C523CA17-FA58-46D3-8640-EB77FA5CCB26}"/>
                </a:ext>
              </a:extLst>
            </p:cNvPr>
            <p:cNvSpPr/>
            <p:nvPr/>
          </p:nvSpPr>
          <p:spPr>
            <a:xfrm>
              <a:off x="3632736" y="2960691"/>
              <a:ext cx="81233" cy="8543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373;p76">
              <a:extLst>
                <a:ext uri="{FF2B5EF4-FFF2-40B4-BE49-F238E27FC236}">
                  <a16:creationId xmlns:a16="http://schemas.microsoft.com/office/drawing/2014/main" id="{0FFEFCE5-9D38-4FFE-A2DB-4C5197945B86}"/>
                </a:ext>
              </a:extLst>
            </p:cNvPr>
            <p:cNvSpPr/>
            <p:nvPr/>
          </p:nvSpPr>
          <p:spPr>
            <a:xfrm>
              <a:off x="3665125" y="2976874"/>
              <a:ext cx="112121" cy="99236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374;p76">
              <a:extLst>
                <a:ext uri="{FF2B5EF4-FFF2-40B4-BE49-F238E27FC236}">
                  <a16:creationId xmlns:a16="http://schemas.microsoft.com/office/drawing/2014/main" id="{ABBBF9EF-3CA2-483E-9AEC-89424F6C6E78}"/>
                </a:ext>
              </a:extLst>
            </p:cNvPr>
            <p:cNvSpPr/>
            <p:nvPr/>
          </p:nvSpPr>
          <p:spPr>
            <a:xfrm>
              <a:off x="3712457" y="3043733"/>
              <a:ext cx="51833" cy="35948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375;p76">
              <a:extLst>
                <a:ext uri="{FF2B5EF4-FFF2-40B4-BE49-F238E27FC236}">
                  <a16:creationId xmlns:a16="http://schemas.microsoft.com/office/drawing/2014/main" id="{90992BC7-DD5C-4999-BB62-2F2D13FA29EF}"/>
                </a:ext>
              </a:extLst>
            </p:cNvPr>
            <p:cNvSpPr/>
            <p:nvPr/>
          </p:nvSpPr>
          <p:spPr>
            <a:xfrm>
              <a:off x="3628997" y="3033259"/>
              <a:ext cx="44355" cy="30956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376;p76">
              <a:extLst>
                <a:ext uri="{FF2B5EF4-FFF2-40B4-BE49-F238E27FC236}">
                  <a16:creationId xmlns:a16="http://schemas.microsoft.com/office/drawing/2014/main" id="{C11D579B-7ADE-4BCC-8B73-5DECB82CEC87}"/>
                </a:ext>
              </a:extLst>
            </p:cNvPr>
            <p:cNvSpPr/>
            <p:nvPr/>
          </p:nvSpPr>
          <p:spPr>
            <a:xfrm>
              <a:off x="3633975" y="3059916"/>
              <a:ext cx="21195" cy="12146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5" name="Google Shape;1377;p76">
              <a:extLst>
                <a:ext uri="{FF2B5EF4-FFF2-40B4-BE49-F238E27FC236}">
                  <a16:creationId xmlns:a16="http://schemas.microsoft.com/office/drawing/2014/main" id="{0E11FC07-2FF3-474A-9EC2-A117ECAABDA2}"/>
                </a:ext>
              </a:extLst>
            </p:cNvPr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</p:grpSpPr>
          <p:sp>
            <p:nvSpPr>
              <p:cNvPr id="521" name="Google Shape;1378;p76">
                <a:extLst>
                  <a:ext uri="{FF2B5EF4-FFF2-40B4-BE49-F238E27FC236}">
                    <a16:creationId xmlns:a16="http://schemas.microsoft.com/office/drawing/2014/main" id="{075C6394-A6F7-4438-AC93-A25381605155}"/>
                  </a:ext>
                </a:extLst>
              </p:cNvPr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1379;p76">
                <a:extLst>
                  <a:ext uri="{FF2B5EF4-FFF2-40B4-BE49-F238E27FC236}">
                    <a16:creationId xmlns:a16="http://schemas.microsoft.com/office/drawing/2014/main" id="{C47A5B24-9160-425F-90AB-BBF5E15922F0}"/>
                  </a:ext>
                </a:extLst>
              </p:cNvPr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6" name="Google Shape;1380;p76">
              <a:extLst>
                <a:ext uri="{FF2B5EF4-FFF2-40B4-BE49-F238E27FC236}">
                  <a16:creationId xmlns:a16="http://schemas.microsoft.com/office/drawing/2014/main" id="{7ED4DBC0-7E14-40AB-B26A-CC83E2D24F8A}"/>
                </a:ext>
              </a:extLst>
            </p:cNvPr>
            <p:cNvSpPr/>
            <p:nvPr/>
          </p:nvSpPr>
          <p:spPr>
            <a:xfrm>
              <a:off x="3657897" y="3077759"/>
              <a:ext cx="19195" cy="2190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1381;p76">
              <a:extLst>
                <a:ext uri="{FF2B5EF4-FFF2-40B4-BE49-F238E27FC236}">
                  <a16:creationId xmlns:a16="http://schemas.microsoft.com/office/drawing/2014/main" id="{3560A5ED-92E3-4A39-A85A-02610094D690}"/>
                </a:ext>
              </a:extLst>
            </p:cNvPr>
            <p:cNvSpPr/>
            <p:nvPr/>
          </p:nvSpPr>
          <p:spPr>
            <a:xfrm>
              <a:off x="3670352" y="3087756"/>
              <a:ext cx="27911" cy="28568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1382;p76">
              <a:extLst>
                <a:ext uri="{FF2B5EF4-FFF2-40B4-BE49-F238E27FC236}">
                  <a16:creationId xmlns:a16="http://schemas.microsoft.com/office/drawing/2014/main" id="{365285F3-D530-4DC1-BD9E-FD92C3E3CCA5}"/>
                </a:ext>
              </a:extLst>
            </p:cNvPr>
            <p:cNvSpPr/>
            <p:nvPr/>
          </p:nvSpPr>
          <p:spPr>
            <a:xfrm>
              <a:off x="3689785" y="3073722"/>
              <a:ext cx="42617" cy="42840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1383;p76">
              <a:extLst>
                <a:ext uri="{FF2B5EF4-FFF2-40B4-BE49-F238E27FC236}">
                  <a16:creationId xmlns:a16="http://schemas.microsoft.com/office/drawing/2014/main" id="{8FE4A758-F489-4551-9FC2-5FE02F47D46A}"/>
                </a:ext>
              </a:extLst>
            </p:cNvPr>
            <p:cNvSpPr/>
            <p:nvPr/>
          </p:nvSpPr>
          <p:spPr>
            <a:xfrm>
              <a:off x="3726412" y="3070151"/>
              <a:ext cx="29161" cy="4355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384;p76">
              <a:extLst>
                <a:ext uri="{FF2B5EF4-FFF2-40B4-BE49-F238E27FC236}">
                  <a16:creationId xmlns:a16="http://schemas.microsoft.com/office/drawing/2014/main" id="{9181D62D-54EE-43F7-B771-4208DB399652}"/>
                </a:ext>
              </a:extLst>
            </p:cNvPr>
            <p:cNvSpPr/>
            <p:nvPr/>
          </p:nvSpPr>
          <p:spPr>
            <a:xfrm>
              <a:off x="3746846" y="3070151"/>
              <a:ext cx="13956" cy="35459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385;p76">
              <a:extLst>
                <a:ext uri="{FF2B5EF4-FFF2-40B4-BE49-F238E27FC236}">
                  <a16:creationId xmlns:a16="http://schemas.microsoft.com/office/drawing/2014/main" id="{6B838EBF-31AB-4921-A77D-CEDED9CF3B16}"/>
                </a:ext>
              </a:extLst>
            </p:cNvPr>
            <p:cNvSpPr/>
            <p:nvPr/>
          </p:nvSpPr>
          <p:spPr>
            <a:xfrm>
              <a:off x="3754312" y="3061110"/>
              <a:ext cx="21445" cy="42840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386;p76">
              <a:extLst>
                <a:ext uri="{FF2B5EF4-FFF2-40B4-BE49-F238E27FC236}">
                  <a16:creationId xmlns:a16="http://schemas.microsoft.com/office/drawing/2014/main" id="{1AEC6E61-33A2-4FDB-A743-8DEA1B200298}"/>
                </a:ext>
              </a:extLst>
            </p:cNvPr>
            <p:cNvSpPr/>
            <p:nvPr/>
          </p:nvSpPr>
          <p:spPr>
            <a:xfrm>
              <a:off x="3838283" y="2987337"/>
              <a:ext cx="71755" cy="10899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387;p76">
              <a:extLst>
                <a:ext uri="{FF2B5EF4-FFF2-40B4-BE49-F238E27FC236}">
                  <a16:creationId xmlns:a16="http://schemas.microsoft.com/office/drawing/2014/main" id="{108543D9-7F94-4568-9A6A-810057116AB5}"/>
                </a:ext>
              </a:extLst>
            </p:cNvPr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1388;p76">
              <a:extLst>
                <a:ext uri="{FF2B5EF4-FFF2-40B4-BE49-F238E27FC236}">
                  <a16:creationId xmlns:a16="http://schemas.microsoft.com/office/drawing/2014/main" id="{07B0A8D2-CDF7-4CBF-BB65-33D43B8B0078}"/>
                </a:ext>
              </a:extLst>
            </p:cNvPr>
            <p:cNvSpPr/>
            <p:nvPr/>
          </p:nvSpPr>
          <p:spPr>
            <a:xfrm>
              <a:off x="3749584" y="2988770"/>
              <a:ext cx="104905" cy="77822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495" name="Google Shape;1389;p76">
              <a:extLst>
                <a:ext uri="{FF2B5EF4-FFF2-40B4-BE49-F238E27FC236}">
                  <a16:creationId xmlns:a16="http://schemas.microsoft.com/office/drawing/2014/main" id="{C7452896-8D95-49C4-BE98-DDAECFB596B6}"/>
                </a:ext>
              </a:extLst>
            </p:cNvPr>
            <p:cNvSpPr/>
            <p:nvPr/>
          </p:nvSpPr>
          <p:spPr>
            <a:xfrm>
              <a:off x="3767267" y="3053013"/>
              <a:ext cx="78744" cy="64493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390;p76">
              <a:extLst>
                <a:ext uri="{FF2B5EF4-FFF2-40B4-BE49-F238E27FC236}">
                  <a16:creationId xmlns:a16="http://schemas.microsoft.com/office/drawing/2014/main" id="{CDB2EF19-0877-4FD0-BBF0-14391E853C89}"/>
                </a:ext>
              </a:extLst>
            </p:cNvPr>
            <p:cNvSpPr/>
            <p:nvPr/>
          </p:nvSpPr>
          <p:spPr>
            <a:xfrm>
              <a:off x="3805645" y="3058722"/>
              <a:ext cx="52322" cy="74968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391;p76">
              <a:extLst>
                <a:ext uri="{FF2B5EF4-FFF2-40B4-BE49-F238E27FC236}">
                  <a16:creationId xmlns:a16="http://schemas.microsoft.com/office/drawing/2014/main" id="{911B8FCA-BAA4-4AE7-9C86-F3E3CC09A183}"/>
                </a:ext>
              </a:extLst>
            </p:cNvPr>
            <p:cNvSpPr/>
            <p:nvPr/>
          </p:nvSpPr>
          <p:spPr>
            <a:xfrm>
              <a:off x="3805883" y="3130585"/>
              <a:ext cx="39378" cy="40702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392;p76">
              <a:extLst>
                <a:ext uri="{FF2B5EF4-FFF2-40B4-BE49-F238E27FC236}">
                  <a16:creationId xmlns:a16="http://schemas.microsoft.com/office/drawing/2014/main" id="{7046EE11-3F10-494B-BF9C-7B280A61A77D}"/>
                </a:ext>
              </a:extLst>
            </p:cNvPr>
            <p:cNvSpPr/>
            <p:nvPr/>
          </p:nvSpPr>
          <p:spPr>
            <a:xfrm>
              <a:off x="3809622" y="3131301"/>
              <a:ext cx="13967" cy="8575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393;p76">
              <a:extLst>
                <a:ext uri="{FF2B5EF4-FFF2-40B4-BE49-F238E27FC236}">
                  <a16:creationId xmlns:a16="http://schemas.microsoft.com/office/drawing/2014/main" id="{951187E7-6F4B-40AB-AB69-BAEC3287189B}"/>
                </a:ext>
              </a:extLst>
            </p:cNvPr>
            <p:cNvSpPr/>
            <p:nvPr/>
          </p:nvSpPr>
          <p:spPr>
            <a:xfrm>
              <a:off x="3822327" y="3120122"/>
              <a:ext cx="52834" cy="5902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394;p76">
              <a:extLst>
                <a:ext uri="{FF2B5EF4-FFF2-40B4-BE49-F238E27FC236}">
                  <a16:creationId xmlns:a16="http://schemas.microsoft.com/office/drawing/2014/main" id="{1D40A2E0-0D54-4A7B-81B9-95A7CA4F440A}"/>
                </a:ext>
              </a:extLst>
            </p:cNvPr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395;p76">
              <a:extLst>
                <a:ext uri="{FF2B5EF4-FFF2-40B4-BE49-F238E27FC236}">
                  <a16:creationId xmlns:a16="http://schemas.microsoft.com/office/drawing/2014/main" id="{2FB7424D-4670-4074-BC46-182597F62E32}"/>
                </a:ext>
              </a:extLst>
            </p:cNvPr>
            <p:cNvSpPr/>
            <p:nvPr/>
          </p:nvSpPr>
          <p:spPr>
            <a:xfrm>
              <a:off x="3947654" y="3151533"/>
              <a:ext cx="76994" cy="74956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396;p76">
              <a:extLst>
                <a:ext uri="{FF2B5EF4-FFF2-40B4-BE49-F238E27FC236}">
                  <a16:creationId xmlns:a16="http://schemas.microsoft.com/office/drawing/2014/main" id="{4DF4539A-949E-4019-8882-C886E4BDC4D3}"/>
                </a:ext>
              </a:extLst>
            </p:cNvPr>
            <p:cNvSpPr/>
            <p:nvPr/>
          </p:nvSpPr>
          <p:spPr>
            <a:xfrm>
              <a:off x="3945415" y="3152954"/>
              <a:ext cx="13956" cy="10963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397;p76">
              <a:extLst>
                <a:ext uri="{FF2B5EF4-FFF2-40B4-BE49-F238E27FC236}">
                  <a16:creationId xmlns:a16="http://schemas.microsoft.com/office/drawing/2014/main" id="{E1C1E7EF-F590-4F49-A4C4-1D73826D970B}"/>
                </a:ext>
              </a:extLst>
            </p:cNvPr>
            <p:cNvSpPr/>
            <p:nvPr/>
          </p:nvSpPr>
          <p:spPr>
            <a:xfrm>
              <a:off x="3945415" y="3159380"/>
              <a:ext cx="13706" cy="1595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398;p76">
              <a:extLst>
                <a:ext uri="{FF2B5EF4-FFF2-40B4-BE49-F238E27FC236}">
                  <a16:creationId xmlns:a16="http://schemas.microsoft.com/office/drawing/2014/main" id="{88E4CCA1-19FB-4FCD-BFE7-BDA9BA08B8A2}"/>
                </a:ext>
              </a:extLst>
            </p:cNvPr>
            <p:cNvSpPr/>
            <p:nvPr/>
          </p:nvSpPr>
          <p:spPr>
            <a:xfrm>
              <a:off x="3829055" y="3110126"/>
              <a:ext cx="131316" cy="124222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505" name="Google Shape;1399;p76">
              <a:extLst>
                <a:ext uri="{FF2B5EF4-FFF2-40B4-BE49-F238E27FC236}">
                  <a16:creationId xmlns:a16="http://schemas.microsoft.com/office/drawing/2014/main" id="{EE0D7BD2-B0FD-4F87-8E97-D5149C873A87}"/>
                </a:ext>
              </a:extLst>
            </p:cNvPr>
            <p:cNvSpPr/>
            <p:nvPr/>
          </p:nvSpPr>
          <p:spPr>
            <a:xfrm>
              <a:off x="3970326" y="3207451"/>
              <a:ext cx="21934" cy="52837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400;p76">
              <a:extLst>
                <a:ext uri="{FF2B5EF4-FFF2-40B4-BE49-F238E27FC236}">
                  <a16:creationId xmlns:a16="http://schemas.microsoft.com/office/drawing/2014/main" id="{C061E32E-E055-454E-8A71-1B04EC3D33AC}"/>
                </a:ext>
              </a:extLst>
            </p:cNvPr>
            <p:cNvSpPr/>
            <p:nvPr/>
          </p:nvSpPr>
          <p:spPr>
            <a:xfrm>
              <a:off x="3895082" y="3199593"/>
              <a:ext cx="81233" cy="66165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1401;p76">
              <a:extLst>
                <a:ext uri="{FF2B5EF4-FFF2-40B4-BE49-F238E27FC236}">
                  <a16:creationId xmlns:a16="http://schemas.microsoft.com/office/drawing/2014/main" id="{6CDAC530-41E5-4DF5-B808-58AE087A90A9}"/>
                </a:ext>
              </a:extLst>
            </p:cNvPr>
            <p:cNvSpPr/>
            <p:nvPr/>
          </p:nvSpPr>
          <p:spPr>
            <a:xfrm>
              <a:off x="3824328" y="3184365"/>
              <a:ext cx="86210" cy="8139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1402;p76">
              <a:extLst>
                <a:ext uri="{FF2B5EF4-FFF2-40B4-BE49-F238E27FC236}">
                  <a16:creationId xmlns:a16="http://schemas.microsoft.com/office/drawing/2014/main" id="{4C75593D-F91D-4F2C-8279-52FA0B8E2839}"/>
                </a:ext>
              </a:extLst>
            </p:cNvPr>
            <p:cNvSpPr/>
            <p:nvPr/>
          </p:nvSpPr>
          <p:spPr>
            <a:xfrm>
              <a:off x="3916754" y="3249086"/>
              <a:ext cx="53834" cy="4688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1403;p76">
              <a:extLst>
                <a:ext uri="{FF2B5EF4-FFF2-40B4-BE49-F238E27FC236}">
                  <a16:creationId xmlns:a16="http://schemas.microsoft.com/office/drawing/2014/main" id="{3DCC6761-7595-4BDD-8D18-6F308D0E7166}"/>
                </a:ext>
              </a:extLst>
            </p:cNvPr>
            <p:cNvSpPr/>
            <p:nvPr/>
          </p:nvSpPr>
          <p:spPr>
            <a:xfrm>
              <a:off x="3879638" y="3263609"/>
              <a:ext cx="64539" cy="61639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1404;p76">
              <a:extLst>
                <a:ext uri="{FF2B5EF4-FFF2-40B4-BE49-F238E27FC236}">
                  <a16:creationId xmlns:a16="http://schemas.microsoft.com/office/drawing/2014/main" id="{30E9AF0E-5458-41F9-B579-968B77215426}"/>
                </a:ext>
              </a:extLst>
            </p:cNvPr>
            <p:cNvSpPr/>
            <p:nvPr/>
          </p:nvSpPr>
          <p:spPr>
            <a:xfrm>
              <a:off x="3824578" y="3257889"/>
              <a:ext cx="92188" cy="82826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511" name="Google Shape;1405;p76">
              <a:extLst>
                <a:ext uri="{FF2B5EF4-FFF2-40B4-BE49-F238E27FC236}">
                  <a16:creationId xmlns:a16="http://schemas.microsoft.com/office/drawing/2014/main" id="{7EFCC618-B94C-4E7E-BDD2-B95AD6F86BB7}"/>
                </a:ext>
              </a:extLst>
            </p:cNvPr>
            <p:cNvSpPr/>
            <p:nvPr/>
          </p:nvSpPr>
          <p:spPr>
            <a:xfrm>
              <a:off x="3953131" y="3215060"/>
              <a:ext cx="71767" cy="110427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1406;p76">
              <a:extLst>
                <a:ext uri="{FF2B5EF4-FFF2-40B4-BE49-F238E27FC236}">
                  <a16:creationId xmlns:a16="http://schemas.microsoft.com/office/drawing/2014/main" id="{C8DBE018-D9DA-4C12-A961-05725ADE3E76}"/>
                </a:ext>
              </a:extLst>
            </p:cNvPr>
            <p:cNvSpPr/>
            <p:nvPr/>
          </p:nvSpPr>
          <p:spPr>
            <a:xfrm>
              <a:off x="3951893" y="3317378"/>
              <a:ext cx="9978" cy="10724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1407;p76">
              <a:extLst>
                <a:ext uri="{FF2B5EF4-FFF2-40B4-BE49-F238E27FC236}">
                  <a16:creationId xmlns:a16="http://schemas.microsoft.com/office/drawing/2014/main" id="{F1BF66C5-DF33-43C7-B280-2EF45AD8476C}"/>
                </a:ext>
              </a:extLst>
            </p:cNvPr>
            <p:cNvSpPr/>
            <p:nvPr/>
          </p:nvSpPr>
          <p:spPr>
            <a:xfrm>
              <a:off x="3925232" y="3338554"/>
              <a:ext cx="15956" cy="1429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1408;p76">
              <a:extLst>
                <a:ext uri="{FF2B5EF4-FFF2-40B4-BE49-F238E27FC236}">
                  <a16:creationId xmlns:a16="http://schemas.microsoft.com/office/drawing/2014/main" id="{E11A6133-23C4-4093-9C6A-9840EBECBC0A}"/>
                </a:ext>
              </a:extLst>
            </p:cNvPr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1409;p76">
              <a:extLst>
                <a:ext uri="{FF2B5EF4-FFF2-40B4-BE49-F238E27FC236}">
                  <a16:creationId xmlns:a16="http://schemas.microsoft.com/office/drawing/2014/main" id="{09236D4E-A389-4DD2-AE1B-492F524B7D52}"/>
                </a:ext>
              </a:extLst>
            </p:cNvPr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1410;p76">
              <a:extLst>
                <a:ext uri="{FF2B5EF4-FFF2-40B4-BE49-F238E27FC236}">
                  <a16:creationId xmlns:a16="http://schemas.microsoft.com/office/drawing/2014/main" id="{D45192EB-3C87-4B90-814B-6295F67345BC}"/>
                </a:ext>
              </a:extLst>
            </p:cNvPr>
            <p:cNvSpPr/>
            <p:nvPr/>
          </p:nvSpPr>
          <p:spPr>
            <a:xfrm>
              <a:off x="4014919" y="2846238"/>
              <a:ext cx="33651" cy="9053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1411;p76">
              <a:extLst>
                <a:ext uri="{FF2B5EF4-FFF2-40B4-BE49-F238E27FC236}">
                  <a16:creationId xmlns:a16="http://schemas.microsoft.com/office/drawing/2014/main" id="{58B9C365-6493-45A6-83A2-F1C325012A9C}"/>
                </a:ext>
              </a:extLst>
            </p:cNvPr>
            <p:cNvSpPr/>
            <p:nvPr/>
          </p:nvSpPr>
          <p:spPr>
            <a:xfrm>
              <a:off x="4036853" y="2853608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5F7D95"/>
            </a:solidFill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1412;p76">
              <a:extLst>
                <a:ext uri="{FF2B5EF4-FFF2-40B4-BE49-F238E27FC236}">
                  <a16:creationId xmlns:a16="http://schemas.microsoft.com/office/drawing/2014/main" id="{DFF1BB3C-1BC7-4A86-8378-D738A584A729}"/>
                </a:ext>
              </a:extLst>
            </p:cNvPr>
            <p:cNvSpPr/>
            <p:nvPr/>
          </p:nvSpPr>
          <p:spPr>
            <a:xfrm>
              <a:off x="4346543" y="2948318"/>
              <a:ext cx="21183" cy="11907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1413;p76">
              <a:extLst>
                <a:ext uri="{FF2B5EF4-FFF2-40B4-BE49-F238E27FC236}">
                  <a16:creationId xmlns:a16="http://schemas.microsoft.com/office/drawing/2014/main" id="{204B830B-E1B1-4CC8-8ADF-30E9EF8401AE}"/>
                </a:ext>
              </a:extLst>
            </p:cNvPr>
            <p:cNvSpPr/>
            <p:nvPr/>
          </p:nvSpPr>
          <p:spPr>
            <a:xfrm>
              <a:off x="3878888" y="2847660"/>
              <a:ext cx="16706" cy="13579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1414;p76">
              <a:extLst>
                <a:ext uri="{FF2B5EF4-FFF2-40B4-BE49-F238E27FC236}">
                  <a16:creationId xmlns:a16="http://schemas.microsoft.com/office/drawing/2014/main" id="{D1DDBBE5-75C8-47C4-BC7D-C7DC0B8E20B8}"/>
                </a:ext>
              </a:extLst>
            </p:cNvPr>
            <p:cNvSpPr/>
            <p:nvPr/>
          </p:nvSpPr>
          <p:spPr>
            <a:xfrm>
              <a:off x="3865182" y="2817204"/>
              <a:ext cx="27923" cy="34993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0" name="Google Shape;1578;p44">
            <a:extLst>
              <a:ext uri="{FF2B5EF4-FFF2-40B4-BE49-F238E27FC236}">
                <a16:creationId xmlns:a16="http://schemas.microsoft.com/office/drawing/2014/main" id="{77CC962C-3DA8-49B8-A90D-6E0C5F5A1D18}"/>
              </a:ext>
            </a:extLst>
          </p:cNvPr>
          <p:cNvSpPr txBox="1">
            <a:spLocks/>
          </p:cNvSpPr>
          <p:nvPr/>
        </p:nvSpPr>
        <p:spPr>
          <a:xfrm>
            <a:off x="5238029" y="3946936"/>
            <a:ext cx="297601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b="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Impacto mundial</a:t>
            </a:r>
          </a:p>
        </p:txBody>
      </p:sp>
    </p:spTree>
    <p:extLst>
      <p:ext uri="{BB962C8B-B14F-4D97-AF65-F5344CB8AC3E}">
        <p14:creationId xmlns:p14="http://schemas.microsoft.com/office/powerpoint/2010/main" val="2783003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4" grpId="0"/>
      <p:bldGraphic spid="66" grpId="0">
        <p:bldAsOne/>
      </p:bldGraphic>
      <p:bldP spid="336" grpId="0"/>
      <p:bldP spid="339" grpId="0" animBg="1"/>
      <p:bldP spid="340" grpId="0" animBg="1"/>
      <p:bldP spid="6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INTRODUCCIÓN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2EC728-2B63-498F-8BC9-100541934C3E}"/>
              </a:ext>
            </a:extLst>
          </p:cNvPr>
          <p:cNvSpPr txBox="1"/>
          <p:nvPr/>
        </p:nvSpPr>
        <p:spPr>
          <a:xfrm>
            <a:off x="11739567" y="5991756"/>
            <a:ext cx="311304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AA2B8-8FD0-47F4-A5BB-6999AD48423C}"/>
              </a:ext>
            </a:extLst>
          </p:cNvPr>
          <p:cNvSpPr txBox="1"/>
          <p:nvPr/>
        </p:nvSpPr>
        <p:spPr>
          <a:xfrm>
            <a:off x="0" y="714214"/>
            <a:ext cx="3075512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GÉNERO</a:t>
            </a:r>
            <a:r>
              <a:rPr lang="es-ES" sz="1400" b="1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BABESIA </a:t>
            </a:r>
            <a:endParaRPr lang="es-EC" sz="1400" b="1" i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03552A8-5447-4990-A3CD-24AACD6DF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5676651"/>
              </p:ext>
            </p:extLst>
          </p:nvPr>
        </p:nvGraphicFramePr>
        <p:xfrm>
          <a:off x="7643117" y="2044140"/>
          <a:ext cx="3523648" cy="212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02462C9B-03D4-4080-B76F-99842838760B}"/>
              </a:ext>
            </a:extLst>
          </p:cNvPr>
          <p:cNvSpPr txBox="1"/>
          <p:nvPr/>
        </p:nvSpPr>
        <p:spPr>
          <a:xfrm>
            <a:off x="6115783" y="2721267"/>
            <a:ext cx="1479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u="sng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Especies de relevancia</a:t>
            </a:r>
            <a:endParaRPr lang="es-ES" sz="2000" u="sng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245922-053E-45D5-B02F-E19AC1BA2C8E}"/>
              </a:ext>
            </a:extLst>
          </p:cNvPr>
          <p:cNvSpPr txBox="1"/>
          <p:nvPr/>
        </p:nvSpPr>
        <p:spPr>
          <a:xfrm>
            <a:off x="2000762" y="5842071"/>
            <a:ext cx="28907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/>
              <a:t>(</a:t>
            </a:r>
            <a:r>
              <a:rPr lang="es-ES" sz="900" dirty="0" err="1"/>
              <a:t>Jalovecka</a:t>
            </a:r>
            <a:r>
              <a:rPr lang="es-ES" sz="900" dirty="0"/>
              <a:t> et al., 2019)</a:t>
            </a:r>
          </a:p>
        </p:txBody>
      </p:sp>
      <p:sp>
        <p:nvSpPr>
          <p:cNvPr id="17" name="Google Shape;1578;p44">
            <a:extLst>
              <a:ext uri="{FF2B5EF4-FFF2-40B4-BE49-F238E27FC236}">
                <a16:creationId xmlns:a16="http://schemas.microsoft.com/office/drawing/2014/main" id="{B2FD9ECF-DE12-4984-88DA-6EE9CA0A691E}"/>
              </a:ext>
            </a:extLst>
          </p:cNvPr>
          <p:cNvSpPr txBox="1">
            <a:spLocks/>
          </p:cNvSpPr>
          <p:nvPr/>
        </p:nvSpPr>
        <p:spPr>
          <a:xfrm>
            <a:off x="1587505" y="1137362"/>
            <a:ext cx="297601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1800" b="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Ciclo de vida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C85F23B-10F5-4E07-A5A0-A64D0A067BB2}"/>
              </a:ext>
            </a:extLst>
          </p:cNvPr>
          <p:cNvSpPr txBox="1"/>
          <p:nvPr/>
        </p:nvSpPr>
        <p:spPr>
          <a:xfrm>
            <a:off x="439181" y="6364570"/>
            <a:ext cx="81803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(Cordero, 1999;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Bock, et al., 2004; </a:t>
            </a:r>
            <a:r>
              <a:rPr lang="es-E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Jalovecka</a:t>
            </a:r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 et al., 2019; 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Suarez et al., 2019</a:t>
            </a:r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9C9D8B-32AF-4990-AE92-0E5006AB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750" r="7604" b="750"/>
          <a:stretch/>
        </p:blipFill>
        <p:spPr>
          <a:xfrm>
            <a:off x="727135" y="1513255"/>
            <a:ext cx="5064068" cy="43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6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INTRODUCCIÓN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7CEBC7-86CB-4053-AE90-A421BC6B8BB5}"/>
              </a:ext>
            </a:extLst>
          </p:cNvPr>
          <p:cNvSpPr txBox="1"/>
          <p:nvPr/>
        </p:nvSpPr>
        <p:spPr>
          <a:xfrm>
            <a:off x="11739567" y="5995238"/>
            <a:ext cx="311304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C548AA-5B9F-4569-BDBB-29863A86E3AD}"/>
              </a:ext>
            </a:extLst>
          </p:cNvPr>
          <p:cNvSpPr txBox="1"/>
          <p:nvPr/>
        </p:nvSpPr>
        <p:spPr>
          <a:xfrm>
            <a:off x="0" y="714214"/>
            <a:ext cx="3075512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GARRAPATAS</a:t>
            </a:r>
            <a:r>
              <a:rPr lang="es-ES" sz="1400" b="1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s-EC" sz="1400" b="1" i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AA7D1CF-8D1B-41B3-A9F6-9BA998B3A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022" t="6265" r="4702" b="4235"/>
          <a:stretch/>
        </p:blipFill>
        <p:spPr>
          <a:xfrm>
            <a:off x="6399668" y="1438959"/>
            <a:ext cx="4617810" cy="3783925"/>
          </a:xfrm>
          <a:prstGeom prst="rect">
            <a:avLst/>
          </a:prstGeom>
        </p:spPr>
      </p:pic>
      <p:sp>
        <p:nvSpPr>
          <p:cNvPr id="10" name="Google Shape;1578;p44">
            <a:extLst>
              <a:ext uri="{FF2B5EF4-FFF2-40B4-BE49-F238E27FC236}">
                <a16:creationId xmlns:a16="http://schemas.microsoft.com/office/drawing/2014/main" id="{A466873A-6CDB-4573-8542-3377D5A7329D}"/>
              </a:ext>
            </a:extLst>
          </p:cNvPr>
          <p:cNvSpPr txBox="1">
            <a:spLocks/>
          </p:cNvSpPr>
          <p:nvPr/>
        </p:nvSpPr>
        <p:spPr>
          <a:xfrm>
            <a:off x="7409289" y="999376"/>
            <a:ext cx="2976013" cy="4188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buClrTx/>
              <a:buFontTx/>
            </a:pPr>
            <a:r>
              <a:rPr lang="es-MX" sz="2000" b="0" i="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Ciclo de vida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F3203CE-7206-4479-AA69-CF9F49D9D507}"/>
              </a:ext>
            </a:extLst>
          </p:cNvPr>
          <p:cNvSpPr/>
          <p:nvPr/>
        </p:nvSpPr>
        <p:spPr>
          <a:xfrm>
            <a:off x="9166393" y="1486504"/>
            <a:ext cx="1008529" cy="418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61F1E7-9B93-4219-8EF7-1DEBCE2E1C48}"/>
              </a:ext>
            </a:extLst>
          </p:cNvPr>
          <p:cNvSpPr/>
          <p:nvPr/>
        </p:nvSpPr>
        <p:spPr>
          <a:xfrm>
            <a:off x="7650982" y="1434373"/>
            <a:ext cx="1253060" cy="523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417BBCC-0414-4D89-B284-11F3C62B2067}"/>
              </a:ext>
            </a:extLst>
          </p:cNvPr>
          <p:cNvSpPr/>
          <p:nvPr/>
        </p:nvSpPr>
        <p:spPr>
          <a:xfrm>
            <a:off x="10007316" y="4416750"/>
            <a:ext cx="1004910" cy="523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BCBF517-1573-4566-817E-FCC9A3FF323A}"/>
              </a:ext>
            </a:extLst>
          </p:cNvPr>
          <p:cNvSpPr/>
          <p:nvPr/>
        </p:nvSpPr>
        <p:spPr>
          <a:xfrm>
            <a:off x="8889844" y="5077478"/>
            <a:ext cx="1253060" cy="523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BAF89C8-C8E9-459A-873A-17F9EF32AB8D}"/>
              </a:ext>
            </a:extLst>
          </p:cNvPr>
          <p:cNvSpPr/>
          <p:nvPr/>
        </p:nvSpPr>
        <p:spPr>
          <a:xfrm>
            <a:off x="-1622" y="5157829"/>
            <a:ext cx="1253060" cy="523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AEF9642-E9D3-4D22-B56C-789AC496C1E3}"/>
              </a:ext>
            </a:extLst>
          </p:cNvPr>
          <p:cNvSpPr/>
          <p:nvPr/>
        </p:nvSpPr>
        <p:spPr>
          <a:xfrm>
            <a:off x="157968" y="3947648"/>
            <a:ext cx="641264" cy="523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6B95BBA-9296-4427-A044-9F324B892C72}"/>
              </a:ext>
            </a:extLst>
          </p:cNvPr>
          <p:cNvSpPr/>
          <p:nvPr/>
        </p:nvSpPr>
        <p:spPr>
          <a:xfrm>
            <a:off x="6735579" y="2192106"/>
            <a:ext cx="866202" cy="5231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0AFC0E4-3D0F-4901-93AA-3B6E22FDB5E4}"/>
              </a:ext>
            </a:extLst>
          </p:cNvPr>
          <p:cNvSpPr txBox="1"/>
          <p:nvPr/>
        </p:nvSpPr>
        <p:spPr>
          <a:xfrm>
            <a:off x="9322825" y="1617397"/>
            <a:ext cx="847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ADULTO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13E162C-1A41-443E-97E4-763505093D5C}"/>
              </a:ext>
            </a:extLst>
          </p:cNvPr>
          <p:cNvSpPr txBox="1"/>
          <p:nvPr/>
        </p:nvSpPr>
        <p:spPr>
          <a:xfrm>
            <a:off x="8051945" y="1632666"/>
            <a:ext cx="847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NINFA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DA66CD4-3556-4AB7-846C-6FF1F3AEC2ED}"/>
              </a:ext>
            </a:extLst>
          </p:cNvPr>
          <p:cNvSpPr txBox="1"/>
          <p:nvPr/>
        </p:nvSpPr>
        <p:spPr>
          <a:xfrm>
            <a:off x="6609845" y="2238238"/>
            <a:ext cx="1117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LARVA INFESTANTE</a:t>
            </a:r>
            <a:endParaRPr lang="es-E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A8747EA-A80E-41A1-9AE9-188FDEA62A4B}"/>
              </a:ext>
            </a:extLst>
          </p:cNvPr>
          <p:cNvSpPr txBox="1"/>
          <p:nvPr/>
        </p:nvSpPr>
        <p:spPr>
          <a:xfrm>
            <a:off x="6186262" y="4487716"/>
            <a:ext cx="847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LARVA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9259579-0D23-495C-9C7B-08DB4E4558C0}"/>
              </a:ext>
            </a:extLst>
          </p:cNvPr>
          <p:cNvSpPr txBox="1"/>
          <p:nvPr/>
        </p:nvSpPr>
        <p:spPr>
          <a:xfrm>
            <a:off x="8286436" y="5080080"/>
            <a:ext cx="847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Calibri" panose="020F0502020204030204" pitchFamily="34" charset="0"/>
                <a:cs typeface="Calibri" panose="020F0502020204030204" pitchFamily="34" charset="0"/>
              </a:rPr>
              <a:t>HUEVO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FBB22FD-0173-4B36-940B-E91104F5B9BF}"/>
              </a:ext>
            </a:extLst>
          </p:cNvPr>
          <p:cNvCxnSpPr>
            <a:cxnSpLocks/>
          </p:cNvCxnSpPr>
          <p:nvPr/>
        </p:nvCxnSpPr>
        <p:spPr>
          <a:xfrm>
            <a:off x="6399668" y="4123656"/>
            <a:ext cx="4898876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3E56582-8D6F-406E-86A1-F670BB8E7E75}"/>
              </a:ext>
            </a:extLst>
          </p:cNvPr>
          <p:cNvSpPr txBox="1"/>
          <p:nvPr/>
        </p:nvSpPr>
        <p:spPr>
          <a:xfrm>
            <a:off x="10442820" y="3176591"/>
            <a:ext cx="1584917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Calibri" panose="020F0502020204030204" pitchFamily="34" charset="0"/>
                <a:cs typeface="Calibri" panose="020F0502020204030204" pitchFamily="34" charset="0"/>
              </a:rPr>
              <a:t>FASE INFESTANTE 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F9210C5-E711-4AF4-B6CC-F283DB9D5497}"/>
              </a:ext>
            </a:extLst>
          </p:cNvPr>
          <p:cNvSpPr txBox="1"/>
          <p:nvPr/>
        </p:nvSpPr>
        <p:spPr>
          <a:xfrm>
            <a:off x="10458151" y="4364605"/>
            <a:ext cx="158491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Calibri" panose="020F0502020204030204" pitchFamily="34" charset="0"/>
                <a:cs typeface="Calibri" panose="020F0502020204030204" pitchFamily="34" charset="0"/>
              </a:rPr>
              <a:t>FASE DE VIDA LIBRE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7D285A-3DA9-4F02-B847-38F73D8436D2}"/>
              </a:ext>
            </a:extLst>
          </p:cNvPr>
          <p:cNvSpPr txBox="1"/>
          <p:nvPr/>
        </p:nvSpPr>
        <p:spPr>
          <a:xfrm>
            <a:off x="439181" y="6364570"/>
            <a:ext cx="81803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Jongejan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Uilenberg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2004; CFSPH, 2007; Chauvin et al., 2009; </a:t>
            </a:r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Quiroz et al., 2011; Guillén &amp; Muñoz, 2013; Polanco &amp; Ríos, 2015 )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36D4C4FC-43FB-4096-91B0-A59278CEA00D}"/>
              </a:ext>
            </a:extLst>
          </p:cNvPr>
          <p:cNvSpPr/>
          <p:nvPr/>
        </p:nvSpPr>
        <p:spPr>
          <a:xfrm>
            <a:off x="6608780" y="4826232"/>
            <a:ext cx="757630" cy="298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</a:t>
            </a:r>
            <a:endParaRPr lang="es-ES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38613895-6D72-4746-A5C3-5C9F7B447044}"/>
              </a:ext>
            </a:extLst>
          </p:cNvPr>
          <p:cNvSpPr/>
          <p:nvPr/>
        </p:nvSpPr>
        <p:spPr>
          <a:xfrm>
            <a:off x="6343954" y="3633091"/>
            <a:ext cx="626530" cy="472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CE87CB8-416D-4F0F-B592-9C388710979F}"/>
              </a:ext>
            </a:extLst>
          </p:cNvPr>
          <p:cNvSpPr txBox="1"/>
          <p:nvPr/>
        </p:nvSpPr>
        <p:spPr>
          <a:xfrm>
            <a:off x="899152" y="2122405"/>
            <a:ext cx="4928933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>
                <a:latin typeface="Calibri" panose="020F0502020204030204" pitchFamily="34" charset="0"/>
                <a:cs typeface="Calibri" panose="020F0502020204030204" pitchFamily="34" charset="0"/>
              </a:rPr>
              <a:t>La garrapata </a:t>
            </a:r>
            <a:r>
              <a:rPr lang="es-ES" sz="1400" b="1">
                <a:latin typeface="Calibri" panose="020F0502020204030204" pitchFamily="34" charset="0"/>
                <a:cs typeface="Calibri" panose="020F0502020204030204" pitchFamily="34" charset="0"/>
              </a:rPr>
              <a:t>más importante </a:t>
            </a:r>
            <a:r>
              <a:rPr lang="es-ES" sz="1400">
                <a:latin typeface="Calibri" panose="020F0502020204030204" pitchFamily="34" charset="0"/>
                <a:cs typeface="Calibri" panose="020F0502020204030204" pitchFamily="34" charset="0"/>
              </a:rPr>
              <a:t>del ganado bovino a nivel mundial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7B0D0A9-0C04-4BCF-8B83-772A4318D0D0}"/>
              </a:ext>
            </a:extLst>
          </p:cNvPr>
          <p:cNvSpPr txBox="1"/>
          <p:nvPr/>
        </p:nvSpPr>
        <p:spPr>
          <a:xfrm>
            <a:off x="1770985" y="1663073"/>
            <a:ext cx="318526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Rhipicephalus (Boophilus) microplus</a:t>
            </a:r>
            <a:endParaRPr lang="es-ES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EE818C3-4513-42E0-9D1D-4488025006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710330"/>
              </p:ext>
            </p:extLst>
          </p:nvPr>
        </p:nvGraphicFramePr>
        <p:xfrm>
          <a:off x="616538" y="2661721"/>
          <a:ext cx="5494158" cy="334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9BF7FCA-1A86-4D3B-82D3-12D5E51E7570}"/>
              </a:ext>
            </a:extLst>
          </p:cNvPr>
          <p:cNvSpPr txBox="1"/>
          <p:nvPr/>
        </p:nvSpPr>
        <p:spPr>
          <a:xfrm>
            <a:off x="6796232" y="5392017"/>
            <a:ext cx="4215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Calibri" panose="020F0502020204030204" pitchFamily="34" charset="0"/>
                <a:cs typeface="Calibri" panose="020F0502020204030204" pitchFamily="34" charset="0"/>
              </a:rPr>
              <a:t>Puede completar su ciclo de vida entre 3 a 4 semanas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DEF6D32-629C-4CC8-9B58-290306420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44" r="2379" b="2918"/>
          <a:stretch/>
        </p:blipFill>
        <p:spPr bwMode="auto">
          <a:xfrm>
            <a:off x="271856" y="3062636"/>
            <a:ext cx="1744904" cy="1656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61157D0-4432-4051-A20D-E9FC0CF98ACC}"/>
              </a:ext>
            </a:extLst>
          </p:cNvPr>
          <p:cNvSpPr txBox="1"/>
          <p:nvPr/>
        </p:nvSpPr>
        <p:spPr>
          <a:xfrm>
            <a:off x="2016760" y="1212258"/>
            <a:ext cx="278165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Principal vector de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Babesia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spp. </a:t>
            </a:r>
          </a:p>
        </p:txBody>
      </p:sp>
    </p:spTree>
    <p:extLst>
      <p:ext uri="{BB962C8B-B14F-4D97-AF65-F5344CB8AC3E}">
        <p14:creationId xmlns:p14="http://schemas.microsoft.com/office/powerpoint/2010/main" val="2470214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14" grpId="0" animBg="1"/>
      <p:bldP spid="15" grpId="0" animBg="1"/>
      <p:bldP spid="16" grpId="0" animBg="1"/>
      <p:bldP spid="20" grpId="0" animBg="1"/>
      <p:bldP spid="12" grpId="0"/>
      <p:bldP spid="22" grpId="0"/>
      <p:bldP spid="23" grpId="0"/>
      <p:bldP spid="25" grpId="0"/>
      <p:bldP spid="26" grpId="0"/>
      <p:bldP spid="28" grpId="0" animBg="1"/>
      <p:bldP spid="32" grpId="0" animBg="1"/>
      <p:bldP spid="45" grpId="0" animBg="1"/>
      <p:bldP spid="4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INTRODUCCIÓN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49E768-672D-4A13-8587-D5158B02F5B7}"/>
              </a:ext>
            </a:extLst>
          </p:cNvPr>
          <p:cNvSpPr txBox="1"/>
          <p:nvPr/>
        </p:nvSpPr>
        <p:spPr>
          <a:xfrm>
            <a:off x="11752819" y="5973053"/>
            <a:ext cx="311304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512CBCB-44E3-4D03-B878-C87268716F4C}"/>
              </a:ext>
            </a:extLst>
          </p:cNvPr>
          <p:cNvSpPr txBox="1"/>
          <p:nvPr/>
        </p:nvSpPr>
        <p:spPr>
          <a:xfrm>
            <a:off x="-1" y="714214"/>
            <a:ext cx="3686175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TÉCNICAS DE DIAGNÓSTICO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750BBE1A-23F1-43F2-80EE-A0571D8C67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891623"/>
              </p:ext>
            </p:extLst>
          </p:nvPr>
        </p:nvGraphicFramePr>
        <p:xfrm>
          <a:off x="1016373" y="1445143"/>
          <a:ext cx="10159254" cy="3441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FF01043A-BA6A-45E8-BD66-2F502A9946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5682" r="58723" b="57351"/>
          <a:stretch/>
        </p:blipFill>
        <p:spPr>
          <a:xfrm>
            <a:off x="4081028" y="4756880"/>
            <a:ext cx="1112340" cy="79906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4412259-C64F-441E-979D-C99A04927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14714" r="7118" b="64492"/>
          <a:stretch/>
        </p:blipFill>
        <p:spPr>
          <a:xfrm>
            <a:off x="6744178" y="5114526"/>
            <a:ext cx="1112341" cy="35295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4191B3B-4D46-4C3B-A008-8E17BDDC78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50000" r="64163" b="9971"/>
          <a:stretch/>
        </p:blipFill>
        <p:spPr>
          <a:xfrm>
            <a:off x="1672331" y="4621788"/>
            <a:ext cx="815375" cy="97121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205FB0D-AF38-43CA-8918-0B425EEB8D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5" t="47059" r="11234" b="13244"/>
          <a:stretch/>
        </p:blipFill>
        <p:spPr>
          <a:xfrm>
            <a:off x="9407329" y="4754991"/>
            <a:ext cx="1112340" cy="83425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310A1AF-93D5-4BF5-BCBE-55FA72DA885D}"/>
              </a:ext>
            </a:extLst>
          </p:cNvPr>
          <p:cNvSpPr txBox="1"/>
          <p:nvPr/>
        </p:nvSpPr>
        <p:spPr>
          <a:xfrm>
            <a:off x="439181" y="6364570"/>
            <a:ext cx="81803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Liu et al., 2012; Figueroa et al., 2014; OIE, 2014; </a:t>
            </a:r>
            <a:r>
              <a:rPr lang="es-ES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Carter &amp; Rolls, 2016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Guswanto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 al., 2017; </a:t>
            </a:r>
            <a:r>
              <a:rPr lang="es-ES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Jaimes</a:t>
            </a:r>
            <a:r>
              <a:rPr lang="es-E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-Dueñez et al., 2018</a:t>
            </a:r>
            <a:r>
              <a:rPr lang="es-E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915496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EFFA8C7-CDA0-4C25-B8A4-9BA5D3AA9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320" y="2280606"/>
            <a:ext cx="937736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s-MX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Junio 2020 el laboratorio de B. Animal receptó muestras de sangre de bovinos de una hacienda, estas fueron analizadas y surgió la sospecha de un brote de </a:t>
            </a:r>
            <a:r>
              <a:rPr lang="es-MX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Babesia</a:t>
            </a:r>
            <a:r>
              <a:rPr lang="es-MX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El grupo del laboratorio visitó el lugar para realizar un muestreo general y una revisión de los animales con síntomas. </a:t>
            </a:r>
            <a:endParaRPr lang="es-E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1496FF34-0F25-4459-A164-40FFC117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51431"/>
            <a:ext cx="11582402" cy="1325566"/>
          </a:xfrm>
        </p:spPr>
        <p:txBody>
          <a:bodyPr/>
          <a:lstStyle/>
          <a:p>
            <a:r>
              <a:rPr lang="es-MX" dirty="0"/>
              <a:t>INTRODUCCIÓN</a:t>
            </a:r>
            <a:endParaRPr lang="es-ES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41D94C2-E3D6-4403-AC9E-2855F49D0658}"/>
              </a:ext>
            </a:extLst>
          </p:cNvPr>
          <p:cNvSpPr txBox="1"/>
          <p:nvPr/>
        </p:nvSpPr>
        <p:spPr>
          <a:xfrm>
            <a:off x="0" y="714214"/>
            <a:ext cx="3075512" cy="456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ANTECEDENTES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FFC8EB-92B2-4F39-AAA1-4038105BE3F1}"/>
              </a:ext>
            </a:extLst>
          </p:cNvPr>
          <p:cNvSpPr txBox="1"/>
          <p:nvPr/>
        </p:nvSpPr>
        <p:spPr>
          <a:xfrm>
            <a:off x="11752819" y="5973053"/>
            <a:ext cx="311304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3401529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BC0A1F-DEA3-47B7-BEFE-197C4EA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96BCC7-F59F-4C85-A5F7-F198456CBE79}"/>
              </a:ext>
            </a:extLst>
          </p:cNvPr>
          <p:cNvSpPr txBox="1"/>
          <p:nvPr/>
        </p:nvSpPr>
        <p:spPr>
          <a:xfrm>
            <a:off x="11739567" y="5991756"/>
            <a:ext cx="311304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08B67B6-2F6A-4E5C-ADFB-D02CE94D93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532706"/>
              </p:ext>
            </p:extLst>
          </p:nvPr>
        </p:nvGraphicFramePr>
        <p:xfrm>
          <a:off x="609604" y="1129554"/>
          <a:ext cx="10349750" cy="132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295F6C1-2DB1-4D59-AEC3-6880888E8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819934"/>
              </p:ext>
            </p:extLst>
          </p:nvPr>
        </p:nvGraphicFramePr>
        <p:xfrm>
          <a:off x="609599" y="2774577"/>
          <a:ext cx="10349751" cy="283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F3795A86-7122-40F2-90AD-0E0E87E6A1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6" t="10054" r="7770" b="21435"/>
          <a:stretch/>
        </p:blipFill>
        <p:spPr>
          <a:xfrm>
            <a:off x="11065109" y="2835789"/>
            <a:ext cx="595872" cy="80943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78D8CE2-8447-4EA2-8E7C-85EB570D87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6" r="1530" b="40548"/>
          <a:stretch/>
        </p:blipFill>
        <p:spPr>
          <a:xfrm>
            <a:off x="10955440" y="4022211"/>
            <a:ext cx="788037" cy="18826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856CCC9-AA24-42F5-8118-68953A16FF0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12194" r="23585" b="11983"/>
          <a:stretch/>
        </p:blipFill>
        <p:spPr>
          <a:xfrm>
            <a:off x="10773474" y="4711344"/>
            <a:ext cx="887507" cy="77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046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2DC2109-3BB7-4704-8651-3719F772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HIPÓTESIS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3C4F49-979F-496B-9AC7-8BEC0E28E72D}"/>
              </a:ext>
            </a:extLst>
          </p:cNvPr>
          <p:cNvSpPr txBox="1"/>
          <p:nvPr/>
        </p:nvSpPr>
        <p:spPr>
          <a:xfrm>
            <a:off x="11743477" y="6006044"/>
            <a:ext cx="311304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57267A-9114-4264-91CE-C5255B577FE7}"/>
              </a:ext>
            </a:extLst>
          </p:cNvPr>
          <p:cNvSpPr txBox="1"/>
          <p:nvPr/>
        </p:nvSpPr>
        <p:spPr>
          <a:xfrm>
            <a:off x="873919" y="2057957"/>
            <a:ext cx="10444162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800" dirty="0">
                <a:latin typeface="Calibri" panose="020F0502020204030204" pitchFamily="34" charset="0"/>
                <a:cs typeface="Calibri" panose="020F0502020204030204" pitchFamily="34" charset="0"/>
              </a:rPr>
              <a:t>El análisis molecular y filogenético de muestras de bovinos y garrapatas caracteriza las especies de </a:t>
            </a:r>
            <a:r>
              <a:rPr lang="es-MX" sz="2800" i="1" dirty="0">
                <a:latin typeface="Calibri" panose="020F0502020204030204" pitchFamily="34" charset="0"/>
                <a:cs typeface="Calibri" panose="020F0502020204030204" pitchFamily="34" charset="0"/>
              </a:rPr>
              <a:t>Babesia</a:t>
            </a:r>
            <a:r>
              <a:rPr lang="es-MX" sz="2800" dirty="0">
                <a:latin typeface="Calibri" panose="020F0502020204030204" pitchFamily="34" charset="0"/>
                <a:cs typeface="Calibri" panose="020F0502020204030204" pitchFamily="34" charset="0"/>
              </a:rPr>
              <a:t> circulantes en el sector del volcán Ilaló.</a:t>
            </a:r>
            <a:endParaRPr lang="es-E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6003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a4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4" id="{B8461966-E937-4291-85DD-72201005E56B}" vid="{11903770-BA64-43DE-AB2E-050D2AC018E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Tema4</Template>
  <TotalTime>18081</TotalTime>
  <Words>3068</Words>
  <Application>Microsoft Office PowerPoint</Application>
  <PresentationFormat>Panorámica</PresentationFormat>
  <Paragraphs>553</Paragraphs>
  <Slides>28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Oxygen</vt:lpstr>
      <vt:lpstr>Tema4</vt:lpstr>
      <vt:lpstr>CorelDRAW</vt:lpstr>
      <vt:lpstr>Presentación de PowerPoint</vt:lpstr>
      <vt:lpstr>CONTENIDO</vt:lpstr>
      <vt:lpstr>INTRODUCCIÓN</vt:lpstr>
      <vt:lpstr>INTRODUCCIÓN</vt:lpstr>
      <vt:lpstr>INTRODUCCIÓN</vt:lpstr>
      <vt:lpstr>INTRODUCCIÓN</vt:lpstr>
      <vt:lpstr>INTRODUCCIÓN</vt:lpstr>
      <vt:lpstr>OBJETIVOS</vt:lpstr>
      <vt:lpstr>HIPÓTESIS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CONCLUSIONES</vt:lpstr>
      <vt:lpstr>RECOMENDACIONES  </vt:lpstr>
      <vt:lpstr>AGRADECIMIENTOS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Michelle YDiaz</dc:creator>
  <cp:lastModifiedBy>Michelle YDiaz</cp:lastModifiedBy>
  <cp:revision>128</cp:revision>
  <dcterms:created xsi:type="dcterms:W3CDTF">2022-02-07T16:35:29Z</dcterms:created>
  <dcterms:modified xsi:type="dcterms:W3CDTF">2022-03-11T03:21:35Z</dcterms:modified>
</cp:coreProperties>
</file>