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62" r:id="rId5"/>
    <p:sldId id="292" r:id="rId6"/>
    <p:sldId id="293" r:id="rId7"/>
    <p:sldId id="307" r:id="rId8"/>
    <p:sldId id="260" r:id="rId9"/>
    <p:sldId id="279" r:id="rId10"/>
    <p:sldId id="263" r:id="rId11"/>
    <p:sldId id="294" r:id="rId12"/>
    <p:sldId id="300" r:id="rId13"/>
    <p:sldId id="301" r:id="rId14"/>
    <p:sldId id="302" r:id="rId15"/>
    <p:sldId id="303" r:id="rId16"/>
    <p:sldId id="296" r:id="rId17"/>
    <p:sldId id="308" r:id="rId18"/>
    <p:sldId id="297" r:id="rId19"/>
    <p:sldId id="265" r:id="rId20"/>
    <p:sldId id="286" r:id="rId21"/>
    <p:sldId id="283" r:id="rId22"/>
    <p:sldId id="288" r:id="rId23"/>
    <p:sldId id="304" r:id="rId24"/>
    <p:sldId id="305" r:id="rId25"/>
    <p:sldId id="289" r:id="rId26"/>
    <p:sldId id="290" r:id="rId27"/>
    <p:sldId id="272" r:id="rId28"/>
    <p:sldId id="298" r:id="rId29"/>
    <p:sldId id="306" r:id="rId30"/>
    <p:sldId id="276" r:id="rId31"/>
  </p:sldIdLst>
  <p:sldSz cx="9144000" cy="5143500" type="screen16x9"/>
  <p:notesSz cx="6858000" cy="9144000"/>
  <p:embeddedFontLst>
    <p:embeddedFont>
      <p:font typeface="Didact Gothic" panose="020B0604020202020204" charset="0"/>
      <p:regular r:id="rId33"/>
    </p:embeddedFont>
    <p:embeddedFont>
      <p:font typeface="Calibri" panose="020F0502020204030204" pitchFamily="34" charset="0"/>
      <p:regular r:id="rId34"/>
      <p:bold r:id="rId35"/>
      <p:italic r:id="rId36"/>
      <p:boldItalic r:id="rId37"/>
    </p:embeddedFont>
    <p:embeddedFont>
      <p:font typeface="Roboto" panose="020B0604020202020204" charset="0"/>
      <p:regular r:id="rId38"/>
      <p:bold r:id="rId39"/>
      <p:italic r:id="rId40"/>
      <p:boldItalic r:id="rId41"/>
    </p:embeddedFont>
    <p:embeddedFont>
      <p:font typeface="Josefin Sans"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JPh9dNRt7j8qZDEQUHiifdLTv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33"/>
    <a:srgbClr val="57DF9E"/>
    <a:srgbClr val="D5E353"/>
    <a:srgbClr val="FB79D0"/>
    <a:srgbClr val="EE8512"/>
    <a:srgbClr val="2A7C2E"/>
    <a:srgbClr val="3B9B4D"/>
    <a:srgbClr val="107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1" u="none" strike="noStrike" kern="1200" spc="0" baseline="0">
                <a:solidFill>
                  <a:schemeClr val="tx1">
                    <a:lumMod val="65000"/>
                    <a:lumOff val="35000"/>
                  </a:schemeClr>
                </a:solidFill>
                <a:latin typeface="+mn-lt"/>
                <a:ea typeface="+mn-ea"/>
                <a:cs typeface="+mn-cs"/>
              </a:defRPr>
            </a:pPr>
            <a:r>
              <a:rPr lang="es-ES" i="1"/>
              <a:t>Identificaciòn de estudiantes</a:t>
            </a:r>
            <a:r>
              <a:rPr lang="es-ES" i="1" baseline="0"/>
              <a:t> con NEE</a:t>
            </a:r>
            <a:endParaRPr lang="es-ES" i="1"/>
          </a:p>
        </c:rich>
      </c:tx>
      <c:overlay val="0"/>
      <c:spPr>
        <a:noFill/>
        <a:ln>
          <a:noFill/>
        </a:ln>
        <a:effectLst/>
      </c:spPr>
      <c:txPr>
        <a:bodyPr rot="0" spcFirstLastPara="1" vertOverflow="ellipsis" vert="horz" wrap="square" anchor="ctr" anchorCtr="1"/>
        <a:lstStyle/>
        <a:p>
          <a:pPr>
            <a:defRPr sz="1400" b="0" i="1"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spPr>
            <a:solidFill>
              <a:schemeClr val="accent2">
                <a:lumMod val="40000"/>
                <a:lumOff val="60000"/>
              </a:schemeClr>
            </a:solidFill>
            <a:ln>
              <a:noFill/>
            </a:ln>
            <a:effectLst/>
          </c:spPr>
          <c:invertIfNegative val="0"/>
          <c:dPt>
            <c:idx val="1"/>
            <c:invertIfNegative val="0"/>
            <c:bubble3D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01-2073-4BBF-B3BC-53AA152AFDF8}"/>
              </c:ext>
            </c:extLst>
          </c:dPt>
          <c:dPt>
            <c:idx val="2"/>
            <c:invertIfNegative val="0"/>
            <c:bubble3D val="0"/>
            <c:spPr>
              <a:solidFill>
                <a:schemeClr val="accent4">
                  <a:lumMod val="40000"/>
                  <a:lumOff val="60000"/>
                </a:schemeClr>
              </a:solidFill>
              <a:ln>
                <a:noFill/>
              </a:ln>
              <a:effectLst/>
            </c:spPr>
            <c:extLst xmlns:c16r2="http://schemas.microsoft.com/office/drawing/2015/06/chart">
              <c:ext xmlns:c16="http://schemas.microsoft.com/office/drawing/2014/chart" uri="{C3380CC4-5D6E-409C-BE32-E72D297353CC}">
                <c16:uniqueId val="{00000003-2073-4BBF-B3BC-53AA152AFDF8}"/>
              </c:ext>
            </c:extLst>
          </c:dPt>
          <c:dLbls>
            <c:dLbl>
              <c:idx val="0"/>
              <c:layout>
                <c:manualLayout>
                  <c:x val="2.9304557802346267E-3"/>
                  <c:y val="0.54887147678368031"/>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fld id="{BDADD085-F333-4053-B13B-96028366C4D3}" type="VALUE">
                      <a:rPr lang="en-US" sz="1050" b="1"/>
                      <a:pPr>
                        <a:defRPr sz="1050" b="1"/>
                      </a:pPr>
                      <a:t>[VALOR]</a:t>
                    </a:fld>
                    <a:endParaRPr lang="en-US" sz="1050" b="1"/>
                  </a:p>
                  <a:p>
                    <a:pPr>
                      <a:defRPr sz="1050" b="1"/>
                    </a:pPr>
                    <a:endParaRPr lang="en-US" sz="1050" b="1"/>
                  </a:p>
                  <a:p>
                    <a:pPr>
                      <a:defRPr sz="1050" b="1"/>
                    </a:pPr>
                    <a:endParaRPr lang="en-US" sz="1050" b="1"/>
                  </a:p>
                  <a:p>
                    <a:pPr>
                      <a:defRPr sz="1050" b="1"/>
                    </a:pPr>
                    <a:endParaRPr lang="en-US" sz="1050" b="1"/>
                  </a:p>
                  <a:p>
                    <a:pPr>
                      <a:defRPr sz="1050" b="1"/>
                    </a:pPr>
                    <a:endParaRPr lang="en-US" sz="1050" b="1"/>
                  </a:p>
                  <a:p>
                    <a:pPr>
                      <a:defRPr sz="1050" b="1"/>
                    </a:pPr>
                    <a:endParaRPr lang="en-US" sz="1050" b="1"/>
                  </a:p>
                  <a:p>
                    <a:pPr>
                      <a:defRPr sz="1050" b="1"/>
                    </a:pPr>
                    <a:r>
                      <a:rPr lang="en-US" sz="1050" b="1"/>
                      <a:t>37.93%</a:t>
                    </a:r>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073-4BBF-B3BC-53AA152AFDF8}"/>
                </c:ext>
                <c:ext xmlns:c15="http://schemas.microsoft.com/office/drawing/2012/chart" uri="{CE6537A1-D6FC-4f65-9D91-7224C49458BB}">
                  <c15:layout>
                    <c:manualLayout>
                      <c:w val="0.13588888888888892"/>
                      <c:h val="0.43497703412073491"/>
                    </c:manualLayout>
                  </c15:layout>
                  <c15:dlblFieldTable/>
                  <c15:showDataLabelsRange val="0"/>
                </c:ext>
              </c:extLst>
            </c:dLbl>
            <c:dLbl>
              <c:idx val="1"/>
              <c:layout>
                <c:manualLayout>
                  <c:x val="-1.2360954761799921E-3"/>
                  <c:y val="0.43231453240017165"/>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sz="1050" b="1"/>
                  </a:p>
                  <a:p>
                    <a:pPr>
                      <a:defRPr sz="1050" b="1"/>
                    </a:pPr>
                    <a:fld id="{D1645C1C-8778-47E3-A537-FB93DB311F68}" type="VALUE">
                      <a:rPr lang="en-US" sz="1050" b="1"/>
                      <a:pPr>
                        <a:defRPr sz="1050" b="1"/>
                      </a:pPr>
                      <a:t>[VALOR]</a:t>
                    </a:fld>
                    <a:endParaRPr lang="en-US" sz="1050" b="1"/>
                  </a:p>
                  <a:p>
                    <a:pPr>
                      <a:defRPr sz="1050" b="1"/>
                    </a:pPr>
                    <a:endParaRPr lang="en-US" sz="1050" b="1"/>
                  </a:p>
                  <a:p>
                    <a:pPr>
                      <a:defRPr sz="1050" b="1"/>
                    </a:pPr>
                    <a:endParaRPr lang="en-US" sz="1050" b="1"/>
                  </a:p>
                  <a:p>
                    <a:pPr>
                      <a:defRPr sz="1050" b="1"/>
                    </a:pPr>
                    <a:endParaRPr lang="en-US" sz="1050" b="1"/>
                  </a:p>
                  <a:p>
                    <a:pPr>
                      <a:defRPr sz="1050" b="1"/>
                    </a:pPr>
                    <a:endParaRPr lang="en-US" sz="1050" b="1"/>
                  </a:p>
                  <a:p>
                    <a:pPr>
                      <a:defRPr sz="1050" b="1"/>
                    </a:pPr>
                    <a:endParaRPr lang="en-US" sz="1050" b="1"/>
                  </a:p>
                  <a:p>
                    <a:pPr>
                      <a:defRPr sz="1050" b="1"/>
                    </a:pPr>
                    <a:endParaRPr lang="en-US" sz="1050" b="1"/>
                  </a:p>
                  <a:p>
                    <a:pPr>
                      <a:defRPr sz="1050" b="1"/>
                    </a:pPr>
                    <a:r>
                      <a:rPr lang="en-US" sz="1050" b="1"/>
                      <a:t>55.17%</a:t>
                    </a:r>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073-4BBF-B3BC-53AA152AFDF8}"/>
                </c:ext>
                <c:ext xmlns:c15="http://schemas.microsoft.com/office/drawing/2012/chart" uri="{CE6537A1-D6FC-4f65-9D91-7224C49458BB}">
                  <c15:layout>
                    <c:manualLayout>
                      <c:w val="0.22566666666666665"/>
                      <c:h val="0.56768554972295127"/>
                    </c:manualLayout>
                  </c15:layout>
                  <c15:dlblFieldTable/>
                  <c15:showDataLabelsRange val="0"/>
                </c:ext>
              </c:extLst>
            </c:dLbl>
            <c:dLbl>
              <c:idx val="2"/>
              <c:layout>
                <c:manualLayout>
                  <c:x val="-5.4028534375237377E-3"/>
                  <c:y val="0.20126726672998918"/>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fld id="{6E4D183B-F92A-41B1-93BE-F7C308747C08}" type="VALUE">
                      <a:rPr lang="en-US" sz="1050" b="1"/>
                      <a:pPr>
                        <a:defRPr sz="1050" b="1"/>
                      </a:pPr>
                      <a:t>[VALOR]</a:t>
                    </a:fld>
                    <a:endParaRPr lang="en-US" sz="1050" b="1"/>
                  </a:p>
                  <a:p>
                    <a:pPr>
                      <a:defRPr sz="1050" b="1"/>
                    </a:pPr>
                    <a:endParaRPr lang="en-US" sz="1050" b="1"/>
                  </a:p>
                  <a:p>
                    <a:pPr>
                      <a:defRPr sz="1050" b="1"/>
                    </a:pPr>
                    <a:endParaRPr lang="en-US" sz="1050" b="1"/>
                  </a:p>
                  <a:p>
                    <a:pPr>
                      <a:defRPr sz="1050" b="1"/>
                    </a:pPr>
                    <a:r>
                      <a:rPr lang="en-US" sz="1050" b="1"/>
                      <a:t>6.90%</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073-4BBF-B3BC-53AA152AFDF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'Precursores N.E.E'!$C$8:$C$10</c:f>
              <c:strCache>
                <c:ptCount val="3"/>
                <c:pt idx="0">
                  <c:v>Sì </c:v>
                </c:pt>
                <c:pt idx="1">
                  <c:v>No</c:v>
                </c:pt>
                <c:pt idx="2">
                  <c:v>N/A</c:v>
                </c:pt>
              </c:strCache>
            </c:strRef>
          </c:cat>
          <c:val>
            <c:numRef>
              <c:f>'Precursores N.E.E'!$D$8:$D$10</c:f>
              <c:numCache>
                <c:formatCode>General</c:formatCode>
                <c:ptCount val="3"/>
                <c:pt idx="0">
                  <c:v>11</c:v>
                </c:pt>
                <c:pt idx="1">
                  <c:v>16</c:v>
                </c:pt>
                <c:pt idx="2">
                  <c:v>2</c:v>
                </c:pt>
              </c:numCache>
            </c:numRef>
          </c:val>
          <c:extLst xmlns:c16r2="http://schemas.microsoft.com/office/drawing/2015/06/chart">
            <c:ext xmlns:c16="http://schemas.microsoft.com/office/drawing/2014/chart" uri="{C3380CC4-5D6E-409C-BE32-E72D297353CC}">
              <c16:uniqueId val="{00000005-2073-4BBF-B3BC-53AA152AFDF8}"/>
            </c:ext>
          </c:extLst>
        </c:ser>
        <c:dLbls>
          <c:dLblPos val="ctr"/>
          <c:showLegendKey val="0"/>
          <c:showVal val="1"/>
          <c:showCatName val="0"/>
          <c:showSerName val="0"/>
          <c:showPercent val="0"/>
          <c:showBubbleSize val="0"/>
        </c:dLbls>
        <c:gapWidth val="219"/>
        <c:axId val="-1057461840"/>
        <c:axId val="-1057471088"/>
      </c:barChart>
      <c:catAx>
        <c:axId val="-105746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S"/>
          </a:p>
        </c:txPr>
        <c:crossAx val="-1057471088"/>
        <c:crosses val="autoZero"/>
        <c:auto val="1"/>
        <c:lblAlgn val="ctr"/>
        <c:lblOffset val="100"/>
        <c:noMultiLvlLbl val="0"/>
      </c:catAx>
      <c:valAx>
        <c:axId val="-105747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5746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ES" sz="1600" i="1" dirty="0">
                <a:effectLst/>
              </a:rPr>
              <a:t>NEE no asociadas a la discapacidad (Vulnerabilidad) </a:t>
            </a:r>
            <a:endParaRPr lang="es-EC" sz="1600" dirty="0">
              <a:effectLst/>
            </a:endParaRPr>
          </a:p>
        </c:rich>
      </c:tx>
      <c:layout>
        <c:manualLayout>
          <c:xMode val="edge"/>
          <c:yMode val="edge"/>
          <c:x val="0.1778864502475738"/>
          <c:y val="2.246606083273524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5.2746965945946779E-2"/>
          <c:y val="0.19629050756630448"/>
          <c:w val="0.90276225964964829"/>
          <c:h val="0.56374103330759529"/>
        </c:manualLayout>
      </c:layout>
      <c:barChart>
        <c:barDir val="col"/>
        <c:grouping val="stacked"/>
        <c:varyColors val="0"/>
        <c:ser>
          <c:idx val="0"/>
          <c:order val="0"/>
          <c:spPr>
            <a:solidFill>
              <a:srgbClr val="FFC000"/>
            </a:solidFill>
            <a:ln>
              <a:noFill/>
            </a:ln>
            <a:effectLst/>
          </c:spPr>
          <c:invertIfNegative val="0"/>
          <c:dPt>
            <c:idx val="0"/>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1-41A3-4AB9-9524-703065EA59CE}"/>
              </c:ext>
            </c:extLst>
          </c:dPt>
          <c:dPt>
            <c:idx val="1"/>
            <c:invertIfNegative val="0"/>
            <c:bubble3D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03-41A3-4AB9-9524-703065EA59CE}"/>
              </c:ext>
            </c:extLst>
          </c:dPt>
          <c:dLbls>
            <c:dLbl>
              <c:idx val="0"/>
              <c:layout>
                <c:manualLayout>
                  <c:x val="5.5555976641088111E-3"/>
                  <c:y val="0.28175936340674085"/>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fld id="{EFF4106B-9206-4100-AE88-B617D6E28298}" type="VALUE">
                      <a:rPr lang="en-US" sz="1050" b="1">
                        <a:latin typeface="+mn-lt"/>
                      </a:rPr>
                      <a:pPr>
                        <a:defRPr sz="1050" b="1"/>
                      </a:pPr>
                      <a:t>[VALOR]</a:t>
                    </a:fld>
                    <a:endParaRPr lang="en-US" sz="1050" b="1">
                      <a:latin typeface="+mn-lt"/>
                    </a:endParaRPr>
                  </a:p>
                  <a:p>
                    <a:pPr>
                      <a:defRPr sz="1050" b="1"/>
                    </a:pPr>
                    <a:endParaRPr lang="en-US" sz="1050" b="1">
                      <a:latin typeface="+mn-lt"/>
                    </a:endParaRPr>
                  </a:p>
                  <a:p>
                    <a:pPr>
                      <a:defRPr sz="1050" b="1"/>
                    </a:pPr>
                    <a:endParaRPr lang="en-US" sz="1050" b="1">
                      <a:latin typeface="+mn-lt"/>
                    </a:endParaRPr>
                  </a:p>
                  <a:p>
                    <a:pPr>
                      <a:defRPr sz="1050" b="1"/>
                    </a:pPr>
                    <a:endParaRPr lang="en-US" sz="1050" b="1">
                      <a:latin typeface="+mn-lt"/>
                    </a:endParaRPr>
                  </a:p>
                  <a:p>
                    <a:pPr>
                      <a:defRPr sz="1050" b="1"/>
                    </a:pPr>
                    <a:endParaRPr lang="en-US" sz="1050" b="1">
                      <a:latin typeface="+mn-lt"/>
                    </a:endParaRPr>
                  </a:p>
                  <a:p>
                    <a:pPr>
                      <a:defRPr sz="1050" b="1"/>
                    </a:pPr>
                    <a:endParaRPr lang="en-US" sz="1050" b="1">
                      <a:latin typeface="+mn-lt"/>
                    </a:endParaRPr>
                  </a:p>
                  <a:p>
                    <a:pPr>
                      <a:defRPr sz="1050" b="1"/>
                    </a:pPr>
                    <a:r>
                      <a:rPr lang="en-US" sz="1050" b="1">
                        <a:latin typeface="+mn-lt"/>
                      </a:rPr>
                      <a:t>55,17 %</a:t>
                    </a:r>
                  </a:p>
                  <a:p>
                    <a:pPr>
                      <a:defRPr sz="1050" b="1"/>
                    </a:pPr>
                    <a:endParaRPr lang="es-ES"/>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1A3-4AB9-9524-703065EA59CE}"/>
                </c:ext>
                <c:ext xmlns:c15="http://schemas.microsoft.com/office/drawing/2012/chart" uri="{CE6537A1-D6FC-4f65-9D91-7224C49458BB}">
                  <c15:dlblFieldTable/>
                  <c15:showDataLabelsRange val="0"/>
                </c:ext>
              </c:extLst>
            </c:dLbl>
            <c:dLbl>
              <c:idx val="1"/>
              <c:layout>
                <c:manualLayout>
                  <c:x val="9.5008943720665956E-3"/>
                  <c:y val="0.207717938479889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fld id="{2F1AA8F3-2471-43A6-924A-212532B463FC}" type="VALUE">
                      <a:rPr lang="en-US" sz="1050" b="1">
                        <a:latin typeface="+mn-lt"/>
                      </a:rPr>
                      <a:pPr>
                        <a:defRPr sz="1050" b="1"/>
                      </a:pPr>
                      <a:t>[VALOR]</a:t>
                    </a:fld>
                    <a:endParaRPr lang="en-US" sz="1050" b="1">
                      <a:latin typeface="+mn-lt"/>
                    </a:endParaRPr>
                  </a:p>
                  <a:p>
                    <a:pPr>
                      <a:defRPr sz="1050" b="1"/>
                    </a:pPr>
                    <a:endParaRPr lang="en-US" sz="1050" b="1">
                      <a:latin typeface="+mn-lt"/>
                    </a:endParaRPr>
                  </a:p>
                  <a:p>
                    <a:pPr>
                      <a:defRPr sz="1050" b="1"/>
                    </a:pPr>
                    <a:endParaRPr lang="en-US" sz="1050" b="1">
                      <a:latin typeface="+mn-lt"/>
                    </a:endParaRPr>
                  </a:p>
                  <a:p>
                    <a:pPr>
                      <a:defRPr sz="1050" b="1"/>
                    </a:pPr>
                    <a:endParaRPr lang="en-US" sz="1050" b="1">
                      <a:latin typeface="+mn-lt"/>
                    </a:endParaRPr>
                  </a:p>
                  <a:p>
                    <a:pPr>
                      <a:defRPr sz="1050" b="1"/>
                    </a:pPr>
                    <a:endParaRPr lang="en-US" sz="1050" b="1">
                      <a:latin typeface="+mn-lt"/>
                    </a:endParaRPr>
                  </a:p>
                  <a:p>
                    <a:pPr>
                      <a:defRPr sz="1050" b="1"/>
                    </a:pPr>
                    <a:endParaRPr lang="en-US" sz="1050" b="1">
                      <a:latin typeface="+mn-lt"/>
                    </a:endParaRPr>
                  </a:p>
                  <a:p>
                    <a:pPr>
                      <a:defRPr sz="1050" b="1"/>
                    </a:pPr>
                    <a:r>
                      <a:rPr lang="en-US" sz="1050" b="1">
                        <a:latin typeface="+mn-lt"/>
                      </a:rPr>
                      <a:t>44,83%</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1A3-4AB9-9524-703065EA59CE}"/>
                </c:ext>
                <c:ext xmlns:c15="http://schemas.microsoft.com/office/drawing/2012/chart" uri="{CE6537A1-D6FC-4f65-9D91-7224C49458BB}">
                  <c15:layout>
                    <c:manualLayout>
                      <c:w val="0.10588888888888888"/>
                      <c:h val="0.47159740449110527"/>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estadìsticos (,,,,,, (1).xlsx]Precursores N.E.E'!$C$25:$C$26</c:f>
              <c:strCache>
                <c:ptCount val="2"/>
                <c:pt idx="0">
                  <c:v>Sì </c:v>
                </c:pt>
                <c:pt idx="1">
                  <c:v>No</c:v>
                </c:pt>
              </c:strCache>
            </c:strRef>
          </c:cat>
          <c:val>
            <c:numRef>
              <c:f>'[Datos estadìsticos (,,,,,, (1).xlsx]Precursores N.E.E'!$D$25:$D$26</c:f>
              <c:numCache>
                <c:formatCode>General</c:formatCode>
                <c:ptCount val="2"/>
                <c:pt idx="0">
                  <c:v>16</c:v>
                </c:pt>
                <c:pt idx="1">
                  <c:v>13</c:v>
                </c:pt>
              </c:numCache>
            </c:numRef>
          </c:val>
          <c:extLst xmlns:c16r2="http://schemas.microsoft.com/office/drawing/2015/06/chart">
            <c:ext xmlns:c16="http://schemas.microsoft.com/office/drawing/2014/chart" uri="{C3380CC4-5D6E-409C-BE32-E72D297353CC}">
              <c16:uniqueId val="{00000004-41A3-4AB9-9524-703065EA59CE}"/>
            </c:ext>
          </c:extLst>
        </c:ser>
        <c:dLbls>
          <c:showLegendKey val="0"/>
          <c:showVal val="0"/>
          <c:showCatName val="0"/>
          <c:showSerName val="0"/>
          <c:showPercent val="0"/>
          <c:showBubbleSize val="0"/>
        </c:dLbls>
        <c:gapWidth val="219"/>
        <c:overlap val="100"/>
        <c:axId val="-1026249728"/>
        <c:axId val="-1026247008"/>
      </c:barChart>
      <c:catAx>
        <c:axId val="-102624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crossAx val="-1026247008"/>
        <c:crosses val="autoZero"/>
        <c:auto val="1"/>
        <c:lblAlgn val="ctr"/>
        <c:lblOffset val="100"/>
        <c:noMultiLvlLbl val="0"/>
      </c:catAx>
      <c:valAx>
        <c:axId val="-102624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2624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782C0-27FE-4E4C-91DA-56F5733E7950}" type="doc">
      <dgm:prSet loTypeId="urn:microsoft.com/office/officeart/2008/layout/HorizontalMultiLevelHierarchy" loCatId="hierarchy" qsTypeId="urn:microsoft.com/office/officeart/2005/8/quickstyle/simple3" qsCatId="simple" csTypeId="urn:microsoft.com/office/officeart/2005/8/colors/colorful3" csCatId="colorful" phldr="1"/>
      <dgm:spPr/>
      <dgm:t>
        <a:bodyPr/>
        <a:lstStyle/>
        <a:p>
          <a:endParaRPr lang="es-ES"/>
        </a:p>
      </dgm:t>
    </dgm:pt>
    <dgm:pt modelId="{D972813E-F9A6-412D-8CD5-96105DB86E03}">
      <dgm:prSet phldrT="[Texto]" custT="1"/>
      <dgm:spPr>
        <a:xfrm rot="16200000">
          <a:off x="-867118" y="1570718"/>
          <a:ext cx="3868973" cy="735104"/>
        </a:xfrm>
        <a:prstGeom prst="rect">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s-ES" sz="4800" dirty="0">
              <a:solidFill>
                <a:sysClr val="windowText" lastClr="000000"/>
              </a:solidFill>
              <a:latin typeface="Didac Gothic"/>
              <a:ea typeface="+mn-ea"/>
              <a:cs typeface="+mn-cs"/>
            </a:rPr>
            <a:t>Introducción</a:t>
          </a:r>
        </a:p>
      </dgm:t>
    </dgm:pt>
    <dgm:pt modelId="{23BA5DA5-E605-45E5-B3C5-7139D1BB3378}" type="parTrans" cxnId="{B4EB8AE0-CA63-4D75-887B-283157D5FF1E}">
      <dgm:prSet/>
      <dgm:spPr/>
      <dgm:t>
        <a:bodyPr/>
        <a:lstStyle/>
        <a:p>
          <a:endParaRPr lang="es-ES">
            <a:latin typeface="Didac Gothic"/>
          </a:endParaRPr>
        </a:p>
      </dgm:t>
    </dgm:pt>
    <dgm:pt modelId="{4B7356E8-6CB7-474C-8F87-EC1F342D8F69}" type="sibTrans" cxnId="{B4EB8AE0-CA63-4D75-887B-283157D5FF1E}">
      <dgm:prSet/>
      <dgm:spPr/>
      <dgm:t>
        <a:bodyPr/>
        <a:lstStyle/>
        <a:p>
          <a:endParaRPr lang="es-ES">
            <a:latin typeface="Didac Gothic"/>
          </a:endParaRPr>
        </a:p>
      </dgm:t>
    </dgm:pt>
    <dgm:pt modelId="{BEA672FB-87B9-4AC2-93E0-BA7F6C9027B2}">
      <dgm:prSet phldrT="[Texto]" custT="1"/>
      <dgm:spPr>
        <a:xfrm>
          <a:off x="2430782" y="438377"/>
          <a:ext cx="2411144" cy="735104"/>
        </a:xfrm>
        <a:prstGeom prst="rect">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s-ES" sz="1800" dirty="0">
              <a:solidFill>
                <a:sysClr val="windowText" lastClr="000000"/>
              </a:solidFill>
              <a:latin typeface="Didac Gothic"/>
              <a:ea typeface="+mn-ea"/>
              <a:cs typeface="+mn-cs"/>
            </a:rPr>
            <a:t>Es un informe del plan piloto de investigación. </a:t>
          </a:r>
          <a:r>
            <a:rPr lang="es-ES" sz="2300" dirty="0">
              <a:solidFill>
                <a:sysClr val="windowText" lastClr="000000"/>
              </a:solidFill>
              <a:latin typeface="Didac Gothic"/>
              <a:ea typeface="+mn-ea"/>
              <a:cs typeface="+mn-cs"/>
            </a:rPr>
            <a:t> </a:t>
          </a:r>
        </a:p>
      </dgm:t>
    </dgm:pt>
    <dgm:pt modelId="{0DC42FE1-DCEF-43A0-B0F6-A27FCC44D96C}" type="parTrans" cxnId="{051F1B15-966A-4F00-BD7B-00E8EB912E42}">
      <dgm:prSet/>
      <dgm:spPr>
        <a:xfrm>
          <a:off x="1434920" y="805929"/>
          <a:ext cx="995861" cy="1132340"/>
        </a:xfrm>
        <a:custGeom>
          <a:avLst/>
          <a:gdLst/>
          <a:ahLst/>
          <a:cxnLst/>
          <a:rect l="0" t="0" r="0" b="0"/>
          <a:pathLst>
            <a:path>
              <a:moveTo>
                <a:pt x="0" y="1132340"/>
              </a:moveTo>
              <a:lnTo>
                <a:pt x="497930" y="1132340"/>
              </a:lnTo>
              <a:lnTo>
                <a:pt x="497930" y="0"/>
              </a:lnTo>
              <a:lnTo>
                <a:pt x="995861" y="0"/>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s-ES">
            <a:solidFill>
              <a:sysClr val="windowText" lastClr="000000">
                <a:hueOff val="0"/>
                <a:satOff val="0"/>
                <a:lumOff val="0"/>
                <a:alphaOff val="0"/>
              </a:sysClr>
            </a:solidFill>
            <a:latin typeface="Didac Gothic"/>
            <a:ea typeface="+mn-ea"/>
            <a:cs typeface="+mn-cs"/>
          </a:endParaRPr>
        </a:p>
      </dgm:t>
    </dgm:pt>
    <dgm:pt modelId="{CA1FAD26-646C-4076-BCF5-FDDDECFF9484}" type="sibTrans" cxnId="{051F1B15-966A-4F00-BD7B-00E8EB912E42}">
      <dgm:prSet/>
      <dgm:spPr/>
      <dgm:t>
        <a:bodyPr/>
        <a:lstStyle/>
        <a:p>
          <a:endParaRPr lang="es-ES">
            <a:latin typeface="Didac Gothic"/>
          </a:endParaRPr>
        </a:p>
      </dgm:t>
    </dgm:pt>
    <dgm:pt modelId="{3E63FC46-BF4D-4712-99F4-20C127FD2287}">
      <dgm:prSet phldrT="[Texto]" custT="1"/>
      <dgm:spPr>
        <a:xfrm>
          <a:off x="2464923" y="1570718"/>
          <a:ext cx="2411144" cy="735104"/>
        </a:xfrm>
        <a:prstGeom prst="rect">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s-ES" sz="1800" dirty="0">
              <a:solidFill>
                <a:sysClr val="windowText" lastClr="000000"/>
              </a:solidFill>
              <a:latin typeface="Didac Gothic"/>
              <a:ea typeface="+mn-ea"/>
              <a:cs typeface="+mn-cs"/>
            </a:rPr>
            <a:t>Conocer las Necesidades Educativas Especiales que se han generado.</a:t>
          </a:r>
        </a:p>
      </dgm:t>
    </dgm:pt>
    <dgm:pt modelId="{8A96BF94-E55C-4E56-8F6D-561ACEA050C2}" type="parTrans" cxnId="{2DDD1ACB-27E8-419E-8BCF-2C9CE005C5FE}">
      <dgm:prSet/>
      <dgm:spPr>
        <a:xfrm>
          <a:off x="1434920" y="1892550"/>
          <a:ext cx="1030003" cy="91440"/>
        </a:xfrm>
        <a:custGeom>
          <a:avLst/>
          <a:gdLst/>
          <a:ahLst/>
          <a:cxnLst/>
          <a:rect l="0" t="0" r="0" b="0"/>
          <a:pathLst>
            <a:path>
              <a:moveTo>
                <a:pt x="0" y="45720"/>
              </a:moveTo>
              <a:lnTo>
                <a:pt x="1030003" y="45720"/>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s-ES">
            <a:solidFill>
              <a:sysClr val="windowText" lastClr="000000">
                <a:hueOff val="0"/>
                <a:satOff val="0"/>
                <a:lumOff val="0"/>
                <a:alphaOff val="0"/>
              </a:sysClr>
            </a:solidFill>
            <a:latin typeface="Didac Gothic"/>
            <a:ea typeface="+mn-ea"/>
            <a:cs typeface="+mn-cs"/>
          </a:endParaRPr>
        </a:p>
      </dgm:t>
    </dgm:pt>
    <dgm:pt modelId="{B025F3C8-E157-4238-B0B6-AE39D301E642}" type="sibTrans" cxnId="{2DDD1ACB-27E8-419E-8BCF-2C9CE005C5FE}">
      <dgm:prSet/>
      <dgm:spPr/>
      <dgm:t>
        <a:bodyPr/>
        <a:lstStyle/>
        <a:p>
          <a:endParaRPr lang="es-ES">
            <a:latin typeface="Didac Gothic"/>
          </a:endParaRPr>
        </a:p>
      </dgm:t>
    </dgm:pt>
    <dgm:pt modelId="{D3C242EF-16D6-4BFC-A2E5-D6DFB22BCA35}">
      <dgm:prSet phldrT="[Texto]" custT="1"/>
      <dgm:spPr>
        <a:xfrm>
          <a:off x="2456388" y="2694524"/>
          <a:ext cx="2411144" cy="735104"/>
        </a:xfrm>
        <a:prstGeom prst="rect">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s-ES" sz="1800" dirty="0">
              <a:solidFill>
                <a:sysClr val="windowText" lastClr="000000"/>
              </a:solidFill>
              <a:latin typeface="Didac Gothic"/>
              <a:ea typeface="+mn-ea"/>
              <a:cs typeface="+mn-cs"/>
            </a:rPr>
            <a:t>Identificar las posibles fallas, errores sistemáticos, dificultades. </a:t>
          </a:r>
        </a:p>
      </dgm:t>
    </dgm:pt>
    <dgm:pt modelId="{0C20913A-D411-4618-8495-4EA226C0EE02}" type="parTrans" cxnId="{5D5BA6FA-07FA-4F77-A503-D1C00B2B6352}">
      <dgm:prSet/>
      <dgm:spPr>
        <a:xfrm>
          <a:off x="1434920" y="1938270"/>
          <a:ext cx="1021467" cy="1123806"/>
        </a:xfrm>
        <a:custGeom>
          <a:avLst/>
          <a:gdLst/>
          <a:ahLst/>
          <a:cxnLst/>
          <a:rect l="0" t="0" r="0" b="0"/>
          <a:pathLst>
            <a:path>
              <a:moveTo>
                <a:pt x="0" y="0"/>
              </a:moveTo>
              <a:lnTo>
                <a:pt x="510733" y="0"/>
              </a:lnTo>
              <a:lnTo>
                <a:pt x="510733" y="1123806"/>
              </a:lnTo>
              <a:lnTo>
                <a:pt x="1021467" y="1123806"/>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s-ES">
            <a:solidFill>
              <a:sysClr val="windowText" lastClr="000000">
                <a:hueOff val="0"/>
                <a:satOff val="0"/>
                <a:lumOff val="0"/>
                <a:alphaOff val="0"/>
              </a:sysClr>
            </a:solidFill>
            <a:latin typeface="Didac Gothic"/>
            <a:ea typeface="+mn-ea"/>
            <a:cs typeface="+mn-cs"/>
          </a:endParaRPr>
        </a:p>
      </dgm:t>
    </dgm:pt>
    <dgm:pt modelId="{012CC27C-A486-42CC-96C3-629B843FF6ED}" type="sibTrans" cxnId="{5D5BA6FA-07FA-4F77-A503-D1C00B2B6352}">
      <dgm:prSet/>
      <dgm:spPr/>
      <dgm:t>
        <a:bodyPr/>
        <a:lstStyle/>
        <a:p>
          <a:endParaRPr lang="es-ES">
            <a:latin typeface="Didac Gothic"/>
          </a:endParaRPr>
        </a:p>
      </dgm:t>
    </dgm:pt>
    <dgm:pt modelId="{27D24566-929E-4627-B273-C342986B3D89}" type="pres">
      <dgm:prSet presAssocID="{91E782C0-27FE-4E4C-91DA-56F5733E7950}" presName="Name0" presStyleCnt="0">
        <dgm:presLayoutVars>
          <dgm:chPref val="1"/>
          <dgm:dir/>
          <dgm:animOne val="branch"/>
          <dgm:animLvl val="lvl"/>
          <dgm:resizeHandles val="exact"/>
        </dgm:presLayoutVars>
      </dgm:prSet>
      <dgm:spPr/>
      <dgm:t>
        <a:bodyPr/>
        <a:lstStyle/>
        <a:p>
          <a:endParaRPr lang="es-EC"/>
        </a:p>
      </dgm:t>
    </dgm:pt>
    <dgm:pt modelId="{4CCD27A4-CA6A-4EC3-901F-FD85BAAEF677}" type="pres">
      <dgm:prSet presAssocID="{D972813E-F9A6-412D-8CD5-96105DB86E03}" presName="root1" presStyleCnt="0"/>
      <dgm:spPr/>
    </dgm:pt>
    <dgm:pt modelId="{E85E2E30-0CAC-4074-B104-3BD9BDE6C71D}" type="pres">
      <dgm:prSet presAssocID="{D972813E-F9A6-412D-8CD5-96105DB86E03}" presName="LevelOneTextNode" presStyleLbl="node0" presStyleIdx="0" presStyleCnt="1" custLinFactNeighborX="-62902">
        <dgm:presLayoutVars>
          <dgm:chPref val="3"/>
        </dgm:presLayoutVars>
      </dgm:prSet>
      <dgm:spPr/>
      <dgm:t>
        <a:bodyPr/>
        <a:lstStyle/>
        <a:p>
          <a:endParaRPr lang="es-EC"/>
        </a:p>
      </dgm:t>
    </dgm:pt>
    <dgm:pt modelId="{E4535EF2-687C-4076-AC9C-A4F93F202AAE}" type="pres">
      <dgm:prSet presAssocID="{D972813E-F9A6-412D-8CD5-96105DB86E03}" presName="level2hierChild" presStyleCnt="0"/>
      <dgm:spPr/>
    </dgm:pt>
    <dgm:pt modelId="{076847BE-6C56-45FD-8732-34B29F146359}" type="pres">
      <dgm:prSet presAssocID="{0DC42FE1-DCEF-43A0-B0F6-A27FCC44D96C}" presName="conn2-1" presStyleLbl="parChTrans1D2" presStyleIdx="0" presStyleCnt="3"/>
      <dgm:spPr/>
      <dgm:t>
        <a:bodyPr/>
        <a:lstStyle/>
        <a:p>
          <a:endParaRPr lang="es-EC"/>
        </a:p>
      </dgm:t>
    </dgm:pt>
    <dgm:pt modelId="{CA6FAE78-28A4-4991-83A0-419B1E2F4850}" type="pres">
      <dgm:prSet presAssocID="{0DC42FE1-DCEF-43A0-B0F6-A27FCC44D96C}" presName="connTx" presStyleLbl="parChTrans1D2" presStyleIdx="0" presStyleCnt="3"/>
      <dgm:spPr/>
      <dgm:t>
        <a:bodyPr/>
        <a:lstStyle/>
        <a:p>
          <a:endParaRPr lang="es-EC"/>
        </a:p>
      </dgm:t>
    </dgm:pt>
    <dgm:pt modelId="{77088566-786A-4B71-A384-41D30C3646C4}" type="pres">
      <dgm:prSet presAssocID="{BEA672FB-87B9-4AC2-93E0-BA7F6C9027B2}" presName="root2" presStyleCnt="0"/>
      <dgm:spPr/>
    </dgm:pt>
    <dgm:pt modelId="{67D87D37-0EA1-4532-81FE-A91100C74489}" type="pres">
      <dgm:prSet presAssocID="{BEA672FB-87B9-4AC2-93E0-BA7F6C9027B2}" presName="LevelTwoTextNode" presStyleLbl="node2" presStyleIdx="0" presStyleCnt="3" custScaleX="122078" custLinFactNeighborX="2125" custLinFactNeighborY="-29038">
        <dgm:presLayoutVars>
          <dgm:chPref val="3"/>
        </dgm:presLayoutVars>
      </dgm:prSet>
      <dgm:spPr/>
      <dgm:t>
        <a:bodyPr/>
        <a:lstStyle/>
        <a:p>
          <a:endParaRPr lang="es-EC"/>
        </a:p>
      </dgm:t>
    </dgm:pt>
    <dgm:pt modelId="{9263F136-F1A2-4989-8B21-D062E9CD3CF5}" type="pres">
      <dgm:prSet presAssocID="{BEA672FB-87B9-4AC2-93E0-BA7F6C9027B2}" presName="level3hierChild" presStyleCnt="0"/>
      <dgm:spPr/>
    </dgm:pt>
    <dgm:pt modelId="{DE461086-D6DB-49BB-9213-D2EF453F75A5}" type="pres">
      <dgm:prSet presAssocID="{8A96BF94-E55C-4E56-8F6D-561ACEA050C2}" presName="conn2-1" presStyleLbl="parChTrans1D2" presStyleIdx="1" presStyleCnt="3"/>
      <dgm:spPr/>
      <dgm:t>
        <a:bodyPr/>
        <a:lstStyle/>
        <a:p>
          <a:endParaRPr lang="es-EC"/>
        </a:p>
      </dgm:t>
    </dgm:pt>
    <dgm:pt modelId="{4A953CA9-8285-4313-BEC1-8CA603947A61}" type="pres">
      <dgm:prSet presAssocID="{8A96BF94-E55C-4E56-8F6D-561ACEA050C2}" presName="connTx" presStyleLbl="parChTrans1D2" presStyleIdx="1" presStyleCnt="3"/>
      <dgm:spPr/>
      <dgm:t>
        <a:bodyPr/>
        <a:lstStyle/>
        <a:p>
          <a:endParaRPr lang="es-EC"/>
        </a:p>
      </dgm:t>
    </dgm:pt>
    <dgm:pt modelId="{356B1157-93A4-4B99-B173-5067C8C5B55F}" type="pres">
      <dgm:prSet presAssocID="{3E63FC46-BF4D-4712-99F4-20C127FD2287}" presName="root2" presStyleCnt="0"/>
      <dgm:spPr/>
    </dgm:pt>
    <dgm:pt modelId="{AA6F3FEC-C655-4720-8E7F-A06711F1C932}" type="pres">
      <dgm:prSet presAssocID="{3E63FC46-BF4D-4712-99F4-20C127FD2287}" presName="LevelTwoTextNode" presStyleLbl="node2" presStyleIdx="1" presStyleCnt="3" custScaleX="120108" custLinFactNeighborX="3541" custLinFactNeighborY="0">
        <dgm:presLayoutVars>
          <dgm:chPref val="3"/>
        </dgm:presLayoutVars>
      </dgm:prSet>
      <dgm:spPr/>
      <dgm:t>
        <a:bodyPr/>
        <a:lstStyle/>
        <a:p>
          <a:endParaRPr lang="es-EC"/>
        </a:p>
      </dgm:t>
    </dgm:pt>
    <dgm:pt modelId="{D8254A67-D4A4-4B80-87F4-96D68B88B29E}" type="pres">
      <dgm:prSet presAssocID="{3E63FC46-BF4D-4712-99F4-20C127FD2287}" presName="level3hierChild" presStyleCnt="0"/>
      <dgm:spPr/>
    </dgm:pt>
    <dgm:pt modelId="{899A9BB8-05D8-4F69-8EDF-04A22A4AEEF3}" type="pres">
      <dgm:prSet presAssocID="{0C20913A-D411-4618-8495-4EA226C0EE02}" presName="conn2-1" presStyleLbl="parChTrans1D2" presStyleIdx="2" presStyleCnt="3"/>
      <dgm:spPr/>
      <dgm:t>
        <a:bodyPr/>
        <a:lstStyle/>
        <a:p>
          <a:endParaRPr lang="es-EC"/>
        </a:p>
      </dgm:t>
    </dgm:pt>
    <dgm:pt modelId="{8D805F08-15C5-4C2A-99EA-BB719B63D4F7}" type="pres">
      <dgm:prSet presAssocID="{0C20913A-D411-4618-8495-4EA226C0EE02}" presName="connTx" presStyleLbl="parChTrans1D2" presStyleIdx="2" presStyleCnt="3"/>
      <dgm:spPr/>
      <dgm:t>
        <a:bodyPr/>
        <a:lstStyle/>
        <a:p>
          <a:endParaRPr lang="es-EC"/>
        </a:p>
      </dgm:t>
    </dgm:pt>
    <dgm:pt modelId="{52C779F9-77A9-4A59-84FC-3B43FF24CAB5}" type="pres">
      <dgm:prSet presAssocID="{D3C242EF-16D6-4BFC-A2E5-D6DFB22BCA35}" presName="root2" presStyleCnt="0"/>
      <dgm:spPr/>
    </dgm:pt>
    <dgm:pt modelId="{22E85ED3-63EE-4897-BBBB-EE6B2CFEB4A4}" type="pres">
      <dgm:prSet presAssocID="{D3C242EF-16D6-4BFC-A2E5-D6DFB22BCA35}" presName="LevelTwoTextNode" presStyleLbl="node2" presStyleIdx="2" presStyleCnt="3" custScaleX="123402" custLinFactNeighborX="3187" custLinFactNeighborY="27877">
        <dgm:presLayoutVars>
          <dgm:chPref val="3"/>
        </dgm:presLayoutVars>
      </dgm:prSet>
      <dgm:spPr/>
      <dgm:t>
        <a:bodyPr/>
        <a:lstStyle/>
        <a:p>
          <a:endParaRPr lang="es-EC"/>
        </a:p>
      </dgm:t>
    </dgm:pt>
    <dgm:pt modelId="{EE103BE9-241E-4546-A35E-BA55B19B9D9A}" type="pres">
      <dgm:prSet presAssocID="{D3C242EF-16D6-4BFC-A2E5-D6DFB22BCA35}" presName="level3hierChild" presStyleCnt="0"/>
      <dgm:spPr/>
    </dgm:pt>
  </dgm:ptLst>
  <dgm:cxnLst>
    <dgm:cxn modelId="{8DCF1FC2-74C1-4FCF-81F6-E62A0138E80A}" type="presOf" srcId="{8A96BF94-E55C-4E56-8F6D-561ACEA050C2}" destId="{DE461086-D6DB-49BB-9213-D2EF453F75A5}" srcOrd="0" destOrd="0" presId="urn:microsoft.com/office/officeart/2008/layout/HorizontalMultiLevelHierarchy"/>
    <dgm:cxn modelId="{B4EB8AE0-CA63-4D75-887B-283157D5FF1E}" srcId="{91E782C0-27FE-4E4C-91DA-56F5733E7950}" destId="{D972813E-F9A6-412D-8CD5-96105DB86E03}" srcOrd="0" destOrd="0" parTransId="{23BA5DA5-E605-45E5-B3C5-7139D1BB3378}" sibTransId="{4B7356E8-6CB7-474C-8F87-EC1F342D8F69}"/>
    <dgm:cxn modelId="{45BBF831-F993-4EDF-A608-6CCE175F4637}" type="presOf" srcId="{D972813E-F9A6-412D-8CD5-96105DB86E03}" destId="{E85E2E30-0CAC-4074-B104-3BD9BDE6C71D}" srcOrd="0" destOrd="0" presId="urn:microsoft.com/office/officeart/2008/layout/HorizontalMultiLevelHierarchy"/>
    <dgm:cxn modelId="{051F1B15-966A-4F00-BD7B-00E8EB912E42}" srcId="{D972813E-F9A6-412D-8CD5-96105DB86E03}" destId="{BEA672FB-87B9-4AC2-93E0-BA7F6C9027B2}" srcOrd="0" destOrd="0" parTransId="{0DC42FE1-DCEF-43A0-B0F6-A27FCC44D96C}" sibTransId="{CA1FAD26-646C-4076-BCF5-FDDDECFF9484}"/>
    <dgm:cxn modelId="{6FC3FB3C-2E88-4AC3-AC32-8EB39DCAC680}" type="presOf" srcId="{0C20913A-D411-4618-8495-4EA226C0EE02}" destId="{8D805F08-15C5-4C2A-99EA-BB719B63D4F7}" srcOrd="1" destOrd="0" presId="urn:microsoft.com/office/officeart/2008/layout/HorizontalMultiLevelHierarchy"/>
    <dgm:cxn modelId="{5D5BA6FA-07FA-4F77-A503-D1C00B2B6352}" srcId="{D972813E-F9A6-412D-8CD5-96105DB86E03}" destId="{D3C242EF-16D6-4BFC-A2E5-D6DFB22BCA35}" srcOrd="2" destOrd="0" parTransId="{0C20913A-D411-4618-8495-4EA226C0EE02}" sibTransId="{012CC27C-A486-42CC-96C3-629B843FF6ED}"/>
    <dgm:cxn modelId="{C4766061-D0C8-40C1-843C-71D862D3D89D}" type="presOf" srcId="{D3C242EF-16D6-4BFC-A2E5-D6DFB22BCA35}" destId="{22E85ED3-63EE-4897-BBBB-EE6B2CFEB4A4}" srcOrd="0" destOrd="0" presId="urn:microsoft.com/office/officeart/2008/layout/HorizontalMultiLevelHierarchy"/>
    <dgm:cxn modelId="{98F08191-D089-4A7A-90BD-C931E8B645B4}" type="presOf" srcId="{0DC42FE1-DCEF-43A0-B0F6-A27FCC44D96C}" destId="{076847BE-6C56-45FD-8732-34B29F146359}" srcOrd="0" destOrd="0" presId="urn:microsoft.com/office/officeart/2008/layout/HorizontalMultiLevelHierarchy"/>
    <dgm:cxn modelId="{CAD202C4-5F47-472A-B306-CE5B4EF292EB}" type="presOf" srcId="{0C20913A-D411-4618-8495-4EA226C0EE02}" destId="{899A9BB8-05D8-4F69-8EDF-04A22A4AEEF3}" srcOrd="0" destOrd="0" presId="urn:microsoft.com/office/officeart/2008/layout/HorizontalMultiLevelHierarchy"/>
    <dgm:cxn modelId="{D5FFDD1F-3B48-4E69-8085-36CB0F381EA8}" type="presOf" srcId="{3E63FC46-BF4D-4712-99F4-20C127FD2287}" destId="{AA6F3FEC-C655-4720-8E7F-A06711F1C932}" srcOrd="0" destOrd="0" presId="urn:microsoft.com/office/officeart/2008/layout/HorizontalMultiLevelHierarchy"/>
    <dgm:cxn modelId="{47D0F5FB-B235-435E-8B06-E318769D09BE}" type="presOf" srcId="{91E782C0-27FE-4E4C-91DA-56F5733E7950}" destId="{27D24566-929E-4627-B273-C342986B3D89}" srcOrd="0" destOrd="0" presId="urn:microsoft.com/office/officeart/2008/layout/HorizontalMultiLevelHierarchy"/>
    <dgm:cxn modelId="{1F25320B-4FAC-46CA-8EE9-F7BDC8B1ABEA}" type="presOf" srcId="{8A96BF94-E55C-4E56-8F6D-561ACEA050C2}" destId="{4A953CA9-8285-4313-BEC1-8CA603947A61}" srcOrd="1" destOrd="0" presId="urn:microsoft.com/office/officeart/2008/layout/HorizontalMultiLevelHierarchy"/>
    <dgm:cxn modelId="{2DDD1ACB-27E8-419E-8BCF-2C9CE005C5FE}" srcId="{D972813E-F9A6-412D-8CD5-96105DB86E03}" destId="{3E63FC46-BF4D-4712-99F4-20C127FD2287}" srcOrd="1" destOrd="0" parTransId="{8A96BF94-E55C-4E56-8F6D-561ACEA050C2}" sibTransId="{B025F3C8-E157-4238-B0B6-AE39D301E642}"/>
    <dgm:cxn modelId="{9C850C7E-9FEC-4A50-AE98-422296BA1285}" type="presOf" srcId="{0DC42FE1-DCEF-43A0-B0F6-A27FCC44D96C}" destId="{CA6FAE78-28A4-4991-83A0-419B1E2F4850}" srcOrd="1" destOrd="0" presId="urn:microsoft.com/office/officeart/2008/layout/HorizontalMultiLevelHierarchy"/>
    <dgm:cxn modelId="{4848EE20-C623-44DA-B782-4FAA63C80AAC}" type="presOf" srcId="{BEA672FB-87B9-4AC2-93E0-BA7F6C9027B2}" destId="{67D87D37-0EA1-4532-81FE-A91100C74489}" srcOrd="0" destOrd="0" presId="urn:microsoft.com/office/officeart/2008/layout/HorizontalMultiLevelHierarchy"/>
    <dgm:cxn modelId="{6E30BE02-8950-43A2-BCA5-2736F14856DD}" type="presParOf" srcId="{27D24566-929E-4627-B273-C342986B3D89}" destId="{4CCD27A4-CA6A-4EC3-901F-FD85BAAEF677}" srcOrd="0" destOrd="0" presId="urn:microsoft.com/office/officeart/2008/layout/HorizontalMultiLevelHierarchy"/>
    <dgm:cxn modelId="{2176F2D3-1A0F-4035-991B-A400BA6D6A05}" type="presParOf" srcId="{4CCD27A4-CA6A-4EC3-901F-FD85BAAEF677}" destId="{E85E2E30-0CAC-4074-B104-3BD9BDE6C71D}" srcOrd="0" destOrd="0" presId="urn:microsoft.com/office/officeart/2008/layout/HorizontalMultiLevelHierarchy"/>
    <dgm:cxn modelId="{8297C4E5-E553-4529-A206-70F12725D417}" type="presParOf" srcId="{4CCD27A4-CA6A-4EC3-901F-FD85BAAEF677}" destId="{E4535EF2-687C-4076-AC9C-A4F93F202AAE}" srcOrd="1" destOrd="0" presId="urn:microsoft.com/office/officeart/2008/layout/HorizontalMultiLevelHierarchy"/>
    <dgm:cxn modelId="{B90E1BA5-8918-4262-9A09-A81847AEE064}" type="presParOf" srcId="{E4535EF2-687C-4076-AC9C-A4F93F202AAE}" destId="{076847BE-6C56-45FD-8732-34B29F146359}" srcOrd="0" destOrd="0" presId="urn:microsoft.com/office/officeart/2008/layout/HorizontalMultiLevelHierarchy"/>
    <dgm:cxn modelId="{FA6900B7-C428-4A95-BB0A-21420FC6D37E}" type="presParOf" srcId="{076847BE-6C56-45FD-8732-34B29F146359}" destId="{CA6FAE78-28A4-4991-83A0-419B1E2F4850}" srcOrd="0" destOrd="0" presId="urn:microsoft.com/office/officeart/2008/layout/HorizontalMultiLevelHierarchy"/>
    <dgm:cxn modelId="{6BA90C9D-3CCA-408C-8ABA-BB36DA1107F4}" type="presParOf" srcId="{E4535EF2-687C-4076-AC9C-A4F93F202AAE}" destId="{77088566-786A-4B71-A384-41D30C3646C4}" srcOrd="1" destOrd="0" presId="urn:microsoft.com/office/officeart/2008/layout/HorizontalMultiLevelHierarchy"/>
    <dgm:cxn modelId="{BAAB3124-14ED-4E5F-925D-984FC3548B22}" type="presParOf" srcId="{77088566-786A-4B71-A384-41D30C3646C4}" destId="{67D87D37-0EA1-4532-81FE-A91100C74489}" srcOrd="0" destOrd="0" presId="urn:microsoft.com/office/officeart/2008/layout/HorizontalMultiLevelHierarchy"/>
    <dgm:cxn modelId="{B604C709-35DE-4C0F-A4E1-BC30FD22F58D}" type="presParOf" srcId="{77088566-786A-4B71-A384-41D30C3646C4}" destId="{9263F136-F1A2-4989-8B21-D062E9CD3CF5}" srcOrd="1" destOrd="0" presId="urn:microsoft.com/office/officeart/2008/layout/HorizontalMultiLevelHierarchy"/>
    <dgm:cxn modelId="{C93534BA-70DB-4014-B182-B1159EA8E091}" type="presParOf" srcId="{E4535EF2-687C-4076-AC9C-A4F93F202AAE}" destId="{DE461086-D6DB-49BB-9213-D2EF453F75A5}" srcOrd="2" destOrd="0" presId="urn:microsoft.com/office/officeart/2008/layout/HorizontalMultiLevelHierarchy"/>
    <dgm:cxn modelId="{7A7DBB79-B03C-4505-AC77-9A7E64D4CFBD}" type="presParOf" srcId="{DE461086-D6DB-49BB-9213-D2EF453F75A5}" destId="{4A953CA9-8285-4313-BEC1-8CA603947A61}" srcOrd="0" destOrd="0" presId="urn:microsoft.com/office/officeart/2008/layout/HorizontalMultiLevelHierarchy"/>
    <dgm:cxn modelId="{87BDB01B-EE91-4E21-9309-7D6A3057D5AB}" type="presParOf" srcId="{E4535EF2-687C-4076-AC9C-A4F93F202AAE}" destId="{356B1157-93A4-4B99-B173-5067C8C5B55F}" srcOrd="3" destOrd="0" presId="urn:microsoft.com/office/officeart/2008/layout/HorizontalMultiLevelHierarchy"/>
    <dgm:cxn modelId="{E6B263C1-3600-4E9A-9BBC-99EFA2AC6592}" type="presParOf" srcId="{356B1157-93A4-4B99-B173-5067C8C5B55F}" destId="{AA6F3FEC-C655-4720-8E7F-A06711F1C932}" srcOrd="0" destOrd="0" presId="urn:microsoft.com/office/officeart/2008/layout/HorizontalMultiLevelHierarchy"/>
    <dgm:cxn modelId="{8FB6CB36-8B92-4706-AD14-C018E0807877}" type="presParOf" srcId="{356B1157-93A4-4B99-B173-5067C8C5B55F}" destId="{D8254A67-D4A4-4B80-87F4-96D68B88B29E}" srcOrd="1" destOrd="0" presId="urn:microsoft.com/office/officeart/2008/layout/HorizontalMultiLevelHierarchy"/>
    <dgm:cxn modelId="{1887470E-C8A8-4C48-A76E-DCB61B1158A3}" type="presParOf" srcId="{E4535EF2-687C-4076-AC9C-A4F93F202AAE}" destId="{899A9BB8-05D8-4F69-8EDF-04A22A4AEEF3}" srcOrd="4" destOrd="0" presId="urn:microsoft.com/office/officeart/2008/layout/HorizontalMultiLevelHierarchy"/>
    <dgm:cxn modelId="{BE088B46-EBDB-4483-B5DC-FC797291BE3C}" type="presParOf" srcId="{899A9BB8-05D8-4F69-8EDF-04A22A4AEEF3}" destId="{8D805F08-15C5-4C2A-99EA-BB719B63D4F7}" srcOrd="0" destOrd="0" presId="urn:microsoft.com/office/officeart/2008/layout/HorizontalMultiLevelHierarchy"/>
    <dgm:cxn modelId="{F0C9E62A-BB2C-4B8C-805D-67D88F368EB3}" type="presParOf" srcId="{E4535EF2-687C-4076-AC9C-A4F93F202AAE}" destId="{52C779F9-77A9-4A59-84FC-3B43FF24CAB5}" srcOrd="5" destOrd="0" presId="urn:microsoft.com/office/officeart/2008/layout/HorizontalMultiLevelHierarchy"/>
    <dgm:cxn modelId="{3AF9A217-A87F-4722-8E75-EFF5AF4311A4}" type="presParOf" srcId="{52C779F9-77A9-4A59-84FC-3B43FF24CAB5}" destId="{22E85ED3-63EE-4897-BBBB-EE6B2CFEB4A4}" srcOrd="0" destOrd="0" presId="urn:microsoft.com/office/officeart/2008/layout/HorizontalMultiLevelHierarchy"/>
    <dgm:cxn modelId="{C8BB0BE9-D932-4373-94F4-2B2EDE7443B7}" type="presParOf" srcId="{52C779F9-77A9-4A59-84FC-3B43FF24CAB5}" destId="{EE103BE9-241E-4546-A35E-BA55B19B9D9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612A35-757D-4051-9BA3-5524E11C110B}"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s-EC"/>
        </a:p>
      </dgm:t>
    </dgm:pt>
    <dgm:pt modelId="{DB6603F4-AADD-4DFC-843C-CEFED52DBF20}">
      <dgm:prSet phldrT="[Texto]" custT="1"/>
      <dgm:spPr>
        <a:solidFill>
          <a:srgbClr val="FFCCCC"/>
        </a:solidFill>
      </dgm:spPr>
      <dgm:t>
        <a:bodyPr/>
        <a:lstStyle/>
        <a:p>
          <a:r>
            <a:rPr lang="es-EC" sz="1400" dirty="0">
              <a:solidFill>
                <a:schemeClr val="accent3"/>
              </a:solidFill>
              <a:latin typeface="Didac Gothic"/>
            </a:rPr>
            <a:t>a. ¿En su grupo escolar uno o varios estudiantes tienen alguna discapacidad?</a:t>
          </a:r>
        </a:p>
      </dgm:t>
    </dgm:pt>
    <dgm:pt modelId="{812A660C-EF7D-4582-A410-32657F537691}" type="parTrans" cxnId="{13CE28D2-0790-4B61-B633-820BDAE3175B}">
      <dgm:prSet/>
      <dgm:spPr/>
      <dgm:t>
        <a:bodyPr/>
        <a:lstStyle/>
        <a:p>
          <a:endParaRPr lang="es-EC"/>
        </a:p>
      </dgm:t>
    </dgm:pt>
    <dgm:pt modelId="{26B72170-EAA8-498B-817B-B579868191EE}" type="sibTrans" cxnId="{13CE28D2-0790-4B61-B633-820BDAE3175B}">
      <dgm:prSet/>
      <dgm:spPr/>
      <dgm:t>
        <a:bodyPr/>
        <a:lstStyle/>
        <a:p>
          <a:endParaRPr lang="es-EC"/>
        </a:p>
      </dgm:t>
    </dgm:pt>
    <dgm:pt modelId="{C7F76348-0597-4155-98C4-C798F5D7AA8F}">
      <dgm:prSet phldrT="[Texto]" custT="1"/>
      <dgm:spPr>
        <a:solidFill>
          <a:srgbClr val="FFFF99"/>
        </a:solidFill>
      </dgm:spPr>
      <dgm:t>
        <a:bodyPr/>
        <a:lstStyle/>
        <a:p>
          <a:endParaRPr lang="es-EC" sz="1800" dirty="0">
            <a:latin typeface="Times New Roman" panose="02020603050405020304" pitchFamily="18" charset="0"/>
            <a:cs typeface="Times New Roman" panose="02020603050405020304" pitchFamily="18" charset="0"/>
          </a:endParaRPr>
        </a:p>
      </dgm:t>
    </dgm:pt>
    <dgm:pt modelId="{47C29FB0-15FD-4C35-B6C6-42EBF2FECB25}" type="parTrans" cxnId="{ECF20E36-7D50-4861-886E-B69C72C1ADD6}">
      <dgm:prSet/>
      <dgm:spPr/>
      <dgm:t>
        <a:bodyPr/>
        <a:lstStyle/>
        <a:p>
          <a:endParaRPr lang="es-EC"/>
        </a:p>
      </dgm:t>
    </dgm:pt>
    <dgm:pt modelId="{9D0FDEA2-1FEC-46A7-B9C5-98983DF2398E}" type="sibTrans" cxnId="{ECF20E36-7D50-4861-886E-B69C72C1ADD6}">
      <dgm:prSet/>
      <dgm:spPr/>
      <dgm:t>
        <a:bodyPr/>
        <a:lstStyle/>
        <a:p>
          <a:endParaRPr lang="es-EC"/>
        </a:p>
      </dgm:t>
    </dgm:pt>
    <dgm:pt modelId="{D229D01F-CB3E-4878-BC25-A4FB6634B467}">
      <dgm:prSet phldrT="[Texto]" custT="1"/>
      <dgm:spPr>
        <a:solidFill>
          <a:srgbClr val="FFCC99"/>
        </a:solidFill>
      </dgm:spPr>
      <dgm:t>
        <a:bodyPr/>
        <a:lstStyle/>
        <a:p>
          <a:pPr algn="ctr"/>
          <a:r>
            <a:rPr lang="es-EC" sz="1400" b="0" i="0" u="none" dirty="0">
              <a:solidFill>
                <a:schemeClr val="accent3"/>
              </a:solidFill>
              <a:latin typeface="Didac Gothic"/>
              <a:cs typeface="Times New Roman" panose="02020603050405020304" pitchFamily="18" charset="0"/>
            </a:rPr>
            <a:t>d. ¿El estudiante tiene alguna o algunas dificultades para acceder a los aprendizajes, encontrándose dentro de las NEE sin asociación a una discapacidad?</a:t>
          </a:r>
          <a:endParaRPr lang="es-EC" sz="1400" b="0" i="0" dirty="0">
            <a:solidFill>
              <a:schemeClr val="accent3"/>
            </a:solidFill>
            <a:latin typeface="Didac Gothic"/>
            <a:cs typeface="Times New Roman" panose="02020603050405020304" pitchFamily="18" charset="0"/>
          </a:endParaRPr>
        </a:p>
      </dgm:t>
    </dgm:pt>
    <dgm:pt modelId="{922873C4-1767-4577-BE67-A310996DA727}" type="parTrans" cxnId="{DAF76A73-47E4-40E1-B743-6F7255D0455F}">
      <dgm:prSet/>
      <dgm:spPr/>
      <dgm:t>
        <a:bodyPr/>
        <a:lstStyle/>
        <a:p>
          <a:endParaRPr lang="es-EC"/>
        </a:p>
      </dgm:t>
    </dgm:pt>
    <dgm:pt modelId="{07A0A9CB-238C-425B-A9BF-CEC5AD0383E4}" type="sibTrans" cxnId="{DAF76A73-47E4-40E1-B743-6F7255D0455F}">
      <dgm:prSet/>
      <dgm:spPr/>
      <dgm:t>
        <a:bodyPr/>
        <a:lstStyle/>
        <a:p>
          <a:endParaRPr lang="es-EC"/>
        </a:p>
      </dgm:t>
    </dgm:pt>
    <dgm:pt modelId="{D57495D1-E7D1-4EA3-A641-AAB79AFAD779}">
      <dgm:prSet phldrT="[Texto]" custT="1"/>
      <dgm:spPr/>
      <dgm:t>
        <a:bodyPr/>
        <a:lstStyle/>
        <a:p>
          <a:r>
            <a:rPr lang="es-ES" sz="1400" dirty="0">
              <a:solidFill>
                <a:schemeClr val="accent3"/>
              </a:solidFill>
              <a:latin typeface="Didac Gothic"/>
              <a:ea typeface="Dotum" panose="020B0600000101010101" pitchFamily="34" charset="-127"/>
              <a:cs typeface="Times New Roman" panose="02020603050405020304" pitchFamily="18" charset="0"/>
            </a:rPr>
            <a:t>El 20,69% correspondiente a 6 docentes encuestas.</a:t>
          </a:r>
          <a:endParaRPr lang="es-EC" sz="1400" dirty="0">
            <a:solidFill>
              <a:schemeClr val="accent3"/>
            </a:solidFill>
            <a:latin typeface="Didac Gothic"/>
            <a:ea typeface="Dotum" panose="020B0600000101010101" pitchFamily="34" charset="-127"/>
            <a:cs typeface="Times New Roman" panose="02020603050405020304" pitchFamily="18" charset="0"/>
          </a:endParaRPr>
        </a:p>
      </dgm:t>
    </dgm:pt>
    <dgm:pt modelId="{4A4713F5-4D7A-449B-A1C3-B26D8F92DEC7}" type="parTrans" cxnId="{EEB2037B-0876-42E2-A334-32208F34EE9D}">
      <dgm:prSet/>
      <dgm:spPr/>
      <dgm:t>
        <a:bodyPr/>
        <a:lstStyle/>
        <a:p>
          <a:endParaRPr lang="es-EC"/>
        </a:p>
      </dgm:t>
    </dgm:pt>
    <dgm:pt modelId="{EA86CD63-7000-474C-898D-8B64EE648491}" type="sibTrans" cxnId="{EEB2037B-0876-42E2-A334-32208F34EE9D}">
      <dgm:prSet/>
      <dgm:spPr/>
      <dgm:t>
        <a:bodyPr/>
        <a:lstStyle/>
        <a:p>
          <a:endParaRPr lang="es-EC"/>
        </a:p>
      </dgm:t>
    </dgm:pt>
    <dgm:pt modelId="{DF403FE4-2859-41D4-8CB7-B82D0A991C08}">
      <dgm:prSet phldrT="[Texto]" custT="1"/>
      <dgm:spPr/>
      <dgm:t>
        <a:bodyPr/>
        <a:lstStyle/>
        <a:p>
          <a:r>
            <a:rPr lang="es-ES" sz="1400" dirty="0">
              <a:solidFill>
                <a:schemeClr val="accent3"/>
              </a:solidFill>
              <a:latin typeface="Didac Gothic"/>
              <a:cs typeface="Times New Roman" panose="02020603050405020304" pitchFamily="18" charset="0"/>
            </a:rPr>
            <a:t>El 6,90% correspondiente a 2 docentes encuestadas.</a:t>
          </a:r>
          <a:endParaRPr lang="es-EC" sz="1400" dirty="0">
            <a:solidFill>
              <a:schemeClr val="accent3"/>
            </a:solidFill>
            <a:latin typeface="Didac Gothic"/>
            <a:cs typeface="Times New Roman" panose="02020603050405020304" pitchFamily="18" charset="0"/>
          </a:endParaRPr>
        </a:p>
      </dgm:t>
    </dgm:pt>
    <dgm:pt modelId="{A2F069AE-901E-4288-81B3-65D8AC349078}" type="sibTrans" cxnId="{954B0EF3-A4C3-4B0E-895B-72485E2CB455}">
      <dgm:prSet/>
      <dgm:spPr/>
      <dgm:t>
        <a:bodyPr/>
        <a:lstStyle/>
        <a:p>
          <a:endParaRPr lang="es-EC"/>
        </a:p>
      </dgm:t>
    </dgm:pt>
    <dgm:pt modelId="{483405FA-DBE4-46AD-B42B-4E067DB5FE97}" type="parTrans" cxnId="{954B0EF3-A4C3-4B0E-895B-72485E2CB455}">
      <dgm:prSet/>
      <dgm:spPr/>
      <dgm:t>
        <a:bodyPr/>
        <a:lstStyle/>
        <a:p>
          <a:endParaRPr lang="es-EC"/>
        </a:p>
      </dgm:t>
    </dgm:pt>
    <dgm:pt modelId="{DA77ADD6-F018-4FDD-AF23-AC1C23A870F3}">
      <dgm:prSet phldrT="[Texto]" custT="1"/>
      <dgm:spPr/>
      <dgm:t>
        <a:bodyPr/>
        <a:lstStyle/>
        <a:p>
          <a:r>
            <a:rPr lang="es-ES" sz="1400" dirty="0">
              <a:solidFill>
                <a:schemeClr val="accent3"/>
              </a:solidFill>
              <a:latin typeface="Didac Gothic"/>
              <a:cs typeface="Times New Roman" panose="02020603050405020304" pitchFamily="18" charset="0"/>
            </a:rPr>
            <a:t>Se obtuvo el 10,34% correspondiente a 3 docentes encuestadas.</a:t>
          </a:r>
          <a:endParaRPr lang="es-EC" sz="1400" dirty="0">
            <a:solidFill>
              <a:schemeClr val="accent3"/>
            </a:solidFill>
            <a:latin typeface="Didac Gothic"/>
            <a:cs typeface="Times New Roman" panose="02020603050405020304" pitchFamily="18" charset="0"/>
          </a:endParaRPr>
        </a:p>
      </dgm:t>
    </dgm:pt>
    <dgm:pt modelId="{36F33FD1-3F43-4236-AD44-55588850CE34}" type="sibTrans" cxnId="{A2824424-4A87-42AE-A529-0B0E066BBF2C}">
      <dgm:prSet/>
      <dgm:spPr/>
      <dgm:t>
        <a:bodyPr/>
        <a:lstStyle/>
        <a:p>
          <a:endParaRPr lang="es-EC"/>
        </a:p>
      </dgm:t>
    </dgm:pt>
    <dgm:pt modelId="{E4724D54-6B59-4ED2-9224-C9A10051D07E}" type="parTrans" cxnId="{A2824424-4A87-42AE-A529-0B0E066BBF2C}">
      <dgm:prSet/>
      <dgm:spPr/>
      <dgm:t>
        <a:bodyPr/>
        <a:lstStyle/>
        <a:p>
          <a:endParaRPr lang="es-EC"/>
        </a:p>
      </dgm:t>
    </dgm:pt>
    <dgm:pt modelId="{2818EAE7-E9B0-4D34-AA08-C76F8CE1E14A}">
      <dgm:prSet custT="1"/>
      <dgm:spPr/>
      <dgm:t>
        <a:bodyPr/>
        <a:lstStyle/>
        <a:p>
          <a:r>
            <a:rPr lang="es-EC" sz="1400" b="0" i="0" u="none" dirty="0">
              <a:solidFill>
                <a:schemeClr val="accent3"/>
              </a:solidFill>
              <a:latin typeface="Didac Gothic"/>
              <a:cs typeface="Times New Roman" panose="02020603050405020304" pitchFamily="18" charset="0"/>
            </a:rPr>
            <a:t>c. ¿El estudiante tiene o algunas dificultades para acceder a los aprendizajes que se encuentran dentro del currículo?</a:t>
          </a:r>
          <a:endParaRPr lang="es-EC" sz="1400" i="0" dirty="0">
            <a:solidFill>
              <a:schemeClr val="accent3"/>
            </a:solidFill>
            <a:latin typeface="Didac Gothic"/>
            <a:cs typeface="Times New Roman" panose="02020603050405020304" pitchFamily="18" charset="0"/>
          </a:endParaRPr>
        </a:p>
      </dgm:t>
    </dgm:pt>
    <dgm:pt modelId="{D463148A-53DA-4A01-B473-B2EB1D089DC8}" type="parTrans" cxnId="{07743E02-2E1E-4CEC-A659-56412BC207C9}">
      <dgm:prSet/>
      <dgm:spPr/>
      <dgm:t>
        <a:bodyPr/>
        <a:lstStyle/>
        <a:p>
          <a:endParaRPr lang="es-EC"/>
        </a:p>
      </dgm:t>
    </dgm:pt>
    <dgm:pt modelId="{73A2127E-18E8-45D7-BC93-336237A28CE2}" type="sibTrans" cxnId="{07743E02-2E1E-4CEC-A659-56412BC207C9}">
      <dgm:prSet/>
      <dgm:spPr/>
      <dgm:t>
        <a:bodyPr/>
        <a:lstStyle/>
        <a:p>
          <a:endParaRPr lang="es-EC"/>
        </a:p>
      </dgm:t>
    </dgm:pt>
    <dgm:pt modelId="{0A7DA2FC-FA3B-4047-99E0-6E19BFFC2D04}" type="pres">
      <dgm:prSet presAssocID="{B2612A35-757D-4051-9BA3-5524E11C110B}" presName="rootnode" presStyleCnt="0">
        <dgm:presLayoutVars>
          <dgm:chMax/>
          <dgm:chPref/>
          <dgm:dir/>
          <dgm:animLvl val="lvl"/>
        </dgm:presLayoutVars>
      </dgm:prSet>
      <dgm:spPr/>
      <dgm:t>
        <a:bodyPr/>
        <a:lstStyle/>
        <a:p>
          <a:endParaRPr lang="es-EC"/>
        </a:p>
      </dgm:t>
    </dgm:pt>
    <dgm:pt modelId="{A0AA80AF-C362-459C-AE5D-7FE074DCA2EA}" type="pres">
      <dgm:prSet presAssocID="{DB6603F4-AADD-4DFC-843C-CEFED52DBF20}" presName="composite" presStyleCnt="0"/>
      <dgm:spPr/>
    </dgm:pt>
    <dgm:pt modelId="{0CC725B0-633D-4BB4-9766-C645F65CFCDF}" type="pres">
      <dgm:prSet presAssocID="{DB6603F4-AADD-4DFC-843C-CEFED52DBF20}" presName="bentUpArrow1" presStyleLbl="alignImgPlace1" presStyleIdx="0" presStyleCnt="3"/>
      <dgm:spPr/>
    </dgm:pt>
    <dgm:pt modelId="{59E07C1F-1ACD-449E-8DB9-F5AB3528606D}" type="pres">
      <dgm:prSet presAssocID="{DB6603F4-AADD-4DFC-843C-CEFED52DBF20}" presName="ParentText" presStyleLbl="node1" presStyleIdx="0" presStyleCnt="4" custScaleX="138990" custLinFactNeighborX="189" custLinFactNeighborY="-9386">
        <dgm:presLayoutVars>
          <dgm:chMax val="1"/>
          <dgm:chPref val="1"/>
          <dgm:bulletEnabled val="1"/>
        </dgm:presLayoutVars>
      </dgm:prSet>
      <dgm:spPr/>
      <dgm:t>
        <a:bodyPr/>
        <a:lstStyle/>
        <a:p>
          <a:endParaRPr lang="es-EC"/>
        </a:p>
      </dgm:t>
    </dgm:pt>
    <dgm:pt modelId="{FBE5C570-537F-433E-9A6F-30B7BD87CE8E}" type="pres">
      <dgm:prSet presAssocID="{DB6603F4-AADD-4DFC-843C-CEFED52DBF20}" presName="ChildText" presStyleLbl="revTx" presStyleIdx="0" presStyleCnt="4" custScaleX="269314" custLinFactX="56479" custLinFactNeighborX="100000" custLinFactNeighborY="312">
        <dgm:presLayoutVars>
          <dgm:chMax val="0"/>
          <dgm:chPref val="0"/>
          <dgm:bulletEnabled val="1"/>
        </dgm:presLayoutVars>
      </dgm:prSet>
      <dgm:spPr/>
      <dgm:t>
        <a:bodyPr/>
        <a:lstStyle/>
        <a:p>
          <a:endParaRPr lang="es-EC"/>
        </a:p>
      </dgm:t>
    </dgm:pt>
    <dgm:pt modelId="{1496D9B0-4144-4763-9AB5-12BA3440F3ED}" type="pres">
      <dgm:prSet presAssocID="{26B72170-EAA8-498B-817B-B579868191EE}" presName="sibTrans" presStyleCnt="0"/>
      <dgm:spPr/>
    </dgm:pt>
    <dgm:pt modelId="{5F0AECCF-1F38-4D10-A5BD-BFA304F50B52}" type="pres">
      <dgm:prSet presAssocID="{C7F76348-0597-4155-98C4-C798F5D7AA8F}" presName="composite" presStyleCnt="0"/>
      <dgm:spPr/>
    </dgm:pt>
    <dgm:pt modelId="{120B5250-C3F2-49BC-A488-4DF25CCCBCC8}" type="pres">
      <dgm:prSet presAssocID="{C7F76348-0597-4155-98C4-C798F5D7AA8F}" presName="bentUpArrow1" presStyleLbl="alignImgPlace1" presStyleIdx="1" presStyleCnt="3"/>
      <dgm:spPr/>
    </dgm:pt>
    <dgm:pt modelId="{057B1143-0C81-4119-AE2B-3E06C853500F}" type="pres">
      <dgm:prSet presAssocID="{C7F76348-0597-4155-98C4-C798F5D7AA8F}" presName="ParentText" presStyleLbl="node1" presStyleIdx="1" presStyleCnt="4" custScaleX="118246" custScaleY="117502" custLinFactNeighborX="-26565" custLinFactNeighborY="-2584">
        <dgm:presLayoutVars>
          <dgm:chMax val="1"/>
          <dgm:chPref val="1"/>
          <dgm:bulletEnabled val="1"/>
        </dgm:presLayoutVars>
      </dgm:prSet>
      <dgm:spPr/>
      <dgm:t>
        <a:bodyPr/>
        <a:lstStyle/>
        <a:p>
          <a:endParaRPr lang="es-EC"/>
        </a:p>
      </dgm:t>
    </dgm:pt>
    <dgm:pt modelId="{D878643A-4364-4274-A6E9-650C283B96E9}" type="pres">
      <dgm:prSet presAssocID="{C7F76348-0597-4155-98C4-C798F5D7AA8F}" presName="ChildText" presStyleLbl="revTx" presStyleIdx="1" presStyleCnt="4" custScaleX="222475" custLinFactNeighborX="55071" custLinFactNeighborY="-11275">
        <dgm:presLayoutVars>
          <dgm:chMax val="0"/>
          <dgm:chPref val="0"/>
          <dgm:bulletEnabled val="1"/>
        </dgm:presLayoutVars>
      </dgm:prSet>
      <dgm:spPr/>
      <dgm:t>
        <a:bodyPr/>
        <a:lstStyle/>
        <a:p>
          <a:endParaRPr lang="es-EC"/>
        </a:p>
      </dgm:t>
    </dgm:pt>
    <dgm:pt modelId="{0FB3C373-5EF2-4160-9F13-2AE37F9DC8B9}" type="pres">
      <dgm:prSet presAssocID="{9D0FDEA2-1FEC-46A7-B9C5-98983DF2398E}" presName="sibTrans" presStyleCnt="0"/>
      <dgm:spPr/>
    </dgm:pt>
    <dgm:pt modelId="{7EB2E0F9-2F9C-40BA-A73B-C0A9EF052915}" type="pres">
      <dgm:prSet presAssocID="{2818EAE7-E9B0-4D34-AA08-C76F8CE1E14A}" presName="composite" presStyleCnt="0"/>
      <dgm:spPr/>
    </dgm:pt>
    <dgm:pt modelId="{AB097CC9-FD04-429B-BFBB-DA20869677AF}" type="pres">
      <dgm:prSet presAssocID="{2818EAE7-E9B0-4D34-AA08-C76F8CE1E14A}" presName="bentUpArrow1" presStyleLbl="alignImgPlace1" presStyleIdx="2" presStyleCnt="3" custScaleX="81362" custScaleY="81346"/>
      <dgm:spPr/>
    </dgm:pt>
    <dgm:pt modelId="{A8CA6BC8-7AE5-4435-B6B0-7C5E55543EA3}" type="pres">
      <dgm:prSet presAssocID="{2818EAE7-E9B0-4D34-AA08-C76F8CE1E14A}" presName="ParentText" presStyleLbl="node1" presStyleIdx="2" presStyleCnt="4" custScaleX="145015" custScaleY="120100" custLinFactNeighborX="-38517" custLinFactNeighborY="-17232">
        <dgm:presLayoutVars>
          <dgm:chMax val="1"/>
          <dgm:chPref val="1"/>
          <dgm:bulletEnabled val="1"/>
        </dgm:presLayoutVars>
      </dgm:prSet>
      <dgm:spPr/>
      <dgm:t>
        <a:bodyPr/>
        <a:lstStyle/>
        <a:p>
          <a:endParaRPr lang="es-EC"/>
        </a:p>
      </dgm:t>
    </dgm:pt>
    <dgm:pt modelId="{822001A2-DF52-4D86-8D48-E2C851A6E9BB}" type="pres">
      <dgm:prSet presAssocID="{2818EAE7-E9B0-4D34-AA08-C76F8CE1E14A}" presName="ChildText" presStyleLbl="revTx" presStyleIdx="2" presStyleCnt="4">
        <dgm:presLayoutVars>
          <dgm:chMax val="0"/>
          <dgm:chPref val="0"/>
          <dgm:bulletEnabled val="1"/>
        </dgm:presLayoutVars>
      </dgm:prSet>
      <dgm:spPr/>
    </dgm:pt>
    <dgm:pt modelId="{61A0E892-BC71-4D90-A1F0-E5BC8859A91D}" type="pres">
      <dgm:prSet presAssocID="{73A2127E-18E8-45D7-BC93-336237A28CE2}" presName="sibTrans" presStyleCnt="0"/>
      <dgm:spPr/>
    </dgm:pt>
    <dgm:pt modelId="{7123B8CD-A8C0-4AAC-BEE5-40A49DFBCBDF}" type="pres">
      <dgm:prSet presAssocID="{D229D01F-CB3E-4878-BC25-A4FB6634B467}" presName="composite" presStyleCnt="0"/>
      <dgm:spPr/>
    </dgm:pt>
    <dgm:pt modelId="{1B2AD042-267A-4015-8DDF-D11DB64A8C9B}" type="pres">
      <dgm:prSet presAssocID="{D229D01F-CB3E-4878-BC25-A4FB6634B467}" presName="ParentText" presStyleLbl="node1" presStyleIdx="3" presStyleCnt="4" custScaleX="165075" custScaleY="129402" custLinFactNeighborX="-23932" custLinFactNeighborY="2511">
        <dgm:presLayoutVars>
          <dgm:chMax val="1"/>
          <dgm:chPref val="1"/>
          <dgm:bulletEnabled val="1"/>
        </dgm:presLayoutVars>
      </dgm:prSet>
      <dgm:spPr/>
      <dgm:t>
        <a:bodyPr/>
        <a:lstStyle/>
        <a:p>
          <a:endParaRPr lang="es-EC"/>
        </a:p>
      </dgm:t>
    </dgm:pt>
    <dgm:pt modelId="{8417DF67-10C5-4D54-9B5C-43B97E308C47}" type="pres">
      <dgm:prSet presAssocID="{D229D01F-CB3E-4878-BC25-A4FB6634B467}" presName="FinalChildText" presStyleLbl="revTx" presStyleIdx="3" presStyleCnt="4" custScaleX="145539" custScaleY="113695" custLinFactNeighborX="46604" custLinFactNeighborY="10503">
        <dgm:presLayoutVars>
          <dgm:chMax val="0"/>
          <dgm:chPref val="0"/>
          <dgm:bulletEnabled val="1"/>
        </dgm:presLayoutVars>
      </dgm:prSet>
      <dgm:spPr/>
      <dgm:t>
        <a:bodyPr/>
        <a:lstStyle/>
        <a:p>
          <a:endParaRPr lang="es-EC"/>
        </a:p>
      </dgm:t>
    </dgm:pt>
  </dgm:ptLst>
  <dgm:cxnLst>
    <dgm:cxn modelId="{EEB2037B-0876-42E2-A334-32208F34EE9D}" srcId="{D229D01F-CB3E-4878-BC25-A4FB6634B467}" destId="{D57495D1-E7D1-4EA3-A641-AAB79AFAD779}" srcOrd="0" destOrd="0" parTransId="{4A4713F5-4D7A-449B-A1C3-B26D8F92DEC7}" sibTransId="{EA86CD63-7000-474C-898D-8B64EE648491}"/>
    <dgm:cxn modelId="{E65FC22E-5CFF-45B8-859F-99FDEE98C8CA}" type="presOf" srcId="{C7F76348-0597-4155-98C4-C798F5D7AA8F}" destId="{057B1143-0C81-4119-AE2B-3E06C853500F}" srcOrd="0" destOrd="0" presId="urn:microsoft.com/office/officeart/2005/8/layout/StepDownProcess"/>
    <dgm:cxn modelId="{3B4704C9-EACF-4F60-900B-F3073AFA43C9}" type="presOf" srcId="{DB6603F4-AADD-4DFC-843C-CEFED52DBF20}" destId="{59E07C1F-1ACD-449E-8DB9-F5AB3528606D}" srcOrd="0" destOrd="0" presId="urn:microsoft.com/office/officeart/2005/8/layout/StepDownProcess"/>
    <dgm:cxn modelId="{C059E8E8-F238-45D0-93B4-CF0E8DD9D724}" type="presOf" srcId="{B2612A35-757D-4051-9BA3-5524E11C110B}" destId="{0A7DA2FC-FA3B-4047-99E0-6E19BFFC2D04}" srcOrd="0" destOrd="0" presId="urn:microsoft.com/office/officeart/2005/8/layout/StepDownProcess"/>
    <dgm:cxn modelId="{DAF76A73-47E4-40E1-B743-6F7255D0455F}" srcId="{B2612A35-757D-4051-9BA3-5524E11C110B}" destId="{D229D01F-CB3E-4878-BC25-A4FB6634B467}" srcOrd="3" destOrd="0" parTransId="{922873C4-1767-4577-BE67-A310996DA727}" sibTransId="{07A0A9CB-238C-425B-A9BF-CEC5AD0383E4}"/>
    <dgm:cxn modelId="{1141FB81-6D32-403E-83FF-74191A3002F9}" type="presOf" srcId="{DF403FE4-2859-41D4-8CB7-B82D0A991C08}" destId="{D878643A-4364-4274-A6E9-650C283B96E9}" srcOrd="0" destOrd="0" presId="urn:microsoft.com/office/officeart/2005/8/layout/StepDownProcess"/>
    <dgm:cxn modelId="{ECF20E36-7D50-4861-886E-B69C72C1ADD6}" srcId="{B2612A35-757D-4051-9BA3-5524E11C110B}" destId="{C7F76348-0597-4155-98C4-C798F5D7AA8F}" srcOrd="1" destOrd="0" parTransId="{47C29FB0-15FD-4C35-B6C6-42EBF2FECB25}" sibTransId="{9D0FDEA2-1FEC-46A7-B9C5-98983DF2398E}"/>
    <dgm:cxn modelId="{954B0EF3-A4C3-4B0E-895B-72485E2CB455}" srcId="{C7F76348-0597-4155-98C4-C798F5D7AA8F}" destId="{DF403FE4-2859-41D4-8CB7-B82D0A991C08}" srcOrd="0" destOrd="0" parTransId="{483405FA-DBE4-46AD-B42B-4E067DB5FE97}" sibTransId="{A2F069AE-901E-4288-81B3-65D8AC349078}"/>
    <dgm:cxn modelId="{127CD75F-F47B-4504-B23B-9541222622D7}" type="presOf" srcId="{2818EAE7-E9B0-4D34-AA08-C76F8CE1E14A}" destId="{A8CA6BC8-7AE5-4435-B6B0-7C5E55543EA3}" srcOrd="0" destOrd="0" presId="urn:microsoft.com/office/officeart/2005/8/layout/StepDownProcess"/>
    <dgm:cxn modelId="{8C5C55AA-FF95-44E6-B952-5D41DB6416BF}" type="presOf" srcId="{D57495D1-E7D1-4EA3-A641-AAB79AFAD779}" destId="{8417DF67-10C5-4D54-9B5C-43B97E308C47}" srcOrd="0" destOrd="0" presId="urn:microsoft.com/office/officeart/2005/8/layout/StepDownProcess"/>
    <dgm:cxn modelId="{4F6528CC-05BC-4DE9-A8A6-9378998FB42E}" type="presOf" srcId="{D229D01F-CB3E-4878-BC25-A4FB6634B467}" destId="{1B2AD042-267A-4015-8DDF-D11DB64A8C9B}" srcOrd="0" destOrd="0" presId="urn:microsoft.com/office/officeart/2005/8/layout/StepDownProcess"/>
    <dgm:cxn modelId="{A2824424-4A87-42AE-A529-0B0E066BBF2C}" srcId="{DB6603F4-AADD-4DFC-843C-CEFED52DBF20}" destId="{DA77ADD6-F018-4FDD-AF23-AC1C23A870F3}" srcOrd="0" destOrd="0" parTransId="{E4724D54-6B59-4ED2-9224-C9A10051D07E}" sibTransId="{36F33FD1-3F43-4236-AD44-55588850CE34}"/>
    <dgm:cxn modelId="{13CE28D2-0790-4B61-B633-820BDAE3175B}" srcId="{B2612A35-757D-4051-9BA3-5524E11C110B}" destId="{DB6603F4-AADD-4DFC-843C-CEFED52DBF20}" srcOrd="0" destOrd="0" parTransId="{812A660C-EF7D-4582-A410-32657F537691}" sibTransId="{26B72170-EAA8-498B-817B-B579868191EE}"/>
    <dgm:cxn modelId="{07743E02-2E1E-4CEC-A659-56412BC207C9}" srcId="{B2612A35-757D-4051-9BA3-5524E11C110B}" destId="{2818EAE7-E9B0-4D34-AA08-C76F8CE1E14A}" srcOrd="2" destOrd="0" parTransId="{D463148A-53DA-4A01-B473-B2EB1D089DC8}" sibTransId="{73A2127E-18E8-45D7-BC93-336237A28CE2}"/>
    <dgm:cxn modelId="{B038530A-39B1-4CEE-927E-D87EA18DB890}" type="presOf" srcId="{DA77ADD6-F018-4FDD-AF23-AC1C23A870F3}" destId="{FBE5C570-537F-433E-9A6F-30B7BD87CE8E}" srcOrd="0" destOrd="0" presId="urn:microsoft.com/office/officeart/2005/8/layout/StepDownProcess"/>
    <dgm:cxn modelId="{7FAADE5E-F9A4-426F-8AA7-E98A5D66A0DD}" type="presParOf" srcId="{0A7DA2FC-FA3B-4047-99E0-6E19BFFC2D04}" destId="{A0AA80AF-C362-459C-AE5D-7FE074DCA2EA}" srcOrd="0" destOrd="0" presId="urn:microsoft.com/office/officeart/2005/8/layout/StepDownProcess"/>
    <dgm:cxn modelId="{6A76D9AE-49CC-40E7-BE34-B306B46AB791}" type="presParOf" srcId="{A0AA80AF-C362-459C-AE5D-7FE074DCA2EA}" destId="{0CC725B0-633D-4BB4-9766-C645F65CFCDF}" srcOrd="0" destOrd="0" presId="urn:microsoft.com/office/officeart/2005/8/layout/StepDownProcess"/>
    <dgm:cxn modelId="{87D65EC3-ABE3-4248-8825-AA28C2A0F492}" type="presParOf" srcId="{A0AA80AF-C362-459C-AE5D-7FE074DCA2EA}" destId="{59E07C1F-1ACD-449E-8DB9-F5AB3528606D}" srcOrd="1" destOrd="0" presId="urn:microsoft.com/office/officeart/2005/8/layout/StepDownProcess"/>
    <dgm:cxn modelId="{49880DBB-7281-405A-AF49-F357A5BCB4AD}" type="presParOf" srcId="{A0AA80AF-C362-459C-AE5D-7FE074DCA2EA}" destId="{FBE5C570-537F-433E-9A6F-30B7BD87CE8E}" srcOrd="2" destOrd="0" presId="urn:microsoft.com/office/officeart/2005/8/layout/StepDownProcess"/>
    <dgm:cxn modelId="{936D1300-D1D5-4E5A-9C38-2DBD9981AA76}" type="presParOf" srcId="{0A7DA2FC-FA3B-4047-99E0-6E19BFFC2D04}" destId="{1496D9B0-4144-4763-9AB5-12BA3440F3ED}" srcOrd="1" destOrd="0" presId="urn:microsoft.com/office/officeart/2005/8/layout/StepDownProcess"/>
    <dgm:cxn modelId="{777C2575-BE48-4B2E-B95D-255E415A2792}" type="presParOf" srcId="{0A7DA2FC-FA3B-4047-99E0-6E19BFFC2D04}" destId="{5F0AECCF-1F38-4D10-A5BD-BFA304F50B52}" srcOrd="2" destOrd="0" presId="urn:microsoft.com/office/officeart/2005/8/layout/StepDownProcess"/>
    <dgm:cxn modelId="{2990A49B-0B85-404E-A410-92C9D5FCF9C2}" type="presParOf" srcId="{5F0AECCF-1F38-4D10-A5BD-BFA304F50B52}" destId="{120B5250-C3F2-49BC-A488-4DF25CCCBCC8}" srcOrd="0" destOrd="0" presId="urn:microsoft.com/office/officeart/2005/8/layout/StepDownProcess"/>
    <dgm:cxn modelId="{8D4997A5-5BEA-4762-9478-7C338B33A029}" type="presParOf" srcId="{5F0AECCF-1F38-4D10-A5BD-BFA304F50B52}" destId="{057B1143-0C81-4119-AE2B-3E06C853500F}" srcOrd="1" destOrd="0" presId="urn:microsoft.com/office/officeart/2005/8/layout/StepDownProcess"/>
    <dgm:cxn modelId="{72E0AB6F-DD45-4E5D-B72C-7DEE4EFB1DDA}" type="presParOf" srcId="{5F0AECCF-1F38-4D10-A5BD-BFA304F50B52}" destId="{D878643A-4364-4274-A6E9-650C283B96E9}" srcOrd="2" destOrd="0" presId="urn:microsoft.com/office/officeart/2005/8/layout/StepDownProcess"/>
    <dgm:cxn modelId="{E5E5BD3C-ABBA-40A9-AEC9-6888E87D4042}" type="presParOf" srcId="{0A7DA2FC-FA3B-4047-99E0-6E19BFFC2D04}" destId="{0FB3C373-5EF2-4160-9F13-2AE37F9DC8B9}" srcOrd="3" destOrd="0" presId="urn:microsoft.com/office/officeart/2005/8/layout/StepDownProcess"/>
    <dgm:cxn modelId="{C7086B50-F951-4C06-90FE-FEEB30BFAC09}" type="presParOf" srcId="{0A7DA2FC-FA3B-4047-99E0-6E19BFFC2D04}" destId="{7EB2E0F9-2F9C-40BA-A73B-C0A9EF052915}" srcOrd="4" destOrd="0" presId="urn:microsoft.com/office/officeart/2005/8/layout/StepDownProcess"/>
    <dgm:cxn modelId="{FB0ADA51-D93D-4FFA-93ED-0C11709DCE01}" type="presParOf" srcId="{7EB2E0F9-2F9C-40BA-A73B-C0A9EF052915}" destId="{AB097CC9-FD04-429B-BFBB-DA20869677AF}" srcOrd="0" destOrd="0" presId="urn:microsoft.com/office/officeart/2005/8/layout/StepDownProcess"/>
    <dgm:cxn modelId="{A5F52CA3-3317-4CB2-B8CD-BD910E5303A2}" type="presParOf" srcId="{7EB2E0F9-2F9C-40BA-A73B-C0A9EF052915}" destId="{A8CA6BC8-7AE5-4435-B6B0-7C5E55543EA3}" srcOrd="1" destOrd="0" presId="urn:microsoft.com/office/officeart/2005/8/layout/StepDownProcess"/>
    <dgm:cxn modelId="{FAB31A98-8003-4827-A5F0-401D9D1F7CD4}" type="presParOf" srcId="{7EB2E0F9-2F9C-40BA-A73B-C0A9EF052915}" destId="{822001A2-DF52-4D86-8D48-E2C851A6E9BB}" srcOrd="2" destOrd="0" presId="urn:microsoft.com/office/officeart/2005/8/layout/StepDownProcess"/>
    <dgm:cxn modelId="{C19EA4EE-9758-4ECD-AEEA-C4182D19E2DB}" type="presParOf" srcId="{0A7DA2FC-FA3B-4047-99E0-6E19BFFC2D04}" destId="{61A0E892-BC71-4D90-A1F0-E5BC8859A91D}" srcOrd="5" destOrd="0" presId="urn:microsoft.com/office/officeart/2005/8/layout/StepDownProcess"/>
    <dgm:cxn modelId="{6E89F2CF-D3DA-487D-A9AA-3ACAB4DE5012}" type="presParOf" srcId="{0A7DA2FC-FA3B-4047-99E0-6E19BFFC2D04}" destId="{7123B8CD-A8C0-4AAC-BEE5-40A49DFBCBDF}" srcOrd="6" destOrd="0" presId="urn:microsoft.com/office/officeart/2005/8/layout/StepDownProcess"/>
    <dgm:cxn modelId="{7037C528-1886-4C7D-A8D8-39F75A9E3C5A}" type="presParOf" srcId="{7123B8CD-A8C0-4AAC-BEE5-40A49DFBCBDF}" destId="{1B2AD042-267A-4015-8DDF-D11DB64A8C9B}" srcOrd="0" destOrd="0" presId="urn:microsoft.com/office/officeart/2005/8/layout/StepDownProcess"/>
    <dgm:cxn modelId="{89CE278E-9057-4E96-843F-2B49D57804E1}" type="presParOf" srcId="{7123B8CD-A8C0-4AAC-BEE5-40A49DFBCBDF}" destId="{8417DF67-10C5-4D54-9B5C-43B97E308C47}"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612A35-757D-4051-9BA3-5524E11C110B}"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s-EC"/>
        </a:p>
      </dgm:t>
    </dgm:pt>
    <dgm:pt modelId="{DB6603F4-AADD-4DFC-843C-CEFED52DBF20}">
      <dgm:prSet phldrT="[Texto]" custT="1"/>
      <dgm:spPr>
        <a:solidFill>
          <a:srgbClr val="FFCCCC"/>
        </a:solidFill>
      </dgm:spPr>
      <dgm:t>
        <a:bodyPr/>
        <a:lstStyle/>
        <a:p>
          <a:pPr algn="just"/>
          <a:r>
            <a:rPr lang="es-EC" sz="1100" b="0" i="0" u="none" dirty="0">
              <a:solidFill>
                <a:schemeClr val="accent3"/>
              </a:solidFill>
              <a:latin typeface="Didac Gothic"/>
              <a:cs typeface="Times New Roman" panose="02020603050405020304" pitchFamily="18" charset="0"/>
            </a:rPr>
            <a:t>e. ¿El estudiante tiene dificultades para acceder a los aprendizajes, encontrándose dentro de las NEE asociada a una discapacidad?</a:t>
          </a:r>
          <a:endParaRPr lang="es-EC" sz="1100" i="0" dirty="0">
            <a:solidFill>
              <a:schemeClr val="accent3"/>
            </a:solidFill>
            <a:latin typeface="Didac Gothic"/>
            <a:cs typeface="Times New Roman" panose="02020603050405020304" pitchFamily="18" charset="0"/>
          </a:endParaRPr>
        </a:p>
      </dgm:t>
    </dgm:pt>
    <dgm:pt modelId="{812A660C-EF7D-4582-A410-32657F537691}" type="parTrans" cxnId="{13CE28D2-0790-4B61-B633-820BDAE3175B}">
      <dgm:prSet/>
      <dgm:spPr/>
      <dgm:t>
        <a:bodyPr/>
        <a:lstStyle/>
        <a:p>
          <a:endParaRPr lang="es-EC"/>
        </a:p>
      </dgm:t>
    </dgm:pt>
    <dgm:pt modelId="{26B72170-EAA8-498B-817B-B579868191EE}" type="sibTrans" cxnId="{13CE28D2-0790-4B61-B633-820BDAE3175B}">
      <dgm:prSet/>
      <dgm:spPr/>
      <dgm:t>
        <a:bodyPr/>
        <a:lstStyle/>
        <a:p>
          <a:endParaRPr lang="es-EC"/>
        </a:p>
      </dgm:t>
    </dgm:pt>
    <dgm:pt modelId="{C7F76348-0597-4155-98C4-C798F5D7AA8F}">
      <dgm:prSet phldrT="[Texto]" custT="1"/>
      <dgm:spPr>
        <a:solidFill>
          <a:srgbClr val="FFFF99"/>
        </a:solidFill>
      </dgm:spPr>
      <dgm:t>
        <a:bodyPr/>
        <a:lstStyle/>
        <a:p>
          <a:endParaRPr lang="es-EC" sz="1800" dirty="0">
            <a:latin typeface="Times New Roman" panose="02020603050405020304" pitchFamily="18" charset="0"/>
            <a:cs typeface="Times New Roman" panose="02020603050405020304" pitchFamily="18" charset="0"/>
          </a:endParaRPr>
        </a:p>
      </dgm:t>
    </dgm:pt>
    <dgm:pt modelId="{47C29FB0-15FD-4C35-B6C6-42EBF2FECB25}" type="parTrans" cxnId="{ECF20E36-7D50-4861-886E-B69C72C1ADD6}">
      <dgm:prSet/>
      <dgm:spPr/>
      <dgm:t>
        <a:bodyPr/>
        <a:lstStyle/>
        <a:p>
          <a:endParaRPr lang="es-EC"/>
        </a:p>
      </dgm:t>
    </dgm:pt>
    <dgm:pt modelId="{9D0FDEA2-1FEC-46A7-B9C5-98983DF2398E}" type="sibTrans" cxnId="{ECF20E36-7D50-4861-886E-B69C72C1ADD6}">
      <dgm:prSet/>
      <dgm:spPr/>
      <dgm:t>
        <a:bodyPr/>
        <a:lstStyle/>
        <a:p>
          <a:endParaRPr lang="es-EC"/>
        </a:p>
      </dgm:t>
    </dgm:pt>
    <dgm:pt modelId="{D57495D1-E7D1-4EA3-A641-AAB79AFAD779}">
      <dgm:prSet phldrT="[Texto]" custT="1"/>
      <dgm:spPr/>
      <dgm:t>
        <a:bodyPr/>
        <a:lstStyle/>
        <a:p>
          <a:r>
            <a:rPr lang="es-EC" sz="1400" b="0" i="0" u="none" dirty="0">
              <a:solidFill>
                <a:schemeClr val="accent3"/>
              </a:solidFill>
              <a:latin typeface="Didac Gothic"/>
              <a:cs typeface="Times New Roman" panose="02020603050405020304" pitchFamily="18" charset="0"/>
            </a:rPr>
            <a:t>h. ¿Mantiene seguimiento formal por una UDAI?</a:t>
          </a:r>
          <a:endParaRPr lang="es-EC" sz="1400" i="0" dirty="0">
            <a:solidFill>
              <a:schemeClr val="accent3"/>
            </a:solidFill>
            <a:latin typeface="Didac Gothic"/>
            <a:cs typeface="Times New Roman" panose="02020603050405020304" pitchFamily="18" charset="0"/>
          </a:endParaRPr>
        </a:p>
      </dgm:t>
    </dgm:pt>
    <dgm:pt modelId="{4A4713F5-4D7A-449B-A1C3-B26D8F92DEC7}" type="parTrans" cxnId="{EEB2037B-0876-42E2-A334-32208F34EE9D}">
      <dgm:prSet/>
      <dgm:spPr/>
      <dgm:t>
        <a:bodyPr/>
        <a:lstStyle/>
        <a:p>
          <a:endParaRPr lang="es-EC"/>
        </a:p>
      </dgm:t>
    </dgm:pt>
    <dgm:pt modelId="{EA86CD63-7000-474C-898D-8B64EE648491}" type="sibTrans" cxnId="{EEB2037B-0876-42E2-A334-32208F34EE9D}">
      <dgm:prSet/>
      <dgm:spPr/>
      <dgm:t>
        <a:bodyPr/>
        <a:lstStyle/>
        <a:p>
          <a:endParaRPr lang="es-EC"/>
        </a:p>
      </dgm:t>
    </dgm:pt>
    <dgm:pt modelId="{DF403FE4-2859-41D4-8CB7-B82D0A991C08}">
      <dgm:prSet phldrT="[Texto]" custT="1"/>
      <dgm:spPr/>
      <dgm:t>
        <a:bodyPr/>
        <a:lstStyle/>
        <a:p>
          <a:r>
            <a:rPr lang="es-ES" sz="1400" dirty="0">
              <a:solidFill>
                <a:schemeClr val="accent3"/>
              </a:solidFill>
              <a:latin typeface="Didac Gothic"/>
              <a:cs typeface="Times New Roman" panose="02020603050405020304" pitchFamily="18" charset="0"/>
            </a:rPr>
            <a:t>El 27,59% correspondiente a 8 docentes encuestadas</a:t>
          </a:r>
          <a:endParaRPr lang="es-EC" sz="1400" dirty="0">
            <a:solidFill>
              <a:schemeClr val="accent3"/>
            </a:solidFill>
            <a:latin typeface="Didac Gothic"/>
            <a:cs typeface="Times New Roman" panose="02020603050405020304" pitchFamily="18" charset="0"/>
          </a:endParaRPr>
        </a:p>
      </dgm:t>
    </dgm:pt>
    <dgm:pt modelId="{A2F069AE-901E-4288-81B3-65D8AC349078}" type="sibTrans" cxnId="{954B0EF3-A4C3-4B0E-895B-72485E2CB455}">
      <dgm:prSet/>
      <dgm:spPr/>
      <dgm:t>
        <a:bodyPr/>
        <a:lstStyle/>
        <a:p>
          <a:endParaRPr lang="es-EC"/>
        </a:p>
      </dgm:t>
    </dgm:pt>
    <dgm:pt modelId="{483405FA-DBE4-46AD-B42B-4E067DB5FE97}" type="parTrans" cxnId="{954B0EF3-A4C3-4B0E-895B-72485E2CB455}">
      <dgm:prSet/>
      <dgm:spPr/>
      <dgm:t>
        <a:bodyPr/>
        <a:lstStyle/>
        <a:p>
          <a:endParaRPr lang="es-EC"/>
        </a:p>
      </dgm:t>
    </dgm:pt>
    <dgm:pt modelId="{DA77ADD6-F018-4FDD-AF23-AC1C23A870F3}">
      <dgm:prSet phldrT="[Texto]" custT="1"/>
      <dgm:spPr/>
      <dgm:t>
        <a:bodyPr/>
        <a:lstStyle/>
        <a:p>
          <a:r>
            <a:rPr lang="es-ES" sz="1400" dirty="0">
              <a:solidFill>
                <a:schemeClr val="accent3"/>
              </a:solidFill>
              <a:latin typeface="Didac Gothic"/>
              <a:cs typeface="Times New Roman" panose="02020603050405020304" pitchFamily="18" charset="0"/>
            </a:rPr>
            <a:t>El 10,34% que corresponde a 3 docentes encuestadas</a:t>
          </a:r>
          <a:endParaRPr lang="es-EC" sz="1400" dirty="0">
            <a:solidFill>
              <a:schemeClr val="accent3"/>
            </a:solidFill>
            <a:latin typeface="Didac Gothic"/>
            <a:cs typeface="Times New Roman" panose="02020603050405020304" pitchFamily="18" charset="0"/>
          </a:endParaRPr>
        </a:p>
      </dgm:t>
    </dgm:pt>
    <dgm:pt modelId="{36F33FD1-3F43-4236-AD44-55588850CE34}" type="sibTrans" cxnId="{A2824424-4A87-42AE-A529-0B0E066BBF2C}">
      <dgm:prSet/>
      <dgm:spPr/>
      <dgm:t>
        <a:bodyPr/>
        <a:lstStyle/>
        <a:p>
          <a:endParaRPr lang="es-EC"/>
        </a:p>
      </dgm:t>
    </dgm:pt>
    <dgm:pt modelId="{E4724D54-6B59-4ED2-9224-C9A10051D07E}" type="parTrans" cxnId="{A2824424-4A87-42AE-A529-0B0E066BBF2C}">
      <dgm:prSet/>
      <dgm:spPr/>
      <dgm:t>
        <a:bodyPr/>
        <a:lstStyle/>
        <a:p>
          <a:endParaRPr lang="es-EC"/>
        </a:p>
      </dgm:t>
    </dgm:pt>
    <dgm:pt modelId="{2818EAE7-E9B0-4D34-AA08-C76F8CE1E14A}">
      <dgm:prSet custT="1"/>
      <dgm:spPr/>
      <dgm:t>
        <a:bodyPr/>
        <a:lstStyle/>
        <a:p>
          <a:r>
            <a:rPr lang="es-EC" sz="1400" b="0" i="0" u="none" dirty="0">
              <a:solidFill>
                <a:schemeClr val="accent3"/>
              </a:solidFill>
              <a:latin typeface="Didac Gothic"/>
              <a:cs typeface="Times New Roman" panose="02020603050405020304" pitchFamily="18" charset="0"/>
            </a:rPr>
            <a:t>g. ¿Alguno de sus estudiantes ha  sido evaluado formalmente por la UDAI?</a:t>
          </a:r>
          <a:endParaRPr lang="es-EC" sz="1400" i="0" dirty="0">
            <a:solidFill>
              <a:schemeClr val="accent3"/>
            </a:solidFill>
            <a:latin typeface="Didac Gothic"/>
            <a:cs typeface="Times New Roman" panose="02020603050405020304" pitchFamily="18" charset="0"/>
          </a:endParaRPr>
        </a:p>
      </dgm:t>
    </dgm:pt>
    <dgm:pt modelId="{D463148A-53DA-4A01-B473-B2EB1D089DC8}" type="parTrans" cxnId="{07743E02-2E1E-4CEC-A659-56412BC207C9}">
      <dgm:prSet/>
      <dgm:spPr/>
      <dgm:t>
        <a:bodyPr/>
        <a:lstStyle/>
        <a:p>
          <a:endParaRPr lang="es-EC"/>
        </a:p>
      </dgm:t>
    </dgm:pt>
    <dgm:pt modelId="{73A2127E-18E8-45D7-BC93-336237A28CE2}" type="sibTrans" cxnId="{07743E02-2E1E-4CEC-A659-56412BC207C9}">
      <dgm:prSet/>
      <dgm:spPr/>
      <dgm:t>
        <a:bodyPr/>
        <a:lstStyle/>
        <a:p>
          <a:endParaRPr lang="es-EC"/>
        </a:p>
      </dgm:t>
    </dgm:pt>
    <dgm:pt modelId="{4EB53C68-6AB0-4AA3-A612-1B36146AEC90}">
      <dgm:prSet custT="1"/>
      <dgm:spPr/>
      <dgm:t>
        <a:bodyPr/>
        <a:lstStyle/>
        <a:p>
          <a:r>
            <a:rPr lang="es-EC" sz="1400" b="0" i="0" u="none" dirty="0">
              <a:solidFill>
                <a:schemeClr val="accent3"/>
              </a:solidFill>
              <a:latin typeface="Didac Gothic"/>
              <a:cs typeface="Times New Roman" panose="02020603050405020304" pitchFamily="18" charset="0"/>
            </a:rPr>
            <a:t>i. ¿Está en acompañamiento por  el DECE de la institución?</a:t>
          </a:r>
          <a:endParaRPr lang="es-EC" sz="1400" i="0" dirty="0">
            <a:solidFill>
              <a:schemeClr val="accent3"/>
            </a:solidFill>
            <a:latin typeface="Didac Gothic"/>
            <a:cs typeface="Times New Roman" panose="02020603050405020304" pitchFamily="18" charset="0"/>
          </a:endParaRPr>
        </a:p>
      </dgm:t>
    </dgm:pt>
    <dgm:pt modelId="{45475E00-3770-41E2-875C-6565341848F7}" type="parTrans" cxnId="{825ED718-127E-4236-9554-DB28CEC75731}">
      <dgm:prSet/>
      <dgm:spPr/>
      <dgm:t>
        <a:bodyPr/>
        <a:lstStyle/>
        <a:p>
          <a:endParaRPr lang="es-EC"/>
        </a:p>
      </dgm:t>
    </dgm:pt>
    <dgm:pt modelId="{73053A70-1215-47DB-8042-324C46430EB0}" type="sibTrans" cxnId="{825ED718-127E-4236-9554-DB28CEC75731}">
      <dgm:prSet/>
      <dgm:spPr/>
      <dgm:t>
        <a:bodyPr/>
        <a:lstStyle/>
        <a:p>
          <a:endParaRPr lang="es-EC"/>
        </a:p>
      </dgm:t>
    </dgm:pt>
    <dgm:pt modelId="{0A7DA2FC-FA3B-4047-99E0-6E19BFFC2D04}" type="pres">
      <dgm:prSet presAssocID="{B2612A35-757D-4051-9BA3-5524E11C110B}" presName="rootnode" presStyleCnt="0">
        <dgm:presLayoutVars>
          <dgm:chMax/>
          <dgm:chPref/>
          <dgm:dir/>
          <dgm:animLvl val="lvl"/>
        </dgm:presLayoutVars>
      </dgm:prSet>
      <dgm:spPr/>
      <dgm:t>
        <a:bodyPr/>
        <a:lstStyle/>
        <a:p>
          <a:endParaRPr lang="es-EC"/>
        </a:p>
      </dgm:t>
    </dgm:pt>
    <dgm:pt modelId="{A0AA80AF-C362-459C-AE5D-7FE074DCA2EA}" type="pres">
      <dgm:prSet presAssocID="{DB6603F4-AADD-4DFC-843C-CEFED52DBF20}" presName="composite" presStyleCnt="0"/>
      <dgm:spPr/>
    </dgm:pt>
    <dgm:pt modelId="{0CC725B0-633D-4BB4-9766-C645F65CFCDF}" type="pres">
      <dgm:prSet presAssocID="{DB6603F4-AADD-4DFC-843C-CEFED52DBF20}" presName="bentUpArrow1" presStyleLbl="alignImgPlace1" presStyleIdx="0" presStyleCnt="4"/>
      <dgm:spPr/>
    </dgm:pt>
    <dgm:pt modelId="{59E07C1F-1ACD-449E-8DB9-F5AB3528606D}" type="pres">
      <dgm:prSet presAssocID="{DB6603F4-AADD-4DFC-843C-CEFED52DBF20}" presName="ParentText" presStyleLbl="node1" presStyleIdx="0" presStyleCnt="5" custScaleX="160600">
        <dgm:presLayoutVars>
          <dgm:chMax val="1"/>
          <dgm:chPref val="1"/>
          <dgm:bulletEnabled val="1"/>
        </dgm:presLayoutVars>
      </dgm:prSet>
      <dgm:spPr/>
      <dgm:t>
        <a:bodyPr/>
        <a:lstStyle/>
        <a:p>
          <a:endParaRPr lang="es-EC"/>
        </a:p>
      </dgm:t>
    </dgm:pt>
    <dgm:pt modelId="{FBE5C570-537F-433E-9A6F-30B7BD87CE8E}" type="pres">
      <dgm:prSet presAssocID="{DB6603F4-AADD-4DFC-843C-CEFED52DBF20}" presName="ChildText" presStyleLbl="revTx" presStyleIdx="0" presStyleCnt="4" custScaleX="284105" custLinFactX="49841" custLinFactNeighborX="100000" custLinFactNeighborY="-1763">
        <dgm:presLayoutVars>
          <dgm:chMax val="0"/>
          <dgm:chPref val="0"/>
          <dgm:bulletEnabled val="1"/>
        </dgm:presLayoutVars>
      </dgm:prSet>
      <dgm:spPr/>
      <dgm:t>
        <a:bodyPr/>
        <a:lstStyle/>
        <a:p>
          <a:endParaRPr lang="es-EC"/>
        </a:p>
      </dgm:t>
    </dgm:pt>
    <dgm:pt modelId="{1496D9B0-4144-4763-9AB5-12BA3440F3ED}" type="pres">
      <dgm:prSet presAssocID="{26B72170-EAA8-498B-817B-B579868191EE}" presName="sibTrans" presStyleCnt="0"/>
      <dgm:spPr/>
    </dgm:pt>
    <dgm:pt modelId="{5F0AECCF-1F38-4D10-A5BD-BFA304F50B52}" type="pres">
      <dgm:prSet presAssocID="{C7F76348-0597-4155-98C4-C798F5D7AA8F}" presName="composite" presStyleCnt="0"/>
      <dgm:spPr/>
    </dgm:pt>
    <dgm:pt modelId="{120B5250-C3F2-49BC-A488-4DF25CCCBCC8}" type="pres">
      <dgm:prSet presAssocID="{C7F76348-0597-4155-98C4-C798F5D7AA8F}" presName="bentUpArrow1" presStyleLbl="alignImgPlace1" presStyleIdx="1" presStyleCnt="4"/>
      <dgm:spPr/>
    </dgm:pt>
    <dgm:pt modelId="{057B1143-0C81-4119-AE2B-3E06C853500F}" type="pres">
      <dgm:prSet presAssocID="{C7F76348-0597-4155-98C4-C798F5D7AA8F}" presName="ParentText" presStyleLbl="node1" presStyleIdx="1" presStyleCnt="5" custScaleX="179371" custLinFactNeighborX="-23449" custLinFactNeighborY="4778">
        <dgm:presLayoutVars>
          <dgm:chMax val="1"/>
          <dgm:chPref val="1"/>
          <dgm:bulletEnabled val="1"/>
        </dgm:presLayoutVars>
      </dgm:prSet>
      <dgm:spPr/>
      <dgm:t>
        <a:bodyPr/>
        <a:lstStyle/>
        <a:p>
          <a:endParaRPr lang="es-EC"/>
        </a:p>
      </dgm:t>
    </dgm:pt>
    <dgm:pt modelId="{D878643A-4364-4274-A6E9-650C283B96E9}" type="pres">
      <dgm:prSet presAssocID="{C7F76348-0597-4155-98C4-C798F5D7AA8F}" presName="ChildText" presStyleLbl="revTx" presStyleIdx="1" presStyleCnt="4" custScaleX="229702" custLinFactX="19734" custLinFactNeighborX="100000" custLinFactNeighborY="-2552">
        <dgm:presLayoutVars>
          <dgm:chMax val="0"/>
          <dgm:chPref val="0"/>
          <dgm:bulletEnabled val="1"/>
        </dgm:presLayoutVars>
      </dgm:prSet>
      <dgm:spPr/>
      <dgm:t>
        <a:bodyPr/>
        <a:lstStyle/>
        <a:p>
          <a:endParaRPr lang="es-EC"/>
        </a:p>
      </dgm:t>
    </dgm:pt>
    <dgm:pt modelId="{0FB3C373-5EF2-4160-9F13-2AE37F9DC8B9}" type="pres">
      <dgm:prSet presAssocID="{9D0FDEA2-1FEC-46A7-B9C5-98983DF2398E}" presName="sibTrans" presStyleCnt="0"/>
      <dgm:spPr/>
    </dgm:pt>
    <dgm:pt modelId="{7EB2E0F9-2F9C-40BA-A73B-C0A9EF052915}" type="pres">
      <dgm:prSet presAssocID="{2818EAE7-E9B0-4D34-AA08-C76F8CE1E14A}" presName="composite" presStyleCnt="0"/>
      <dgm:spPr/>
    </dgm:pt>
    <dgm:pt modelId="{AB097CC9-FD04-429B-BFBB-DA20869677AF}" type="pres">
      <dgm:prSet presAssocID="{2818EAE7-E9B0-4D34-AA08-C76F8CE1E14A}" presName="bentUpArrow1" presStyleLbl="alignImgPlace1" presStyleIdx="2" presStyleCnt="4"/>
      <dgm:spPr/>
    </dgm:pt>
    <dgm:pt modelId="{A8CA6BC8-7AE5-4435-B6B0-7C5E55543EA3}" type="pres">
      <dgm:prSet presAssocID="{2818EAE7-E9B0-4D34-AA08-C76F8CE1E14A}" presName="ParentText" presStyleLbl="node1" presStyleIdx="2" presStyleCnt="5" custScaleX="132774" custScaleY="120100" custLinFactNeighborX="-11837" custLinFactNeighborY="-1141">
        <dgm:presLayoutVars>
          <dgm:chMax val="1"/>
          <dgm:chPref val="1"/>
          <dgm:bulletEnabled val="1"/>
        </dgm:presLayoutVars>
      </dgm:prSet>
      <dgm:spPr/>
      <dgm:t>
        <a:bodyPr/>
        <a:lstStyle/>
        <a:p>
          <a:endParaRPr lang="es-EC"/>
        </a:p>
      </dgm:t>
    </dgm:pt>
    <dgm:pt modelId="{822001A2-DF52-4D86-8D48-E2C851A6E9BB}" type="pres">
      <dgm:prSet presAssocID="{2818EAE7-E9B0-4D34-AA08-C76F8CE1E14A}" presName="ChildText" presStyleLbl="revTx" presStyleIdx="2" presStyleCnt="4">
        <dgm:presLayoutVars>
          <dgm:chMax val="0"/>
          <dgm:chPref val="0"/>
          <dgm:bulletEnabled val="1"/>
        </dgm:presLayoutVars>
      </dgm:prSet>
      <dgm:spPr/>
    </dgm:pt>
    <dgm:pt modelId="{61A0E892-BC71-4D90-A1F0-E5BC8859A91D}" type="pres">
      <dgm:prSet presAssocID="{73A2127E-18E8-45D7-BC93-336237A28CE2}" presName="sibTrans" presStyleCnt="0"/>
      <dgm:spPr/>
    </dgm:pt>
    <dgm:pt modelId="{FD6B4678-CB2A-4083-8FBF-0025B140D6CB}" type="pres">
      <dgm:prSet presAssocID="{D57495D1-E7D1-4EA3-A641-AAB79AFAD779}" presName="composite" presStyleCnt="0"/>
      <dgm:spPr/>
    </dgm:pt>
    <dgm:pt modelId="{141FAAF9-87C5-4A8C-932E-0194ADA10324}" type="pres">
      <dgm:prSet presAssocID="{D57495D1-E7D1-4EA3-A641-AAB79AFAD779}" presName="bentUpArrow1" presStyleLbl="alignImgPlace1" presStyleIdx="3" presStyleCnt="4"/>
      <dgm:spPr/>
    </dgm:pt>
    <dgm:pt modelId="{842B95E6-ABE3-47A2-A04D-254EA28E1282}" type="pres">
      <dgm:prSet presAssocID="{D57495D1-E7D1-4EA3-A641-AAB79AFAD779}" presName="ParentText" presStyleLbl="node1" presStyleIdx="3" presStyleCnt="5" custScaleX="154406" custScaleY="96046" custLinFactNeighborX="-32365" custLinFactNeighborY="-1899">
        <dgm:presLayoutVars>
          <dgm:chMax val="1"/>
          <dgm:chPref val="1"/>
          <dgm:bulletEnabled val="1"/>
        </dgm:presLayoutVars>
      </dgm:prSet>
      <dgm:spPr/>
      <dgm:t>
        <a:bodyPr/>
        <a:lstStyle/>
        <a:p>
          <a:endParaRPr lang="es-EC"/>
        </a:p>
      </dgm:t>
    </dgm:pt>
    <dgm:pt modelId="{9524C606-0EBA-47CA-97FB-D051A955C933}" type="pres">
      <dgm:prSet presAssocID="{D57495D1-E7D1-4EA3-A641-AAB79AFAD779}" presName="ChildText" presStyleLbl="revTx" presStyleIdx="3" presStyleCnt="4">
        <dgm:presLayoutVars>
          <dgm:chMax val="0"/>
          <dgm:chPref val="0"/>
          <dgm:bulletEnabled val="1"/>
        </dgm:presLayoutVars>
      </dgm:prSet>
      <dgm:spPr/>
    </dgm:pt>
    <dgm:pt modelId="{E0EF986B-93FF-4CB1-9AA7-893AA8A470F0}" type="pres">
      <dgm:prSet presAssocID="{EA86CD63-7000-474C-898D-8B64EE648491}" presName="sibTrans" presStyleCnt="0"/>
      <dgm:spPr/>
    </dgm:pt>
    <dgm:pt modelId="{9CAAA795-80F7-41C6-9AD1-AE7031AD10A2}" type="pres">
      <dgm:prSet presAssocID="{4EB53C68-6AB0-4AA3-A612-1B36146AEC90}" presName="composite" presStyleCnt="0"/>
      <dgm:spPr/>
    </dgm:pt>
    <dgm:pt modelId="{2B6106DA-0058-41B2-8471-D35A32BBAD9F}" type="pres">
      <dgm:prSet presAssocID="{4EB53C68-6AB0-4AA3-A612-1B36146AEC90}" presName="ParentText" presStyleLbl="node1" presStyleIdx="4" presStyleCnt="5" custScaleX="129548" custScaleY="103481" custLinFactNeighborX="-27048" custLinFactNeighborY="5446">
        <dgm:presLayoutVars>
          <dgm:chMax val="1"/>
          <dgm:chPref val="1"/>
          <dgm:bulletEnabled val="1"/>
        </dgm:presLayoutVars>
      </dgm:prSet>
      <dgm:spPr/>
      <dgm:t>
        <a:bodyPr/>
        <a:lstStyle/>
        <a:p>
          <a:endParaRPr lang="es-EC"/>
        </a:p>
      </dgm:t>
    </dgm:pt>
  </dgm:ptLst>
  <dgm:cxnLst>
    <dgm:cxn modelId="{EEB2037B-0876-42E2-A334-32208F34EE9D}" srcId="{B2612A35-757D-4051-9BA3-5524E11C110B}" destId="{D57495D1-E7D1-4EA3-A641-AAB79AFAD779}" srcOrd="3" destOrd="0" parTransId="{4A4713F5-4D7A-449B-A1C3-B26D8F92DEC7}" sibTransId="{EA86CD63-7000-474C-898D-8B64EE648491}"/>
    <dgm:cxn modelId="{E65FC22E-5CFF-45B8-859F-99FDEE98C8CA}" type="presOf" srcId="{C7F76348-0597-4155-98C4-C798F5D7AA8F}" destId="{057B1143-0C81-4119-AE2B-3E06C853500F}" srcOrd="0" destOrd="0" presId="urn:microsoft.com/office/officeart/2005/8/layout/StepDownProcess"/>
    <dgm:cxn modelId="{3B4704C9-EACF-4F60-900B-F3073AFA43C9}" type="presOf" srcId="{DB6603F4-AADD-4DFC-843C-CEFED52DBF20}" destId="{59E07C1F-1ACD-449E-8DB9-F5AB3528606D}" srcOrd="0" destOrd="0" presId="urn:microsoft.com/office/officeart/2005/8/layout/StepDownProcess"/>
    <dgm:cxn modelId="{825ED718-127E-4236-9554-DB28CEC75731}" srcId="{B2612A35-757D-4051-9BA3-5524E11C110B}" destId="{4EB53C68-6AB0-4AA3-A612-1B36146AEC90}" srcOrd="4" destOrd="0" parTransId="{45475E00-3770-41E2-875C-6565341848F7}" sibTransId="{73053A70-1215-47DB-8042-324C46430EB0}"/>
    <dgm:cxn modelId="{2373CBE8-1D52-4695-88D9-FDA8D63208F2}" type="presOf" srcId="{D57495D1-E7D1-4EA3-A641-AAB79AFAD779}" destId="{842B95E6-ABE3-47A2-A04D-254EA28E1282}" srcOrd="0" destOrd="0" presId="urn:microsoft.com/office/officeart/2005/8/layout/StepDownProcess"/>
    <dgm:cxn modelId="{C059E8E8-F238-45D0-93B4-CF0E8DD9D724}" type="presOf" srcId="{B2612A35-757D-4051-9BA3-5524E11C110B}" destId="{0A7DA2FC-FA3B-4047-99E0-6E19BFFC2D04}" srcOrd="0" destOrd="0" presId="urn:microsoft.com/office/officeart/2005/8/layout/StepDownProcess"/>
    <dgm:cxn modelId="{1141FB81-6D32-403E-83FF-74191A3002F9}" type="presOf" srcId="{DF403FE4-2859-41D4-8CB7-B82D0A991C08}" destId="{D878643A-4364-4274-A6E9-650C283B96E9}" srcOrd="0" destOrd="0" presId="urn:microsoft.com/office/officeart/2005/8/layout/StepDownProcess"/>
    <dgm:cxn modelId="{ECF20E36-7D50-4861-886E-B69C72C1ADD6}" srcId="{B2612A35-757D-4051-9BA3-5524E11C110B}" destId="{C7F76348-0597-4155-98C4-C798F5D7AA8F}" srcOrd="1" destOrd="0" parTransId="{47C29FB0-15FD-4C35-B6C6-42EBF2FECB25}" sibTransId="{9D0FDEA2-1FEC-46A7-B9C5-98983DF2398E}"/>
    <dgm:cxn modelId="{954B0EF3-A4C3-4B0E-895B-72485E2CB455}" srcId="{C7F76348-0597-4155-98C4-C798F5D7AA8F}" destId="{DF403FE4-2859-41D4-8CB7-B82D0A991C08}" srcOrd="0" destOrd="0" parTransId="{483405FA-DBE4-46AD-B42B-4E067DB5FE97}" sibTransId="{A2F069AE-901E-4288-81B3-65D8AC349078}"/>
    <dgm:cxn modelId="{127CD75F-F47B-4504-B23B-9541222622D7}" type="presOf" srcId="{2818EAE7-E9B0-4D34-AA08-C76F8CE1E14A}" destId="{A8CA6BC8-7AE5-4435-B6B0-7C5E55543EA3}" srcOrd="0" destOrd="0" presId="urn:microsoft.com/office/officeart/2005/8/layout/StepDownProcess"/>
    <dgm:cxn modelId="{A2824424-4A87-42AE-A529-0B0E066BBF2C}" srcId="{DB6603F4-AADD-4DFC-843C-CEFED52DBF20}" destId="{DA77ADD6-F018-4FDD-AF23-AC1C23A870F3}" srcOrd="0" destOrd="0" parTransId="{E4724D54-6B59-4ED2-9224-C9A10051D07E}" sibTransId="{36F33FD1-3F43-4236-AD44-55588850CE34}"/>
    <dgm:cxn modelId="{13CE28D2-0790-4B61-B633-820BDAE3175B}" srcId="{B2612A35-757D-4051-9BA3-5524E11C110B}" destId="{DB6603F4-AADD-4DFC-843C-CEFED52DBF20}" srcOrd="0" destOrd="0" parTransId="{812A660C-EF7D-4582-A410-32657F537691}" sibTransId="{26B72170-EAA8-498B-817B-B579868191EE}"/>
    <dgm:cxn modelId="{07743E02-2E1E-4CEC-A659-56412BC207C9}" srcId="{B2612A35-757D-4051-9BA3-5524E11C110B}" destId="{2818EAE7-E9B0-4D34-AA08-C76F8CE1E14A}" srcOrd="2" destOrd="0" parTransId="{D463148A-53DA-4A01-B473-B2EB1D089DC8}" sibTransId="{73A2127E-18E8-45D7-BC93-336237A28CE2}"/>
    <dgm:cxn modelId="{9B8A70AC-881E-4C76-83EF-F93A90FDFB3A}" type="presOf" srcId="{4EB53C68-6AB0-4AA3-A612-1B36146AEC90}" destId="{2B6106DA-0058-41B2-8471-D35A32BBAD9F}" srcOrd="0" destOrd="0" presId="urn:microsoft.com/office/officeart/2005/8/layout/StepDownProcess"/>
    <dgm:cxn modelId="{B038530A-39B1-4CEE-927E-D87EA18DB890}" type="presOf" srcId="{DA77ADD6-F018-4FDD-AF23-AC1C23A870F3}" destId="{FBE5C570-537F-433E-9A6F-30B7BD87CE8E}" srcOrd="0" destOrd="0" presId="urn:microsoft.com/office/officeart/2005/8/layout/StepDownProcess"/>
    <dgm:cxn modelId="{7FAADE5E-F9A4-426F-8AA7-E98A5D66A0DD}" type="presParOf" srcId="{0A7DA2FC-FA3B-4047-99E0-6E19BFFC2D04}" destId="{A0AA80AF-C362-459C-AE5D-7FE074DCA2EA}" srcOrd="0" destOrd="0" presId="urn:microsoft.com/office/officeart/2005/8/layout/StepDownProcess"/>
    <dgm:cxn modelId="{6A76D9AE-49CC-40E7-BE34-B306B46AB791}" type="presParOf" srcId="{A0AA80AF-C362-459C-AE5D-7FE074DCA2EA}" destId="{0CC725B0-633D-4BB4-9766-C645F65CFCDF}" srcOrd="0" destOrd="0" presId="urn:microsoft.com/office/officeart/2005/8/layout/StepDownProcess"/>
    <dgm:cxn modelId="{87D65EC3-ABE3-4248-8825-AA28C2A0F492}" type="presParOf" srcId="{A0AA80AF-C362-459C-AE5D-7FE074DCA2EA}" destId="{59E07C1F-1ACD-449E-8DB9-F5AB3528606D}" srcOrd="1" destOrd="0" presId="urn:microsoft.com/office/officeart/2005/8/layout/StepDownProcess"/>
    <dgm:cxn modelId="{49880DBB-7281-405A-AF49-F357A5BCB4AD}" type="presParOf" srcId="{A0AA80AF-C362-459C-AE5D-7FE074DCA2EA}" destId="{FBE5C570-537F-433E-9A6F-30B7BD87CE8E}" srcOrd="2" destOrd="0" presId="urn:microsoft.com/office/officeart/2005/8/layout/StepDownProcess"/>
    <dgm:cxn modelId="{936D1300-D1D5-4E5A-9C38-2DBD9981AA76}" type="presParOf" srcId="{0A7DA2FC-FA3B-4047-99E0-6E19BFFC2D04}" destId="{1496D9B0-4144-4763-9AB5-12BA3440F3ED}" srcOrd="1" destOrd="0" presId="urn:microsoft.com/office/officeart/2005/8/layout/StepDownProcess"/>
    <dgm:cxn modelId="{777C2575-BE48-4B2E-B95D-255E415A2792}" type="presParOf" srcId="{0A7DA2FC-FA3B-4047-99E0-6E19BFFC2D04}" destId="{5F0AECCF-1F38-4D10-A5BD-BFA304F50B52}" srcOrd="2" destOrd="0" presId="urn:microsoft.com/office/officeart/2005/8/layout/StepDownProcess"/>
    <dgm:cxn modelId="{2990A49B-0B85-404E-A410-92C9D5FCF9C2}" type="presParOf" srcId="{5F0AECCF-1F38-4D10-A5BD-BFA304F50B52}" destId="{120B5250-C3F2-49BC-A488-4DF25CCCBCC8}" srcOrd="0" destOrd="0" presId="urn:microsoft.com/office/officeart/2005/8/layout/StepDownProcess"/>
    <dgm:cxn modelId="{8D4997A5-5BEA-4762-9478-7C338B33A029}" type="presParOf" srcId="{5F0AECCF-1F38-4D10-A5BD-BFA304F50B52}" destId="{057B1143-0C81-4119-AE2B-3E06C853500F}" srcOrd="1" destOrd="0" presId="urn:microsoft.com/office/officeart/2005/8/layout/StepDownProcess"/>
    <dgm:cxn modelId="{72E0AB6F-DD45-4E5D-B72C-7DEE4EFB1DDA}" type="presParOf" srcId="{5F0AECCF-1F38-4D10-A5BD-BFA304F50B52}" destId="{D878643A-4364-4274-A6E9-650C283B96E9}" srcOrd="2" destOrd="0" presId="urn:microsoft.com/office/officeart/2005/8/layout/StepDownProcess"/>
    <dgm:cxn modelId="{E5E5BD3C-ABBA-40A9-AEC9-6888E87D4042}" type="presParOf" srcId="{0A7DA2FC-FA3B-4047-99E0-6E19BFFC2D04}" destId="{0FB3C373-5EF2-4160-9F13-2AE37F9DC8B9}" srcOrd="3" destOrd="0" presId="urn:microsoft.com/office/officeart/2005/8/layout/StepDownProcess"/>
    <dgm:cxn modelId="{C7086B50-F951-4C06-90FE-FEEB30BFAC09}" type="presParOf" srcId="{0A7DA2FC-FA3B-4047-99E0-6E19BFFC2D04}" destId="{7EB2E0F9-2F9C-40BA-A73B-C0A9EF052915}" srcOrd="4" destOrd="0" presId="urn:microsoft.com/office/officeart/2005/8/layout/StepDownProcess"/>
    <dgm:cxn modelId="{FB0ADA51-D93D-4FFA-93ED-0C11709DCE01}" type="presParOf" srcId="{7EB2E0F9-2F9C-40BA-A73B-C0A9EF052915}" destId="{AB097CC9-FD04-429B-BFBB-DA20869677AF}" srcOrd="0" destOrd="0" presId="urn:microsoft.com/office/officeart/2005/8/layout/StepDownProcess"/>
    <dgm:cxn modelId="{A5F52CA3-3317-4CB2-B8CD-BD910E5303A2}" type="presParOf" srcId="{7EB2E0F9-2F9C-40BA-A73B-C0A9EF052915}" destId="{A8CA6BC8-7AE5-4435-B6B0-7C5E55543EA3}" srcOrd="1" destOrd="0" presId="urn:microsoft.com/office/officeart/2005/8/layout/StepDownProcess"/>
    <dgm:cxn modelId="{FAB31A98-8003-4827-A5F0-401D9D1F7CD4}" type="presParOf" srcId="{7EB2E0F9-2F9C-40BA-A73B-C0A9EF052915}" destId="{822001A2-DF52-4D86-8D48-E2C851A6E9BB}" srcOrd="2" destOrd="0" presId="urn:microsoft.com/office/officeart/2005/8/layout/StepDownProcess"/>
    <dgm:cxn modelId="{C19EA4EE-9758-4ECD-AEEA-C4182D19E2DB}" type="presParOf" srcId="{0A7DA2FC-FA3B-4047-99E0-6E19BFFC2D04}" destId="{61A0E892-BC71-4D90-A1F0-E5BC8859A91D}" srcOrd="5" destOrd="0" presId="urn:microsoft.com/office/officeart/2005/8/layout/StepDownProcess"/>
    <dgm:cxn modelId="{91C76CED-1020-4739-8E09-6CB43E1CD5A8}" type="presParOf" srcId="{0A7DA2FC-FA3B-4047-99E0-6E19BFFC2D04}" destId="{FD6B4678-CB2A-4083-8FBF-0025B140D6CB}" srcOrd="6" destOrd="0" presId="urn:microsoft.com/office/officeart/2005/8/layout/StepDownProcess"/>
    <dgm:cxn modelId="{F86A9953-30B6-42E2-B169-17743AF03039}" type="presParOf" srcId="{FD6B4678-CB2A-4083-8FBF-0025B140D6CB}" destId="{141FAAF9-87C5-4A8C-932E-0194ADA10324}" srcOrd="0" destOrd="0" presId="urn:microsoft.com/office/officeart/2005/8/layout/StepDownProcess"/>
    <dgm:cxn modelId="{1CBDC776-725E-4F80-9A25-BA812CA51143}" type="presParOf" srcId="{FD6B4678-CB2A-4083-8FBF-0025B140D6CB}" destId="{842B95E6-ABE3-47A2-A04D-254EA28E1282}" srcOrd="1" destOrd="0" presId="urn:microsoft.com/office/officeart/2005/8/layout/StepDownProcess"/>
    <dgm:cxn modelId="{40058540-1096-4003-A60C-CC448100D4CE}" type="presParOf" srcId="{FD6B4678-CB2A-4083-8FBF-0025B140D6CB}" destId="{9524C606-0EBA-47CA-97FB-D051A955C933}" srcOrd="2" destOrd="0" presId="urn:microsoft.com/office/officeart/2005/8/layout/StepDownProcess"/>
    <dgm:cxn modelId="{DAA7E564-2647-4468-BD56-237502728E36}" type="presParOf" srcId="{0A7DA2FC-FA3B-4047-99E0-6E19BFFC2D04}" destId="{E0EF986B-93FF-4CB1-9AA7-893AA8A470F0}" srcOrd="7" destOrd="0" presId="urn:microsoft.com/office/officeart/2005/8/layout/StepDownProcess"/>
    <dgm:cxn modelId="{62A790C9-664B-48B8-91C3-5E2F7CAF59B1}" type="presParOf" srcId="{0A7DA2FC-FA3B-4047-99E0-6E19BFFC2D04}" destId="{9CAAA795-80F7-41C6-9AD1-AE7031AD10A2}" srcOrd="8" destOrd="0" presId="urn:microsoft.com/office/officeart/2005/8/layout/StepDownProcess"/>
    <dgm:cxn modelId="{904E39D8-BE7A-481B-A2F7-8441732879D7}" type="presParOf" srcId="{9CAAA795-80F7-41C6-9AD1-AE7031AD10A2}" destId="{2B6106DA-0058-41B2-8471-D35A32BBAD9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A548B8-0BCD-408A-8664-11BAABC53585}"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s-EC"/>
        </a:p>
      </dgm:t>
    </dgm:pt>
    <dgm:pt modelId="{9CB2AFF6-0D3B-4517-8E14-A57EE0FBA076}">
      <dgm:prSet phldrT="[Texto]"/>
      <dgm:spPr>
        <a:solidFill>
          <a:srgbClr val="FB79D0"/>
        </a:solidFill>
        <a:effectLst>
          <a:glow rad="101600">
            <a:schemeClr val="accent4">
              <a:satMod val="175000"/>
              <a:alpha val="40000"/>
            </a:schemeClr>
          </a:glow>
        </a:effectLst>
      </dgm:spPr>
      <dgm:t>
        <a:bodyPr/>
        <a:lstStyle/>
        <a:p>
          <a:r>
            <a:rPr lang="es-EC" i="1" dirty="0">
              <a:solidFill>
                <a:schemeClr val="accent3">
                  <a:lumMod val="50000"/>
                </a:schemeClr>
              </a:solidFill>
              <a:latin typeface="Didac Gothic"/>
              <a:cs typeface="Times New Roman" panose="02020603050405020304" pitchFamily="18" charset="0"/>
            </a:rPr>
            <a:t>Precursores en las NEE no asociadas a la discapacidad </a:t>
          </a:r>
          <a:endParaRPr lang="es-EC" i="1" dirty="0">
            <a:solidFill>
              <a:schemeClr val="accent3">
                <a:lumMod val="50000"/>
              </a:schemeClr>
            </a:solidFill>
            <a:latin typeface="Didac Gothic"/>
          </a:endParaRPr>
        </a:p>
      </dgm:t>
    </dgm:pt>
    <dgm:pt modelId="{2764ACF4-6C84-4698-A49B-80C67F9CEC6A}" type="parTrans" cxnId="{66B0AE2B-1E7D-438C-9B9E-FA53EF0AF6D0}">
      <dgm:prSet/>
      <dgm:spPr/>
      <dgm:t>
        <a:bodyPr/>
        <a:lstStyle/>
        <a:p>
          <a:endParaRPr lang="es-EC"/>
        </a:p>
      </dgm:t>
    </dgm:pt>
    <dgm:pt modelId="{21656395-034F-46ED-830F-266FDCBD5B82}" type="sibTrans" cxnId="{66B0AE2B-1E7D-438C-9B9E-FA53EF0AF6D0}">
      <dgm:prSet/>
      <dgm:spPr/>
      <dgm:t>
        <a:bodyPr/>
        <a:lstStyle/>
        <a:p>
          <a:endParaRPr lang="es-EC"/>
        </a:p>
      </dgm:t>
    </dgm:pt>
    <dgm:pt modelId="{F8589BCE-D310-4D82-AA2B-54EC9CC5E11F}">
      <dgm:prSet phldrT="[Texto]" phldr="1"/>
      <dgm:spPr>
        <a:blipFill rotWithShape="0">
          <a:blip xmlns:r="http://schemas.openxmlformats.org/officeDocument/2006/relationships" r:embed="rId1"/>
          <a:stretch>
            <a:fillRect/>
          </a:stretch>
        </a:blipFill>
      </dgm:spPr>
      <dgm:t>
        <a:bodyPr/>
        <a:lstStyle/>
        <a:p>
          <a:endParaRPr lang="es-EC" dirty="0"/>
        </a:p>
      </dgm:t>
    </dgm:pt>
    <dgm:pt modelId="{1ECD50E1-480C-4C10-A364-67CB43AFFC1C}" type="parTrans" cxnId="{7D8739F6-3DC3-4D1F-9F43-7C0C9D758879}">
      <dgm:prSet/>
      <dgm:spPr>
        <a:solidFill>
          <a:srgbClr val="57DF9E"/>
        </a:solidFill>
      </dgm:spPr>
      <dgm:t>
        <a:bodyPr/>
        <a:lstStyle/>
        <a:p>
          <a:endParaRPr lang="es-EC"/>
        </a:p>
      </dgm:t>
    </dgm:pt>
    <dgm:pt modelId="{328A6A56-F79A-4463-911A-FCC0E5FCB176}" type="sibTrans" cxnId="{7D8739F6-3DC3-4D1F-9F43-7C0C9D758879}">
      <dgm:prSet/>
      <dgm:spPr/>
      <dgm:t>
        <a:bodyPr/>
        <a:lstStyle/>
        <a:p>
          <a:endParaRPr lang="es-EC"/>
        </a:p>
      </dgm:t>
    </dgm:pt>
    <dgm:pt modelId="{66F223C7-BB12-48E4-A7F3-2171ABE0A6FB}">
      <dgm:prSet phldrT="[Texto]" phldr="1"/>
      <dgm:spPr>
        <a:blipFill rotWithShape="0">
          <a:blip xmlns:r="http://schemas.openxmlformats.org/officeDocument/2006/relationships" r:embed="rId2"/>
          <a:stretch>
            <a:fillRect/>
          </a:stretch>
        </a:blipFill>
      </dgm:spPr>
      <dgm:t>
        <a:bodyPr/>
        <a:lstStyle/>
        <a:p>
          <a:endParaRPr lang="es-EC" dirty="0"/>
        </a:p>
      </dgm:t>
    </dgm:pt>
    <dgm:pt modelId="{118F7FA2-7357-440B-8F65-B27964AFD9BE}" type="parTrans" cxnId="{48090C82-37F4-48C5-89BF-237DE1E8568B}">
      <dgm:prSet/>
      <dgm:spPr>
        <a:solidFill>
          <a:srgbClr val="57DF9E"/>
        </a:solidFill>
      </dgm:spPr>
      <dgm:t>
        <a:bodyPr/>
        <a:lstStyle/>
        <a:p>
          <a:endParaRPr lang="es-EC"/>
        </a:p>
      </dgm:t>
    </dgm:pt>
    <dgm:pt modelId="{1B94489F-1293-4D61-9F8E-0B2EC661EBE1}" type="sibTrans" cxnId="{48090C82-37F4-48C5-89BF-237DE1E8568B}">
      <dgm:prSet/>
      <dgm:spPr/>
      <dgm:t>
        <a:bodyPr/>
        <a:lstStyle/>
        <a:p>
          <a:endParaRPr lang="es-EC"/>
        </a:p>
      </dgm:t>
    </dgm:pt>
    <dgm:pt modelId="{8AF1FCDA-E11B-4578-BA41-E18459F679D1}">
      <dgm:prSet phldrT="[Texto]" phldr="1"/>
      <dgm:spPr>
        <a:blipFill rotWithShape="0">
          <a:blip xmlns:r="http://schemas.openxmlformats.org/officeDocument/2006/relationships" r:embed="rId3"/>
          <a:stretch>
            <a:fillRect/>
          </a:stretch>
        </a:blipFill>
      </dgm:spPr>
      <dgm:t>
        <a:bodyPr/>
        <a:lstStyle/>
        <a:p>
          <a:endParaRPr lang="es-EC" dirty="0"/>
        </a:p>
      </dgm:t>
    </dgm:pt>
    <dgm:pt modelId="{824BAEA6-6446-45D7-AAFE-9AC4CF249CBD}" type="parTrans" cxnId="{E5F8F1FC-F9A2-4243-BD67-2FDAFC69DBED}">
      <dgm:prSet/>
      <dgm:spPr>
        <a:solidFill>
          <a:srgbClr val="57DF9E"/>
        </a:solidFill>
      </dgm:spPr>
      <dgm:t>
        <a:bodyPr/>
        <a:lstStyle/>
        <a:p>
          <a:endParaRPr lang="es-EC"/>
        </a:p>
      </dgm:t>
    </dgm:pt>
    <dgm:pt modelId="{B27F8168-30B1-4A39-B46E-52D73ADC997F}" type="sibTrans" cxnId="{E5F8F1FC-F9A2-4243-BD67-2FDAFC69DBED}">
      <dgm:prSet/>
      <dgm:spPr/>
      <dgm:t>
        <a:bodyPr/>
        <a:lstStyle/>
        <a:p>
          <a:endParaRPr lang="es-EC"/>
        </a:p>
      </dgm:t>
    </dgm:pt>
    <dgm:pt modelId="{BAC49FFD-0F41-493C-BFD2-4E1775A9BD24}">
      <dgm:prSet phldrT="[Texto]" phldr="1"/>
      <dgm:spPr>
        <a:blipFill rotWithShape="0">
          <a:blip xmlns:r="http://schemas.openxmlformats.org/officeDocument/2006/relationships" r:embed="rId4"/>
          <a:stretch>
            <a:fillRect/>
          </a:stretch>
        </a:blipFill>
      </dgm:spPr>
      <dgm:t>
        <a:bodyPr/>
        <a:lstStyle/>
        <a:p>
          <a:endParaRPr lang="es-EC" dirty="0"/>
        </a:p>
      </dgm:t>
    </dgm:pt>
    <dgm:pt modelId="{F1189963-F4ED-45EC-889A-0BB381E34B17}" type="parTrans" cxnId="{E9D7E99A-EFE2-4B55-ABE2-08E5F070EA9B}">
      <dgm:prSet/>
      <dgm:spPr>
        <a:solidFill>
          <a:srgbClr val="57DF9E"/>
        </a:solidFill>
      </dgm:spPr>
      <dgm:t>
        <a:bodyPr/>
        <a:lstStyle/>
        <a:p>
          <a:endParaRPr lang="es-EC"/>
        </a:p>
      </dgm:t>
    </dgm:pt>
    <dgm:pt modelId="{5BF50F9C-8889-4391-BCA3-F06DEA571146}" type="sibTrans" cxnId="{E9D7E99A-EFE2-4B55-ABE2-08E5F070EA9B}">
      <dgm:prSet/>
      <dgm:spPr/>
      <dgm:t>
        <a:bodyPr/>
        <a:lstStyle/>
        <a:p>
          <a:endParaRPr lang="es-EC"/>
        </a:p>
      </dgm:t>
    </dgm:pt>
    <dgm:pt modelId="{DC5F009A-98D5-4D24-91DF-34375AFCB4BB}">
      <dgm:prSet phldrT="[Texto]" phldr="1"/>
      <dgm:spPr>
        <a:blipFill rotWithShape="0">
          <a:blip xmlns:r="http://schemas.openxmlformats.org/officeDocument/2006/relationships" r:embed="rId5"/>
          <a:stretch>
            <a:fillRect/>
          </a:stretch>
        </a:blipFill>
      </dgm:spPr>
      <dgm:t>
        <a:bodyPr/>
        <a:lstStyle/>
        <a:p>
          <a:endParaRPr lang="es-EC" dirty="0"/>
        </a:p>
      </dgm:t>
    </dgm:pt>
    <dgm:pt modelId="{5B224E5F-E8B4-4264-B229-6EB7C2059FD1}" type="sibTrans" cxnId="{0A96E8A3-DDB6-4FB1-9B99-8E05E19EED16}">
      <dgm:prSet/>
      <dgm:spPr/>
      <dgm:t>
        <a:bodyPr/>
        <a:lstStyle/>
        <a:p>
          <a:endParaRPr lang="es-EC"/>
        </a:p>
      </dgm:t>
    </dgm:pt>
    <dgm:pt modelId="{2FADACFF-A8C4-4202-B9DA-BAD373ABD699}" type="parTrans" cxnId="{0A96E8A3-DDB6-4FB1-9B99-8E05E19EED16}">
      <dgm:prSet/>
      <dgm:spPr>
        <a:solidFill>
          <a:srgbClr val="57DF9E"/>
        </a:solidFill>
      </dgm:spPr>
      <dgm:t>
        <a:bodyPr/>
        <a:lstStyle/>
        <a:p>
          <a:endParaRPr lang="es-EC"/>
        </a:p>
      </dgm:t>
    </dgm:pt>
    <dgm:pt modelId="{B4A50ECA-0921-453F-BC22-6F324BC5CFC1}">
      <dgm:prSet phldrT="[Texto]" phldr="1"/>
      <dgm:spPr>
        <a:blipFill rotWithShape="0">
          <a:blip xmlns:r="http://schemas.openxmlformats.org/officeDocument/2006/relationships" r:embed="rId6"/>
          <a:stretch>
            <a:fillRect/>
          </a:stretch>
        </a:blipFill>
      </dgm:spPr>
      <dgm:t>
        <a:bodyPr/>
        <a:lstStyle/>
        <a:p>
          <a:endParaRPr lang="es-EC" dirty="0"/>
        </a:p>
      </dgm:t>
    </dgm:pt>
    <dgm:pt modelId="{F7421C88-C9F5-4B9F-B298-455D8AA677A6}" type="sibTrans" cxnId="{2E8AD8C4-C341-4C13-98EE-B324B23F088A}">
      <dgm:prSet/>
      <dgm:spPr/>
      <dgm:t>
        <a:bodyPr/>
        <a:lstStyle/>
        <a:p>
          <a:endParaRPr lang="es-EC"/>
        </a:p>
      </dgm:t>
    </dgm:pt>
    <dgm:pt modelId="{40C20D67-A114-48EA-BA41-5DEE1914279B}" type="parTrans" cxnId="{2E8AD8C4-C341-4C13-98EE-B324B23F088A}">
      <dgm:prSet/>
      <dgm:spPr>
        <a:solidFill>
          <a:srgbClr val="57DF9E"/>
        </a:solidFill>
      </dgm:spPr>
      <dgm:t>
        <a:bodyPr/>
        <a:lstStyle/>
        <a:p>
          <a:endParaRPr lang="es-EC"/>
        </a:p>
      </dgm:t>
    </dgm:pt>
    <dgm:pt modelId="{BF5CC0AA-ED0C-4A33-8D54-538E960A59E2}" type="pres">
      <dgm:prSet presAssocID="{66A548B8-0BCD-408A-8664-11BAABC53585}" presName="Name0" presStyleCnt="0">
        <dgm:presLayoutVars>
          <dgm:chMax val="1"/>
          <dgm:dir/>
          <dgm:animLvl val="ctr"/>
          <dgm:resizeHandles val="exact"/>
        </dgm:presLayoutVars>
      </dgm:prSet>
      <dgm:spPr/>
      <dgm:t>
        <a:bodyPr/>
        <a:lstStyle/>
        <a:p>
          <a:endParaRPr lang="es-EC"/>
        </a:p>
      </dgm:t>
    </dgm:pt>
    <dgm:pt modelId="{C2591FF7-F7C0-4B42-8A2F-4182B0782048}" type="pres">
      <dgm:prSet presAssocID="{9CB2AFF6-0D3B-4517-8E14-A57EE0FBA076}" presName="centerShape" presStyleLbl="node0" presStyleIdx="0" presStyleCnt="1" custScaleX="130090" custScaleY="122863"/>
      <dgm:spPr/>
      <dgm:t>
        <a:bodyPr/>
        <a:lstStyle/>
        <a:p>
          <a:endParaRPr lang="es-EC"/>
        </a:p>
      </dgm:t>
    </dgm:pt>
    <dgm:pt modelId="{CF1D610B-6507-49AD-94F5-39EFC1C22669}" type="pres">
      <dgm:prSet presAssocID="{40C20D67-A114-48EA-BA41-5DEE1914279B}" presName="parTrans" presStyleLbl="sibTrans2D1" presStyleIdx="0" presStyleCnt="6" custScaleX="186936"/>
      <dgm:spPr/>
      <dgm:t>
        <a:bodyPr/>
        <a:lstStyle/>
        <a:p>
          <a:endParaRPr lang="es-EC"/>
        </a:p>
      </dgm:t>
    </dgm:pt>
    <dgm:pt modelId="{201293A5-BA09-4929-884F-6DAD9C76126E}" type="pres">
      <dgm:prSet presAssocID="{40C20D67-A114-48EA-BA41-5DEE1914279B}" presName="connectorText" presStyleLbl="sibTrans2D1" presStyleIdx="0" presStyleCnt="6"/>
      <dgm:spPr/>
      <dgm:t>
        <a:bodyPr/>
        <a:lstStyle/>
        <a:p>
          <a:endParaRPr lang="es-EC"/>
        </a:p>
      </dgm:t>
    </dgm:pt>
    <dgm:pt modelId="{EEB31D2D-12B1-4F14-A8E0-B5163AF27409}" type="pres">
      <dgm:prSet presAssocID="{B4A50ECA-0921-453F-BC22-6F324BC5CFC1}" presName="node" presStyleLbl="node1" presStyleIdx="0" presStyleCnt="6" custScaleX="112257" custScaleY="105078" custRadScaleRad="103777" custRadScaleInc="1389">
        <dgm:presLayoutVars>
          <dgm:bulletEnabled val="1"/>
        </dgm:presLayoutVars>
      </dgm:prSet>
      <dgm:spPr/>
      <dgm:t>
        <a:bodyPr/>
        <a:lstStyle/>
        <a:p>
          <a:endParaRPr lang="es-EC"/>
        </a:p>
      </dgm:t>
    </dgm:pt>
    <dgm:pt modelId="{58CDB2F1-57A6-4A3A-97C4-945406F687FE}" type="pres">
      <dgm:prSet presAssocID="{2FADACFF-A8C4-4202-B9DA-BAD373ABD699}" presName="parTrans" presStyleLbl="sibTrans2D1" presStyleIdx="1" presStyleCnt="6"/>
      <dgm:spPr/>
      <dgm:t>
        <a:bodyPr/>
        <a:lstStyle/>
        <a:p>
          <a:endParaRPr lang="es-EC"/>
        </a:p>
      </dgm:t>
    </dgm:pt>
    <dgm:pt modelId="{2051D00A-DED7-4E86-8B01-9EFAF66F3BCD}" type="pres">
      <dgm:prSet presAssocID="{2FADACFF-A8C4-4202-B9DA-BAD373ABD699}" presName="connectorText" presStyleLbl="sibTrans2D1" presStyleIdx="1" presStyleCnt="6"/>
      <dgm:spPr/>
      <dgm:t>
        <a:bodyPr/>
        <a:lstStyle/>
        <a:p>
          <a:endParaRPr lang="es-EC"/>
        </a:p>
      </dgm:t>
    </dgm:pt>
    <dgm:pt modelId="{1725EFFF-DAB1-41CC-B6CB-0FDFC65720DF}" type="pres">
      <dgm:prSet presAssocID="{DC5F009A-98D5-4D24-91DF-34375AFCB4BB}" presName="node" presStyleLbl="node1" presStyleIdx="1" presStyleCnt="6" custScaleX="133233" custScaleY="125966" custRadScaleRad="187904" custRadScaleInc="26457">
        <dgm:presLayoutVars>
          <dgm:bulletEnabled val="1"/>
        </dgm:presLayoutVars>
      </dgm:prSet>
      <dgm:spPr/>
      <dgm:t>
        <a:bodyPr/>
        <a:lstStyle/>
        <a:p>
          <a:endParaRPr lang="es-EC"/>
        </a:p>
      </dgm:t>
    </dgm:pt>
    <dgm:pt modelId="{E511BD53-E278-4723-B7CA-849B3CFF3652}" type="pres">
      <dgm:prSet presAssocID="{1ECD50E1-480C-4C10-A364-67CB43AFFC1C}" presName="parTrans" presStyleLbl="sibTrans2D1" presStyleIdx="2" presStyleCnt="6"/>
      <dgm:spPr/>
      <dgm:t>
        <a:bodyPr/>
        <a:lstStyle/>
        <a:p>
          <a:endParaRPr lang="es-EC"/>
        </a:p>
      </dgm:t>
    </dgm:pt>
    <dgm:pt modelId="{DF79CC89-3142-4720-8FF1-221A6F6391E2}" type="pres">
      <dgm:prSet presAssocID="{1ECD50E1-480C-4C10-A364-67CB43AFFC1C}" presName="connectorText" presStyleLbl="sibTrans2D1" presStyleIdx="2" presStyleCnt="6"/>
      <dgm:spPr/>
      <dgm:t>
        <a:bodyPr/>
        <a:lstStyle/>
        <a:p>
          <a:endParaRPr lang="es-EC"/>
        </a:p>
      </dgm:t>
    </dgm:pt>
    <dgm:pt modelId="{2E79A3A8-D23C-425D-8B45-5CC1D143442B}" type="pres">
      <dgm:prSet presAssocID="{F8589BCE-D310-4D82-AA2B-54EC9CC5E11F}" presName="node" presStyleLbl="node1" presStyleIdx="2" presStyleCnt="6" custScaleX="128672" custScaleY="112401" custRadScaleRad="195741" custRadScaleInc="-21910">
        <dgm:presLayoutVars>
          <dgm:bulletEnabled val="1"/>
        </dgm:presLayoutVars>
      </dgm:prSet>
      <dgm:spPr/>
      <dgm:t>
        <a:bodyPr/>
        <a:lstStyle/>
        <a:p>
          <a:endParaRPr lang="es-EC"/>
        </a:p>
      </dgm:t>
    </dgm:pt>
    <dgm:pt modelId="{74AEE571-6AE3-401F-8A9C-A57AD412AD27}" type="pres">
      <dgm:prSet presAssocID="{824BAEA6-6446-45D7-AAFE-9AC4CF249CBD}" presName="parTrans" presStyleLbl="sibTrans2D1" presStyleIdx="3" presStyleCnt="6" custScaleX="173652"/>
      <dgm:spPr/>
      <dgm:t>
        <a:bodyPr/>
        <a:lstStyle/>
        <a:p>
          <a:endParaRPr lang="es-EC"/>
        </a:p>
      </dgm:t>
    </dgm:pt>
    <dgm:pt modelId="{ECFD7B45-CC33-42E5-90AF-DD6536FE4FEE}" type="pres">
      <dgm:prSet presAssocID="{824BAEA6-6446-45D7-AAFE-9AC4CF249CBD}" presName="connectorText" presStyleLbl="sibTrans2D1" presStyleIdx="3" presStyleCnt="6"/>
      <dgm:spPr/>
      <dgm:t>
        <a:bodyPr/>
        <a:lstStyle/>
        <a:p>
          <a:endParaRPr lang="es-EC"/>
        </a:p>
      </dgm:t>
    </dgm:pt>
    <dgm:pt modelId="{37733FA7-3C91-4818-A23A-94B0217F153C}" type="pres">
      <dgm:prSet presAssocID="{8AF1FCDA-E11B-4578-BA41-E18459F679D1}" presName="node" presStyleLbl="node1" presStyleIdx="3" presStyleCnt="6" custScaleX="105347" custRadScaleRad="100880" custRadScaleInc="-768">
        <dgm:presLayoutVars>
          <dgm:bulletEnabled val="1"/>
        </dgm:presLayoutVars>
      </dgm:prSet>
      <dgm:spPr/>
      <dgm:t>
        <a:bodyPr/>
        <a:lstStyle/>
        <a:p>
          <a:endParaRPr lang="es-EC"/>
        </a:p>
      </dgm:t>
    </dgm:pt>
    <dgm:pt modelId="{A27DC557-DB5C-462C-873E-090B31220B2D}" type="pres">
      <dgm:prSet presAssocID="{F1189963-F4ED-45EC-889A-0BB381E34B17}" presName="parTrans" presStyleLbl="sibTrans2D1" presStyleIdx="4" presStyleCnt="6"/>
      <dgm:spPr/>
      <dgm:t>
        <a:bodyPr/>
        <a:lstStyle/>
        <a:p>
          <a:endParaRPr lang="es-EC"/>
        </a:p>
      </dgm:t>
    </dgm:pt>
    <dgm:pt modelId="{B053C03E-E966-4B16-9976-1BBC7A93DC16}" type="pres">
      <dgm:prSet presAssocID="{F1189963-F4ED-45EC-889A-0BB381E34B17}" presName="connectorText" presStyleLbl="sibTrans2D1" presStyleIdx="4" presStyleCnt="6"/>
      <dgm:spPr/>
      <dgm:t>
        <a:bodyPr/>
        <a:lstStyle/>
        <a:p>
          <a:endParaRPr lang="es-EC"/>
        </a:p>
      </dgm:t>
    </dgm:pt>
    <dgm:pt modelId="{F7CC9D04-F489-41A6-8B90-36E266134136}" type="pres">
      <dgm:prSet presAssocID="{BAC49FFD-0F41-493C-BFD2-4E1775A9BD24}" presName="node" presStyleLbl="node1" presStyleIdx="4" presStyleCnt="6" custScaleX="140835" custScaleY="124456" custRadScaleRad="190051" custRadScaleInc="28323">
        <dgm:presLayoutVars>
          <dgm:bulletEnabled val="1"/>
        </dgm:presLayoutVars>
      </dgm:prSet>
      <dgm:spPr/>
      <dgm:t>
        <a:bodyPr/>
        <a:lstStyle/>
        <a:p>
          <a:endParaRPr lang="es-EC"/>
        </a:p>
      </dgm:t>
    </dgm:pt>
    <dgm:pt modelId="{18096352-7175-472F-BEA8-45216E47870A}" type="pres">
      <dgm:prSet presAssocID="{118F7FA2-7357-440B-8F65-B27964AFD9BE}" presName="parTrans" presStyleLbl="sibTrans2D1" presStyleIdx="5" presStyleCnt="6"/>
      <dgm:spPr/>
      <dgm:t>
        <a:bodyPr/>
        <a:lstStyle/>
        <a:p>
          <a:endParaRPr lang="es-EC"/>
        </a:p>
      </dgm:t>
    </dgm:pt>
    <dgm:pt modelId="{5F26C8E3-8BD8-4EE9-A4D5-1658D2F42FFF}" type="pres">
      <dgm:prSet presAssocID="{118F7FA2-7357-440B-8F65-B27964AFD9BE}" presName="connectorText" presStyleLbl="sibTrans2D1" presStyleIdx="5" presStyleCnt="6"/>
      <dgm:spPr/>
      <dgm:t>
        <a:bodyPr/>
        <a:lstStyle/>
        <a:p>
          <a:endParaRPr lang="es-EC"/>
        </a:p>
      </dgm:t>
    </dgm:pt>
    <dgm:pt modelId="{50171275-82FA-46EB-A8F0-327E2E74F432}" type="pres">
      <dgm:prSet presAssocID="{66F223C7-BB12-48E4-A7F3-2171ABE0A6FB}" presName="node" presStyleLbl="node1" presStyleIdx="5" presStyleCnt="6" custScaleX="128627" custScaleY="133048" custRadScaleRad="197120" custRadScaleInc="-32480">
        <dgm:presLayoutVars>
          <dgm:bulletEnabled val="1"/>
        </dgm:presLayoutVars>
      </dgm:prSet>
      <dgm:spPr/>
      <dgm:t>
        <a:bodyPr/>
        <a:lstStyle/>
        <a:p>
          <a:endParaRPr lang="es-EC"/>
        </a:p>
      </dgm:t>
    </dgm:pt>
  </dgm:ptLst>
  <dgm:cxnLst>
    <dgm:cxn modelId="{E788FF11-7535-4612-8BBF-B0B992289354}" type="presOf" srcId="{BAC49FFD-0F41-493C-BFD2-4E1775A9BD24}" destId="{F7CC9D04-F489-41A6-8B90-36E266134136}" srcOrd="0" destOrd="0" presId="urn:microsoft.com/office/officeart/2005/8/layout/radial5"/>
    <dgm:cxn modelId="{11AF747A-A7A6-4F1D-8345-BEE76EA03051}" type="presOf" srcId="{118F7FA2-7357-440B-8F65-B27964AFD9BE}" destId="{5F26C8E3-8BD8-4EE9-A4D5-1658D2F42FFF}" srcOrd="1" destOrd="0" presId="urn:microsoft.com/office/officeart/2005/8/layout/radial5"/>
    <dgm:cxn modelId="{0E28D7A7-D25C-4BAD-8173-40AA89BEAB12}" type="presOf" srcId="{66A548B8-0BCD-408A-8664-11BAABC53585}" destId="{BF5CC0AA-ED0C-4A33-8D54-538E960A59E2}" srcOrd="0" destOrd="0" presId="urn:microsoft.com/office/officeart/2005/8/layout/radial5"/>
    <dgm:cxn modelId="{E9D7E99A-EFE2-4B55-ABE2-08E5F070EA9B}" srcId="{9CB2AFF6-0D3B-4517-8E14-A57EE0FBA076}" destId="{BAC49FFD-0F41-493C-BFD2-4E1775A9BD24}" srcOrd="4" destOrd="0" parTransId="{F1189963-F4ED-45EC-889A-0BB381E34B17}" sibTransId="{5BF50F9C-8889-4391-BCA3-F06DEA571146}"/>
    <dgm:cxn modelId="{97100D87-CDE8-48B6-B220-E7F74D08D4B1}" type="presOf" srcId="{824BAEA6-6446-45D7-AAFE-9AC4CF249CBD}" destId="{ECFD7B45-CC33-42E5-90AF-DD6536FE4FEE}" srcOrd="1" destOrd="0" presId="urn:microsoft.com/office/officeart/2005/8/layout/radial5"/>
    <dgm:cxn modelId="{A8501837-1D84-4E7C-9DF8-50D778F39C34}" type="presOf" srcId="{DC5F009A-98D5-4D24-91DF-34375AFCB4BB}" destId="{1725EFFF-DAB1-41CC-B6CB-0FDFC65720DF}" srcOrd="0" destOrd="0" presId="urn:microsoft.com/office/officeart/2005/8/layout/radial5"/>
    <dgm:cxn modelId="{3AB00B35-6502-4145-BC44-26E43416406C}" type="presOf" srcId="{40C20D67-A114-48EA-BA41-5DEE1914279B}" destId="{CF1D610B-6507-49AD-94F5-39EFC1C22669}" srcOrd="0" destOrd="0" presId="urn:microsoft.com/office/officeart/2005/8/layout/radial5"/>
    <dgm:cxn modelId="{877F923C-AB2F-4B91-B13A-3C2FE4EBEE6E}" type="presOf" srcId="{40C20D67-A114-48EA-BA41-5DEE1914279B}" destId="{201293A5-BA09-4929-884F-6DAD9C76126E}" srcOrd="1" destOrd="0" presId="urn:microsoft.com/office/officeart/2005/8/layout/radial5"/>
    <dgm:cxn modelId="{C24F1AC7-FAEC-4023-B679-845C0BA39EA4}" type="presOf" srcId="{118F7FA2-7357-440B-8F65-B27964AFD9BE}" destId="{18096352-7175-472F-BEA8-45216E47870A}" srcOrd="0" destOrd="0" presId="urn:microsoft.com/office/officeart/2005/8/layout/radial5"/>
    <dgm:cxn modelId="{E73CAC8E-D747-40F6-9E0D-36E2748734CD}" type="presOf" srcId="{2FADACFF-A8C4-4202-B9DA-BAD373ABD699}" destId="{58CDB2F1-57A6-4A3A-97C4-945406F687FE}" srcOrd="0" destOrd="0" presId="urn:microsoft.com/office/officeart/2005/8/layout/radial5"/>
    <dgm:cxn modelId="{0A96E8A3-DDB6-4FB1-9B99-8E05E19EED16}" srcId="{9CB2AFF6-0D3B-4517-8E14-A57EE0FBA076}" destId="{DC5F009A-98D5-4D24-91DF-34375AFCB4BB}" srcOrd="1" destOrd="0" parTransId="{2FADACFF-A8C4-4202-B9DA-BAD373ABD699}" sibTransId="{5B224E5F-E8B4-4264-B229-6EB7C2059FD1}"/>
    <dgm:cxn modelId="{66B0AE2B-1E7D-438C-9B9E-FA53EF0AF6D0}" srcId="{66A548B8-0BCD-408A-8664-11BAABC53585}" destId="{9CB2AFF6-0D3B-4517-8E14-A57EE0FBA076}" srcOrd="0" destOrd="0" parTransId="{2764ACF4-6C84-4698-A49B-80C67F9CEC6A}" sibTransId="{21656395-034F-46ED-830F-266FDCBD5B82}"/>
    <dgm:cxn modelId="{7D8739F6-3DC3-4D1F-9F43-7C0C9D758879}" srcId="{9CB2AFF6-0D3B-4517-8E14-A57EE0FBA076}" destId="{F8589BCE-D310-4D82-AA2B-54EC9CC5E11F}" srcOrd="2" destOrd="0" parTransId="{1ECD50E1-480C-4C10-A364-67CB43AFFC1C}" sibTransId="{328A6A56-F79A-4463-911A-FCC0E5FCB176}"/>
    <dgm:cxn modelId="{41E8B6FC-E578-48B0-A214-7A6DC1FFF8B2}" type="presOf" srcId="{2FADACFF-A8C4-4202-B9DA-BAD373ABD699}" destId="{2051D00A-DED7-4E86-8B01-9EFAF66F3BCD}" srcOrd="1" destOrd="0" presId="urn:microsoft.com/office/officeart/2005/8/layout/radial5"/>
    <dgm:cxn modelId="{BA354A2D-0284-4A6A-BE8C-A3F718671D87}" type="presOf" srcId="{1ECD50E1-480C-4C10-A364-67CB43AFFC1C}" destId="{DF79CC89-3142-4720-8FF1-221A6F6391E2}" srcOrd="1" destOrd="0" presId="urn:microsoft.com/office/officeart/2005/8/layout/radial5"/>
    <dgm:cxn modelId="{65C4044C-0BAC-4E99-9CDA-36C1ACA91E71}" type="presOf" srcId="{9CB2AFF6-0D3B-4517-8E14-A57EE0FBA076}" destId="{C2591FF7-F7C0-4B42-8A2F-4182B0782048}" srcOrd="0" destOrd="0" presId="urn:microsoft.com/office/officeart/2005/8/layout/radial5"/>
    <dgm:cxn modelId="{B45B7C98-B283-4781-9644-C30131990716}" type="presOf" srcId="{F1189963-F4ED-45EC-889A-0BB381E34B17}" destId="{B053C03E-E966-4B16-9976-1BBC7A93DC16}" srcOrd="1" destOrd="0" presId="urn:microsoft.com/office/officeart/2005/8/layout/radial5"/>
    <dgm:cxn modelId="{5443646D-E2E7-461F-BFE7-1055C000F43D}" type="presOf" srcId="{66F223C7-BB12-48E4-A7F3-2171ABE0A6FB}" destId="{50171275-82FA-46EB-A8F0-327E2E74F432}" srcOrd="0" destOrd="0" presId="urn:microsoft.com/office/officeart/2005/8/layout/radial5"/>
    <dgm:cxn modelId="{E5F8F1FC-F9A2-4243-BD67-2FDAFC69DBED}" srcId="{9CB2AFF6-0D3B-4517-8E14-A57EE0FBA076}" destId="{8AF1FCDA-E11B-4578-BA41-E18459F679D1}" srcOrd="3" destOrd="0" parTransId="{824BAEA6-6446-45D7-AAFE-9AC4CF249CBD}" sibTransId="{B27F8168-30B1-4A39-B46E-52D73ADC997F}"/>
    <dgm:cxn modelId="{021FC872-CDE0-4BD5-BE63-1F89CD14B9CF}" type="presOf" srcId="{F8589BCE-D310-4D82-AA2B-54EC9CC5E11F}" destId="{2E79A3A8-D23C-425D-8B45-5CC1D143442B}" srcOrd="0" destOrd="0" presId="urn:microsoft.com/office/officeart/2005/8/layout/radial5"/>
    <dgm:cxn modelId="{ED4DAFE5-4A84-423A-ABED-F3D073C4DA2D}" type="presOf" srcId="{8AF1FCDA-E11B-4578-BA41-E18459F679D1}" destId="{37733FA7-3C91-4818-A23A-94B0217F153C}" srcOrd="0" destOrd="0" presId="urn:microsoft.com/office/officeart/2005/8/layout/radial5"/>
    <dgm:cxn modelId="{B34B1317-0D9A-4C25-988E-476EE48699F5}" type="presOf" srcId="{824BAEA6-6446-45D7-AAFE-9AC4CF249CBD}" destId="{74AEE571-6AE3-401F-8A9C-A57AD412AD27}" srcOrd="0" destOrd="0" presId="urn:microsoft.com/office/officeart/2005/8/layout/radial5"/>
    <dgm:cxn modelId="{2E8AD8C4-C341-4C13-98EE-B324B23F088A}" srcId="{9CB2AFF6-0D3B-4517-8E14-A57EE0FBA076}" destId="{B4A50ECA-0921-453F-BC22-6F324BC5CFC1}" srcOrd="0" destOrd="0" parTransId="{40C20D67-A114-48EA-BA41-5DEE1914279B}" sibTransId="{F7421C88-C9F5-4B9F-B298-455D8AA677A6}"/>
    <dgm:cxn modelId="{60BC3D5B-C011-4902-8103-7BE65709D850}" type="presOf" srcId="{B4A50ECA-0921-453F-BC22-6F324BC5CFC1}" destId="{EEB31D2D-12B1-4F14-A8E0-B5163AF27409}" srcOrd="0" destOrd="0" presId="urn:microsoft.com/office/officeart/2005/8/layout/radial5"/>
    <dgm:cxn modelId="{48090C82-37F4-48C5-89BF-237DE1E8568B}" srcId="{9CB2AFF6-0D3B-4517-8E14-A57EE0FBA076}" destId="{66F223C7-BB12-48E4-A7F3-2171ABE0A6FB}" srcOrd="5" destOrd="0" parTransId="{118F7FA2-7357-440B-8F65-B27964AFD9BE}" sibTransId="{1B94489F-1293-4D61-9F8E-0B2EC661EBE1}"/>
    <dgm:cxn modelId="{27965B75-4BFC-4727-A9FB-33011DAB6AFD}" type="presOf" srcId="{1ECD50E1-480C-4C10-A364-67CB43AFFC1C}" destId="{E511BD53-E278-4723-B7CA-849B3CFF3652}" srcOrd="0" destOrd="0" presId="urn:microsoft.com/office/officeart/2005/8/layout/radial5"/>
    <dgm:cxn modelId="{502B2CA0-9892-4FC3-A472-731ED8B4C822}" type="presOf" srcId="{F1189963-F4ED-45EC-889A-0BB381E34B17}" destId="{A27DC557-DB5C-462C-873E-090B31220B2D}" srcOrd="0" destOrd="0" presId="urn:microsoft.com/office/officeart/2005/8/layout/radial5"/>
    <dgm:cxn modelId="{D58016DE-4D60-4D83-B079-8EBF4644B202}" type="presParOf" srcId="{BF5CC0AA-ED0C-4A33-8D54-538E960A59E2}" destId="{C2591FF7-F7C0-4B42-8A2F-4182B0782048}" srcOrd="0" destOrd="0" presId="urn:microsoft.com/office/officeart/2005/8/layout/radial5"/>
    <dgm:cxn modelId="{84E4DAB2-F234-4B5F-892F-A4D61AF6BC20}" type="presParOf" srcId="{BF5CC0AA-ED0C-4A33-8D54-538E960A59E2}" destId="{CF1D610B-6507-49AD-94F5-39EFC1C22669}" srcOrd="1" destOrd="0" presId="urn:microsoft.com/office/officeart/2005/8/layout/radial5"/>
    <dgm:cxn modelId="{A938F451-B3AB-4D24-A94C-1FE57558B50F}" type="presParOf" srcId="{CF1D610B-6507-49AD-94F5-39EFC1C22669}" destId="{201293A5-BA09-4929-884F-6DAD9C76126E}" srcOrd="0" destOrd="0" presId="urn:microsoft.com/office/officeart/2005/8/layout/radial5"/>
    <dgm:cxn modelId="{C3830238-6FC1-4458-8A95-40CFB98EC942}" type="presParOf" srcId="{BF5CC0AA-ED0C-4A33-8D54-538E960A59E2}" destId="{EEB31D2D-12B1-4F14-A8E0-B5163AF27409}" srcOrd="2" destOrd="0" presId="urn:microsoft.com/office/officeart/2005/8/layout/radial5"/>
    <dgm:cxn modelId="{41346BD4-3ADA-4A9F-B8A0-4B83D6A2403A}" type="presParOf" srcId="{BF5CC0AA-ED0C-4A33-8D54-538E960A59E2}" destId="{58CDB2F1-57A6-4A3A-97C4-945406F687FE}" srcOrd="3" destOrd="0" presId="urn:microsoft.com/office/officeart/2005/8/layout/radial5"/>
    <dgm:cxn modelId="{C934A3E0-5AC3-4337-9437-13AE5D9C7911}" type="presParOf" srcId="{58CDB2F1-57A6-4A3A-97C4-945406F687FE}" destId="{2051D00A-DED7-4E86-8B01-9EFAF66F3BCD}" srcOrd="0" destOrd="0" presId="urn:microsoft.com/office/officeart/2005/8/layout/radial5"/>
    <dgm:cxn modelId="{4D4FB883-9C67-4D44-B9A1-718AB55665F1}" type="presParOf" srcId="{BF5CC0AA-ED0C-4A33-8D54-538E960A59E2}" destId="{1725EFFF-DAB1-41CC-B6CB-0FDFC65720DF}" srcOrd="4" destOrd="0" presId="urn:microsoft.com/office/officeart/2005/8/layout/radial5"/>
    <dgm:cxn modelId="{249B82CD-C7F9-45EF-8436-E067395C985B}" type="presParOf" srcId="{BF5CC0AA-ED0C-4A33-8D54-538E960A59E2}" destId="{E511BD53-E278-4723-B7CA-849B3CFF3652}" srcOrd="5" destOrd="0" presId="urn:microsoft.com/office/officeart/2005/8/layout/radial5"/>
    <dgm:cxn modelId="{38B8A880-57EF-42BD-B1B3-E268E118F8F0}" type="presParOf" srcId="{E511BD53-E278-4723-B7CA-849B3CFF3652}" destId="{DF79CC89-3142-4720-8FF1-221A6F6391E2}" srcOrd="0" destOrd="0" presId="urn:microsoft.com/office/officeart/2005/8/layout/radial5"/>
    <dgm:cxn modelId="{DD045FF3-3C73-4E8F-A392-B508A882EFEA}" type="presParOf" srcId="{BF5CC0AA-ED0C-4A33-8D54-538E960A59E2}" destId="{2E79A3A8-D23C-425D-8B45-5CC1D143442B}" srcOrd="6" destOrd="0" presId="urn:microsoft.com/office/officeart/2005/8/layout/radial5"/>
    <dgm:cxn modelId="{E02B92FD-2D80-419A-B8F4-081BC2619263}" type="presParOf" srcId="{BF5CC0AA-ED0C-4A33-8D54-538E960A59E2}" destId="{74AEE571-6AE3-401F-8A9C-A57AD412AD27}" srcOrd="7" destOrd="0" presId="urn:microsoft.com/office/officeart/2005/8/layout/radial5"/>
    <dgm:cxn modelId="{DFD439C3-F810-418F-A5A3-CE242507DCA8}" type="presParOf" srcId="{74AEE571-6AE3-401F-8A9C-A57AD412AD27}" destId="{ECFD7B45-CC33-42E5-90AF-DD6536FE4FEE}" srcOrd="0" destOrd="0" presId="urn:microsoft.com/office/officeart/2005/8/layout/radial5"/>
    <dgm:cxn modelId="{CC2F2262-81EE-47BA-9940-CFC3603ABDA9}" type="presParOf" srcId="{BF5CC0AA-ED0C-4A33-8D54-538E960A59E2}" destId="{37733FA7-3C91-4818-A23A-94B0217F153C}" srcOrd="8" destOrd="0" presId="urn:microsoft.com/office/officeart/2005/8/layout/radial5"/>
    <dgm:cxn modelId="{69F771E6-06BC-49F2-AD9B-DA2A589AB126}" type="presParOf" srcId="{BF5CC0AA-ED0C-4A33-8D54-538E960A59E2}" destId="{A27DC557-DB5C-462C-873E-090B31220B2D}" srcOrd="9" destOrd="0" presId="urn:microsoft.com/office/officeart/2005/8/layout/radial5"/>
    <dgm:cxn modelId="{1755E3EC-FDF2-412A-BE3A-CC8B72864C19}" type="presParOf" srcId="{A27DC557-DB5C-462C-873E-090B31220B2D}" destId="{B053C03E-E966-4B16-9976-1BBC7A93DC16}" srcOrd="0" destOrd="0" presId="urn:microsoft.com/office/officeart/2005/8/layout/radial5"/>
    <dgm:cxn modelId="{48857B16-C5AE-46F4-B3DF-CD7187618663}" type="presParOf" srcId="{BF5CC0AA-ED0C-4A33-8D54-538E960A59E2}" destId="{F7CC9D04-F489-41A6-8B90-36E266134136}" srcOrd="10" destOrd="0" presId="urn:microsoft.com/office/officeart/2005/8/layout/radial5"/>
    <dgm:cxn modelId="{DE4B83E9-CB19-4281-8E3B-8244626F16E5}" type="presParOf" srcId="{BF5CC0AA-ED0C-4A33-8D54-538E960A59E2}" destId="{18096352-7175-472F-BEA8-45216E47870A}" srcOrd="11" destOrd="0" presId="urn:microsoft.com/office/officeart/2005/8/layout/radial5"/>
    <dgm:cxn modelId="{D0810BE0-2C09-48EC-B44F-D5F9E0DEBF3F}" type="presParOf" srcId="{18096352-7175-472F-BEA8-45216E47870A}" destId="{5F26C8E3-8BD8-4EE9-A4D5-1658D2F42FFF}" srcOrd="0" destOrd="0" presId="urn:microsoft.com/office/officeart/2005/8/layout/radial5"/>
    <dgm:cxn modelId="{36AA6ECF-1C6A-4869-8D18-AE602E501286}" type="presParOf" srcId="{BF5CC0AA-ED0C-4A33-8D54-538E960A59E2}" destId="{50171275-82FA-46EB-A8F0-327E2E74F432}"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568953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410707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extLst>
      <p:ext uri="{BB962C8B-B14F-4D97-AF65-F5344CB8AC3E}">
        <p14:creationId xmlns:p14="http://schemas.microsoft.com/office/powerpoint/2010/main" val="231715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extLst>
      <p:ext uri="{BB962C8B-B14F-4D97-AF65-F5344CB8AC3E}">
        <p14:creationId xmlns:p14="http://schemas.microsoft.com/office/powerpoint/2010/main" val="286319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29580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2420115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3706361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e2462851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e2462851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662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3257791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320913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MIRI</a:t>
            </a:r>
            <a:endParaRPr dirty="0"/>
          </a:p>
        </p:txBody>
      </p:sp>
    </p:spTree>
    <p:extLst>
      <p:ext uri="{BB962C8B-B14F-4D97-AF65-F5344CB8AC3E}">
        <p14:creationId xmlns:p14="http://schemas.microsoft.com/office/powerpoint/2010/main" val="896785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269153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381047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3243867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2691534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397169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dc67dbcf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dc67dbcf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38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extLst>
      <p:ext uri="{BB962C8B-B14F-4D97-AF65-F5344CB8AC3E}">
        <p14:creationId xmlns:p14="http://schemas.microsoft.com/office/powerpoint/2010/main" val="4004999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extLst>
      <p:ext uri="{BB962C8B-B14F-4D97-AF65-F5344CB8AC3E}">
        <p14:creationId xmlns:p14="http://schemas.microsoft.com/office/powerpoint/2010/main" val="1744957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extLst>
      <p:ext uri="{BB962C8B-B14F-4D97-AF65-F5344CB8AC3E}">
        <p14:creationId xmlns:p14="http://schemas.microsoft.com/office/powerpoint/2010/main" val="4074472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d22e295e5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d22e295e5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MIRI</a:t>
            </a:r>
            <a:endParaRPr/>
          </a:p>
        </p:txBody>
      </p:sp>
    </p:spTree>
    <p:extLst>
      <p:ext uri="{BB962C8B-B14F-4D97-AF65-F5344CB8AC3E}">
        <p14:creationId xmlns:p14="http://schemas.microsoft.com/office/powerpoint/2010/main" val="307880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403411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dc67dbcf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dc67dbcf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03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dc67dbcf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dc67dbcf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382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dc67dbcf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dc67dbcf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27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dc67dbcf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dc67dbcf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2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extLst>
      <p:ext uri="{BB962C8B-B14F-4D97-AF65-F5344CB8AC3E}">
        <p14:creationId xmlns:p14="http://schemas.microsoft.com/office/powerpoint/2010/main" val="183904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dc67dbcf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dc67dbcf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80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lack-redir.net/link?url=https://stories.freepik.com/" TargetMode="External"/><Relationship Id="rId4" Type="http://schemas.openxmlformats.org/officeDocument/2006/relationships/hyperlink" Target="https://slack-redir.net/link?url=https://www.freepik.com/"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51"/>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51"/>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1"/>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1"/>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1"/>
          <p:cNvSpPr txBox="1">
            <a:spLocks noGrp="1"/>
          </p:cNvSpPr>
          <p:nvPr>
            <p:ph type="ctrTitle"/>
          </p:nvPr>
        </p:nvSpPr>
        <p:spPr>
          <a:xfrm>
            <a:off x="5475327" y="1597038"/>
            <a:ext cx="3096900" cy="1413900"/>
          </a:xfrm>
          <a:prstGeom prst="rect">
            <a:avLst/>
          </a:prstGeom>
          <a:solidFill>
            <a:schemeClr val="accent1"/>
          </a:solid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200"/>
              <a:buFont typeface="Concert One"/>
              <a:buNone/>
              <a:defRPr sz="40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14" name="Google Shape;14;p51"/>
          <p:cNvSpPr txBox="1">
            <a:spLocks noGrp="1"/>
          </p:cNvSpPr>
          <p:nvPr>
            <p:ph type="subTitle" idx="1"/>
          </p:nvPr>
        </p:nvSpPr>
        <p:spPr>
          <a:xfrm>
            <a:off x="5594800" y="2881122"/>
            <a:ext cx="2336100" cy="708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51"/>
          <p:cNvSpPr/>
          <p:nvPr/>
        </p:nvSpPr>
        <p:spPr>
          <a:xfrm>
            <a:off x="8967900" y="3465825"/>
            <a:ext cx="176100" cy="1673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1"/>
          <p:cNvSpPr/>
          <p:nvPr/>
        </p:nvSpPr>
        <p:spPr>
          <a:xfrm rot="-5400000">
            <a:off x="3217652" y="-3225000"/>
            <a:ext cx="176100" cy="6626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_1">
    <p:spTree>
      <p:nvGrpSpPr>
        <p:cNvPr id="1" name="Shape 119"/>
        <p:cNvGrpSpPr/>
        <p:nvPr/>
      </p:nvGrpSpPr>
      <p:grpSpPr>
        <a:xfrm>
          <a:off x="0" y="0"/>
          <a:ext cx="0" cy="0"/>
          <a:chOff x="0" y="0"/>
          <a:chExt cx="0" cy="0"/>
        </a:xfrm>
      </p:grpSpPr>
      <p:sp>
        <p:nvSpPr>
          <p:cNvPr id="120" name="Google Shape;120;p63"/>
          <p:cNvSpPr/>
          <p:nvPr/>
        </p:nvSpPr>
        <p:spPr>
          <a:xfrm rot="-5400000">
            <a:off x="8038800" y="-929100"/>
            <a:ext cx="176100" cy="2034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63"/>
          <p:cNvSpPr/>
          <p:nvPr/>
        </p:nvSpPr>
        <p:spPr>
          <a:xfrm>
            <a:off x="0" y="4426200"/>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63"/>
          <p:cNvSpPr/>
          <p:nvPr/>
        </p:nvSpPr>
        <p:spPr>
          <a:xfrm>
            <a:off x="8967800" y="4427625"/>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63"/>
          <p:cNvSpPr txBox="1">
            <a:spLocks noGrp="1"/>
          </p:cNvSpPr>
          <p:nvPr>
            <p:ph type="title"/>
          </p:nvPr>
        </p:nvSpPr>
        <p:spPr>
          <a:xfrm>
            <a:off x="599828" y="487775"/>
            <a:ext cx="6395100" cy="717300"/>
          </a:xfrm>
          <a:prstGeom prst="rect">
            <a:avLst/>
          </a:prstGeom>
          <a:solidFill>
            <a:schemeClr val="accent1"/>
          </a:solid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24" name="Google Shape;124;p63"/>
          <p:cNvSpPr txBox="1">
            <a:spLocks noGrp="1"/>
          </p:cNvSpPr>
          <p:nvPr>
            <p:ph type="subTitle" idx="1"/>
          </p:nvPr>
        </p:nvSpPr>
        <p:spPr>
          <a:xfrm>
            <a:off x="968900" y="3867953"/>
            <a:ext cx="2173500" cy="697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5" name="Google Shape;125;p63"/>
          <p:cNvSpPr txBox="1">
            <a:spLocks noGrp="1"/>
          </p:cNvSpPr>
          <p:nvPr>
            <p:ph type="subTitle" idx="2"/>
          </p:nvPr>
        </p:nvSpPr>
        <p:spPr>
          <a:xfrm>
            <a:off x="3485211" y="3867953"/>
            <a:ext cx="2173500" cy="697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6" name="Google Shape;126;p63"/>
          <p:cNvSpPr txBox="1">
            <a:spLocks noGrp="1"/>
          </p:cNvSpPr>
          <p:nvPr>
            <p:ph type="subTitle" idx="3"/>
          </p:nvPr>
        </p:nvSpPr>
        <p:spPr>
          <a:xfrm>
            <a:off x="6027272" y="3867953"/>
            <a:ext cx="2173500" cy="697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7" name="Google Shape;127;p63"/>
          <p:cNvSpPr txBox="1">
            <a:spLocks noGrp="1"/>
          </p:cNvSpPr>
          <p:nvPr>
            <p:ph type="title" idx="4"/>
          </p:nvPr>
        </p:nvSpPr>
        <p:spPr>
          <a:xfrm>
            <a:off x="1346900" y="3228226"/>
            <a:ext cx="14175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800"/>
              <a:buNone/>
              <a:defRPr sz="3500"/>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a:endParaRPr/>
          </a:p>
        </p:txBody>
      </p:sp>
      <p:sp>
        <p:nvSpPr>
          <p:cNvPr id="128" name="Google Shape;128;p63"/>
          <p:cNvSpPr txBox="1">
            <a:spLocks noGrp="1"/>
          </p:cNvSpPr>
          <p:nvPr>
            <p:ph type="title" idx="5"/>
          </p:nvPr>
        </p:nvSpPr>
        <p:spPr>
          <a:xfrm>
            <a:off x="3863250" y="3228226"/>
            <a:ext cx="14175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800"/>
              <a:buNone/>
              <a:defRPr sz="3500"/>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a:endParaRPr/>
          </a:p>
        </p:txBody>
      </p:sp>
      <p:sp>
        <p:nvSpPr>
          <p:cNvPr id="129" name="Google Shape;129;p63"/>
          <p:cNvSpPr txBox="1">
            <a:spLocks noGrp="1"/>
          </p:cNvSpPr>
          <p:nvPr>
            <p:ph type="title" idx="6"/>
          </p:nvPr>
        </p:nvSpPr>
        <p:spPr>
          <a:xfrm>
            <a:off x="6379600" y="3224751"/>
            <a:ext cx="14175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800"/>
              <a:buNone/>
              <a:defRPr sz="3500"/>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cripcion 2">
  <p:cSld name="CUSTOM_1">
    <p:spTree>
      <p:nvGrpSpPr>
        <p:cNvPr id="1" name="Shape 135"/>
        <p:cNvGrpSpPr/>
        <p:nvPr/>
      </p:nvGrpSpPr>
      <p:grpSpPr>
        <a:xfrm>
          <a:off x="0" y="0"/>
          <a:ext cx="0" cy="0"/>
          <a:chOff x="0" y="0"/>
          <a:chExt cx="0" cy="0"/>
        </a:xfrm>
      </p:grpSpPr>
      <p:sp>
        <p:nvSpPr>
          <p:cNvPr id="136" name="Google Shape;136;p65"/>
          <p:cNvSpPr txBox="1">
            <a:spLocks noGrp="1"/>
          </p:cNvSpPr>
          <p:nvPr>
            <p:ph type="title"/>
          </p:nvPr>
        </p:nvSpPr>
        <p:spPr>
          <a:xfrm>
            <a:off x="4572000" y="487775"/>
            <a:ext cx="3858900" cy="1179900"/>
          </a:xfrm>
          <a:prstGeom prst="rect">
            <a:avLst/>
          </a:prstGeom>
          <a:solidFill>
            <a:schemeClr val="accent1"/>
          </a:solid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37" name="Google Shape;137;p65"/>
          <p:cNvSpPr txBox="1">
            <a:spLocks noGrp="1"/>
          </p:cNvSpPr>
          <p:nvPr>
            <p:ph type="subTitle" idx="1"/>
          </p:nvPr>
        </p:nvSpPr>
        <p:spPr>
          <a:xfrm>
            <a:off x="5457475" y="3251625"/>
            <a:ext cx="3085500" cy="816900"/>
          </a:xfrm>
          <a:prstGeom prst="rect">
            <a:avLst/>
          </a:prstGeom>
          <a:noFill/>
          <a:ln>
            <a:noFill/>
          </a:ln>
        </p:spPr>
        <p:txBody>
          <a:bodyPr spcFirstLastPara="1" wrap="square" lIns="91425" tIns="91425" rIns="91425" bIns="91425" anchor="ctr" anchorCtr="0">
            <a:noAutofit/>
          </a:bodyPr>
          <a:lstStyle>
            <a:lvl1pPr lvl="0" algn="r">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8" name="Google Shape;138;p65"/>
          <p:cNvSpPr txBox="1">
            <a:spLocks noGrp="1"/>
          </p:cNvSpPr>
          <p:nvPr>
            <p:ph type="subTitle" idx="2"/>
          </p:nvPr>
        </p:nvSpPr>
        <p:spPr>
          <a:xfrm>
            <a:off x="5457475" y="2260025"/>
            <a:ext cx="3085500" cy="816900"/>
          </a:xfrm>
          <a:prstGeom prst="rect">
            <a:avLst/>
          </a:prstGeom>
          <a:noFill/>
          <a:ln>
            <a:noFill/>
          </a:ln>
        </p:spPr>
        <p:txBody>
          <a:bodyPr spcFirstLastPara="1" wrap="square" lIns="91425" tIns="91425" rIns="91425" bIns="91425" anchor="ctr" anchorCtr="0">
            <a:noAutofit/>
          </a:bodyPr>
          <a:lstStyle>
            <a:lvl1pPr lvl="0" algn="r">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9" name="Google Shape;139;p65"/>
          <p:cNvSpPr/>
          <p:nvPr/>
        </p:nvSpPr>
        <p:spPr>
          <a:xfrm rot="5400000">
            <a:off x="6772050" y="2762775"/>
            <a:ext cx="176100" cy="4576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ly Title 4">
  <p:cSld name="CUSTOM_2_1_1">
    <p:spTree>
      <p:nvGrpSpPr>
        <p:cNvPr id="1" name="Shape 140"/>
        <p:cNvGrpSpPr/>
        <p:nvPr/>
      </p:nvGrpSpPr>
      <p:grpSpPr>
        <a:xfrm>
          <a:off x="0" y="0"/>
          <a:ext cx="0" cy="0"/>
          <a:chOff x="0" y="0"/>
          <a:chExt cx="0" cy="0"/>
        </a:xfrm>
      </p:grpSpPr>
      <p:sp>
        <p:nvSpPr>
          <p:cNvPr id="141" name="Google Shape;141;p66"/>
          <p:cNvSpPr txBox="1">
            <a:spLocks noGrp="1"/>
          </p:cNvSpPr>
          <p:nvPr>
            <p:ph type="title"/>
          </p:nvPr>
        </p:nvSpPr>
        <p:spPr>
          <a:xfrm flipH="1">
            <a:off x="891900" y="540892"/>
            <a:ext cx="7357200" cy="60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42" name="Google Shape;142;p66"/>
          <p:cNvSpPr/>
          <p:nvPr/>
        </p:nvSpPr>
        <p:spPr>
          <a:xfrm>
            <a:off x="8967900" y="-9"/>
            <a:ext cx="176100" cy="2671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6"/>
          <p:cNvSpPr/>
          <p:nvPr/>
        </p:nvSpPr>
        <p:spPr>
          <a:xfrm rot="5400000">
            <a:off x="1840800" y="3126600"/>
            <a:ext cx="176100" cy="3857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4"/>
        <p:cNvGrpSpPr/>
        <p:nvPr/>
      </p:nvGrpSpPr>
      <p:grpSpPr>
        <a:xfrm>
          <a:off x="0" y="0"/>
          <a:ext cx="0" cy="0"/>
          <a:chOff x="0" y="0"/>
          <a:chExt cx="0" cy="0"/>
        </a:xfrm>
      </p:grpSpPr>
      <p:sp>
        <p:nvSpPr>
          <p:cNvPr id="145" name="Google Shape;145;p67"/>
          <p:cNvSpPr/>
          <p:nvPr/>
        </p:nvSpPr>
        <p:spPr>
          <a:xfrm>
            <a:off x="4875" y="-4875"/>
            <a:ext cx="4782600" cy="5143500"/>
          </a:xfrm>
          <a:prstGeom prst="rect">
            <a:avLst/>
          </a:prstGeom>
          <a:solidFill>
            <a:srgbClr val="F7F7F7">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67"/>
          <p:cNvSpPr txBox="1">
            <a:spLocks noGrp="1"/>
          </p:cNvSpPr>
          <p:nvPr>
            <p:ph type="title" hasCustomPrompt="1"/>
          </p:nvPr>
        </p:nvSpPr>
        <p:spPr>
          <a:xfrm>
            <a:off x="599100" y="1745050"/>
            <a:ext cx="5259000" cy="1240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9600"/>
              <a:buNone/>
              <a:defRPr sz="8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r>
              <a:t>xx%</a:t>
            </a:r>
          </a:p>
        </p:txBody>
      </p:sp>
      <p:sp>
        <p:nvSpPr>
          <p:cNvPr id="147" name="Google Shape;147;p67"/>
          <p:cNvSpPr txBox="1">
            <a:spLocks noGrp="1"/>
          </p:cNvSpPr>
          <p:nvPr>
            <p:ph type="body" idx="1"/>
          </p:nvPr>
        </p:nvSpPr>
        <p:spPr>
          <a:xfrm>
            <a:off x="599100" y="2985638"/>
            <a:ext cx="3499200" cy="4128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600"/>
            </a:lvl1pPr>
            <a:lvl2pPr marL="914400" lvl="1" indent="-342900" algn="l">
              <a:lnSpc>
                <a:spcPct val="100000"/>
              </a:lnSpc>
              <a:spcBef>
                <a:spcPts val="1600"/>
              </a:spcBef>
              <a:spcAft>
                <a:spcPts val="0"/>
              </a:spcAft>
              <a:buSzPts val="1800"/>
              <a:buChar char="○"/>
              <a:defRPr sz="1800"/>
            </a:lvl2pPr>
            <a:lvl3pPr marL="1371600" lvl="2" indent="-342900" algn="l">
              <a:lnSpc>
                <a:spcPct val="100000"/>
              </a:lnSpc>
              <a:spcBef>
                <a:spcPts val="1600"/>
              </a:spcBef>
              <a:spcAft>
                <a:spcPts val="0"/>
              </a:spcAft>
              <a:buSzPts val="1800"/>
              <a:buChar char="■"/>
              <a:defRPr sz="1800"/>
            </a:lvl3pPr>
            <a:lvl4pPr marL="1828800" lvl="3" indent="-342900" algn="l">
              <a:lnSpc>
                <a:spcPct val="100000"/>
              </a:lnSpc>
              <a:spcBef>
                <a:spcPts val="1600"/>
              </a:spcBef>
              <a:spcAft>
                <a:spcPts val="0"/>
              </a:spcAft>
              <a:buSzPts val="1800"/>
              <a:buChar char="●"/>
              <a:defRPr sz="1800"/>
            </a:lvl4pPr>
            <a:lvl5pPr marL="2286000" lvl="4" indent="-342900" algn="l">
              <a:lnSpc>
                <a:spcPct val="100000"/>
              </a:lnSpc>
              <a:spcBef>
                <a:spcPts val="1600"/>
              </a:spcBef>
              <a:spcAft>
                <a:spcPts val="0"/>
              </a:spcAft>
              <a:buSzPts val="1800"/>
              <a:buChar char="○"/>
              <a:defRPr sz="1800"/>
            </a:lvl5pPr>
            <a:lvl6pPr marL="2743200" lvl="5" indent="-342900" algn="l">
              <a:lnSpc>
                <a:spcPct val="100000"/>
              </a:lnSpc>
              <a:spcBef>
                <a:spcPts val="1600"/>
              </a:spcBef>
              <a:spcAft>
                <a:spcPts val="0"/>
              </a:spcAft>
              <a:buSzPts val="1800"/>
              <a:buChar char="■"/>
              <a:defRPr sz="1800"/>
            </a:lvl6pPr>
            <a:lvl7pPr marL="3200400" lvl="6" indent="-342900" algn="l">
              <a:lnSpc>
                <a:spcPct val="100000"/>
              </a:lnSpc>
              <a:spcBef>
                <a:spcPts val="1600"/>
              </a:spcBef>
              <a:spcAft>
                <a:spcPts val="0"/>
              </a:spcAft>
              <a:buSzPts val="1800"/>
              <a:buChar char="●"/>
              <a:defRPr sz="1800"/>
            </a:lvl7pPr>
            <a:lvl8pPr marL="3657600" lvl="7" indent="-342900" algn="l">
              <a:lnSpc>
                <a:spcPct val="100000"/>
              </a:lnSpc>
              <a:spcBef>
                <a:spcPts val="1600"/>
              </a:spcBef>
              <a:spcAft>
                <a:spcPts val="0"/>
              </a:spcAft>
              <a:buSzPts val="1800"/>
              <a:buChar char="○"/>
              <a:defRPr sz="1800"/>
            </a:lvl8pPr>
            <a:lvl9pPr marL="4114800" lvl="8" indent="-342900" algn="l">
              <a:lnSpc>
                <a:spcPct val="100000"/>
              </a:lnSpc>
              <a:spcBef>
                <a:spcPts val="1600"/>
              </a:spcBef>
              <a:spcAft>
                <a:spcPts val="1600"/>
              </a:spcAft>
              <a:buSzPts val="1800"/>
              <a:buChar char="■"/>
              <a:defRPr sz="1800"/>
            </a:lvl9pPr>
          </a:lstStyle>
          <a:p>
            <a:endParaRPr/>
          </a:p>
        </p:txBody>
      </p:sp>
      <p:sp>
        <p:nvSpPr>
          <p:cNvPr id="148" name="Google Shape;148;p67"/>
          <p:cNvSpPr/>
          <p:nvPr/>
        </p:nvSpPr>
        <p:spPr>
          <a:xfrm>
            <a:off x="8967900" y="-3300"/>
            <a:ext cx="176100" cy="295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7"/>
          <p:cNvSpPr/>
          <p:nvPr/>
        </p:nvSpPr>
        <p:spPr>
          <a:xfrm rot="-5400000">
            <a:off x="935375" y="-929100"/>
            <a:ext cx="176100" cy="2034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2">
    <p:spTree>
      <p:nvGrpSpPr>
        <p:cNvPr id="1" name="Shape 150"/>
        <p:cNvGrpSpPr/>
        <p:nvPr/>
      </p:nvGrpSpPr>
      <p:grpSpPr>
        <a:xfrm>
          <a:off x="0" y="0"/>
          <a:ext cx="0" cy="0"/>
          <a:chOff x="0" y="0"/>
          <a:chExt cx="0" cy="0"/>
        </a:xfrm>
      </p:grpSpPr>
      <p:sp>
        <p:nvSpPr>
          <p:cNvPr id="151" name="Google Shape;151;p68"/>
          <p:cNvSpPr/>
          <p:nvPr/>
        </p:nvSpPr>
        <p:spPr>
          <a:xfrm rot="-5400000">
            <a:off x="4483875" y="-4476300"/>
            <a:ext cx="176100" cy="9128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68"/>
          <p:cNvSpPr txBox="1">
            <a:spLocks noGrp="1"/>
          </p:cNvSpPr>
          <p:nvPr>
            <p:ph type="title"/>
          </p:nvPr>
        </p:nvSpPr>
        <p:spPr>
          <a:xfrm>
            <a:off x="2892600" y="487775"/>
            <a:ext cx="3358800" cy="71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53" name="Google Shape;153;p68"/>
          <p:cNvSpPr txBox="1">
            <a:spLocks noGrp="1"/>
          </p:cNvSpPr>
          <p:nvPr>
            <p:ph type="title" idx="2"/>
          </p:nvPr>
        </p:nvSpPr>
        <p:spPr>
          <a:xfrm>
            <a:off x="1131447" y="3284297"/>
            <a:ext cx="2269500" cy="407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4" name="Google Shape;154;p68"/>
          <p:cNvSpPr txBox="1">
            <a:spLocks noGrp="1"/>
          </p:cNvSpPr>
          <p:nvPr>
            <p:ph type="subTitle" idx="1"/>
          </p:nvPr>
        </p:nvSpPr>
        <p:spPr>
          <a:xfrm>
            <a:off x="1131447" y="3571327"/>
            <a:ext cx="2269500" cy="6123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5" name="Google Shape;155;p68"/>
          <p:cNvSpPr txBox="1">
            <a:spLocks noGrp="1"/>
          </p:cNvSpPr>
          <p:nvPr>
            <p:ph type="title" idx="3"/>
          </p:nvPr>
        </p:nvSpPr>
        <p:spPr>
          <a:xfrm>
            <a:off x="5741006" y="3284297"/>
            <a:ext cx="22695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6" name="Google Shape;156;p68"/>
          <p:cNvSpPr txBox="1">
            <a:spLocks noGrp="1"/>
          </p:cNvSpPr>
          <p:nvPr>
            <p:ph type="subTitle" idx="4"/>
          </p:nvPr>
        </p:nvSpPr>
        <p:spPr>
          <a:xfrm>
            <a:off x="5741006" y="3571327"/>
            <a:ext cx="2269500" cy="612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7" name="Google Shape;157;p68"/>
          <p:cNvSpPr txBox="1">
            <a:spLocks noGrp="1"/>
          </p:cNvSpPr>
          <p:nvPr>
            <p:ph type="title" idx="5"/>
          </p:nvPr>
        </p:nvSpPr>
        <p:spPr>
          <a:xfrm>
            <a:off x="1131447" y="1902070"/>
            <a:ext cx="2269500" cy="407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8" name="Google Shape;158;p68"/>
          <p:cNvSpPr txBox="1">
            <a:spLocks noGrp="1"/>
          </p:cNvSpPr>
          <p:nvPr>
            <p:ph type="subTitle" idx="6"/>
          </p:nvPr>
        </p:nvSpPr>
        <p:spPr>
          <a:xfrm>
            <a:off x="1131447" y="2189101"/>
            <a:ext cx="2269500" cy="6123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9" name="Google Shape;159;p68"/>
          <p:cNvSpPr txBox="1">
            <a:spLocks noGrp="1"/>
          </p:cNvSpPr>
          <p:nvPr>
            <p:ph type="title" idx="7"/>
          </p:nvPr>
        </p:nvSpPr>
        <p:spPr>
          <a:xfrm>
            <a:off x="5741006" y="1902070"/>
            <a:ext cx="22695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0" name="Google Shape;160;p68"/>
          <p:cNvSpPr txBox="1">
            <a:spLocks noGrp="1"/>
          </p:cNvSpPr>
          <p:nvPr>
            <p:ph type="subTitle" idx="8"/>
          </p:nvPr>
        </p:nvSpPr>
        <p:spPr>
          <a:xfrm>
            <a:off x="5741006" y="2189101"/>
            <a:ext cx="2269500" cy="612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1" name="Google Shape;161;p68"/>
          <p:cNvSpPr/>
          <p:nvPr/>
        </p:nvSpPr>
        <p:spPr>
          <a:xfrm>
            <a:off x="0" y="4426075"/>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68"/>
          <p:cNvSpPr/>
          <p:nvPr/>
        </p:nvSpPr>
        <p:spPr>
          <a:xfrm>
            <a:off x="8970350" y="4426075"/>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ly Title 1">
  <p:cSld name="CUSTOM_2">
    <p:spTree>
      <p:nvGrpSpPr>
        <p:cNvPr id="1" name="Shape 163"/>
        <p:cNvGrpSpPr/>
        <p:nvPr/>
      </p:nvGrpSpPr>
      <p:grpSpPr>
        <a:xfrm>
          <a:off x="0" y="0"/>
          <a:ext cx="0" cy="0"/>
          <a:chOff x="0" y="0"/>
          <a:chExt cx="0" cy="0"/>
        </a:xfrm>
      </p:grpSpPr>
      <p:sp>
        <p:nvSpPr>
          <p:cNvPr id="164" name="Google Shape;164;p69"/>
          <p:cNvSpPr txBox="1">
            <a:spLocks noGrp="1"/>
          </p:cNvSpPr>
          <p:nvPr>
            <p:ph type="title"/>
          </p:nvPr>
        </p:nvSpPr>
        <p:spPr>
          <a:xfrm>
            <a:off x="1482200" y="487775"/>
            <a:ext cx="7060800" cy="717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5" name="Google Shape;165;p69"/>
          <p:cNvSpPr/>
          <p:nvPr/>
        </p:nvSpPr>
        <p:spPr>
          <a:xfrm>
            <a:off x="0" y="0"/>
            <a:ext cx="176100" cy="1910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69"/>
          <p:cNvSpPr/>
          <p:nvPr/>
        </p:nvSpPr>
        <p:spPr>
          <a:xfrm>
            <a:off x="8970350" y="4426075"/>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ly Title 3">
  <p:cSld name="CUSTOM_2_1">
    <p:spTree>
      <p:nvGrpSpPr>
        <p:cNvPr id="1" name="Shape 167"/>
        <p:cNvGrpSpPr/>
        <p:nvPr/>
      </p:nvGrpSpPr>
      <p:grpSpPr>
        <a:xfrm>
          <a:off x="0" y="0"/>
          <a:ext cx="0" cy="0"/>
          <a:chOff x="0" y="0"/>
          <a:chExt cx="0" cy="0"/>
        </a:xfrm>
      </p:grpSpPr>
      <p:sp>
        <p:nvSpPr>
          <p:cNvPr id="168" name="Google Shape;168;p70"/>
          <p:cNvSpPr txBox="1">
            <a:spLocks noGrp="1"/>
          </p:cNvSpPr>
          <p:nvPr>
            <p:ph type="title"/>
          </p:nvPr>
        </p:nvSpPr>
        <p:spPr>
          <a:xfrm flipH="1">
            <a:off x="607823" y="487775"/>
            <a:ext cx="7069200" cy="717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9" name="Google Shape;169;p70"/>
          <p:cNvSpPr/>
          <p:nvPr/>
        </p:nvSpPr>
        <p:spPr>
          <a:xfrm>
            <a:off x="8967900" y="0"/>
            <a:ext cx="176100" cy="1910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0"/>
          <p:cNvSpPr/>
          <p:nvPr/>
        </p:nvSpPr>
        <p:spPr>
          <a:xfrm>
            <a:off x="-12" y="4427625"/>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1"/>
        <p:cNvGrpSpPr/>
        <p:nvPr/>
      </p:nvGrpSpPr>
      <p:grpSpPr>
        <a:xfrm>
          <a:off x="0" y="0"/>
          <a:ext cx="0" cy="0"/>
          <a:chOff x="0" y="0"/>
          <a:chExt cx="0" cy="0"/>
        </a:xfrm>
      </p:grpSpPr>
      <p:sp>
        <p:nvSpPr>
          <p:cNvPr id="172" name="Google Shape;172;p71"/>
          <p:cNvSpPr txBox="1">
            <a:spLocks noGrp="1"/>
          </p:cNvSpPr>
          <p:nvPr>
            <p:ph type="title"/>
          </p:nvPr>
        </p:nvSpPr>
        <p:spPr>
          <a:xfrm>
            <a:off x="1754900" y="3659675"/>
            <a:ext cx="5632500" cy="92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2500">
                <a:solidFill>
                  <a:schemeClr val="dk2"/>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73" name="Google Shape;173;p71"/>
          <p:cNvSpPr/>
          <p:nvPr/>
        </p:nvSpPr>
        <p:spPr>
          <a:xfrm rot="-5400000">
            <a:off x="4489650" y="478050"/>
            <a:ext cx="176100" cy="9155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1"/>
          <p:cNvSpPr/>
          <p:nvPr/>
        </p:nvSpPr>
        <p:spPr>
          <a:xfrm>
            <a:off x="0" y="0"/>
            <a:ext cx="176100" cy="142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1"/>
          <p:cNvSpPr/>
          <p:nvPr/>
        </p:nvSpPr>
        <p:spPr>
          <a:xfrm>
            <a:off x="8979100" y="0"/>
            <a:ext cx="176100" cy="711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wo Columns 2">
  <p:cSld name="CUSTOM_3">
    <p:spTree>
      <p:nvGrpSpPr>
        <p:cNvPr id="1" name="Shape 176"/>
        <p:cNvGrpSpPr/>
        <p:nvPr/>
      </p:nvGrpSpPr>
      <p:grpSpPr>
        <a:xfrm>
          <a:off x="0" y="0"/>
          <a:ext cx="0" cy="0"/>
          <a:chOff x="0" y="0"/>
          <a:chExt cx="0" cy="0"/>
        </a:xfrm>
      </p:grpSpPr>
      <p:sp>
        <p:nvSpPr>
          <p:cNvPr id="177" name="Google Shape;177;p72"/>
          <p:cNvSpPr/>
          <p:nvPr/>
        </p:nvSpPr>
        <p:spPr>
          <a:xfrm>
            <a:off x="-7348" y="2150673"/>
            <a:ext cx="176100" cy="1855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72"/>
          <p:cNvSpPr/>
          <p:nvPr/>
        </p:nvSpPr>
        <p:spPr>
          <a:xfrm rot="10800000">
            <a:off x="8967900" y="0"/>
            <a:ext cx="176100" cy="1855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72"/>
          <p:cNvSpPr txBox="1">
            <a:spLocks noGrp="1"/>
          </p:cNvSpPr>
          <p:nvPr>
            <p:ph type="title"/>
          </p:nvPr>
        </p:nvSpPr>
        <p:spPr>
          <a:xfrm>
            <a:off x="721550" y="487775"/>
            <a:ext cx="2699700" cy="7173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0" name="Google Shape;180;p72"/>
          <p:cNvSpPr txBox="1">
            <a:spLocks noGrp="1"/>
          </p:cNvSpPr>
          <p:nvPr>
            <p:ph type="title" idx="2"/>
          </p:nvPr>
        </p:nvSpPr>
        <p:spPr>
          <a:xfrm>
            <a:off x="599100" y="1491170"/>
            <a:ext cx="2944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181" name="Google Shape;181;p72"/>
          <p:cNvSpPr txBox="1">
            <a:spLocks noGrp="1"/>
          </p:cNvSpPr>
          <p:nvPr>
            <p:ph type="title" idx="3"/>
          </p:nvPr>
        </p:nvSpPr>
        <p:spPr>
          <a:xfrm>
            <a:off x="599108" y="2654124"/>
            <a:ext cx="2944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182" name="Google Shape;182;p72"/>
          <p:cNvSpPr txBox="1">
            <a:spLocks noGrp="1"/>
          </p:cNvSpPr>
          <p:nvPr>
            <p:ph type="subTitle" idx="1"/>
          </p:nvPr>
        </p:nvSpPr>
        <p:spPr>
          <a:xfrm>
            <a:off x="944850" y="1877080"/>
            <a:ext cx="2253000" cy="612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3" name="Google Shape;183;p72"/>
          <p:cNvSpPr txBox="1">
            <a:spLocks noGrp="1"/>
          </p:cNvSpPr>
          <p:nvPr>
            <p:ph type="subTitle" idx="4"/>
          </p:nvPr>
        </p:nvSpPr>
        <p:spPr>
          <a:xfrm>
            <a:off x="944844" y="3040034"/>
            <a:ext cx="2253000" cy="612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Body 1">
  <p:cSld name="CUSTOM_4">
    <p:spTree>
      <p:nvGrpSpPr>
        <p:cNvPr id="1" name="Shape 184"/>
        <p:cNvGrpSpPr/>
        <p:nvPr/>
      </p:nvGrpSpPr>
      <p:grpSpPr>
        <a:xfrm>
          <a:off x="0" y="0"/>
          <a:ext cx="0" cy="0"/>
          <a:chOff x="0" y="0"/>
          <a:chExt cx="0" cy="0"/>
        </a:xfrm>
      </p:grpSpPr>
      <p:sp>
        <p:nvSpPr>
          <p:cNvPr id="185" name="Google Shape;185;p73"/>
          <p:cNvSpPr txBox="1">
            <a:spLocks noGrp="1"/>
          </p:cNvSpPr>
          <p:nvPr>
            <p:ph type="title"/>
          </p:nvPr>
        </p:nvSpPr>
        <p:spPr>
          <a:xfrm>
            <a:off x="5054250" y="1477225"/>
            <a:ext cx="3376800" cy="109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6" name="Google Shape;186;p73"/>
          <p:cNvSpPr txBox="1">
            <a:spLocks noGrp="1"/>
          </p:cNvSpPr>
          <p:nvPr>
            <p:ph type="subTitle" idx="1"/>
          </p:nvPr>
        </p:nvSpPr>
        <p:spPr>
          <a:xfrm>
            <a:off x="5299275" y="2477425"/>
            <a:ext cx="2866800" cy="1176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accent4"/>
                </a:solidFill>
              </a:defRPr>
            </a:lvl1pPr>
            <a:lvl2pPr lvl="1" algn="ctr">
              <a:lnSpc>
                <a:spcPct val="100000"/>
              </a:lnSpc>
              <a:spcBef>
                <a:spcPts val="160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87" name="Google Shape;187;p73"/>
          <p:cNvSpPr/>
          <p:nvPr/>
        </p:nvSpPr>
        <p:spPr>
          <a:xfrm rot="-5400000">
            <a:off x="4485725" y="-4479450"/>
            <a:ext cx="176100" cy="9135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3"/>
          <p:cNvSpPr/>
          <p:nvPr/>
        </p:nvSpPr>
        <p:spPr>
          <a:xfrm>
            <a:off x="8972400" y="3654025"/>
            <a:ext cx="176100" cy="1490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52"/>
          <p:cNvSpPr txBox="1">
            <a:spLocks noGrp="1"/>
          </p:cNvSpPr>
          <p:nvPr>
            <p:ph type="title"/>
          </p:nvPr>
        </p:nvSpPr>
        <p:spPr>
          <a:xfrm>
            <a:off x="713225" y="487775"/>
            <a:ext cx="7717500" cy="71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9" name="Google Shape;19;p52"/>
          <p:cNvSpPr txBox="1">
            <a:spLocks noGrp="1"/>
          </p:cNvSpPr>
          <p:nvPr>
            <p:ph type="body" idx="1"/>
          </p:nvPr>
        </p:nvSpPr>
        <p:spPr>
          <a:xfrm>
            <a:off x="609425" y="1267150"/>
            <a:ext cx="7923600" cy="33402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434343"/>
              </a:buClr>
              <a:buSzPts val="1200"/>
              <a:buFont typeface="Didact Gothic"/>
              <a:buAutoNum type="arabicPeriod"/>
              <a:defRPr sz="1200">
                <a:latin typeface="Didact Gothic"/>
                <a:ea typeface="Didact Gothic"/>
                <a:cs typeface="Didact Gothic"/>
                <a:sym typeface="Didact Gothic"/>
              </a:defRPr>
            </a:lvl1pPr>
            <a:lvl2pPr marL="914400" lvl="1" indent="-304800" algn="l">
              <a:lnSpc>
                <a:spcPct val="100000"/>
              </a:lnSpc>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2pPr>
            <a:lvl3pPr marL="1371600" lvl="2" indent="-304800" algn="l">
              <a:lnSpc>
                <a:spcPct val="100000"/>
              </a:lnSpc>
              <a:spcBef>
                <a:spcPts val="1600"/>
              </a:spcBef>
              <a:spcAft>
                <a:spcPts val="0"/>
              </a:spcAft>
              <a:buClr>
                <a:srgbClr val="434343"/>
              </a:buClr>
              <a:buSzPts val="1200"/>
              <a:buFont typeface="Didact Gothic"/>
              <a:buAutoNum type="romanLcPeriod"/>
              <a:defRPr>
                <a:latin typeface="Didact Gothic"/>
                <a:ea typeface="Didact Gothic"/>
                <a:cs typeface="Didact Gothic"/>
                <a:sym typeface="Didact Gothic"/>
              </a:defRPr>
            </a:lvl3pPr>
            <a:lvl4pPr marL="1828800" lvl="3" indent="-304800" algn="l">
              <a:lnSpc>
                <a:spcPct val="100000"/>
              </a:lnSpc>
              <a:spcBef>
                <a:spcPts val="1600"/>
              </a:spcBef>
              <a:spcAft>
                <a:spcPts val="0"/>
              </a:spcAft>
              <a:buClr>
                <a:srgbClr val="434343"/>
              </a:buClr>
              <a:buSzPts val="1200"/>
              <a:buFont typeface="Didact Gothic"/>
              <a:buAutoNum type="arabicPeriod"/>
              <a:defRPr>
                <a:latin typeface="Didact Gothic"/>
                <a:ea typeface="Didact Gothic"/>
                <a:cs typeface="Didact Gothic"/>
                <a:sym typeface="Didact Gothic"/>
              </a:defRPr>
            </a:lvl4pPr>
            <a:lvl5pPr marL="2286000" lvl="4" indent="-304800" algn="l">
              <a:lnSpc>
                <a:spcPct val="100000"/>
              </a:lnSpc>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5pPr>
            <a:lvl6pPr marL="2743200" lvl="5" indent="-304800" algn="l">
              <a:lnSpc>
                <a:spcPct val="100000"/>
              </a:lnSpc>
              <a:spcBef>
                <a:spcPts val="1600"/>
              </a:spcBef>
              <a:spcAft>
                <a:spcPts val="0"/>
              </a:spcAft>
              <a:buClr>
                <a:srgbClr val="434343"/>
              </a:buClr>
              <a:buSzPts val="1200"/>
              <a:buFont typeface="Didact Gothic"/>
              <a:buAutoNum type="romanLcPeriod"/>
              <a:defRPr>
                <a:latin typeface="Didact Gothic"/>
                <a:ea typeface="Didact Gothic"/>
                <a:cs typeface="Didact Gothic"/>
                <a:sym typeface="Didact Gothic"/>
              </a:defRPr>
            </a:lvl6pPr>
            <a:lvl7pPr marL="3200400" lvl="6" indent="-304800" algn="l">
              <a:lnSpc>
                <a:spcPct val="100000"/>
              </a:lnSpc>
              <a:spcBef>
                <a:spcPts val="1600"/>
              </a:spcBef>
              <a:spcAft>
                <a:spcPts val="0"/>
              </a:spcAft>
              <a:buClr>
                <a:srgbClr val="434343"/>
              </a:buClr>
              <a:buSzPts val="1200"/>
              <a:buFont typeface="Didact Gothic"/>
              <a:buAutoNum type="arabicPeriod"/>
              <a:defRPr>
                <a:latin typeface="Didact Gothic"/>
                <a:ea typeface="Didact Gothic"/>
                <a:cs typeface="Didact Gothic"/>
                <a:sym typeface="Didact Gothic"/>
              </a:defRPr>
            </a:lvl7pPr>
            <a:lvl8pPr marL="3657600" lvl="7" indent="-304800" algn="l">
              <a:lnSpc>
                <a:spcPct val="100000"/>
              </a:lnSpc>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8pPr>
            <a:lvl9pPr marL="4114800" lvl="8" indent="-304800" algn="l">
              <a:lnSpc>
                <a:spcPct val="100000"/>
              </a:lnSpc>
              <a:spcBef>
                <a:spcPts val="1600"/>
              </a:spcBef>
              <a:spcAft>
                <a:spcPts val="1600"/>
              </a:spcAft>
              <a:buClr>
                <a:srgbClr val="434343"/>
              </a:buClr>
              <a:buSzPts val="1200"/>
              <a:buFont typeface="Didact Gothic"/>
              <a:buAutoNum type="romanLcPeriod"/>
              <a:defRPr>
                <a:latin typeface="Didact Gothic"/>
                <a:ea typeface="Didact Gothic"/>
                <a:cs typeface="Didact Gothic"/>
                <a:sym typeface="Didact Gothic"/>
              </a:defRPr>
            </a:lvl9pPr>
          </a:lstStyle>
          <a:p>
            <a:endParaRPr/>
          </a:p>
        </p:txBody>
      </p:sp>
      <p:sp>
        <p:nvSpPr>
          <p:cNvPr id="20" name="Google Shape;20;p52"/>
          <p:cNvSpPr/>
          <p:nvPr/>
        </p:nvSpPr>
        <p:spPr>
          <a:xfrm>
            <a:off x="0" y="0"/>
            <a:ext cx="185700" cy="711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2"/>
          <p:cNvSpPr/>
          <p:nvPr/>
        </p:nvSpPr>
        <p:spPr>
          <a:xfrm rot="5400000">
            <a:off x="851000" y="4102150"/>
            <a:ext cx="185700" cy="1887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52"/>
          <p:cNvSpPr/>
          <p:nvPr/>
        </p:nvSpPr>
        <p:spPr>
          <a:xfrm>
            <a:off x="8958300" y="2216100"/>
            <a:ext cx="185700" cy="245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 Credits">
  <p:cSld name="TITLE_1">
    <p:spTree>
      <p:nvGrpSpPr>
        <p:cNvPr id="1" name="Shape 189"/>
        <p:cNvGrpSpPr/>
        <p:nvPr/>
      </p:nvGrpSpPr>
      <p:grpSpPr>
        <a:xfrm>
          <a:off x="0" y="0"/>
          <a:ext cx="0" cy="0"/>
          <a:chOff x="0" y="0"/>
          <a:chExt cx="0" cy="0"/>
        </a:xfrm>
      </p:grpSpPr>
      <p:sp>
        <p:nvSpPr>
          <p:cNvPr id="190" name="Google Shape;190;p74"/>
          <p:cNvSpPr/>
          <p:nvPr/>
        </p:nvSpPr>
        <p:spPr>
          <a:xfrm>
            <a:off x="2029654"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74"/>
          <p:cNvSpPr txBox="1">
            <a:spLocks noGrp="1"/>
          </p:cNvSpPr>
          <p:nvPr>
            <p:ph type="ctrTitle"/>
          </p:nvPr>
        </p:nvSpPr>
        <p:spPr>
          <a:xfrm>
            <a:off x="4572000" y="458525"/>
            <a:ext cx="3971100" cy="9132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5200"/>
              <a:buFont typeface="Concert One"/>
              <a:buNone/>
              <a:defRPr sz="4000"/>
            </a:lvl1pPr>
            <a:lvl2pPr lvl="1" algn="l">
              <a:lnSpc>
                <a:spcPct val="80000"/>
              </a:lnSpc>
              <a:spcBef>
                <a:spcPts val="0"/>
              </a:spcBef>
              <a:spcAft>
                <a:spcPts val="0"/>
              </a:spcAft>
              <a:buSzPts val="5200"/>
              <a:buNone/>
              <a:defRPr sz="5200"/>
            </a:lvl2pPr>
            <a:lvl3pPr lvl="2" algn="l">
              <a:lnSpc>
                <a:spcPct val="80000"/>
              </a:lnSpc>
              <a:spcBef>
                <a:spcPts val="0"/>
              </a:spcBef>
              <a:spcAft>
                <a:spcPts val="0"/>
              </a:spcAft>
              <a:buSzPts val="5200"/>
              <a:buNone/>
              <a:defRPr sz="5200"/>
            </a:lvl3pPr>
            <a:lvl4pPr lvl="3" algn="l">
              <a:lnSpc>
                <a:spcPct val="80000"/>
              </a:lnSpc>
              <a:spcBef>
                <a:spcPts val="0"/>
              </a:spcBef>
              <a:spcAft>
                <a:spcPts val="0"/>
              </a:spcAft>
              <a:buSzPts val="5200"/>
              <a:buNone/>
              <a:defRPr sz="5200"/>
            </a:lvl4pPr>
            <a:lvl5pPr lvl="4" algn="l">
              <a:lnSpc>
                <a:spcPct val="80000"/>
              </a:lnSpc>
              <a:spcBef>
                <a:spcPts val="0"/>
              </a:spcBef>
              <a:spcAft>
                <a:spcPts val="0"/>
              </a:spcAft>
              <a:buSzPts val="5200"/>
              <a:buNone/>
              <a:defRPr sz="5200"/>
            </a:lvl5pPr>
            <a:lvl6pPr lvl="5" algn="l">
              <a:lnSpc>
                <a:spcPct val="80000"/>
              </a:lnSpc>
              <a:spcBef>
                <a:spcPts val="0"/>
              </a:spcBef>
              <a:spcAft>
                <a:spcPts val="0"/>
              </a:spcAft>
              <a:buSzPts val="5200"/>
              <a:buNone/>
              <a:defRPr sz="5200"/>
            </a:lvl6pPr>
            <a:lvl7pPr lvl="6" algn="l">
              <a:lnSpc>
                <a:spcPct val="80000"/>
              </a:lnSpc>
              <a:spcBef>
                <a:spcPts val="0"/>
              </a:spcBef>
              <a:spcAft>
                <a:spcPts val="0"/>
              </a:spcAft>
              <a:buSzPts val="5200"/>
              <a:buNone/>
              <a:defRPr sz="5200"/>
            </a:lvl7pPr>
            <a:lvl8pPr lvl="7" algn="l">
              <a:lnSpc>
                <a:spcPct val="80000"/>
              </a:lnSpc>
              <a:spcBef>
                <a:spcPts val="0"/>
              </a:spcBef>
              <a:spcAft>
                <a:spcPts val="0"/>
              </a:spcAft>
              <a:buSzPts val="5200"/>
              <a:buNone/>
              <a:defRPr sz="5200"/>
            </a:lvl8pPr>
            <a:lvl9pPr lvl="8" algn="l">
              <a:lnSpc>
                <a:spcPct val="80000"/>
              </a:lnSpc>
              <a:spcBef>
                <a:spcPts val="0"/>
              </a:spcBef>
              <a:spcAft>
                <a:spcPts val="0"/>
              </a:spcAft>
              <a:buSzPts val="5200"/>
              <a:buNone/>
              <a:defRPr sz="5200"/>
            </a:lvl9pPr>
          </a:lstStyle>
          <a:p>
            <a:endParaRPr/>
          </a:p>
        </p:txBody>
      </p:sp>
      <p:sp>
        <p:nvSpPr>
          <p:cNvPr id="192" name="Google Shape;192;p74"/>
          <p:cNvSpPr txBox="1">
            <a:spLocks noGrp="1"/>
          </p:cNvSpPr>
          <p:nvPr>
            <p:ph type="subTitle" idx="1"/>
          </p:nvPr>
        </p:nvSpPr>
        <p:spPr>
          <a:xfrm>
            <a:off x="4572000" y="1371725"/>
            <a:ext cx="3971100" cy="1215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93" name="Google Shape;193;p74"/>
          <p:cNvSpPr txBox="1"/>
          <p:nvPr/>
        </p:nvSpPr>
        <p:spPr>
          <a:xfrm>
            <a:off x="4572000" y="3523675"/>
            <a:ext cx="3971100" cy="64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00"/>
              </a:spcBef>
              <a:spcAft>
                <a:spcPts val="0"/>
              </a:spcAft>
              <a:buClr>
                <a:srgbClr val="000000"/>
              </a:buClr>
              <a:buSzPts val="1200"/>
              <a:buFont typeface="Arial"/>
              <a:buNone/>
            </a:pPr>
            <a:r>
              <a:rPr lang="en" sz="1200" b="0" i="0" u="none" strike="noStrike" cap="none">
                <a:solidFill>
                  <a:schemeClr val="accent3"/>
                </a:solidFill>
                <a:latin typeface="Didact Gothic"/>
                <a:ea typeface="Didact Gothic"/>
                <a:cs typeface="Didact Gothic"/>
                <a:sym typeface="Didact Gothic"/>
              </a:rPr>
              <a:t>CREDITS: This presentation template was created by </a:t>
            </a:r>
            <a:r>
              <a:rPr lang="en" sz="1200" b="1" i="0" u="none" strike="noStrike" cap="none">
                <a:solidFill>
                  <a:schemeClr val="accent3"/>
                </a:solidFill>
                <a:uFill>
                  <a:noFill/>
                </a:uFill>
                <a:latin typeface="Didact Gothic"/>
                <a:ea typeface="Didact Gothic"/>
                <a:cs typeface="Didact Gothic"/>
                <a:sym typeface="Didact Gothic"/>
                <a:hlinkClick r:id="rId2">
                  <a:extLst>
                    <a:ext uri="{A12FA001-AC4F-418D-AE19-62706E023703}">
                      <ahyp:hlinkClr xmlns="" xmlns:ahyp="http://schemas.microsoft.com/office/drawing/2018/hyperlinkcolor" val="tx"/>
                    </a:ext>
                  </a:extLst>
                </a:hlinkClick>
              </a:rPr>
              <a:t>Slidesgo</a:t>
            </a:r>
            <a:r>
              <a:rPr lang="en" sz="1200" b="0" i="0" u="none" strike="noStrike" cap="none">
                <a:solidFill>
                  <a:schemeClr val="accent3"/>
                </a:solidFill>
                <a:latin typeface="Didact Gothic"/>
                <a:ea typeface="Didact Gothic"/>
                <a:cs typeface="Didact Gothic"/>
                <a:sym typeface="Didact Gothic"/>
              </a:rPr>
              <a:t>, including icons by </a:t>
            </a:r>
            <a:r>
              <a:rPr lang="en" sz="1200" b="1" i="0" u="none" strike="noStrike" cap="none">
                <a:solidFill>
                  <a:schemeClr val="accent3"/>
                </a:solidFill>
                <a:uFill>
                  <a:noFill/>
                </a:uFill>
                <a:latin typeface="Didact Gothic"/>
                <a:ea typeface="Didact Gothic"/>
                <a:cs typeface="Didact Gothic"/>
                <a:sym typeface="Didact Gothic"/>
                <a:hlinkClick r:id="rId3">
                  <a:extLst>
                    <a:ext uri="{A12FA001-AC4F-418D-AE19-62706E023703}">
                      <ahyp:hlinkClr xmlns="" xmlns:ahyp="http://schemas.microsoft.com/office/drawing/2018/hyperlinkcolor" val="tx"/>
                    </a:ext>
                  </a:extLst>
                </a:hlinkClick>
              </a:rPr>
              <a:t>Flaticon</a:t>
            </a:r>
            <a:r>
              <a:rPr lang="en" sz="1200" b="0" i="0" u="none" strike="noStrike" cap="none">
                <a:solidFill>
                  <a:schemeClr val="accent3"/>
                </a:solidFill>
                <a:latin typeface="Didact Gothic"/>
                <a:ea typeface="Didact Gothic"/>
                <a:cs typeface="Didact Gothic"/>
                <a:sym typeface="Didact Gothic"/>
              </a:rPr>
              <a:t>, infographics &amp; images by </a:t>
            </a:r>
            <a:r>
              <a:rPr lang="en" sz="1200" b="1" i="0" u="none" strike="noStrike" cap="none">
                <a:solidFill>
                  <a:schemeClr val="accent3"/>
                </a:solidFill>
                <a:uFill>
                  <a:noFill/>
                </a:uFill>
                <a:latin typeface="Didact Gothic"/>
                <a:ea typeface="Didact Gothic"/>
                <a:cs typeface="Didact Gothic"/>
                <a:sym typeface="Didact Gothic"/>
                <a:hlinkClick r:id="rId4">
                  <a:extLst>
                    <a:ext uri="{A12FA001-AC4F-418D-AE19-62706E023703}">
                      <ahyp:hlinkClr xmlns="" xmlns:ahyp="http://schemas.microsoft.com/office/drawing/2018/hyperlinkcolor" val="tx"/>
                    </a:ext>
                  </a:extLst>
                </a:hlinkClick>
              </a:rPr>
              <a:t>Freepik</a:t>
            </a:r>
            <a:r>
              <a:rPr lang="en" sz="1200" b="0" i="0" u="none" strike="noStrike" cap="none">
                <a:solidFill>
                  <a:schemeClr val="accent3"/>
                </a:solidFill>
                <a:latin typeface="Didact Gothic"/>
                <a:ea typeface="Didact Gothic"/>
                <a:cs typeface="Didact Gothic"/>
                <a:sym typeface="Didact Gothic"/>
              </a:rPr>
              <a:t> and illustrations by </a:t>
            </a:r>
            <a:r>
              <a:rPr lang="en" sz="1200" b="1" i="0" u="none" strike="noStrike" cap="none">
                <a:solidFill>
                  <a:schemeClr val="accent3"/>
                </a:solidFill>
                <a:uFill>
                  <a:noFill/>
                </a:uFill>
                <a:latin typeface="Didact Gothic"/>
                <a:ea typeface="Didact Gothic"/>
                <a:cs typeface="Didact Gothic"/>
                <a:sym typeface="Didact Gothic"/>
                <a:hlinkClick r:id="rId5">
                  <a:extLst>
                    <a:ext uri="{A12FA001-AC4F-418D-AE19-62706E023703}">
                      <ahyp:hlinkClr xmlns="" xmlns:ahyp="http://schemas.microsoft.com/office/drawing/2018/hyperlinkcolor" val="tx"/>
                    </a:ext>
                  </a:extLst>
                </a:hlinkClick>
              </a:rPr>
              <a:t>Stories</a:t>
            </a:r>
            <a:endParaRPr sz="1200" b="1" i="0" u="none" strike="noStrike" cap="none">
              <a:solidFill>
                <a:schemeClr val="accent3"/>
              </a:solidFill>
              <a:latin typeface="Didact Gothic"/>
              <a:ea typeface="Didact Gothic"/>
              <a:cs typeface="Didact Gothic"/>
              <a:sym typeface="Didact Gothic"/>
            </a:endParaRPr>
          </a:p>
        </p:txBody>
      </p:sp>
      <p:sp>
        <p:nvSpPr>
          <p:cNvPr id="194" name="Google Shape;194;p74"/>
          <p:cNvSpPr/>
          <p:nvPr/>
        </p:nvSpPr>
        <p:spPr>
          <a:xfrm>
            <a:off x="0" y="-3300"/>
            <a:ext cx="176100" cy="130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74"/>
          <p:cNvSpPr/>
          <p:nvPr/>
        </p:nvSpPr>
        <p:spPr>
          <a:xfrm rot="-5400000">
            <a:off x="8038800" y="4038300"/>
            <a:ext cx="176100" cy="2034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Bullet points ">
  <p:cSld name="TITLE_AND_TWO_COLUMNS_2">
    <p:spTree>
      <p:nvGrpSpPr>
        <p:cNvPr id="1" name="Shape 196"/>
        <p:cNvGrpSpPr/>
        <p:nvPr/>
      </p:nvGrpSpPr>
      <p:grpSpPr>
        <a:xfrm>
          <a:off x="0" y="0"/>
          <a:ext cx="0" cy="0"/>
          <a:chOff x="0" y="0"/>
          <a:chExt cx="0" cy="0"/>
        </a:xfrm>
      </p:grpSpPr>
      <p:sp>
        <p:nvSpPr>
          <p:cNvPr id="197" name="Google Shape;197;p75"/>
          <p:cNvSpPr txBox="1">
            <a:spLocks noGrp="1"/>
          </p:cNvSpPr>
          <p:nvPr>
            <p:ph type="body" idx="1"/>
          </p:nvPr>
        </p:nvSpPr>
        <p:spPr>
          <a:xfrm>
            <a:off x="594800" y="2085635"/>
            <a:ext cx="3888300" cy="2503200"/>
          </a:xfrm>
          <a:prstGeom prst="rect">
            <a:avLst/>
          </a:prstGeom>
          <a:noFill/>
          <a:ln>
            <a:noFill/>
          </a:ln>
        </p:spPr>
        <p:txBody>
          <a:bodyPr spcFirstLastPara="1" wrap="square" lIns="91425" tIns="91425" rIns="91425" bIns="91425" anchor="b" anchorCtr="0">
            <a:noAutofit/>
          </a:bodyPr>
          <a:lstStyle>
            <a:lvl1pPr marL="457200" lvl="0" indent="-317500" algn="l">
              <a:lnSpc>
                <a:spcPct val="100000"/>
              </a:lnSpc>
              <a:spcBef>
                <a:spcPts val="0"/>
              </a:spcBef>
              <a:spcAft>
                <a:spcPts val="0"/>
              </a:spcAft>
              <a:buClr>
                <a:schemeClr val="accent3"/>
              </a:buClr>
              <a:buSzPts val="1400"/>
              <a:buChar char="●"/>
              <a:defRPr sz="1400"/>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98" name="Google Shape;198;p75"/>
          <p:cNvSpPr txBox="1">
            <a:spLocks noGrp="1"/>
          </p:cNvSpPr>
          <p:nvPr>
            <p:ph type="body" idx="2"/>
          </p:nvPr>
        </p:nvSpPr>
        <p:spPr>
          <a:xfrm>
            <a:off x="4660850" y="2076350"/>
            <a:ext cx="3888300" cy="2503200"/>
          </a:xfrm>
          <a:prstGeom prst="rect">
            <a:avLst/>
          </a:prstGeom>
          <a:noFill/>
          <a:ln>
            <a:noFill/>
          </a:ln>
        </p:spPr>
        <p:txBody>
          <a:bodyPr spcFirstLastPara="1" wrap="square" lIns="91425" tIns="91425" rIns="91425" bIns="91425" anchor="b" anchorCtr="0">
            <a:noAutofit/>
          </a:bodyPr>
          <a:lstStyle>
            <a:lvl1pPr marL="457200" lvl="0" indent="-317500" algn="l">
              <a:lnSpc>
                <a:spcPct val="100000"/>
              </a:lnSpc>
              <a:spcBef>
                <a:spcPts val="0"/>
              </a:spcBef>
              <a:spcAft>
                <a:spcPts val="0"/>
              </a:spcAft>
              <a:buClr>
                <a:schemeClr val="accent3"/>
              </a:buClr>
              <a:buSzPts val="1400"/>
              <a:buChar char="●"/>
              <a:defRPr sz="1400"/>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99" name="Google Shape;199;p75"/>
          <p:cNvSpPr txBox="1">
            <a:spLocks noGrp="1"/>
          </p:cNvSpPr>
          <p:nvPr>
            <p:ph type="title"/>
          </p:nvPr>
        </p:nvSpPr>
        <p:spPr>
          <a:xfrm>
            <a:off x="1197125" y="487775"/>
            <a:ext cx="6749700" cy="71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00" name="Google Shape;200;p75"/>
          <p:cNvSpPr/>
          <p:nvPr/>
        </p:nvSpPr>
        <p:spPr>
          <a:xfrm>
            <a:off x="8967900" y="-3300"/>
            <a:ext cx="176100" cy="1673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75"/>
          <p:cNvSpPr/>
          <p:nvPr/>
        </p:nvSpPr>
        <p:spPr>
          <a:xfrm rot="5400000">
            <a:off x="8219400" y="4218900"/>
            <a:ext cx="176100" cy="1673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75"/>
          <p:cNvSpPr/>
          <p:nvPr/>
        </p:nvSpPr>
        <p:spPr>
          <a:xfrm>
            <a:off x="0" y="3470400"/>
            <a:ext cx="176100" cy="1673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78"/>
          <p:cNvSpPr txBox="1">
            <a:spLocks noGrp="1"/>
          </p:cNvSpPr>
          <p:nvPr>
            <p:ph type="title"/>
          </p:nvPr>
        </p:nvSpPr>
        <p:spPr>
          <a:xfrm>
            <a:off x="3165025" y="487775"/>
            <a:ext cx="2812200" cy="7170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05" name="Google Shape;205;p78"/>
          <p:cNvSpPr/>
          <p:nvPr/>
        </p:nvSpPr>
        <p:spPr>
          <a:xfrm rot="10800000">
            <a:off x="8966100" y="0"/>
            <a:ext cx="176100" cy="1618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78"/>
          <p:cNvSpPr/>
          <p:nvPr/>
        </p:nvSpPr>
        <p:spPr>
          <a:xfrm rot="10800000">
            <a:off x="0" y="0"/>
            <a:ext cx="176100" cy="1618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0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23"/>
        <p:cNvGrpSpPr/>
        <p:nvPr/>
      </p:nvGrpSpPr>
      <p:grpSpPr>
        <a:xfrm>
          <a:off x="0" y="0"/>
          <a:ext cx="0" cy="0"/>
          <a:chOff x="0" y="0"/>
          <a:chExt cx="0" cy="0"/>
        </a:xfrm>
      </p:grpSpPr>
      <p:sp>
        <p:nvSpPr>
          <p:cNvPr id="24" name="Google Shape;24;p53"/>
          <p:cNvSpPr/>
          <p:nvPr/>
        </p:nvSpPr>
        <p:spPr>
          <a:xfrm rot="5400000">
            <a:off x="8162113" y="-798900"/>
            <a:ext cx="185700" cy="178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3"/>
          <p:cNvSpPr txBox="1">
            <a:spLocks noGrp="1"/>
          </p:cNvSpPr>
          <p:nvPr>
            <p:ph type="title"/>
          </p:nvPr>
        </p:nvSpPr>
        <p:spPr>
          <a:xfrm>
            <a:off x="1670332" y="1776144"/>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6" name="Google Shape;26;p53"/>
          <p:cNvSpPr txBox="1">
            <a:spLocks noGrp="1"/>
          </p:cNvSpPr>
          <p:nvPr>
            <p:ph type="subTitle" idx="1"/>
          </p:nvPr>
        </p:nvSpPr>
        <p:spPr>
          <a:xfrm>
            <a:off x="1670325" y="2052878"/>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27" name="Google Shape;27;p53"/>
          <p:cNvSpPr txBox="1">
            <a:spLocks noGrp="1"/>
          </p:cNvSpPr>
          <p:nvPr>
            <p:ph type="title" idx="2"/>
          </p:nvPr>
        </p:nvSpPr>
        <p:spPr>
          <a:xfrm>
            <a:off x="5936077" y="1776144"/>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8" name="Google Shape;28;p53"/>
          <p:cNvSpPr txBox="1">
            <a:spLocks noGrp="1"/>
          </p:cNvSpPr>
          <p:nvPr>
            <p:ph type="subTitle" idx="3"/>
          </p:nvPr>
        </p:nvSpPr>
        <p:spPr>
          <a:xfrm>
            <a:off x="5936074" y="2052878"/>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29" name="Google Shape;29;p53"/>
          <p:cNvSpPr txBox="1">
            <a:spLocks noGrp="1"/>
          </p:cNvSpPr>
          <p:nvPr>
            <p:ph type="title" idx="4"/>
          </p:nvPr>
        </p:nvSpPr>
        <p:spPr>
          <a:xfrm>
            <a:off x="672310" y="1703600"/>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30" name="Google Shape;30;p53"/>
          <p:cNvSpPr txBox="1">
            <a:spLocks noGrp="1"/>
          </p:cNvSpPr>
          <p:nvPr>
            <p:ph type="title" idx="5"/>
          </p:nvPr>
        </p:nvSpPr>
        <p:spPr>
          <a:xfrm>
            <a:off x="4941360" y="1703600"/>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31" name="Google Shape;31;p53"/>
          <p:cNvSpPr txBox="1">
            <a:spLocks noGrp="1"/>
          </p:cNvSpPr>
          <p:nvPr>
            <p:ph type="title" idx="6"/>
          </p:nvPr>
        </p:nvSpPr>
        <p:spPr>
          <a:xfrm>
            <a:off x="1670332" y="2832016"/>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2" name="Google Shape;32;p53"/>
          <p:cNvSpPr txBox="1">
            <a:spLocks noGrp="1"/>
          </p:cNvSpPr>
          <p:nvPr>
            <p:ph type="subTitle" idx="7"/>
          </p:nvPr>
        </p:nvSpPr>
        <p:spPr>
          <a:xfrm>
            <a:off x="1670325" y="3108751"/>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33" name="Google Shape;33;p53"/>
          <p:cNvSpPr txBox="1">
            <a:spLocks noGrp="1"/>
          </p:cNvSpPr>
          <p:nvPr>
            <p:ph type="title" idx="8"/>
          </p:nvPr>
        </p:nvSpPr>
        <p:spPr>
          <a:xfrm>
            <a:off x="672310" y="2759475"/>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34" name="Google Shape;34;p53"/>
          <p:cNvSpPr txBox="1">
            <a:spLocks noGrp="1"/>
          </p:cNvSpPr>
          <p:nvPr>
            <p:ph type="title" idx="9"/>
          </p:nvPr>
        </p:nvSpPr>
        <p:spPr>
          <a:xfrm>
            <a:off x="5936077" y="2832016"/>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5" name="Google Shape;35;p53"/>
          <p:cNvSpPr txBox="1">
            <a:spLocks noGrp="1"/>
          </p:cNvSpPr>
          <p:nvPr>
            <p:ph type="subTitle" idx="13"/>
          </p:nvPr>
        </p:nvSpPr>
        <p:spPr>
          <a:xfrm>
            <a:off x="5936074" y="3108751"/>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36" name="Google Shape;36;p53"/>
          <p:cNvSpPr txBox="1">
            <a:spLocks noGrp="1"/>
          </p:cNvSpPr>
          <p:nvPr>
            <p:ph type="title" idx="14"/>
          </p:nvPr>
        </p:nvSpPr>
        <p:spPr>
          <a:xfrm>
            <a:off x="4941360" y="2759475"/>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37" name="Google Shape;37;p53"/>
          <p:cNvSpPr txBox="1">
            <a:spLocks noGrp="1"/>
          </p:cNvSpPr>
          <p:nvPr>
            <p:ph type="title" idx="15"/>
          </p:nvPr>
        </p:nvSpPr>
        <p:spPr>
          <a:xfrm>
            <a:off x="1670332" y="3887887"/>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8" name="Google Shape;38;p53"/>
          <p:cNvSpPr txBox="1">
            <a:spLocks noGrp="1"/>
          </p:cNvSpPr>
          <p:nvPr>
            <p:ph type="subTitle" idx="16"/>
          </p:nvPr>
        </p:nvSpPr>
        <p:spPr>
          <a:xfrm>
            <a:off x="1670325" y="4164625"/>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39" name="Google Shape;39;p53"/>
          <p:cNvSpPr txBox="1">
            <a:spLocks noGrp="1"/>
          </p:cNvSpPr>
          <p:nvPr>
            <p:ph type="title" idx="17"/>
          </p:nvPr>
        </p:nvSpPr>
        <p:spPr>
          <a:xfrm>
            <a:off x="672310" y="3815350"/>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40" name="Google Shape;40;p53"/>
          <p:cNvSpPr txBox="1">
            <a:spLocks noGrp="1"/>
          </p:cNvSpPr>
          <p:nvPr>
            <p:ph type="title" idx="18"/>
          </p:nvPr>
        </p:nvSpPr>
        <p:spPr>
          <a:xfrm>
            <a:off x="5936077" y="3887887"/>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1" name="Google Shape;41;p53"/>
          <p:cNvSpPr txBox="1">
            <a:spLocks noGrp="1"/>
          </p:cNvSpPr>
          <p:nvPr>
            <p:ph type="subTitle" idx="19"/>
          </p:nvPr>
        </p:nvSpPr>
        <p:spPr>
          <a:xfrm>
            <a:off x="5936074" y="4164625"/>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42" name="Google Shape;42;p53"/>
          <p:cNvSpPr txBox="1">
            <a:spLocks noGrp="1"/>
          </p:cNvSpPr>
          <p:nvPr>
            <p:ph type="title" idx="20"/>
          </p:nvPr>
        </p:nvSpPr>
        <p:spPr>
          <a:xfrm>
            <a:off x="4941360" y="3815350"/>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43" name="Google Shape;43;p53"/>
          <p:cNvSpPr txBox="1">
            <a:spLocks noGrp="1"/>
          </p:cNvSpPr>
          <p:nvPr>
            <p:ph type="title" idx="21"/>
          </p:nvPr>
        </p:nvSpPr>
        <p:spPr>
          <a:xfrm>
            <a:off x="598022" y="485375"/>
            <a:ext cx="5483400" cy="719700"/>
          </a:xfrm>
          <a:prstGeom prst="rect">
            <a:avLst/>
          </a:prstGeom>
          <a:solidFill>
            <a:schemeClr val="accent1"/>
          </a:solid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4" name="Google Shape;44;p53"/>
          <p:cNvSpPr/>
          <p:nvPr/>
        </p:nvSpPr>
        <p:spPr>
          <a:xfrm rot="5400000">
            <a:off x="4473625" y="475250"/>
            <a:ext cx="185700" cy="9151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54"/>
          <p:cNvSpPr txBox="1">
            <a:spLocks noGrp="1"/>
          </p:cNvSpPr>
          <p:nvPr>
            <p:ph type="title"/>
          </p:nvPr>
        </p:nvSpPr>
        <p:spPr>
          <a:xfrm>
            <a:off x="713725" y="3143200"/>
            <a:ext cx="2648700" cy="612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3600"/>
              <a:buNone/>
              <a:defRPr sz="35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7" name="Google Shape;47;p54"/>
          <p:cNvSpPr txBox="1">
            <a:spLocks noGrp="1"/>
          </p:cNvSpPr>
          <p:nvPr>
            <p:ph type="subTitle" idx="1"/>
          </p:nvPr>
        </p:nvSpPr>
        <p:spPr>
          <a:xfrm>
            <a:off x="713225" y="3659845"/>
            <a:ext cx="2649600" cy="3447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8" name="Google Shape;48;p54"/>
          <p:cNvSpPr txBox="1">
            <a:spLocks noGrp="1"/>
          </p:cNvSpPr>
          <p:nvPr>
            <p:ph type="title" idx="2"/>
          </p:nvPr>
        </p:nvSpPr>
        <p:spPr>
          <a:xfrm>
            <a:off x="951575" y="1955199"/>
            <a:ext cx="2172900" cy="1088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9000">
                <a:solidFill>
                  <a:schemeClr val="dk1"/>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9" name="Google Shape;49;p54"/>
          <p:cNvSpPr/>
          <p:nvPr/>
        </p:nvSpPr>
        <p:spPr>
          <a:xfrm rot="10800000">
            <a:off x="-1025" y="-4925"/>
            <a:ext cx="176100" cy="190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54"/>
          <p:cNvSpPr/>
          <p:nvPr/>
        </p:nvSpPr>
        <p:spPr>
          <a:xfrm rot="5400000">
            <a:off x="4489575" y="477750"/>
            <a:ext cx="176100" cy="9155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55"/>
          <p:cNvSpPr/>
          <p:nvPr/>
        </p:nvSpPr>
        <p:spPr>
          <a:xfrm rot="5400000">
            <a:off x="2198375" y="-2198550"/>
            <a:ext cx="176100" cy="4573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55"/>
          <p:cNvSpPr txBox="1">
            <a:spLocks noGrp="1"/>
          </p:cNvSpPr>
          <p:nvPr>
            <p:ph type="title"/>
          </p:nvPr>
        </p:nvSpPr>
        <p:spPr>
          <a:xfrm>
            <a:off x="5054700" y="1749900"/>
            <a:ext cx="3478500" cy="71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4" name="Google Shape;54;p55"/>
          <p:cNvSpPr txBox="1">
            <a:spLocks noGrp="1"/>
          </p:cNvSpPr>
          <p:nvPr>
            <p:ph type="subTitle" idx="1"/>
          </p:nvPr>
        </p:nvSpPr>
        <p:spPr>
          <a:xfrm>
            <a:off x="5054800" y="2467200"/>
            <a:ext cx="3478500" cy="926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55" name="Google Shape;55;p55"/>
          <p:cNvSpPr/>
          <p:nvPr/>
        </p:nvSpPr>
        <p:spPr>
          <a:xfrm>
            <a:off x="8967900" y="4570375"/>
            <a:ext cx="176100" cy="573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wo Columns 1">
  <p:cSld name="SECTION_TITLE_AND_DESCRIPTION_2_1">
    <p:spTree>
      <p:nvGrpSpPr>
        <p:cNvPr id="1" name="Shape 61"/>
        <p:cNvGrpSpPr/>
        <p:nvPr/>
      </p:nvGrpSpPr>
      <p:grpSpPr>
        <a:xfrm>
          <a:off x="0" y="0"/>
          <a:ext cx="0" cy="0"/>
          <a:chOff x="0" y="0"/>
          <a:chExt cx="0" cy="0"/>
        </a:xfrm>
      </p:grpSpPr>
      <p:sp>
        <p:nvSpPr>
          <p:cNvPr id="62" name="Google Shape;62;p57"/>
          <p:cNvSpPr txBox="1">
            <a:spLocks noGrp="1"/>
          </p:cNvSpPr>
          <p:nvPr>
            <p:ph type="title"/>
          </p:nvPr>
        </p:nvSpPr>
        <p:spPr>
          <a:xfrm>
            <a:off x="1170425" y="2289399"/>
            <a:ext cx="3261600" cy="439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000"/>
              <a:buNone/>
              <a:defRPr sz="2000"/>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63" name="Google Shape;63;p57"/>
          <p:cNvSpPr txBox="1">
            <a:spLocks noGrp="1"/>
          </p:cNvSpPr>
          <p:nvPr>
            <p:ph type="title" idx="2"/>
          </p:nvPr>
        </p:nvSpPr>
        <p:spPr>
          <a:xfrm>
            <a:off x="4711850" y="2289399"/>
            <a:ext cx="3261600" cy="439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000"/>
              <a:buNone/>
              <a:defRPr sz="2000"/>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64" name="Google Shape;64;p57"/>
          <p:cNvSpPr txBox="1">
            <a:spLocks noGrp="1"/>
          </p:cNvSpPr>
          <p:nvPr>
            <p:ph type="subTitle" idx="1"/>
          </p:nvPr>
        </p:nvSpPr>
        <p:spPr>
          <a:xfrm>
            <a:off x="713250" y="2726738"/>
            <a:ext cx="3261600" cy="1225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5" name="Google Shape;65;p57"/>
          <p:cNvSpPr txBox="1">
            <a:spLocks noGrp="1"/>
          </p:cNvSpPr>
          <p:nvPr>
            <p:ph type="subTitle" idx="3"/>
          </p:nvPr>
        </p:nvSpPr>
        <p:spPr>
          <a:xfrm>
            <a:off x="5169074" y="2726740"/>
            <a:ext cx="3261600" cy="1225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6" name="Google Shape;66;p57"/>
          <p:cNvSpPr/>
          <p:nvPr/>
        </p:nvSpPr>
        <p:spPr>
          <a:xfrm rot="10800000">
            <a:off x="100" y="4350"/>
            <a:ext cx="176100" cy="1413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7"/>
          <p:cNvSpPr txBox="1">
            <a:spLocks noGrp="1"/>
          </p:cNvSpPr>
          <p:nvPr>
            <p:ph type="title" idx="4"/>
          </p:nvPr>
        </p:nvSpPr>
        <p:spPr>
          <a:xfrm>
            <a:off x="1603450" y="1190951"/>
            <a:ext cx="5935200" cy="7173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68" name="Google Shape;68;p57"/>
          <p:cNvSpPr/>
          <p:nvPr/>
        </p:nvSpPr>
        <p:spPr>
          <a:xfrm>
            <a:off x="8974600" y="1864800"/>
            <a:ext cx="176100" cy="1413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57"/>
          <p:cNvSpPr/>
          <p:nvPr/>
        </p:nvSpPr>
        <p:spPr>
          <a:xfrm rot="5400000">
            <a:off x="4487350" y="475575"/>
            <a:ext cx="176100" cy="9150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hree Columns 2">
  <p:cSld name="SECTION_TITLE_AND_DESCRIPTION_1_1_1_1">
    <p:spTree>
      <p:nvGrpSpPr>
        <p:cNvPr id="1" name="Shape 92"/>
        <p:cNvGrpSpPr/>
        <p:nvPr/>
      </p:nvGrpSpPr>
      <p:grpSpPr>
        <a:xfrm>
          <a:off x="0" y="0"/>
          <a:ext cx="0" cy="0"/>
          <a:chOff x="0" y="0"/>
          <a:chExt cx="0" cy="0"/>
        </a:xfrm>
      </p:grpSpPr>
      <p:sp>
        <p:nvSpPr>
          <p:cNvPr id="93" name="Google Shape;93;p59"/>
          <p:cNvSpPr txBox="1">
            <a:spLocks noGrp="1"/>
          </p:cNvSpPr>
          <p:nvPr>
            <p:ph type="title"/>
          </p:nvPr>
        </p:nvSpPr>
        <p:spPr>
          <a:xfrm>
            <a:off x="5863075" y="592050"/>
            <a:ext cx="2110500" cy="48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4" name="Google Shape;94;p59"/>
          <p:cNvSpPr txBox="1">
            <a:spLocks noGrp="1"/>
          </p:cNvSpPr>
          <p:nvPr>
            <p:ph type="subTitle" idx="1"/>
          </p:nvPr>
        </p:nvSpPr>
        <p:spPr>
          <a:xfrm>
            <a:off x="5863075" y="983740"/>
            <a:ext cx="2110500" cy="613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p59"/>
          <p:cNvSpPr txBox="1">
            <a:spLocks noGrp="1"/>
          </p:cNvSpPr>
          <p:nvPr>
            <p:ph type="title" idx="2"/>
          </p:nvPr>
        </p:nvSpPr>
        <p:spPr>
          <a:xfrm>
            <a:off x="5863076" y="2049821"/>
            <a:ext cx="2110500" cy="48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6" name="Google Shape;96;p59"/>
          <p:cNvSpPr txBox="1">
            <a:spLocks noGrp="1"/>
          </p:cNvSpPr>
          <p:nvPr>
            <p:ph type="subTitle" idx="3"/>
          </p:nvPr>
        </p:nvSpPr>
        <p:spPr>
          <a:xfrm>
            <a:off x="5863075" y="2441511"/>
            <a:ext cx="2110500" cy="613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a:lvl1pPr>
            <a:lvl2pPr lvl="1" algn="ctr">
              <a:lnSpc>
                <a:spcPct val="100000"/>
              </a:lnSpc>
              <a:spcBef>
                <a:spcPts val="16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7" name="Google Shape;97;p59"/>
          <p:cNvSpPr txBox="1">
            <a:spLocks noGrp="1"/>
          </p:cNvSpPr>
          <p:nvPr>
            <p:ph type="title" idx="4"/>
          </p:nvPr>
        </p:nvSpPr>
        <p:spPr>
          <a:xfrm>
            <a:off x="5863076" y="3507570"/>
            <a:ext cx="2110500" cy="48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8" name="Google Shape;98;p59"/>
          <p:cNvSpPr txBox="1">
            <a:spLocks noGrp="1"/>
          </p:cNvSpPr>
          <p:nvPr>
            <p:ph type="subTitle" idx="5"/>
          </p:nvPr>
        </p:nvSpPr>
        <p:spPr>
          <a:xfrm>
            <a:off x="5863075" y="3899260"/>
            <a:ext cx="2110500" cy="613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9" name="Google Shape;99;p59"/>
          <p:cNvSpPr txBox="1">
            <a:spLocks noGrp="1"/>
          </p:cNvSpPr>
          <p:nvPr>
            <p:ph type="title" idx="6"/>
          </p:nvPr>
        </p:nvSpPr>
        <p:spPr>
          <a:xfrm>
            <a:off x="1096650" y="964686"/>
            <a:ext cx="3242400" cy="71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0" name="Google Shape;100;p59"/>
          <p:cNvSpPr/>
          <p:nvPr/>
        </p:nvSpPr>
        <p:spPr>
          <a:xfrm rot="5400000">
            <a:off x="2197450" y="-2197350"/>
            <a:ext cx="173400" cy="4568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9"/>
          <p:cNvSpPr/>
          <p:nvPr/>
        </p:nvSpPr>
        <p:spPr>
          <a:xfrm>
            <a:off x="8967900" y="-3300"/>
            <a:ext cx="1761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p60"/>
          <p:cNvSpPr txBox="1">
            <a:spLocks noGrp="1"/>
          </p:cNvSpPr>
          <p:nvPr>
            <p:ph type="title"/>
          </p:nvPr>
        </p:nvSpPr>
        <p:spPr>
          <a:xfrm>
            <a:off x="2552600" y="487775"/>
            <a:ext cx="4036800" cy="7170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4" name="Google Shape;104;p60"/>
          <p:cNvSpPr/>
          <p:nvPr/>
        </p:nvSpPr>
        <p:spPr>
          <a:xfrm rot="10800000">
            <a:off x="8966100" y="2578725"/>
            <a:ext cx="176100" cy="2560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0"/>
          <p:cNvSpPr/>
          <p:nvPr/>
        </p:nvSpPr>
        <p:spPr>
          <a:xfrm rot="10800000">
            <a:off x="0" y="0"/>
            <a:ext cx="176100" cy="1618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ly Title 2">
  <p:cSld name="CUSTOM_2_2">
    <p:spTree>
      <p:nvGrpSpPr>
        <p:cNvPr id="1" name="Shape 106"/>
        <p:cNvGrpSpPr/>
        <p:nvPr/>
      </p:nvGrpSpPr>
      <p:grpSpPr>
        <a:xfrm>
          <a:off x="0" y="0"/>
          <a:ext cx="0" cy="0"/>
          <a:chOff x="0" y="0"/>
          <a:chExt cx="0" cy="0"/>
        </a:xfrm>
      </p:grpSpPr>
      <p:sp>
        <p:nvSpPr>
          <p:cNvPr id="107" name="Google Shape;107;p61"/>
          <p:cNvSpPr txBox="1">
            <a:spLocks noGrp="1"/>
          </p:cNvSpPr>
          <p:nvPr>
            <p:ph type="title"/>
          </p:nvPr>
        </p:nvSpPr>
        <p:spPr>
          <a:xfrm>
            <a:off x="599100" y="487775"/>
            <a:ext cx="7944000" cy="7170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8" name="Google Shape;108;p61"/>
          <p:cNvSpPr/>
          <p:nvPr/>
        </p:nvSpPr>
        <p:spPr>
          <a:xfrm rot="-5400000">
            <a:off x="8297850" y="-670050"/>
            <a:ext cx="176100" cy="1516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61"/>
          <p:cNvSpPr/>
          <p:nvPr/>
        </p:nvSpPr>
        <p:spPr>
          <a:xfrm rot="-5400000">
            <a:off x="670050" y="4297350"/>
            <a:ext cx="176100" cy="1516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3000"/>
              <a:buFont typeface="Josefin Sans"/>
              <a:buNone/>
              <a:defRPr sz="3000" b="1" i="0" u="none" strike="noStrike" cap="none">
                <a:solidFill>
                  <a:schemeClr val="accent3"/>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9pPr>
          </a:lstStyle>
          <a:p>
            <a:endParaRPr/>
          </a:p>
        </p:txBody>
      </p:sp>
      <p:sp>
        <p:nvSpPr>
          <p:cNvPr id="7" name="Google Shape;7;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1pPr>
            <a:lvl2pPr marL="914400" marR="0" lvl="1"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00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8" r:id="rId8"/>
    <p:sldLayoutId id="2147483659" r:id="rId9"/>
    <p:sldLayoutId id="2147483661"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6"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Google Shape;213;p1"/>
          <p:cNvCxnSpPr/>
          <p:nvPr/>
        </p:nvCxnSpPr>
        <p:spPr>
          <a:xfrm rot="10800000">
            <a:off x="3636300" y="2930775"/>
            <a:ext cx="1871400" cy="0"/>
          </a:xfrm>
          <a:prstGeom prst="straightConnector1">
            <a:avLst/>
          </a:prstGeom>
          <a:noFill/>
          <a:ln w="19050" cap="flat" cmpd="sng">
            <a:solidFill>
              <a:schemeClr val="lt1"/>
            </a:solidFill>
            <a:prstDash val="solid"/>
            <a:round/>
            <a:headEnd type="none" w="sm" len="sm"/>
            <a:tailEnd type="none" w="sm" len="sm"/>
          </a:ln>
        </p:spPr>
      </p:cxnSp>
      <p:pic>
        <p:nvPicPr>
          <p:cNvPr id="214" name="Google Shape;214;p1"/>
          <p:cNvPicPr preferRelativeResize="0"/>
          <p:nvPr/>
        </p:nvPicPr>
        <p:blipFill>
          <a:blip r:embed="rId3">
            <a:alphaModFix/>
          </a:blip>
          <a:stretch>
            <a:fillRect/>
          </a:stretch>
        </p:blipFill>
        <p:spPr>
          <a:xfrm>
            <a:off x="2481100" y="177075"/>
            <a:ext cx="4288700" cy="1059275"/>
          </a:xfrm>
          <a:prstGeom prst="rect">
            <a:avLst/>
          </a:prstGeom>
          <a:noFill/>
          <a:ln>
            <a:noFill/>
          </a:ln>
        </p:spPr>
      </p:pic>
      <p:sp>
        <p:nvSpPr>
          <p:cNvPr id="215" name="Google Shape;215;p1"/>
          <p:cNvSpPr txBox="1"/>
          <p:nvPr/>
        </p:nvSpPr>
        <p:spPr>
          <a:xfrm>
            <a:off x="2481100" y="1264025"/>
            <a:ext cx="4395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Didact Gothic"/>
                <a:ea typeface="Didact Gothic"/>
                <a:cs typeface="Didact Gothic"/>
                <a:sym typeface="Didact Gothic"/>
              </a:rPr>
              <a:t>DEPARTAMENTO DE CIENCIAS HUMANAS Y SOCIALES</a:t>
            </a:r>
            <a:endParaRPr b="1" dirty="0">
              <a:latin typeface="Didact Gothic"/>
              <a:ea typeface="Didact Gothic"/>
              <a:cs typeface="Didact Gothic"/>
              <a:sym typeface="Didact Gothic"/>
            </a:endParaRPr>
          </a:p>
        </p:txBody>
      </p:sp>
      <p:sp>
        <p:nvSpPr>
          <p:cNvPr id="216" name="Google Shape;216;p1"/>
          <p:cNvSpPr txBox="1"/>
          <p:nvPr/>
        </p:nvSpPr>
        <p:spPr>
          <a:xfrm>
            <a:off x="2374200" y="1953425"/>
            <a:ext cx="4395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Didact Gothic"/>
                <a:ea typeface="Didact Gothic"/>
                <a:cs typeface="Didact Gothic"/>
                <a:sym typeface="Didact Gothic"/>
              </a:rPr>
              <a:t>CARRERA DE </a:t>
            </a:r>
            <a:r>
              <a:rPr lang="en" b="1" dirty="0" smtClean="0">
                <a:latin typeface="Didact Gothic"/>
                <a:ea typeface="Didact Gothic"/>
                <a:cs typeface="Didact Gothic"/>
                <a:sym typeface="Didact Gothic"/>
              </a:rPr>
              <a:t>EDUCACIÓN </a:t>
            </a:r>
            <a:r>
              <a:rPr lang="en" b="1" dirty="0">
                <a:latin typeface="Didact Gothic"/>
                <a:ea typeface="Didact Gothic"/>
                <a:cs typeface="Didact Gothic"/>
                <a:sym typeface="Didact Gothic"/>
              </a:rPr>
              <a:t>INICIAL</a:t>
            </a:r>
            <a:endParaRPr b="1" dirty="0">
              <a:latin typeface="Didact Gothic"/>
              <a:ea typeface="Didact Gothic"/>
              <a:cs typeface="Didact Gothic"/>
              <a:sym typeface="Didact Gothic"/>
            </a:endParaRPr>
          </a:p>
        </p:txBody>
      </p:sp>
      <p:sp>
        <p:nvSpPr>
          <p:cNvPr id="217" name="Google Shape;217;p1"/>
          <p:cNvSpPr txBox="1"/>
          <p:nvPr/>
        </p:nvSpPr>
        <p:spPr>
          <a:xfrm>
            <a:off x="955372" y="2631134"/>
            <a:ext cx="6920936" cy="1046410"/>
          </a:xfrm>
          <a:prstGeom prst="rect">
            <a:avLst/>
          </a:prstGeom>
          <a:noFill/>
          <a:ln>
            <a:noFill/>
          </a:ln>
        </p:spPr>
        <p:txBody>
          <a:bodyPr spcFirstLastPara="1" wrap="square" lIns="91425" tIns="91425" rIns="91425" bIns="91425" anchor="t" anchorCtr="0">
            <a:spAutoFit/>
          </a:bodyPr>
          <a:lstStyle/>
          <a:p>
            <a:pPr algn="ctr"/>
            <a:r>
              <a:rPr lang="en" b="1" dirty="0">
                <a:latin typeface="Didact Gothic"/>
                <a:ea typeface="Didact Gothic"/>
                <a:cs typeface="Didact Gothic"/>
                <a:sym typeface="Didact Gothic"/>
              </a:rPr>
              <a:t>TEMA</a:t>
            </a:r>
            <a:r>
              <a:rPr lang="en" b="1" dirty="0" smtClean="0">
                <a:latin typeface="Didact Gothic"/>
                <a:ea typeface="Didact Gothic"/>
                <a:cs typeface="Didact Gothic"/>
                <a:sym typeface="Didact Gothic"/>
              </a:rPr>
              <a:t>:  </a:t>
            </a:r>
          </a:p>
          <a:p>
            <a:pPr algn="ctr"/>
            <a:r>
              <a:rPr lang="es-ES" b="1" dirty="0" smtClean="0">
                <a:latin typeface="Didac Gothic"/>
              </a:rPr>
              <a:t>“</a:t>
            </a:r>
            <a:r>
              <a:rPr lang="es-ES" b="1" dirty="0" err="1">
                <a:latin typeface="Didac Gothic"/>
              </a:rPr>
              <a:t>Neuroeducación</a:t>
            </a:r>
            <a:r>
              <a:rPr lang="es-ES" b="1" dirty="0">
                <a:latin typeface="Didac Gothic"/>
              </a:rPr>
              <a:t> e inclusión educativa para estudiantes de:            </a:t>
            </a:r>
            <a:r>
              <a:rPr lang="es-ES" b="1" dirty="0" smtClean="0">
                <a:latin typeface="Didac Gothic"/>
              </a:rPr>
              <a:t>Preparatoria</a:t>
            </a:r>
            <a:r>
              <a:rPr lang="es-ES" b="1" dirty="0">
                <a:latin typeface="Didac Gothic"/>
              </a:rPr>
              <a:t>, segundo y tercer año de </a:t>
            </a:r>
            <a:r>
              <a:rPr lang="es-ES" b="1" dirty="0" smtClean="0">
                <a:latin typeface="Didac Gothic"/>
              </a:rPr>
              <a:t>Educación </a:t>
            </a:r>
            <a:r>
              <a:rPr lang="es-ES" b="1" dirty="0">
                <a:latin typeface="Didac Gothic"/>
              </a:rPr>
              <a:t>G</a:t>
            </a:r>
            <a:r>
              <a:rPr lang="es-ES" b="1" dirty="0" smtClean="0">
                <a:latin typeface="Didac Gothic"/>
              </a:rPr>
              <a:t>eneral </a:t>
            </a:r>
            <a:r>
              <a:rPr lang="es-ES" b="1" dirty="0">
                <a:latin typeface="Didac Gothic"/>
              </a:rPr>
              <a:t>B</a:t>
            </a:r>
            <a:r>
              <a:rPr lang="es-ES" b="1" dirty="0" smtClean="0">
                <a:latin typeface="Didac Gothic"/>
              </a:rPr>
              <a:t>ásica </a:t>
            </a:r>
            <a:r>
              <a:rPr lang="es-ES" b="1" dirty="0">
                <a:latin typeface="Didac Gothic"/>
              </a:rPr>
              <a:t>durante la pandemia </a:t>
            </a:r>
            <a:r>
              <a:rPr lang="es-ES" b="1" dirty="0" smtClean="0">
                <a:latin typeface="Didac Gothic"/>
              </a:rPr>
              <a:t>COVID- </a:t>
            </a:r>
            <a:r>
              <a:rPr lang="es-ES" b="1" dirty="0">
                <a:latin typeface="Didac Gothic"/>
              </a:rPr>
              <a:t>19”</a:t>
            </a:r>
            <a:endParaRPr lang="es-EC" b="1" dirty="0">
              <a:latin typeface="Didac Gothic"/>
            </a:endParaRPr>
          </a:p>
        </p:txBody>
      </p:sp>
      <p:sp>
        <p:nvSpPr>
          <p:cNvPr id="219" name="Google Shape;219;p1"/>
          <p:cNvSpPr txBox="1"/>
          <p:nvPr/>
        </p:nvSpPr>
        <p:spPr>
          <a:xfrm>
            <a:off x="2374200" y="4062775"/>
            <a:ext cx="4395600" cy="830966"/>
          </a:xfrm>
          <a:prstGeom prst="rect">
            <a:avLst/>
          </a:prstGeom>
          <a:noFill/>
          <a:ln>
            <a:noFill/>
          </a:ln>
        </p:spPr>
        <p:txBody>
          <a:bodyPr spcFirstLastPara="1" wrap="square" lIns="91425" tIns="91425" rIns="91425" bIns="91425" anchor="t" anchorCtr="0">
            <a:spAutoFit/>
          </a:bodyPr>
          <a:lstStyle/>
          <a:p>
            <a:pPr lvl="0" algn="ctr">
              <a:lnSpc>
                <a:spcPct val="150000"/>
              </a:lnSpc>
            </a:pPr>
            <a:r>
              <a:rPr lang="en" b="1" dirty="0">
                <a:latin typeface="Didact Gothic"/>
                <a:ea typeface="Didact Gothic"/>
                <a:cs typeface="Didact Gothic"/>
                <a:sym typeface="Didact Gothic"/>
              </a:rPr>
              <a:t>DIRECTOR: </a:t>
            </a:r>
            <a:r>
              <a:rPr lang="es-ES" b="1" dirty="0" smtClean="0">
                <a:latin typeface="Didact Gothic" panose="020B0604020202020204" charset="0"/>
              </a:rPr>
              <a:t>Dra. De </a:t>
            </a:r>
            <a:r>
              <a:rPr lang="es-ES" b="1" dirty="0">
                <a:latin typeface="Didact Gothic" panose="020B0604020202020204" charset="0"/>
              </a:rPr>
              <a:t>la Torre </a:t>
            </a:r>
            <a:r>
              <a:rPr lang="es-ES" b="1" dirty="0" err="1" smtClean="0">
                <a:latin typeface="Didact Gothic" panose="020B0604020202020204" charset="0"/>
              </a:rPr>
              <a:t>Cachiguango</a:t>
            </a:r>
            <a:r>
              <a:rPr lang="es-ES" b="1" dirty="0" smtClean="0">
                <a:latin typeface="Didact Gothic" panose="020B0604020202020204" charset="0"/>
              </a:rPr>
              <a:t>, Martha Lucía</a:t>
            </a:r>
            <a:endParaRPr b="1" dirty="0">
              <a:latin typeface="Didact Gothic" panose="020B0604020202020204" charset="0"/>
              <a:ea typeface="Didact Gothic"/>
              <a:cs typeface="Didact Gothic"/>
              <a:sym typeface="Didact Gothic"/>
            </a:endParaRPr>
          </a:p>
          <a:p>
            <a:pPr marL="0" lvl="0" indent="0" algn="ctr" rtl="0">
              <a:lnSpc>
                <a:spcPct val="150000"/>
              </a:lnSpc>
              <a:spcBef>
                <a:spcPts val="0"/>
              </a:spcBef>
              <a:spcAft>
                <a:spcPts val="0"/>
              </a:spcAft>
              <a:buNone/>
            </a:pPr>
            <a:r>
              <a:rPr lang="en" b="1" dirty="0">
                <a:latin typeface="Didact Gothic"/>
                <a:ea typeface="Didact Gothic"/>
                <a:cs typeface="Didact Gothic"/>
                <a:sym typeface="Didact Gothic"/>
              </a:rPr>
              <a:t>SANGOLQUÍ, 2021</a:t>
            </a:r>
            <a:endParaRPr b="1" dirty="0">
              <a:latin typeface="Didact Gothic"/>
              <a:ea typeface="Didact Gothic"/>
              <a:cs typeface="Didact Gothic"/>
              <a:sym typeface="Didact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aphicFrame>
        <p:nvGraphicFramePr>
          <p:cNvPr id="34" name="Tabla 33"/>
          <p:cNvGraphicFramePr>
            <a:graphicFrameLocks noGrp="1"/>
          </p:cNvGraphicFramePr>
          <p:nvPr>
            <p:extLst>
              <p:ext uri="{D42A27DB-BD31-4B8C-83A1-F6EECF244321}">
                <p14:modId xmlns:p14="http://schemas.microsoft.com/office/powerpoint/2010/main" val="2959909511"/>
              </p:ext>
            </p:extLst>
          </p:nvPr>
        </p:nvGraphicFramePr>
        <p:xfrm>
          <a:off x="1589807" y="651468"/>
          <a:ext cx="6463147" cy="4023360"/>
        </p:xfrm>
        <a:graphic>
          <a:graphicData uri="http://schemas.openxmlformats.org/drawingml/2006/table">
            <a:tbl>
              <a:tblPr firstRow="1" firstCol="1" bandRow="1"/>
              <a:tblGrid>
                <a:gridCol w="1611889">
                  <a:extLst>
                    <a:ext uri="{9D8B030D-6E8A-4147-A177-3AD203B41FA5}">
                      <a16:colId xmlns="" xmlns:a16="http://schemas.microsoft.com/office/drawing/2014/main" val="20000"/>
                    </a:ext>
                  </a:extLst>
                </a:gridCol>
                <a:gridCol w="683360">
                  <a:extLst>
                    <a:ext uri="{9D8B030D-6E8A-4147-A177-3AD203B41FA5}">
                      <a16:colId xmlns="" xmlns:a16="http://schemas.microsoft.com/office/drawing/2014/main" val="20001"/>
                    </a:ext>
                  </a:extLst>
                </a:gridCol>
                <a:gridCol w="769080">
                  <a:extLst>
                    <a:ext uri="{9D8B030D-6E8A-4147-A177-3AD203B41FA5}">
                      <a16:colId xmlns="" xmlns:a16="http://schemas.microsoft.com/office/drawing/2014/main" val="20002"/>
                    </a:ext>
                  </a:extLst>
                </a:gridCol>
                <a:gridCol w="850004">
                  <a:extLst>
                    <a:ext uri="{9D8B030D-6E8A-4147-A177-3AD203B41FA5}">
                      <a16:colId xmlns="" xmlns:a16="http://schemas.microsoft.com/office/drawing/2014/main" val="20003"/>
                    </a:ext>
                  </a:extLst>
                </a:gridCol>
                <a:gridCol w="850004">
                  <a:extLst>
                    <a:ext uri="{9D8B030D-6E8A-4147-A177-3AD203B41FA5}">
                      <a16:colId xmlns="" xmlns:a16="http://schemas.microsoft.com/office/drawing/2014/main" val="20004"/>
                    </a:ext>
                  </a:extLst>
                </a:gridCol>
                <a:gridCol w="849405">
                  <a:extLst>
                    <a:ext uri="{9D8B030D-6E8A-4147-A177-3AD203B41FA5}">
                      <a16:colId xmlns="" xmlns:a16="http://schemas.microsoft.com/office/drawing/2014/main" val="20005"/>
                    </a:ext>
                  </a:extLst>
                </a:gridCol>
                <a:gridCol w="849405">
                  <a:extLst>
                    <a:ext uri="{9D8B030D-6E8A-4147-A177-3AD203B41FA5}">
                      <a16:colId xmlns="" xmlns:a16="http://schemas.microsoft.com/office/drawing/2014/main" val="20006"/>
                    </a:ext>
                  </a:extLst>
                </a:gridCol>
              </a:tblGrid>
              <a:tr h="309393">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b="1" dirty="0">
                          <a:solidFill>
                            <a:schemeClr val="accent3">
                              <a:lumMod val="75000"/>
                            </a:schemeClr>
                          </a:solidFill>
                          <a:effectLst/>
                          <a:latin typeface="Didact Gothic" panose="020B0604020202020204" charset="0"/>
                          <a:cs typeface="Times New Roman" panose="02020603050405020304" pitchFamily="18" charset="0"/>
                        </a:rPr>
                        <a:t>Eje temático de los artículos</a:t>
                      </a:r>
                      <a:endParaRPr lang="es-ES" sz="900" b="1" dirty="0">
                        <a:solidFill>
                          <a:schemeClr val="accent3">
                            <a:lumMod val="75000"/>
                          </a:schemeClr>
                        </a:solidFill>
                        <a:effectLst/>
                        <a:latin typeface="Didact Gothic" panose="020B0604020202020204" charset="0"/>
                        <a:cs typeface="Times New Roman" panose="02020603050405020304" pitchFamily="18" charset="0"/>
                      </a:endParaRPr>
                    </a:p>
                    <a:p>
                      <a:pPr algn="ctr">
                        <a:lnSpc>
                          <a:spcPct val="200000"/>
                        </a:lnSpc>
                        <a:spcAft>
                          <a:spcPts val="0"/>
                        </a:spcAft>
                      </a:pPr>
                      <a:r>
                        <a:rPr lang="es-ES" sz="1100" b="1" dirty="0">
                          <a:solidFill>
                            <a:schemeClr val="accent3">
                              <a:lumMod val="75000"/>
                            </a:schemeClr>
                          </a:solidFill>
                          <a:effectLst/>
                          <a:latin typeface="Didact Gothic" panose="020B0604020202020204" charset="0"/>
                          <a:cs typeface="Times New Roman" panose="02020603050405020304" pitchFamily="18" charset="0"/>
                        </a:rPr>
                        <a:t>revisados</a:t>
                      </a:r>
                      <a:endParaRPr lang="es-ES" sz="900" b="1"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gridSpan="6">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b="1" dirty="0">
                          <a:solidFill>
                            <a:schemeClr val="accent3">
                              <a:lumMod val="75000"/>
                            </a:schemeClr>
                          </a:solidFill>
                          <a:effectLst/>
                          <a:latin typeface="Didact Gothic" panose="020B0604020202020204" charset="0"/>
                          <a:cs typeface="Times New Roman" panose="02020603050405020304" pitchFamily="18" charset="0"/>
                        </a:rPr>
                        <a:t>Buscadores académicos</a:t>
                      </a:r>
                      <a:endParaRPr lang="es-ES" sz="900" b="1"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618786">
                <a:tc vMerge="1">
                  <a:txBody>
                    <a:bodyPr/>
                    <a:lstStyle/>
                    <a:p>
                      <a:endParaRPr lang="es-ES"/>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i="1" dirty="0">
                          <a:solidFill>
                            <a:schemeClr val="accent3">
                              <a:lumMod val="75000"/>
                            </a:schemeClr>
                          </a:solidFill>
                          <a:effectLst/>
                          <a:latin typeface="Didact Gothic" panose="020B0604020202020204" charset="0"/>
                          <a:cs typeface="Times New Roman" panose="02020603050405020304" pitchFamily="18" charset="0"/>
                        </a:rPr>
                        <a:t>Scielo</a:t>
                      </a:r>
                      <a:endParaRPr lang="es-ES" sz="900" i="1"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i="1" dirty="0">
                          <a:solidFill>
                            <a:schemeClr val="accent3">
                              <a:lumMod val="75000"/>
                            </a:schemeClr>
                          </a:solidFill>
                          <a:effectLst/>
                          <a:latin typeface="Didact Gothic" panose="020B0604020202020204" charset="0"/>
                          <a:cs typeface="Times New Roman" panose="02020603050405020304" pitchFamily="18" charset="0"/>
                        </a:rPr>
                        <a:t>Redalyc</a:t>
                      </a:r>
                      <a:endParaRPr lang="es-ES" sz="900" i="1"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i="1" dirty="0">
                          <a:solidFill>
                            <a:schemeClr val="accent3">
                              <a:lumMod val="75000"/>
                            </a:schemeClr>
                          </a:solidFill>
                          <a:effectLst/>
                          <a:latin typeface="Didact Gothic" panose="020B0604020202020204" charset="0"/>
                          <a:cs typeface="Times New Roman" panose="02020603050405020304" pitchFamily="18" charset="0"/>
                        </a:rPr>
                        <a:t>Google</a:t>
                      </a:r>
                      <a:endParaRPr lang="es-ES" sz="900" i="1" dirty="0">
                        <a:solidFill>
                          <a:schemeClr val="accent3">
                            <a:lumMod val="75000"/>
                          </a:schemeClr>
                        </a:solidFill>
                        <a:effectLst/>
                        <a:latin typeface="Didact Gothic" panose="020B0604020202020204" charset="0"/>
                        <a:cs typeface="Times New Roman" panose="02020603050405020304" pitchFamily="18" charset="0"/>
                      </a:endParaRPr>
                    </a:p>
                    <a:p>
                      <a:pPr algn="ctr">
                        <a:lnSpc>
                          <a:spcPct val="200000"/>
                        </a:lnSpc>
                        <a:spcAft>
                          <a:spcPts val="0"/>
                        </a:spcAft>
                      </a:pPr>
                      <a:r>
                        <a:rPr lang="es-ES" sz="1100" i="1" dirty="0">
                          <a:solidFill>
                            <a:schemeClr val="accent3">
                              <a:lumMod val="75000"/>
                            </a:schemeClr>
                          </a:solidFill>
                          <a:effectLst/>
                          <a:latin typeface="Didact Gothic" panose="020B0604020202020204" charset="0"/>
                          <a:cs typeface="Times New Roman" panose="02020603050405020304" pitchFamily="18" charset="0"/>
                        </a:rPr>
                        <a:t>Académico</a:t>
                      </a:r>
                      <a:endParaRPr lang="es-ES" sz="900" i="1"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i="1" dirty="0">
                          <a:solidFill>
                            <a:schemeClr val="accent3">
                              <a:lumMod val="75000"/>
                            </a:schemeClr>
                          </a:solidFill>
                          <a:effectLst/>
                          <a:latin typeface="Didact Gothic" panose="020B0604020202020204" charset="0"/>
                          <a:cs typeface="Times New Roman" panose="02020603050405020304" pitchFamily="18" charset="0"/>
                        </a:rPr>
                        <a:t> Dialnet</a:t>
                      </a:r>
                      <a:endParaRPr lang="es-ES" sz="900" i="1"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i="1" dirty="0">
                          <a:solidFill>
                            <a:schemeClr val="accent3">
                              <a:lumMod val="75000"/>
                            </a:schemeClr>
                          </a:solidFill>
                          <a:effectLst/>
                          <a:latin typeface="Didact Gothic" panose="020B0604020202020204" charset="0"/>
                          <a:cs typeface="Times New Roman" panose="02020603050405020304" pitchFamily="18" charset="0"/>
                        </a:rPr>
                        <a:t>Eric</a:t>
                      </a:r>
                      <a:endParaRPr lang="es-ES" sz="900" i="1"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i="1" dirty="0">
                          <a:solidFill>
                            <a:schemeClr val="accent3">
                              <a:lumMod val="75000"/>
                            </a:schemeClr>
                          </a:solidFill>
                          <a:effectLst/>
                          <a:latin typeface="Didact Gothic" panose="020B0604020202020204" charset="0"/>
                          <a:cs typeface="Times New Roman" panose="02020603050405020304" pitchFamily="18" charset="0"/>
                        </a:rPr>
                        <a:t>Académico</a:t>
                      </a:r>
                      <a:endParaRPr lang="es-ES" sz="900" i="1"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92817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l">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Necesidades Educativas en Latinoamérica, Ecuador y Europa</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6</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2</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dirty="0">
                          <a:solidFill>
                            <a:schemeClr val="accent3">
                              <a:lumMod val="75000"/>
                            </a:schemeClr>
                          </a:solidFill>
                          <a:effectLst/>
                          <a:latin typeface="Didact Gothic" panose="020B0604020202020204" charset="0"/>
                          <a:cs typeface="Times New Roman" panose="02020603050405020304" pitchFamily="18" charset="0"/>
                        </a:rPr>
                        <a:t>4</a:t>
                      </a:r>
                      <a:endParaRPr lang="es-ES" sz="900"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dirty="0">
                          <a:solidFill>
                            <a:schemeClr val="accent3">
                              <a:lumMod val="75000"/>
                            </a:schemeClr>
                          </a:solidFill>
                          <a:effectLst/>
                          <a:latin typeface="Didact Gothic" panose="020B0604020202020204" charset="0"/>
                          <a:cs typeface="Times New Roman" panose="02020603050405020304" pitchFamily="18" charset="0"/>
                        </a:rPr>
                        <a:t>3</a:t>
                      </a:r>
                      <a:endParaRPr lang="es-ES" sz="900"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dirty="0">
                          <a:solidFill>
                            <a:schemeClr val="accent3">
                              <a:lumMod val="75000"/>
                            </a:schemeClr>
                          </a:solidFill>
                          <a:effectLst/>
                          <a:latin typeface="Didact Gothic" panose="020B0604020202020204" charset="0"/>
                          <a:cs typeface="Times New Roman" panose="02020603050405020304" pitchFamily="18" charset="0"/>
                        </a:rPr>
                        <a:t>1</a:t>
                      </a:r>
                      <a:endParaRPr lang="es-ES" sz="900"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dirty="0">
                          <a:solidFill>
                            <a:schemeClr val="accent3">
                              <a:lumMod val="75000"/>
                            </a:schemeClr>
                          </a:solidFill>
                          <a:effectLst/>
                          <a:latin typeface="Didact Gothic" panose="020B0604020202020204" charset="0"/>
                          <a:cs typeface="Times New Roman" panose="02020603050405020304" pitchFamily="18" charset="0"/>
                        </a:rPr>
                        <a:t>2</a:t>
                      </a:r>
                      <a:endParaRPr lang="es-ES" sz="900"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1878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l">
                        <a:lnSpc>
                          <a:spcPct val="200000"/>
                        </a:lnSpc>
                        <a:spcAft>
                          <a:spcPts val="0"/>
                        </a:spcAft>
                      </a:pPr>
                      <a:r>
                        <a:rPr lang="es-ES" sz="1100" dirty="0">
                          <a:solidFill>
                            <a:schemeClr val="accent3">
                              <a:lumMod val="75000"/>
                            </a:schemeClr>
                          </a:solidFill>
                          <a:effectLst/>
                          <a:latin typeface="Didact Gothic" panose="020B0604020202020204" charset="0"/>
                          <a:cs typeface="Times New Roman" panose="02020603050405020304" pitchFamily="18" charset="0"/>
                        </a:rPr>
                        <a:t>Efectos generados por la Pandemia COVID-19</a:t>
                      </a:r>
                      <a:endParaRPr lang="es-ES" sz="900"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3</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5</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2</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dirty="0">
                          <a:solidFill>
                            <a:schemeClr val="accent3">
                              <a:lumMod val="75000"/>
                            </a:schemeClr>
                          </a:solidFill>
                          <a:effectLst/>
                          <a:latin typeface="Didact Gothic" panose="020B0604020202020204" charset="0"/>
                          <a:cs typeface="Times New Roman" panose="02020603050405020304" pitchFamily="18" charset="0"/>
                        </a:rPr>
                        <a:t>4</a:t>
                      </a:r>
                      <a:endParaRPr lang="es-ES" sz="900"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dirty="0">
                          <a:solidFill>
                            <a:schemeClr val="accent3">
                              <a:lumMod val="75000"/>
                            </a:schemeClr>
                          </a:solidFill>
                          <a:effectLst/>
                          <a:latin typeface="Didact Gothic" panose="020B0604020202020204" charset="0"/>
                          <a:cs typeface="Times New Roman" panose="02020603050405020304" pitchFamily="18" charset="0"/>
                        </a:rPr>
                        <a:t>2</a:t>
                      </a:r>
                      <a:endParaRPr lang="es-ES" sz="900"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2</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92817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l">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Dificultades que se han producido en la pandemia SARS-CoV-2</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4</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5</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3</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3</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dirty="0">
                          <a:solidFill>
                            <a:schemeClr val="accent3">
                              <a:lumMod val="75000"/>
                            </a:schemeClr>
                          </a:solidFill>
                          <a:effectLst/>
                          <a:latin typeface="Didact Gothic" panose="020B0604020202020204" charset="0"/>
                          <a:cs typeface="Times New Roman" panose="02020603050405020304" pitchFamily="18" charset="0"/>
                        </a:rPr>
                        <a:t>2</a:t>
                      </a:r>
                      <a:endParaRPr lang="es-ES" sz="900"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dirty="0">
                          <a:solidFill>
                            <a:schemeClr val="accent3">
                              <a:lumMod val="75000"/>
                            </a:schemeClr>
                          </a:solidFill>
                          <a:effectLst/>
                          <a:latin typeface="Didact Gothic" panose="020B0604020202020204" charset="0"/>
                          <a:cs typeface="Times New Roman" panose="02020603050405020304" pitchFamily="18" charset="0"/>
                        </a:rPr>
                        <a:t>1</a:t>
                      </a:r>
                      <a:endParaRPr lang="es-ES" sz="900"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09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Total:</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13</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12</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9</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10</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a:solidFill>
                            <a:schemeClr val="accent3">
                              <a:lumMod val="75000"/>
                            </a:schemeClr>
                          </a:solidFill>
                          <a:effectLst/>
                          <a:latin typeface="Didact Gothic" panose="020B0604020202020204" charset="0"/>
                          <a:cs typeface="Times New Roman" panose="02020603050405020304" pitchFamily="18" charset="0"/>
                        </a:rPr>
                        <a:t>5</a:t>
                      </a:r>
                      <a:endParaRPr lang="es-ES" sz="90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200000"/>
                        </a:lnSpc>
                        <a:spcAft>
                          <a:spcPts val="0"/>
                        </a:spcAft>
                      </a:pPr>
                      <a:r>
                        <a:rPr lang="es-ES" sz="1100" dirty="0">
                          <a:solidFill>
                            <a:schemeClr val="accent3">
                              <a:lumMod val="75000"/>
                            </a:schemeClr>
                          </a:solidFill>
                          <a:effectLst/>
                          <a:latin typeface="Didact Gothic" panose="020B0604020202020204" charset="0"/>
                          <a:cs typeface="Times New Roman" panose="02020603050405020304" pitchFamily="18" charset="0"/>
                        </a:rPr>
                        <a:t>5</a:t>
                      </a:r>
                      <a:endParaRPr lang="es-ES" sz="900" dirty="0">
                        <a:solidFill>
                          <a:schemeClr val="accent3">
                            <a:lumMod val="75000"/>
                          </a:schemeClr>
                        </a:solidFill>
                        <a:effectLst/>
                        <a:latin typeface="Didact Gothic" panose="020B0604020202020204" charset="0"/>
                        <a:ea typeface="Calibri" panose="020F0502020204030204" pitchFamily="34" charset="0"/>
                        <a:cs typeface="Times New Roman" panose="02020603050405020304" pitchFamily="18" charset="0"/>
                      </a:endParaRPr>
                    </a:p>
                  </a:txBody>
                  <a:tcPr marL="50993" marR="50993"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35" name="CuadroTexto 34"/>
          <p:cNvSpPr txBox="1"/>
          <p:nvPr/>
        </p:nvSpPr>
        <p:spPr>
          <a:xfrm>
            <a:off x="3714191" y="4589502"/>
            <a:ext cx="2214246" cy="553998"/>
          </a:xfrm>
          <a:prstGeom prst="rect">
            <a:avLst/>
          </a:prstGeom>
          <a:noFill/>
        </p:spPr>
        <p:txBody>
          <a:bodyPr wrap="square" rtlCol="0">
            <a:spAutoFit/>
          </a:bodyPr>
          <a:lstStyle/>
          <a:p>
            <a:pPr defTabSz="685800">
              <a:buClrTx/>
            </a:pPr>
            <a:r>
              <a:rPr lang="es-ES" sz="1500" kern="1200" dirty="0">
                <a:latin typeface="Didact Gothic" panose="020B0604020202020204" charset="0"/>
                <a:ea typeface="+mn-ea"/>
                <a:cs typeface="Times New Roman" panose="02020603050405020304" pitchFamily="18" charset="0"/>
              </a:rPr>
              <a:t>Criterios de inclusión: 40 </a:t>
            </a:r>
          </a:p>
          <a:p>
            <a:pPr defTabSz="685800">
              <a:buClrTx/>
            </a:pPr>
            <a:r>
              <a:rPr lang="es-ES" sz="1500" kern="1200" dirty="0">
                <a:latin typeface="Didact Gothic" panose="020B0604020202020204" charset="0"/>
                <a:ea typeface="+mn-ea"/>
                <a:cs typeface="Times New Roman" panose="02020603050405020304" pitchFamily="18" charset="0"/>
              </a:rPr>
              <a:t>Criterios de exclusión: 14 </a:t>
            </a:r>
          </a:p>
        </p:txBody>
      </p:sp>
      <p:sp>
        <p:nvSpPr>
          <p:cNvPr id="36" name="CuadroTexto 35"/>
          <p:cNvSpPr txBox="1"/>
          <p:nvPr/>
        </p:nvSpPr>
        <p:spPr>
          <a:xfrm>
            <a:off x="2364041" y="85415"/>
            <a:ext cx="4914546" cy="523220"/>
          </a:xfrm>
          <a:prstGeom prst="rect">
            <a:avLst/>
          </a:prstGeom>
          <a:noFill/>
        </p:spPr>
        <p:txBody>
          <a:bodyPr wrap="square" rtlCol="0">
            <a:spAutoFit/>
          </a:bodyPr>
          <a:lstStyle/>
          <a:p>
            <a:pPr algn="ctr" defTabSz="685800">
              <a:buClrTx/>
            </a:pPr>
            <a:r>
              <a:rPr lang="es-ES" sz="2800" b="1" kern="1200" dirty="0">
                <a:latin typeface="Didact Gothic" panose="020B0604020202020204" charset="0"/>
                <a:ea typeface="+mn-ea"/>
                <a:cs typeface="Times New Roman" panose="02020603050405020304" pitchFamily="18" charset="0"/>
              </a:rPr>
              <a:t>Investigación Bibliográfica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5" name="Rectángulo 4"/>
          <p:cNvSpPr/>
          <p:nvPr/>
        </p:nvSpPr>
        <p:spPr>
          <a:xfrm>
            <a:off x="2608119" y="156716"/>
            <a:ext cx="3906981" cy="6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3">
                    <a:lumMod val="50000"/>
                  </a:schemeClr>
                </a:solidFill>
                <a:latin typeface="Didac Gothic"/>
              </a:rPr>
              <a:t>Qué pasa con las Necesidades Educativas en Ecuador, América Latina y Europa</a:t>
            </a:r>
          </a:p>
        </p:txBody>
      </p:sp>
      <p:sp>
        <p:nvSpPr>
          <p:cNvPr id="6" name="Rectángulo 5"/>
          <p:cNvSpPr/>
          <p:nvPr/>
        </p:nvSpPr>
        <p:spPr>
          <a:xfrm>
            <a:off x="653760" y="1120708"/>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a:solidFill>
                  <a:schemeClr val="accent3">
                    <a:lumMod val="50000"/>
                  </a:schemeClr>
                </a:solidFill>
                <a:latin typeface="Didac Gothic"/>
              </a:rPr>
              <a:t>Qué pasa en Ecuador  </a:t>
            </a:r>
          </a:p>
        </p:txBody>
      </p:sp>
      <p:sp>
        <p:nvSpPr>
          <p:cNvPr id="7" name="Rectángulo 6"/>
          <p:cNvSpPr/>
          <p:nvPr/>
        </p:nvSpPr>
        <p:spPr>
          <a:xfrm>
            <a:off x="3699163" y="1154243"/>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a:solidFill>
                  <a:schemeClr val="accent3">
                    <a:lumMod val="50000"/>
                  </a:schemeClr>
                </a:solidFill>
                <a:latin typeface="Didac Gothic"/>
              </a:rPr>
              <a:t>Qué pasa en América Latina</a:t>
            </a:r>
          </a:p>
        </p:txBody>
      </p:sp>
      <p:sp>
        <p:nvSpPr>
          <p:cNvPr id="8" name="Rectángulo 7"/>
          <p:cNvSpPr/>
          <p:nvPr/>
        </p:nvSpPr>
        <p:spPr>
          <a:xfrm>
            <a:off x="6578307" y="1154242"/>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a:solidFill>
                  <a:schemeClr val="accent3">
                    <a:lumMod val="50000"/>
                  </a:schemeClr>
                </a:solidFill>
                <a:latin typeface="Didac Gothic"/>
              </a:rPr>
              <a:t>Qué pasa en Europa</a:t>
            </a:r>
          </a:p>
        </p:txBody>
      </p:sp>
      <p:sp>
        <p:nvSpPr>
          <p:cNvPr id="9" name="Rectángulo 8"/>
          <p:cNvSpPr/>
          <p:nvPr/>
        </p:nvSpPr>
        <p:spPr>
          <a:xfrm>
            <a:off x="180974" y="1842640"/>
            <a:ext cx="2670464"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dirty="0">
                <a:solidFill>
                  <a:schemeClr val="accent3">
                    <a:lumMod val="50000"/>
                  </a:schemeClr>
                </a:solidFill>
              </a:rPr>
              <a:t>Traslado de la escuela al hogar</a:t>
            </a:r>
          </a:p>
          <a:p>
            <a:pPr lvl="0" algn="just"/>
            <a:r>
              <a:rPr lang="es-EC" i="1" dirty="0">
                <a:solidFill>
                  <a:schemeClr val="accent3">
                    <a:lumMod val="50000"/>
                  </a:schemeClr>
                </a:solidFill>
              </a:rPr>
              <a:t>(UNESCO 2020</a:t>
            </a:r>
            <a:r>
              <a:rPr lang="es-EC" b="1" i="1" dirty="0">
                <a:solidFill>
                  <a:schemeClr val="accent3">
                    <a:lumMod val="50000"/>
                  </a:schemeClr>
                </a:solidFill>
              </a:rPr>
              <a:t>)</a:t>
            </a:r>
          </a:p>
        </p:txBody>
      </p:sp>
      <p:sp>
        <p:nvSpPr>
          <p:cNvPr id="10" name="Rectángulo 9"/>
          <p:cNvSpPr/>
          <p:nvPr/>
        </p:nvSpPr>
        <p:spPr>
          <a:xfrm>
            <a:off x="180974" y="2487719"/>
            <a:ext cx="2670464" cy="824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dirty="0">
                <a:solidFill>
                  <a:schemeClr val="accent3">
                    <a:lumMod val="50000"/>
                  </a:schemeClr>
                </a:solidFill>
              </a:rPr>
              <a:t>Según </a:t>
            </a:r>
            <a:r>
              <a:rPr lang="es-EC" i="1" dirty="0">
                <a:solidFill>
                  <a:schemeClr val="accent3">
                    <a:lumMod val="50000"/>
                  </a:schemeClr>
                </a:solidFill>
              </a:rPr>
              <a:t>UNICEF(2020) </a:t>
            </a:r>
            <a:r>
              <a:rPr lang="es-EC" dirty="0">
                <a:solidFill>
                  <a:schemeClr val="accent3">
                    <a:lumMod val="50000"/>
                  </a:schemeClr>
                </a:solidFill>
              </a:rPr>
              <a:t>solo el 37% de los hogares en Ecuador tiene acceso a internet</a:t>
            </a:r>
          </a:p>
        </p:txBody>
      </p:sp>
      <p:sp>
        <p:nvSpPr>
          <p:cNvPr id="12" name="Rectángulo 11"/>
          <p:cNvSpPr/>
          <p:nvPr/>
        </p:nvSpPr>
        <p:spPr>
          <a:xfrm>
            <a:off x="121657" y="4521220"/>
            <a:ext cx="2789094"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chemeClr val="accent3">
                    <a:lumMod val="50000"/>
                  </a:schemeClr>
                </a:solidFill>
              </a:rPr>
              <a:t>Inclusión Educativa (MINEDUC, UDAI, SITEC)</a:t>
            </a:r>
          </a:p>
        </p:txBody>
      </p:sp>
      <p:sp>
        <p:nvSpPr>
          <p:cNvPr id="13" name="Rectángulo 12"/>
          <p:cNvSpPr/>
          <p:nvPr/>
        </p:nvSpPr>
        <p:spPr>
          <a:xfrm>
            <a:off x="103041" y="3557053"/>
            <a:ext cx="2826327" cy="571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dirty="0">
                <a:solidFill>
                  <a:schemeClr val="accent3">
                    <a:lumMod val="50000"/>
                  </a:schemeClr>
                </a:solidFill>
              </a:rPr>
              <a:t>"En zonas rurales solo 16% de los hogares tiene conectividad”</a:t>
            </a:r>
          </a:p>
          <a:p>
            <a:pPr algn="just"/>
            <a:r>
              <a:rPr lang="es-EC" i="1" dirty="0">
                <a:solidFill>
                  <a:schemeClr val="accent3">
                    <a:lumMod val="50000"/>
                  </a:schemeClr>
                </a:solidFill>
              </a:rPr>
              <a:t>(Carreño, 2020)</a:t>
            </a:r>
          </a:p>
        </p:txBody>
      </p:sp>
      <p:sp>
        <p:nvSpPr>
          <p:cNvPr id="14" name="Rectángulo 13"/>
          <p:cNvSpPr/>
          <p:nvPr/>
        </p:nvSpPr>
        <p:spPr>
          <a:xfrm>
            <a:off x="3335480" y="1872579"/>
            <a:ext cx="2452255"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rPr>
              <a:t>Gutiérrez (2021) explica principales víctimas</a:t>
            </a:r>
          </a:p>
        </p:txBody>
      </p:sp>
      <p:sp>
        <p:nvSpPr>
          <p:cNvPr id="15" name="Rectángulo 14"/>
          <p:cNvSpPr/>
          <p:nvPr/>
        </p:nvSpPr>
        <p:spPr>
          <a:xfrm>
            <a:off x="3335479" y="2597472"/>
            <a:ext cx="2452255"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rPr>
              <a:t>Aumento de crisis de aprendizaje</a:t>
            </a:r>
          </a:p>
        </p:txBody>
      </p:sp>
      <p:sp>
        <p:nvSpPr>
          <p:cNvPr id="16" name="Rectángulo 15"/>
          <p:cNvSpPr/>
          <p:nvPr/>
        </p:nvSpPr>
        <p:spPr>
          <a:xfrm>
            <a:off x="3532043" y="3284355"/>
            <a:ext cx="2060864"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rPr>
              <a:t>Banco Mundial (2019) 7,6 millones de niños</a:t>
            </a:r>
          </a:p>
        </p:txBody>
      </p:sp>
      <p:sp>
        <p:nvSpPr>
          <p:cNvPr id="17" name="Rectángulo 16"/>
          <p:cNvSpPr/>
          <p:nvPr/>
        </p:nvSpPr>
        <p:spPr>
          <a:xfrm>
            <a:off x="3531174" y="3892984"/>
            <a:ext cx="2060864"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rPr>
              <a:t>Banco Mundial (2021) aumento del 20%</a:t>
            </a:r>
          </a:p>
        </p:txBody>
      </p:sp>
      <p:sp>
        <p:nvSpPr>
          <p:cNvPr id="18" name="Rectángulo 17"/>
          <p:cNvSpPr/>
          <p:nvPr/>
        </p:nvSpPr>
        <p:spPr>
          <a:xfrm>
            <a:off x="3433327" y="4501613"/>
            <a:ext cx="2256558" cy="574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rPr>
              <a:t>Plena inclusión (2021) serie de dificultades</a:t>
            </a:r>
          </a:p>
        </p:txBody>
      </p:sp>
      <p:sp>
        <p:nvSpPr>
          <p:cNvPr id="19" name="Rectángulo 18"/>
          <p:cNvSpPr/>
          <p:nvPr/>
        </p:nvSpPr>
        <p:spPr>
          <a:xfrm>
            <a:off x="6048371" y="1887652"/>
            <a:ext cx="2784764" cy="414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rPr>
              <a:t>Educación virtual</a:t>
            </a:r>
          </a:p>
        </p:txBody>
      </p:sp>
      <p:cxnSp>
        <p:nvCxnSpPr>
          <p:cNvPr id="25" name="Conector recto de flecha 24"/>
          <p:cNvCxnSpPr>
            <a:stCxn id="5" idx="2"/>
            <a:endCxn id="6" idx="0"/>
          </p:cNvCxnSpPr>
          <p:nvPr/>
        </p:nvCxnSpPr>
        <p:spPr>
          <a:xfrm flipH="1">
            <a:off x="1516206" y="769780"/>
            <a:ext cx="3045404" cy="350928"/>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Conector recto de flecha 26"/>
          <p:cNvCxnSpPr>
            <a:stCxn id="6" idx="2"/>
            <a:endCxn id="9" idx="0"/>
          </p:cNvCxnSpPr>
          <p:nvPr/>
        </p:nvCxnSpPr>
        <p:spPr>
          <a:xfrm>
            <a:off x="1516206" y="1505171"/>
            <a:ext cx="0" cy="337469"/>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Conector recto 29"/>
          <p:cNvCxnSpPr>
            <a:stCxn id="9" idx="2"/>
            <a:endCxn id="10" idx="0"/>
          </p:cNvCxnSpPr>
          <p:nvPr/>
        </p:nvCxnSpPr>
        <p:spPr>
          <a:xfrm>
            <a:off x="1516206" y="2227103"/>
            <a:ext cx="0" cy="26061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Conector recto 31"/>
          <p:cNvCxnSpPr>
            <a:stCxn id="10" idx="2"/>
            <a:endCxn id="13" idx="0"/>
          </p:cNvCxnSpPr>
          <p:nvPr/>
        </p:nvCxnSpPr>
        <p:spPr>
          <a:xfrm flipH="1">
            <a:off x="1516205" y="3312067"/>
            <a:ext cx="1" cy="24498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Conector recto 33"/>
          <p:cNvCxnSpPr>
            <a:stCxn id="13" idx="2"/>
            <a:endCxn id="12" idx="0"/>
          </p:cNvCxnSpPr>
          <p:nvPr/>
        </p:nvCxnSpPr>
        <p:spPr>
          <a:xfrm flipH="1">
            <a:off x="1516204" y="4128597"/>
            <a:ext cx="1" cy="392623"/>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Conector recto 38"/>
          <p:cNvCxnSpPr>
            <a:stCxn id="5" idx="2"/>
            <a:endCxn id="7" idx="0"/>
          </p:cNvCxnSpPr>
          <p:nvPr/>
        </p:nvCxnSpPr>
        <p:spPr>
          <a:xfrm flipH="1">
            <a:off x="4561609" y="769780"/>
            <a:ext cx="1" cy="384463"/>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Conector recto 40"/>
          <p:cNvCxnSpPr>
            <a:stCxn id="7" idx="2"/>
            <a:endCxn id="14" idx="0"/>
          </p:cNvCxnSpPr>
          <p:nvPr/>
        </p:nvCxnSpPr>
        <p:spPr>
          <a:xfrm flipH="1">
            <a:off x="4561608" y="1538706"/>
            <a:ext cx="1" cy="333873"/>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Conector recto 42"/>
          <p:cNvCxnSpPr>
            <a:stCxn id="14" idx="2"/>
            <a:endCxn id="15" idx="0"/>
          </p:cNvCxnSpPr>
          <p:nvPr/>
        </p:nvCxnSpPr>
        <p:spPr>
          <a:xfrm flipH="1">
            <a:off x="4561607" y="2257042"/>
            <a:ext cx="1" cy="34043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Conector recto 44"/>
          <p:cNvCxnSpPr>
            <a:stCxn id="15" idx="2"/>
            <a:endCxn id="16" idx="0"/>
          </p:cNvCxnSpPr>
          <p:nvPr/>
        </p:nvCxnSpPr>
        <p:spPr>
          <a:xfrm>
            <a:off x="4561607" y="2981935"/>
            <a:ext cx="868" cy="30242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Conector recto 46"/>
          <p:cNvCxnSpPr>
            <a:stCxn id="16" idx="2"/>
            <a:endCxn id="17" idx="0"/>
          </p:cNvCxnSpPr>
          <p:nvPr/>
        </p:nvCxnSpPr>
        <p:spPr>
          <a:xfrm flipH="1">
            <a:off x="4561606" y="3668818"/>
            <a:ext cx="869" cy="22416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Conector recto 48"/>
          <p:cNvCxnSpPr>
            <a:stCxn id="17" idx="2"/>
            <a:endCxn id="18" idx="0"/>
          </p:cNvCxnSpPr>
          <p:nvPr/>
        </p:nvCxnSpPr>
        <p:spPr>
          <a:xfrm>
            <a:off x="4561606" y="4277447"/>
            <a:ext cx="0" cy="22416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Conector recto de flecha 63"/>
          <p:cNvCxnSpPr>
            <a:stCxn id="5" idx="2"/>
            <a:endCxn id="8" idx="0"/>
          </p:cNvCxnSpPr>
          <p:nvPr/>
        </p:nvCxnSpPr>
        <p:spPr>
          <a:xfrm>
            <a:off x="4561610" y="769780"/>
            <a:ext cx="2879143" cy="384462"/>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Rectángulo 64"/>
          <p:cNvSpPr/>
          <p:nvPr/>
        </p:nvSpPr>
        <p:spPr>
          <a:xfrm>
            <a:off x="6048370" y="2582501"/>
            <a:ext cx="2784764" cy="867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rPr>
              <a:t>Creación de estrategias para atender a sus estudiantes</a:t>
            </a:r>
          </a:p>
          <a:p>
            <a:pPr algn="ctr"/>
            <a:r>
              <a:rPr lang="es-ES" dirty="0">
                <a:solidFill>
                  <a:schemeClr val="accent3">
                    <a:lumMod val="50000"/>
                  </a:schemeClr>
                </a:solidFill>
                <a:latin typeface="Didac Gothic"/>
              </a:rPr>
              <a:t> (Rodríguez, Tejada, &amp; Díaz, 2020) </a:t>
            </a:r>
            <a:endParaRPr lang="es-EC" dirty="0">
              <a:solidFill>
                <a:schemeClr val="accent3">
                  <a:lumMod val="50000"/>
                </a:schemeClr>
              </a:solidFill>
            </a:endParaRPr>
          </a:p>
        </p:txBody>
      </p:sp>
      <p:cxnSp>
        <p:nvCxnSpPr>
          <p:cNvPr id="67" name="Conector recto 66"/>
          <p:cNvCxnSpPr>
            <a:stCxn id="8" idx="2"/>
            <a:endCxn id="19" idx="0"/>
          </p:cNvCxnSpPr>
          <p:nvPr/>
        </p:nvCxnSpPr>
        <p:spPr>
          <a:xfrm>
            <a:off x="7440753" y="1538705"/>
            <a:ext cx="0" cy="34894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Conector recto 68"/>
          <p:cNvCxnSpPr>
            <a:stCxn id="19" idx="2"/>
            <a:endCxn id="65" idx="0"/>
          </p:cNvCxnSpPr>
          <p:nvPr/>
        </p:nvCxnSpPr>
        <p:spPr>
          <a:xfrm flipH="1">
            <a:off x="7440752" y="2302054"/>
            <a:ext cx="1" cy="28044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7" name="Rectángulo 76"/>
          <p:cNvSpPr/>
          <p:nvPr/>
        </p:nvSpPr>
        <p:spPr>
          <a:xfrm>
            <a:off x="6272643" y="3641451"/>
            <a:ext cx="2297262"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EC" dirty="0">
                <a:solidFill>
                  <a:schemeClr val="accent3">
                    <a:lumMod val="50000"/>
                  </a:schemeClr>
                </a:solidFill>
              </a:rPr>
              <a:t>Alfabetización digital</a:t>
            </a:r>
          </a:p>
        </p:txBody>
      </p:sp>
      <p:sp>
        <p:nvSpPr>
          <p:cNvPr id="78" name="Rectángulo 77"/>
          <p:cNvSpPr/>
          <p:nvPr/>
        </p:nvSpPr>
        <p:spPr>
          <a:xfrm>
            <a:off x="6219606" y="4163630"/>
            <a:ext cx="2422814"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C" dirty="0">
                <a:solidFill>
                  <a:schemeClr val="accent3">
                    <a:lumMod val="50000"/>
                  </a:schemeClr>
                </a:solidFill>
              </a:rPr>
              <a:t>Creación de plataformas digitales</a:t>
            </a:r>
          </a:p>
        </p:txBody>
      </p:sp>
      <p:sp>
        <p:nvSpPr>
          <p:cNvPr id="79" name="Rectángulo 78"/>
          <p:cNvSpPr/>
          <p:nvPr/>
        </p:nvSpPr>
        <p:spPr>
          <a:xfrm>
            <a:off x="6229345" y="4685809"/>
            <a:ext cx="2422814"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C" dirty="0">
                <a:solidFill>
                  <a:schemeClr val="accent3">
                    <a:lumMod val="50000"/>
                  </a:schemeClr>
                </a:solidFill>
              </a:rPr>
              <a:t>Entrega de material especial</a:t>
            </a:r>
          </a:p>
        </p:txBody>
      </p:sp>
      <p:cxnSp>
        <p:nvCxnSpPr>
          <p:cNvPr id="81" name="Conector recto 80"/>
          <p:cNvCxnSpPr>
            <a:stCxn id="65" idx="2"/>
            <a:endCxn id="77" idx="0"/>
          </p:cNvCxnSpPr>
          <p:nvPr/>
        </p:nvCxnSpPr>
        <p:spPr>
          <a:xfrm flipH="1">
            <a:off x="7421274" y="3449782"/>
            <a:ext cx="19478" cy="19166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Conector recto 82"/>
          <p:cNvCxnSpPr>
            <a:stCxn id="77" idx="2"/>
            <a:endCxn id="78" idx="0"/>
          </p:cNvCxnSpPr>
          <p:nvPr/>
        </p:nvCxnSpPr>
        <p:spPr>
          <a:xfrm>
            <a:off x="7421274" y="4025914"/>
            <a:ext cx="9739" cy="13771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Conector recto 84"/>
          <p:cNvCxnSpPr>
            <a:stCxn id="78" idx="2"/>
            <a:endCxn id="79" idx="0"/>
          </p:cNvCxnSpPr>
          <p:nvPr/>
        </p:nvCxnSpPr>
        <p:spPr>
          <a:xfrm>
            <a:off x="7431013" y="4548093"/>
            <a:ext cx="9739" cy="13771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5317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51" name="Google Shape;55;p13">
            <a:extLst>
              <a:ext uri="{FF2B5EF4-FFF2-40B4-BE49-F238E27FC236}">
                <a16:creationId xmlns="" xmlns:a16="http://schemas.microsoft.com/office/drawing/2014/main" id="{2206DD6A-E72A-483D-87B1-97A88A7F7493}"/>
              </a:ext>
            </a:extLst>
          </p:cNvPr>
          <p:cNvSpPr/>
          <p:nvPr/>
        </p:nvSpPr>
        <p:spPr>
          <a:xfrm>
            <a:off x="2987673" y="2179708"/>
            <a:ext cx="2901900" cy="1159179"/>
          </a:xfrm>
          <a:prstGeom prst="flowChartProcess">
            <a:avLst/>
          </a:prstGeom>
          <a:solidFill>
            <a:srgbClr val="FFCC66"/>
          </a:solidFill>
          <a:ln w="9525" cap="flat" cmpd="sng">
            <a:solidFill>
              <a:schemeClr val="dk2"/>
            </a:solidFill>
            <a:prstDash val="solid"/>
            <a:round/>
            <a:headEnd type="none" w="sm" len="sm"/>
            <a:tailEnd type="none" w="sm" len="sm"/>
          </a:ln>
        </p:spPr>
        <p:txBody>
          <a:bodyPr spcFirstLastPara="1" wrap="square" lIns="0" tIns="91425" rIns="0" bIns="91425" anchor="ctr" anchorCtr="0">
            <a:noAutofit/>
          </a:bodyPr>
          <a:lstStyle/>
          <a:p>
            <a:pPr marL="0" lvl="0" indent="0" algn="ctr" rtl="0">
              <a:lnSpc>
                <a:spcPct val="100000"/>
              </a:lnSpc>
              <a:spcBef>
                <a:spcPts val="2400"/>
              </a:spcBef>
              <a:spcAft>
                <a:spcPts val="0"/>
              </a:spcAft>
              <a:buClr>
                <a:schemeClr val="dk1"/>
              </a:buClr>
              <a:buSzPts val="1100"/>
              <a:buFont typeface="Arial"/>
              <a:buNone/>
            </a:pPr>
            <a:r>
              <a:rPr lang="es-EC" b="1" i="1" dirty="0">
                <a:effectLst/>
                <a:latin typeface="Didac Gothic"/>
                <a:ea typeface="Times New Roman" panose="02020603050405020304" pitchFamily="18" charset="0"/>
              </a:rPr>
              <a:t>Necesidades Educativas </a:t>
            </a:r>
          </a:p>
          <a:p>
            <a:pPr marL="0" lvl="0" indent="0" algn="ctr" rtl="0">
              <a:lnSpc>
                <a:spcPct val="100000"/>
              </a:lnSpc>
              <a:spcBef>
                <a:spcPts val="2400"/>
              </a:spcBef>
              <a:spcAft>
                <a:spcPts val="0"/>
              </a:spcAft>
              <a:buClr>
                <a:schemeClr val="dk1"/>
              </a:buClr>
              <a:buSzPts val="1100"/>
              <a:buFont typeface="Arial"/>
              <a:buNone/>
            </a:pPr>
            <a:r>
              <a:rPr lang="es-EC" b="1" i="1" dirty="0">
                <a:effectLst/>
                <a:latin typeface="Didac Gothic"/>
                <a:ea typeface="Times New Roman" panose="02020603050405020304" pitchFamily="18" charset="0"/>
              </a:rPr>
              <a:t>Especiales </a:t>
            </a:r>
            <a:endParaRPr sz="1100" b="1" i="1" dirty="0">
              <a:latin typeface="Didac Gothic"/>
            </a:endParaRPr>
          </a:p>
        </p:txBody>
      </p:sp>
      <p:sp>
        <p:nvSpPr>
          <p:cNvPr id="52" name="Google Shape;56;p13">
            <a:extLst>
              <a:ext uri="{FF2B5EF4-FFF2-40B4-BE49-F238E27FC236}">
                <a16:creationId xmlns="" xmlns:a16="http://schemas.microsoft.com/office/drawing/2014/main" id="{F05EE41E-E2CE-48F8-9ECE-2DAFEC06CDD9}"/>
              </a:ext>
            </a:extLst>
          </p:cNvPr>
          <p:cNvSpPr/>
          <p:nvPr/>
        </p:nvSpPr>
        <p:spPr>
          <a:xfrm>
            <a:off x="5558237" y="549665"/>
            <a:ext cx="1754676" cy="1231092"/>
          </a:xfrm>
          <a:prstGeom prst="cloud">
            <a:avLst/>
          </a:pr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latin typeface="Didac Gothic"/>
                <a:ea typeface="Times New Roman"/>
                <a:cs typeface="Times New Roman"/>
                <a:sym typeface="Times New Roman"/>
              </a:rPr>
              <a:t>¿Que son NEE??</a:t>
            </a:r>
            <a:endParaRPr dirty="0">
              <a:latin typeface="Didac Gothic"/>
              <a:ea typeface="Times New Roman"/>
              <a:cs typeface="Times New Roman"/>
              <a:sym typeface="Times New Roman"/>
            </a:endParaRPr>
          </a:p>
        </p:txBody>
      </p:sp>
      <p:sp>
        <p:nvSpPr>
          <p:cNvPr id="53" name="Google Shape;57;p13">
            <a:extLst>
              <a:ext uri="{FF2B5EF4-FFF2-40B4-BE49-F238E27FC236}">
                <a16:creationId xmlns="" xmlns:a16="http://schemas.microsoft.com/office/drawing/2014/main" id="{9DC37CE9-3EB5-40DA-9849-393B7DB61F24}"/>
              </a:ext>
            </a:extLst>
          </p:cNvPr>
          <p:cNvSpPr/>
          <p:nvPr/>
        </p:nvSpPr>
        <p:spPr>
          <a:xfrm>
            <a:off x="6114436" y="4002784"/>
            <a:ext cx="2103570" cy="813618"/>
          </a:xfrm>
          <a:prstGeom prst="flowChartTerminator">
            <a:avLst/>
          </a:pr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latin typeface="Didac Gothic"/>
                <a:ea typeface="Times New Roman"/>
                <a:cs typeface="Times New Roman"/>
                <a:sym typeface="Times New Roman"/>
              </a:rPr>
              <a:t>DECE</a:t>
            </a:r>
            <a:endParaRPr dirty="0">
              <a:latin typeface="Didac Gothic"/>
              <a:ea typeface="Times New Roman"/>
              <a:cs typeface="Times New Roman"/>
              <a:sym typeface="Times New Roman"/>
            </a:endParaRPr>
          </a:p>
        </p:txBody>
      </p:sp>
      <p:cxnSp>
        <p:nvCxnSpPr>
          <p:cNvPr id="54" name="Google Shape;58;p13">
            <a:extLst>
              <a:ext uri="{FF2B5EF4-FFF2-40B4-BE49-F238E27FC236}">
                <a16:creationId xmlns="" xmlns:a16="http://schemas.microsoft.com/office/drawing/2014/main" id="{88925611-73B3-4CF8-BCB5-E7190E46D458}"/>
              </a:ext>
            </a:extLst>
          </p:cNvPr>
          <p:cNvCxnSpPr/>
          <p:nvPr/>
        </p:nvCxnSpPr>
        <p:spPr>
          <a:xfrm rot="10800000" flipH="1">
            <a:off x="5321512" y="1669835"/>
            <a:ext cx="500700" cy="466500"/>
          </a:xfrm>
          <a:prstGeom prst="curvedConnector3">
            <a:avLst>
              <a:gd name="adj1" fmla="val 50000"/>
            </a:avLst>
          </a:prstGeom>
          <a:noFill/>
          <a:ln w="28575" cap="flat" cmpd="sng">
            <a:solidFill>
              <a:srgbClr val="6AA84F"/>
            </a:solidFill>
            <a:prstDash val="solid"/>
            <a:round/>
            <a:headEnd type="oval" w="med" len="med"/>
            <a:tailEnd type="oval" w="med" len="med"/>
          </a:ln>
        </p:spPr>
      </p:cxnSp>
      <p:cxnSp>
        <p:nvCxnSpPr>
          <p:cNvPr id="55" name="Google Shape;59;p13">
            <a:extLst>
              <a:ext uri="{FF2B5EF4-FFF2-40B4-BE49-F238E27FC236}">
                <a16:creationId xmlns="" xmlns:a16="http://schemas.microsoft.com/office/drawing/2014/main" id="{679FBBDC-82C1-4A86-8C00-225449689ED0}"/>
              </a:ext>
            </a:extLst>
          </p:cNvPr>
          <p:cNvCxnSpPr>
            <a:cxnSpLocks/>
          </p:cNvCxnSpPr>
          <p:nvPr/>
        </p:nvCxnSpPr>
        <p:spPr>
          <a:xfrm>
            <a:off x="5744536" y="3502223"/>
            <a:ext cx="691039" cy="457187"/>
          </a:xfrm>
          <a:prstGeom prst="curvedConnector3">
            <a:avLst>
              <a:gd name="adj1" fmla="val 50000"/>
            </a:avLst>
          </a:prstGeom>
          <a:noFill/>
          <a:ln w="28575" cap="flat" cmpd="sng">
            <a:solidFill>
              <a:srgbClr val="6AA84F"/>
            </a:solidFill>
            <a:prstDash val="solid"/>
            <a:round/>
            <a:headEnd type="oval" w="med" len="med"/>
            <a:tailEnd type="oval" w="med" len="med"/>
          </a:ln>
        </p:spPr>
      </p:cxnSp>
      <p:sp>
        <p:nvSpPr>
          <p:cNvPr id="56" name="Google Shape;60;p13">
            <a:extLst>
              <a:ext uri="{FF2B5EF4-FFF2-40B4-BE49-F238E27FC236}">
                <a16:creationId xmlns="" xmlns:a16="http://schemas.microsoft.com/office/drawing/2014/main" id="{EFBCADAC-CCAD-4DDF-80DE-199296BCA6F2}"/>
              </a:ext>
            </a:extLst>
          </p:cNvPr>
          <p:cNvSpPr/>
          <p:nvPr/>
        </p:nvSpPr>
        <p:spPr>
          <a:xfrm>
            <a:off x="7085123" y="2167678"/>
            <a:ext cx="1570200" cy="9918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latin typeface="Didac Gothic"/>
                <a:ea typeface="Times New Roman"/>
                <a:cs typeface="Times New Roman"/>
                <a:sym typeface="Times New Roman"/>
              </a:rPr>
              <a:t>CONADIS</a:t>
            </a:r>
            <a:endParaRPr dirty="0">
              <a:latin typeface="Didac Gothic"/>
              <a:ea typeface="Times New Roman"/>
              <a:cs typeface="Times New Roman"/>
              <a:sym typeface="Times New Roman"/>
            </a:endParaRPr>
          </a:p>
        </p:txBody>
      </p:sp>
      <p:cxnSp>
        <p:nvCxnSpPr>
          <p:cNvPr id="57" name="Google Shape;61;p13">
            <a:extLst>
              <a:ext uri="{FF2B5EF4-FFF2-40B4-BE49-F238E27FC236}">
                <a16:creationId xmlns="" xmlns:a16="http://schemas.microsoft.com/office/drawing/2014/main" id="{28C457CF-3DCB-4740-86C8-6734C267CF9B}"/>
              </a:ext>
            </a:extLst>
          </p:cNvPr>
          <p:cNvCxnSpPr/>
          <p:nvPr/>
        </p:nvCxnSpPr>
        <p:spPr>
          <a:xfrm>
            <a:off x="7017762" y="1471409"/>
            <a:ext cx="1090800" cy="708300"/>
          </a:xfrm>
          <a:prstGeom prst="bentConnector3">
            <a:avLst>
              <a:gd name="adj1" fmla="val 101042"/>
            </a:avLst>
          </a:prstGeom>
          <a:noFill/>
          <a:ln w="28575" cap="flat" cmpd="sng">
            <a:solidFill>
              <a:srgbClr val="6AA84F"/>
            </a:solidFill>
            <a:prstDash val="solid"/>
            <a:round/>
            <a:headEnd type="oval" w="med" len="med"/>
            <a:tailEnd type="oval" w="med" len="med"/>
          </a:ln>
        </p:spPr>
      </p:cxnSp>
      <p:cxnSp>
        <p:nvCxnSpPr>
          <p:cNvPr id="58" name="Google Shape;62;p13">
            <a:extLst>
              <a:ext uri="{FF2B5EF4-FFF2-40B4-BE49-F238E27FC236}">
                <a16:creationId xmlns="" xmlns:a16="http://schemas.microsoft.com/office/drawing/2014/main" id="{9D94C017-F758-4614-8203-CF2251C9A59A}"/>
              </a:ext>
            </a:extLst>
          </p:cNvPr>
          <p:cNvCxnSpPr>
            <a:cxnSpLocks/>
          </p:cNvCxnSpPr>
          <p:nvPr/>
        </p:nvCxnSpPr>
        <p:spPr>
          <a:xfrm rot="-5400000">
            <a:off x="7350373" y="3300113"/>
            <a:ext cx="813600" cy="481200"/>
          </a:xfrm>
          <a:prstGeom prst="bentConnector3">
            <a:avLst>
              <a:gd name="adj1" fmla="val 50000"/>
            </a:avLst>
          </a:prstGeom>
          <a:noFill/>
          <a:ln w="28575" cap="flat" cmpd="sng">
            <a:solidFill>
              <a:srgbClr val="6AA84F"/>
            </a:solidFill>
            <a:prstDash val="solid"/>
            <a:round/>
            <a:headEnd type="oval" w="med" len="med"/>
            <a:tailEnd type="oval" w="med" len="med"/>
          </a:ln>
        </p:spPr>
      </p:cxnSp>
      <p:sp>
        <p:nvSpPr>
          <p:cNvPr id="59" name="Google Shape;63;p13">
            <a:extLst>
              <a:ext uri="{FF2B5EF4-FFF2-40B4-BE49-F238E27FC236}">
                <a16:creationId xmlns="" xmlns:a16="http://schemas.microsoft.com/office/drawing/2014/main" id="{44B179CE-474E-46B6-99A8-A17E32D9C513}"/>
              </a:ext>
            </a:extLst>
          </p:cNvPr>
          <p:cNvSpPr/>
          <p:nvPr/>
        </p:nvSpPr>
        <p:spPr>
          <a:xfrm>
            <a:off x="754122" y="404705"/>
            <a:ext cx="2493072" cy="1427544"/>
          </a:xfrm>
          <a:prstGeom prst="cloud">
            <a:avLst/>
          </a:pr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C" dirty="0">
                <a:latin typeface="Didac Gothic"/>
                <a:ea typeface="Times New Roman" panose="02020603050405020304" pitchFamily="18" charset="0"/>
              </a:rPr>
              <a:t>R</a:t>
            </a:r>
            <a:r>
              <a:rPr lang="es-EC" dirty="0">
                <a:effectLst/>
                <a:latin typeface="Didac Gothic"/>
                <a:ea typeface="Times New Roman" panose="02020603050405020304" pitchFamily="18" charset="0"/>
              </a:rPr>
              <a:t>esultado de 37,93% que corresponde a 11 docentes encuestados </a:t>
            </a:r>
            <a:endParaRPr sz="1100" dirty="0">
              <a:latin typeface="Didac Gothic"/>
              <a:ea typeface="Times New Roman"/>
              <a:cs typeface="Times New Roman"/>
              <a:sym typeface="Times New Roman"/>
            </a:endParaRPr>
          </a:p>
        </p:txBody>
      </p:sp>
      <p:sp>
        <p:nvSpPr>
          <p:cNvPr id="60" name="Google Shape;64;p13">
            <a:extLst>
              <a:ext uri="{FF2B5EF4-FFF2-40B4-BE49-F238E27FC236}">
                <a16:creationId xmlns="" xmlns:a16="http://schemas.microsoft.com/office/drawing/2014/main" id="{7F247EF3-4AF2-4697-9F98-1303C7DB1705}"/>
              </a:ext>
            </a:extLst>
          </p:cNvPr>
          <p:cNvSpPr/>
          <p:nvPr/>
        </p:nvSpPr>
        <p:spPr>
          <a:xfrm>
            <a:off x="128954" y="2454486"/>
            <a:ext cx="1570200" cy="9918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3"/>
                </a:solidFill>
                <a:latin typeface="Didac Gothic"/>
                <a:ea typeface="Times New Roman"/>
                <a:cs typeface="Times New Roman"/>
                <a:sym typeface="Times New Roman"/>
              </a:rPr>
              <a:t>UDAI</a:t>
            </a:r>
            <a:endParaRPr dirty="0">
              <a:solidFill>
                <a:schemeClr val="accent3"/>
              </a:solidFill>
              <a:latin typeface="Didac Gothic"/>
              <a:ea typeface="Times New Roman"/>
              <a:cs typeface="Times New Roman"/>
              <a:sym typeface="Times New Roman"/>
            </a:endParaRPr>
          </a:p>
        </p:txBody>
      </p:sp>
      <p:sp>
        <p:nvSpPr>
          <p:cNvPr id="61" name="Google Shape;65;p13">
            <a:extLst>
              <a:ext uri="{FF2B5EF4-FFF2-40B4-BE49-F238E27FC236}">
                <a16:creationId xmlns="" xmlns:a16="http://schemas.microsoft.com/office/drawing/2014/main" id="{FA997829-8E59-41C2-B3E5-DB49464A3916}"/>
              </a:ext>
            </a:extLst>
          </p:cNvPr>
          <p:cNvSpPr/>
          <p:nvPr/>
        </p:nvSpPr>
        <p:spPr>
          <a:xfrm>
            <a:off x="390387" y="3955005"/>
            <a:ext cx="2103570" cy="813618"/>
          </a:xfrm>
          <a:prstGeom prst="flowChartTerminator">
            <a:avLst/>
          </a:pr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latin typeface="Didac Gothic"/>
                <a:ea typeface="Times New Roman"/>
                <a:cs typeface="Times New Roman"/>
                <a:sym typeface="Times New Roman"/>
              </a:rPr>
              <a:t>Favorece la permanencia y calidad</a:t>
            </a:r>
            <a:endParaRPr dirty="0">
              <a:latin typeface="Didac Gothic"/>
            </a:endParaRPr>
          </a:p>
        </p:txBody>
      </p:sp>
      <p:cxnSp>
        <p:nvCxnSpPr>
          <p:cNvPr id="62" name="Google Shape;66;p13">
            <a:extLst>
              <a:ext uri="{FF2B5EF4-FFF2-40B4-BE49-F238E27FC236}">
                <a16:creationId xmlns="" xmlns:a16="http://schemas.microsoft.com/office/drawing/2014/main" id="{79BA5713-B799-42E9-93FA-7993A70DC1FA}"/>
              </a:ext>
            </a:extLst>
          </p:cNvPr>
          <p:cNvCxnSpPr/>
          <p:nvPr/>
        </p:nvCxnSpPr>
        <p:spPr>
          <a:xfrm>
            <a:off x="2931711" y="1508660"/>
            <a:ext cx="899100" cy="637200"/>
          </a:xfrm>
          <a:prstGeom prst="curvedConnector3">
            <a:avLst>
              <a:gd name="adj1" fmla="val 48093"/>
            </a:avLst>
          </a:prstGeom>
          <a:noFill/>
          <a:ln w="28575" cap="flat" cmpd="sng">
            <a:solidFill>
              <a:srgbClr val="6AA84F"/>
            </a:solidFill>
            <a:prstDash val="solid"/>
            <a:round/>
            <a:headEnd type="oval" w="med" len="med"/>
            <a:tailEnd type="oval" w="med" len="med"/>
          </a:ln>
        </p:spPr>
      </p:cxnSp>
      <p:cxnSp>
        <p:nvCxnSpPr>
          <p:cNvPr id="63" name="Google Shape;67;p13">
            <a:extLst>
              <a:ext uri="{FF2B5EF4-FFF2-40B4-BE49-F238E27FC236}">
                <a16:creationId xmlns="" xmlns:a16="http://schemas.microsoft.com/office/drawing/2014/main" id="{3FDF4573-6CAE-4FEE-80B8-07C22CFEDA84}"/>
              </a:ext>
            </a:extLst>
          </p:cNvPr>
          <p:cNvCxnSpPr>
            <a:cxnSpLocks/>
          </p:cNvCxnSpPr>
          <p:nvPr/>
        </p:nvCxnSpPr>
        <p:spPr>
          <a:xfrm>
            <a:off x="1664573" y="2937013"/>
            <a:ext cx="600" cy="600"/>
          </a:xfrm>
          <a:prstGeom prst="curvedConnector2">
            <a:avLst/>
          </a:prstGeom>
          <a:noFill/>
          <a:ln w="9525" cap="flat" cmpd="sng">
            <a:solidFill>
              <a:schemeClr val="dk2"/>
            </a:solidFill>
            <a:prstDash val="solid"/>
            <a:round/>
            <a:headEnd type="none" w="med" len="med"/>
            <a:tailEnd type="none" w="med" len="med"/>
          </a:ln>
        </p:spPr>
      </p:cxnSp>
      <p:cxnSp>
        <p:nvCxnSpPr>
          <p:cNvPr id="64" name="Google Shape;68;p13">
            <a:extLst>
              <a:ext uri="{FF2B5EF4-FFF2-40B4-BE49-F238E27FC236}">
                <a16:creationId xmlns="" xmlns:a16="http://schemas.microsoft.com/office/drawing/2014/main" id="{7F935D07-C2A5-4229-B343-F1432169A31B}"/>
              </a:ext>
            </a:extLst>
          </p:cNvPr>
          <p:cNvCxnSpPr>
            <a:cxnSpLocks/>
          </p:cNvCxnSpPr>
          <p:nvPr/>
        </p:nvCxnSpPr>
        <p:spPr>
          <a:xfrm rot="10800000" flipV="1">
            <a:off x="2278057" y="3404943"/>
            <a:ext cx="1038486" cy="620079"/>
          </a:xfrm>
          <a:prstGeom prst="curvedConnector3">
            <a:avLst>
              <a:gd name="adj1" fmla="val 50000"/>
            </a:avLst>
          </a:prstGeom>
          <a:noFill/>
          <a:ln w="28575" cap="flat" cmpd="sng">
            <a:solidFill>
              <a:srgbClr val="6AA84F"/>
            </a:solidFill>
            <a:prstDash val="solid"/>
            <a:round/>
            <a:headEnd type="oval" w="med" len="med"/>
            <a:tailEnd type="oval" w="med" len="med"/>
          </a:ln>
        </p:spPr>
      </p:cxnSp>
      <p:cxnSp>
        <p:nvCxnSpPr>
          <p:cNvPr id="65" name="Google Shape;69;p13">
            <a:extLst>
              <a:ext uri="{FF2B5EF4-FFF2-40B4-BE49-F238E27FC236}">
                <a16:creationId xmlns="" xmlns:a16="http://schemas.microsoft.com/office/drawing/2014/main" id="{C716392D-0FF2-4B92-9417-2F566C9CFFC8}"/>
              </a:ext>
            </a:extLst>
          </p:cNvPr>
          <p:cNvCxnSpPr>
            <a:cxnSpLocks/>
          </p:cNvCxnSpPr>
          <p:nvPr/>
        </p:nvCxnSpPr>
        <p:spPr>
          <a:xfrm flipH="1">
            <a:off x="734653" y="1594428"/>
            <a:ext cx="347400" cy="796500"/>
          </a:xfrm>
          <a:prstGeom prst="bentConnector2">
            <a:avLst/>
          </a:prstGeom>
          <a:noFill/>
          <a:ln w="28575" cap="flat" cmpd="sng">
            <a:solidFill>
              <a:srgbClr val="6AA84F"/>
            </a:solidFill>
            <a:prstDash val="solid"/>
            <a:round/>
            <a:headEnd type="oval" w="med" len="med"/>
            <a:tailEnd type="oval" w="med" len="med"/>
          </a:ln>
        </p:spPr>
      </p:cxnSp>
      <p:cxnSp>
        <p:nvCxnSpPr>
          <p:cNvPr id="66" name="Google Shape;70;p13">
            <a:extLst>
              <a:ext uri="{FF2B5EF4-FFF2-40B4-BE49-F238E27FC236}">
                <a16:creationId xmlns="" xmlns:a16="http://schemas.microsoft.com/office/drawing/2014/main" id="{BA0FEC13-0415-4801-B8E3-C406E2BFF183}"/>
              </a:ext>
            </a:extLst>
          </p:cNvPr>
          <p:cNvCxnSpPr>
            <a:cxnSpLocks/>
          </p:cNvCxnSpPr>
          <p:nvPr/>
        </p:nvCxnSpPr>
        <p:spPr>
          <a:xfrm rot="5400000" flipH="1">
            <a:off x="590323" y="3358238"/>
            <a:ext cx="539100" cy="500400"/>
          </a:xfrm>
          <a:prstGeom prst="bentConnector3">
            <a:avLst>
              <a:gd name="adj1" fmla="val 50000"/>
            </a:avLst>
          </a:prstGeom>
          <a:noFill/>
          <a:ln w="28575" cap="flat" cmpd="sng">
            <a:solidFill>
              <a:srgbClr val="6AA84F"/>
            </a:solidFill>
            <a:prstDash val="solid"/>
            <a:round/>
            <a:headEnd type="oval" w="med" len="med"/>
            <a:tailEnd type="oval" w="med" len="med"/>
          </a:ln>
        </p:spPr>
      </p:cxnSp>
    </p:spTree>
    <p:extLst>
      <p:ext uri="{BB962C8B-B14F-4D97-AF65-F5344CB8AC3E}">
        <p14:creationId xmlns:p14="http://schemas.microsoft.com/office/powerpoint/2010/main" val="11281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2" name="Google Shape;122;p16">
            <a:extLst>
              <a:ext uri="{FF2B5EF4-FFF2-40B4-BE49-F238E27FC236}">
                <a16:creationId xmlns="" xmlns:a16="http://schemas.microsoft.com/office/drawing/2014/main" id="{FBEA4418-8772-4AA7-A525-F0A10296D647}"/>
              </a:ext>
            </a:extLst>
          </p:cNvPr>
          <p:cNvSpPr txBox="1"/>
          <p:nvPr/>
        </p:nvSpPr>
        <p:spPr>
          <a:xfrm>
            <a:off x="1800542" y="559119"/>
            <a:ext cx="5135419"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i="1" dirty="0">
                <a:solidFill>
                  <a:srgbClr val="000000"/>
                </a:solidFill>
                <a:effectLst/>
                <a:latin typeface="Times New Roman" panose="02020603050405020304" pitchFamily="18" charset="0"/>
                <a:ea typeface="Calibri" panose="020F0502020204030204" pitchFamily="34" charset="0"/>
              </a:rPr>
              <a:t>Identificación de estudiantes con NEE</a:t>
            </a:r>
            <a:endParaRPr sz="1600" b="1" i="1" dirty="0">
              <a:latin typeface="Times New Roman"/>
              <a:ea typeface="Times New Roman"/>
              <a:cs typeface="Times New Roman"/>
              <a:sym typeface="Times New Roman"/>
            </a:endParaRPr>
          </a:p>
        </p:txBody>
      </p:sp>
      <p:sp>
        <p:nvSpPr>
          <p:cNvPr id="5" name="Google Shape;268;p7">
            <a:extLst>
              <a:ext uri="{FF2B5EF4-FFF2-40B4-BE49-F238E27FC236}">
                <a16:creationId xmlns="" xmlns:a16="http://schemas.microsoft.com/office/drawing/2014/main" id="{BA48FD65-0D16-44A8-9EBC-E6430684E3F2}"/>
              </a:ext>
            </a:extLst>
          </p:cNvPr>
          <p:cNvSpPr txBox="1">
            <a:spLocks/>
          </p:cNvSpPr>
          <p:nvPr/>
        </p:nvSpPr>
        <p:spPr>
          <a:xfrm>
            <a:off x="0" y="243658"/>
            <a:ext cx="8915400" cy="777095"/>
          </a:xfrm>
          <a:prstGeom prst="rect">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Josefin Sans"/>
              <a:buNone/>
              <a:defRPr sz="3000" b="1" i="0" u="none" strike="noStrike" cap="none">
                <a:solidFill>
                  <a:schemeClr val="accent3"/>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9pPr>
          </a:lstStyle>
          <a:p>
            <a:pPr algn="ctr"/>
            <a:r>
              <a:rPr lang="es-EC" sz="2800" u="sng" dirty="0">
                <a:latin typeface="Didact Gothic" panose="020B0604020202020204" charset="0"/>
              </a:rPr>
              <a:t>Bloque 1   Identificación de estudiantes con Necesidades Educativas Especiales  </a:t>
            </a:r>
          </a:p>
        </p:txBody>
      </p:sp>
      <p:sp>
        <p:nvSpPr>
          <p:cNvPr id="6" name="CuadroTexto 5">
            <a:extLst>
              <a:ext uri="{FF2B5EF4-FFF2-40B4-BE49-F238E27FC236}">
                <a16:creationId xmlns="" xmlns:a16="http://schemas.microsoft.com/office/drawing/2014/main" id="{047ED7EF-7EFA-4503-9296-C270E9F4357D}"/>
              </a:ext>
            </a:extLst>
          </p:cNvPr>
          <p:cNvSpPr txBox="1"/>
          <p:nvPr/>
        </p:nvSpPr>
        <p:spPr>
          <a:xfrm>
            <a:off x="5380074" y="2119067"/>
            <a:ext cx="3367416" cy="16709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es-ES" dirty="0">
                <a:solidFill>
                  <a:schemeClr val="accent3">
                    <a:lumMod val="50000"/>
                  </a:schemeClr>
                </a:solidFill>
                <a:latin typeface="Didact Gothic" panose="020B0604020202020204" charset="0"/>
              </a:rPr>
              <a:t>De los datos estadísticos proporcionados se obtuvo el siguiente resultado: </a:t>
            </a:r>
          </a:p>
          <a:p>
            <a:pPr algn="ctr">
              <a:lnSpc>
                <a:spcPct val="150000"/>
              </a:lnSpc>
            </a:pPr>
            <a:r>
              <a:rPr lang="es-ES" dirty="0">
                <a:solidFill>
                  <a:schemeClr val="accent3">
                    <a:lumMod val="50000"/>
                  </a:schemeClr>
                </a:solidFill>
                <a:latin typeface="Didact Gothic" panose="020B0604020202020204" charset="0"/>
              </a:rPr>
              <a:t>El 37.93% de los docentes encuestados afirman tener estudiantes con necesidades educativas especiales.</a:t>
            </a:r>
          </a:p>
        </p:txBody>
      </p:sp>
      <p:graphicFrame>
        <p:nvGraphicFramePr>
          <p:cNvPr id="8" name="Gráfico 7">
            <a:extLst>
              <a:ext uri="{FF2B5EF4-FFF2-40B4-BE49-F238E27FC236}">
                <a16:creationId xmlns=""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486230166"/>
              </p:ext>
            </p:extLst>
          </p:nvPr>
        </p:nvGraphicFramePr>
        <p:xfrm>
          <a:off x="223284" y="1200149"/>
          <a:ext cx="4837814" cy="3510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890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 xmlns:a16="http://schemas.microsoft.com/office/drawing/2014/main" id="{04060EE6-2CBE-40EB-BFE1-3E8EB18D596A}"/>
              </a:ext>
            </a:extLst>
          </p:cNvPr>
          <p:cNvGraphicFramePr/>
          <p:nvPr>
            <p:extLst>
              <p:ext uri="{D42A27DB-BD31-4B8C-83A1-F6EECF244321}">
                <p14:modId xmlns:p14="http://schemas.microsoft.com/office/powerpoint/2010/main" val="1825099468"/>
              </p:ext>
            </p:extLst>
          </p:nvPr>
        </p:nvGraphicFramePr>
        <p:xfrm>
          <a:off x="0" y="39174"/>
          <a:ext cx="8763814" cy="469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 xmlns:a16="http://schemas.microsoft.com/office/drawing/2014/main" id="{61E14A99-73E5-45CF-A94D-FF77F8EE8A3F}"/>
              </a:ext>
            </a:extLst>
          </p:cNvPr>
          <p:cNvSpPr txBox="1"/>
          <p:nvPr/>
        </p:nvSpPr>
        <p:spPr>
          <a:xfrm>
            <a:off x="1594960" y="1294753"/>
            <a:ext cx="1681640" cy="8117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1" algn="ctr" defTabSz="577850">
              <a:lnSpc>
                <a:spcPct val="90000"/>
              </a:lnSpc>
              <a:spcBef>
                <a:spcPct val="0"/>
              </a:spcBef>
              <a:spcAft>
                <a:spcPct val="15000"/>
              </a:spcAft>
            </a:pPr>
            <a:r>
              <a:rPr lang="es-EC" u="none" strike="noStrike" dirty="0">
                <a:solidFill>
                  <a:schemeClr val="accent3"/>
                </a:solidFill>
                <a:effectLst/>
                <a:latin typeface="Didac Gothic"/>
              </a:rPr>
              <a:t>b. ¿Uno o varios estudiantes tienen carnet de discapacidad otorgado por el CONADIS?</a:t>
            </a:r>
            <a:r>
              <a:rPr lang="es-EC" dirty="0">
                <a:solidFill>
                  <a:schemeClr val="accent3"/>
                </a:solidFill>
                <a:latin typeface="Didac Gothic"/>
              </a:rPr>
              <a:t> </a:t>
            </a:r>
            <a:endParaRPr lang="es-EC" kern="1200" dirty="0">
              <a:solidFill>
                <a:schemeClr val="accent3"/>
              </a:solidFill>
              <a:latin typeface="Didac Gothic"/>
              <a:cs typeface="Times New Roman" panose="02020603050405020304" pitchFamily="18" charset="0"/>
            </a:endParaRPr>
          </a:p>
        </p:txBody>
      </p:sp>
      <p:sp>
        <p:nvSpPr>
          <p:cNvPr id="5" name="CuadroTexto 4">
            <a:extLst>
              <a:ext uri="{FF2B5EF4-FFF2-40B4-BE49-F238E27FC236}">
                <a16:creationId xmlns="" xmlns:a16="http://schemas.microsoft.com/office/drawing/2014/main" id="{BEFB1AE6-20A4-4819-8EE7-A1B3A401C6D6}"/>
              </a:ext>
            </a:extLst>
          </p:cNvPr>
          <p:cNvSpPr txBox="1"/>
          <p:nvPr/>
        </p:nvSpPr>
        <p:spPr>
          <a:xfrm>
            <a:off x="5535455" y="2303334"/>
            <a:ext cx="1928601" cy="7784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S" kern="1200" dirty="0">
                <a:solidFill>
                  <a:schemeClr val="accent3"/>
                </a:solidFill>
                <a:latin typeface="Didac Gothic"/>
                <a:cs typeface="Times New Roman" panose="02020603050405020304" pitchFamily="18" charset="0"/>
              </a:rPr>
              <a:t>El 13,79% correspondiente a 4 docentes encuestadas.</a:t>
            </a:r>
            <a:endParaRPr lang="es-EC" kern="1200" dirty="0">
              <a:solidFill>
                <a:schemeClr val="accent3"/>
              </a:solidFill>
              <a:latin typeface="Didac Gothic"/>
              <a:cs typeface="Times New Roman" panose="02020603050405020304" pitchFamily="18" charset="0"/>
            </a:endParaRPr>
          </a:p>
        </p:txBody>
      </p:sp>
      <p:pic>
        <p:nvPicPr>
          <p:cNvPr id="6" name="Picture 2" descr="inclusión educativa coronavirus">
            <a:extLst>
              <a:ext uri="{FF2B5EF4-FFF2-40B4-BE49-F238E27FC236}">
                <a16:creationId xmlns="" xmlns:a16="http://schemas.microsoft.com/office/drawing/2014/main" id="{0B22F316-E7D3-4409-A250-0905410637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16" y="2557723"/>
            <a:ext cx="4056479" cy="2704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CLUSIÓN EDUCATIVA: Historia de la Inclusión Educativa">
            <a:extLst>
              <a:ext uri="{FF2B5EF4-FFF2-40B4-BE49-F238E27FC236}">
                <a16:creationId xmlns="" xmlns:a16="http://schemas.microsoft.com/office/drawing/2014/main" id="{9A960F8F-182C-483D-A481-61DB456CC0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535539"/>
            <a:ext cx="2092411" cy="127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1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 xmlns:a16="http://schemas.microsoft.com/office/drawing/2014/main" id="{4C84F624-1850-4E52-983A-4751BC66973B}"/>
              </a:ext>
            </a:extLst>
          </p:cNvPr>
          <p:cNvGraphicFramePr/>
          <p:nvPr>
            <p:extLst>
              <p:ext uri="{D42A27DB-BD31-4B8C-83A1-F6EECF244321}">
                <p14:modId xmlns:p14="http://schemas.microsoft.com/office/powerpoint/2010/main" val="3281956990"/>
              </p:ext>
            </p:extLst>
          </p:nvPr>
        </p:nvGraphicFramePr>
        <p:xfrm>
          <a:off x="-588431" y="237868"/>
          <a:ext cx="9445873" cy="479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 xmlns:a16="http://schemas.microsoft.com/office/drawing/2014/main" id="{DC1B513D-51BB-4321-8726-EFFA627B4B8B}"/>
              </a:ext>
            </a:extLst>
          </p:cNvPr>
          <p:cNvSpPr txBox="1"/>
          <p:nvPr/>
        </p:nvSpPr>
        <p:spPr>
          <a:xfrm>
            <a:off x="6380609" y="3257957"/>
            <a:ext cx="2225947" cy="738664"/>
          </a:xfrm>
          <a:prstGeom prst="rect">
            <a:avLst/>
          </a:prstGeom>
          <a:noFill/>
        </p:spPr>
        <p:txBody>
          <a:bodyPr wrap="square">
            <a:spAutoFit/>
          </a:bodyPr>
          <a:lstStyle/>
          <a:p>
            <a:pPr marL="171450" indent="-171450">
              <a:buFont typeface="Arial" panose="020B0604020202020204" pitchFamily="34" charset="0"/>
              <a:buChar char="•"/>
            </a:pPr>
            <a:r>
              <a:rPr lang="es-EC" b="0" u="none" strike="noStrike" dirty="0">
                <a:solidFill>
                  <a:schemeClr val="accent3"/>
                </a:solidFill>
                <a:effectLst/>
                <a:latin typeface="Didac Gothic"/>
                <a:cs typeface="Times New Roman" panose="02020603050405020304" pitchFamily="18" charset="0"/>
              </a:rPr>
              <a:t>El 13,79 correspondiente a 4 docentes encuestadas.</a:t>
            </a:r>
            <a:endParaRPr lang="es-EC" dirty="0">
              <a:solidFill>
                <a:schemeClr val="accent3"/>
              </a:solidFill>
              <a:latin typeface="Didac Gothic"/>
              <a:cs typeface="Times New Roman" panose="02020603050405020304" pitchFamily="18" charset="0"/>
            </a:endParaRPr>
          </a:p>
        </p:txBody>
      </p:sp>
      <p:sp>
        <p:nvSpPr>
          <p:cNvPr id="5" name="CuadroTexto 4">
            <a:extLst>
              <a:ext uri="{FF2B5EF4-FFF2-40B4-BE49-F238E27FC236}">
                <a16:creationId xmlns="" xmlns:a16="http://schemas.microsoft.com/office/drawing/2014/main" id="{FDE6AF91-7561-42A3-AC28-CAEFD3F84494}"/>
              </a:ext>
            </a:extLst>
          </p:cNvPr>
          <p:cNvSpPr txBox="1"/>
          <p:nvPr/>
        </p:nvSpPr>
        <p:spPr>
          <a:xfrm>
            <a:off x="7648652" y="4157721"/>
            <a:ext cx="1771796" cy="954107"/>
          </a:xfrm>
          <a:prstGeom prst="rect">
            <a:avLst/>
          </a:prstGeom>
          <a:noFill/>
        </p:spPr>
        <p:txBody>
          <a:bodyPr wrap="square">
            <a:spAutoFit/>
          </a:bodyPr>
          <a:lstStyle/>
          <a:p>
            <a:pPr marL="285750" lvl="0" indent="-285750">
              <a:buFont typeface="Arial" panose="020B0604020202020204" pitchFamily="34" charset="0"/>
              <a:buChar char="•"/>
            </a:pPr>
            <a:r>
              <a:rPr lang="es-EC" b="0" u="none" dirty="0">
                <a:solidFill>
                  <a:schemeClr val="accent3"/>
                </a:solidFill>
                <a:latin typeface="Didac Gothic"/>
                <a:cs typeface="Times New Roman" panose="02020603050405020304" pitchFamily="18" charset="0"/>
              </a:rPr>
              <a:t>El 44,83% correspondiente a 13 docentes encuestadas.</a:t>
            </a:r>
            <a:endParaRPr lang="es-EC" dirty="0">
              <a:solidFill>
                <a:schemeClr val="accent3"/>
              </a:solidFill>
              <a:latin typeface="Didac Gothic"/>
            </a:endParaRPr>
          </a:p>
        </p:txBody>
      </p:sp>
      <p:sp>
        <p:nvSpPr>
          <p:cNvPr id="6" name="CuadroTexto 5">
            <a:extLst>
              <a:ext uri="{FF2B5EF4-FFF2-40B4-BE49-F238E27FC236}">
                <a16:creationId xmlns="" xmlns:a16="http://schemas.microsoft.com/office/drawing/2014/main" id="{0189C472-1413-483C-9260-0FB3EADC4B2F}"/>
              </a:ext>
            </a:extLst>
          </p:cNvPr>
          <p:cNvSpPr txBox="1"/>
          <p:nvPr/>
        </p:nvSpPr>
        <p:spPr>
          <a:xfrm>
            <a:off x="4885351" y="2238754"/>
            <a:ext cx="2025812" cy="7784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S" kern="1200" dirty="0">
                <a:solidFill>
                  <a:schemeClr val="accent3"/>
                </a:solidFill>
                <a:latin typeface="Didac Gothic"/>
                <a:cs typeface="Times New Roman" panose="02020603050405020304" pitchFamily="18" charset="0"/>
              </a:rPr>
              <a:t>El 13,79% correspondiente a 4 docentes encuestadas.</a:t>
            </a:r>
            <a:endParaRPr lang="es-EC" kern="1200" dirty="0">
              <a:solidFill>
                <a:schemeClr val="accent3"/>
              </a:solidFill>
              <a:latin typeface="Didac Gothic"/>
              <a:cs typeface="Times New Roman" panose="02020603050405020304" pitchFamily="18" charset="0"/>
            </a:endParaRPr>
          </a:p>
        </p:txBody>
      </p:sp>
      <p:sp>
        <p:nvSpPr>
          <p:cNvPr id="7" name="CuadroTexto 6">
            <a:extLst>
              <a:ext uri="{FF2B5EF4-FFF2-40B4-BE49-F238E27FC236}">
                <a16:creationId xmlns="" xmlns:a16="http://schemas.microsoft.com/office/drawing/2014/main" id="{673193DD-3C46-4F13-B552-8E000F45FF89}"/>
              </a:ext>
            </a:extLst>
          </p:cNvPr>
          <p:cNvSpPr txBox="1"/>
          <p:nvPr/>
        </p:nvSpPr>
        <p:spPr>
          <a:xfrm>
            <a:off x="1392866" y="1381906"/>
            <a:ext cx="2309246" cy="6402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1" algn="ctr" defTabSz="577850">
              <a:lnSpc>
                <a:spcPct val="90000"/>
              </a:lnSpc>
              <a:spcBef>
                <a:spcPct val="0"/>
              </a:spcBef>
              <a:spcAft>
                <a:spcPct val="15000"/>
              </a:spcAft>
            </a:pPr>
            <a:r>
              <a:rPr lang="es-EC" b="0" u="none" strike="noStrike" dirty="0">
                <a:solidFill>
                  <a:schemeClr val="accent3"/>
                </a:solidFill>
                <a:effectLst/>
                <a:latin typeface="Didac Gothic"/>
                <a:cs typeface="Times New Roman" panose="02020603050405020304" pitchFamily="18" charset="0"/>
              </a:rPr>
              <a:t>f. ¿Alguno de sus estudiantes ha sido evaluado formalmente por profesionales particulares?</a:t>
            </a:r>
            <a:r>
              <a:rPr lang="es-EC" dirty="0">
                <a:solidFill>
                  <a:schemeClr val="accent3"/>
                </a:solidFill>
                <a:latin typeface="Didac Gothic"/>
                <a:cs typeface="Times New Roman" panose="02020603050405020304" pitchFamily="18" charset="0"/>
              </a:rPr>
              <a:t> </a:t>
            </a:r>
            <a:endParaRPr lang="es-EC" kern="1200" dirty="0">
              <a:solidFill>
                <a:schemeClr val="accent3"/>
              </a:solidFill>
              <a:latin typeface="Didac Gothic"/>
              <a:cs typeface="Times New Roman" panose="02020603050405020304" pitchFamily="18" charset="0"/>
            </a:endParaRPr>
          </a:p>
        </p:txBody>
      </p:sp>
      <p:pic>
        <p:nvPicPr>
          <p:cNvPr id="8" name="Picture 2" descr="UNESCO hace un llamado a una mayor inclusión tras la reapertura de las  escuelas - Escuela Inclusiva">
            <a:extLst>
              <a:ext uri="{FF2B5EF4-FFF2-40B4-BE49-F238E27FC236}">
                <a16:creationId xmlns="" xmlns:a16="http://schemas.microsoft.com/office/drawing/2014/main" id="{D509376A-9580-4029-959C-35300AD464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58" y="3118453"/>
            <a:ext cx="2528204" cy="1787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xiste realmente la inclusión educativa? - Revista Vive">
            <a:extLst>
              <a:ext uri="{FF2B5EF4-FFF2-40B4-BE49-F238E27FC236}">
                <a16:creationId xmlns="" xmlns:a16="http://schemas.microsoft.com/office/drawing/2014/main" id="{2A30DAA3-E1B5-4FF0-A14D-23C7FAECDE9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393"/>
          <a:stretch/>
        </p:blipFill>
        <p:spPr bwMode="auto">
          <a:xfrm>
            <a:off x="5986130" y="103596"/>
            <a:ext cx="3157870" cy="182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71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 name="Google Shape;268;p7"/>
          <p:cNvSpPr txBox="1">
            <a:spLocks noGrp="1"/>
          </p:cNvSpPr>
          <p:nvPr>
            <p:ph type="title" idx="4294967295"/>
          </p:nvPr>
        </p:nvSpPr>
        <p:spPr>
          <a:xfrm>
            <a:off x="0" y="243659"/>
            <a:ext cx="8915400" cy="662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s-EC" sz="2800" u="sng" dirty="0">
                <a:latin typeface="Didact Gothic" panose="020B0604020202020204" charset="0"/>
              </a:rPr>
              <a:t>Bloque 2   Necesidades Educativas Especiales no asociadas a discapacidad </a:t>
            </a:r>
          </a:p>
        </p:txBody>
      </p:sp>
      <p:graphicFrame>
        <p:nvGraphicFramePr>
          <p:cNvPr id="7" name="Gráfico 6"/>
          <p:cNvGraphicFramePr>
            <a:graphicFrameLocks/>
          </p:cNvGraphicFramePr>
          <p:nvPr>
            <p:extLst>
              <p:ext uri="{D42A27DB-BD31-4B8C-83A1-F6EECF244321}">
                <p14:modId xmlns:p14="http://schemas.microsoft.com/office/powerpoint/2010/main" val="985156360"/>
              </p:ext>
            </p:extLst>
          </p:nvPr>
        </p:nvGraphicFramePr>
        <p:xfrm>
          <a:off x="343347" y="1072120"/>
          <a:ext cx="4802811" cy="3957080"/>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 xmlns:a16="http://schemas.microsoft.com/office/drawing/2014/main" id="{BA209458-3800-45E2-863E-1D76E66AE49A}"/>
              </a:ext>
            </a:extLst>
          </p:cNvPr>
          <p:cNvSpPr txBox="1"/>
          <p:nvPr/>
        </p:nvSpPr>
        <p:spPr>
          <a:xfrm>
            <a:off x="5249381" y="2150965"/>
            <a:ext cx="3466212" cy="16709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es-ES" dirty="0">
                <a:solidFill>
                  <a:schemeClr val="accent3">
                    <a:lumMod val="50000"/>
                  </a:schemeClr>
                </a:solidFill>
                <a:latin typeface="Didact Gothic" panose="020B0604020202020204" charset="0"/>
              </a:rPr>
              <a:t>De los datos estadísticos proporcionados se obtuvo el siguiente resultado: </a:t>
            </a:r>
          </a:p>
          <a:p>
            <a:pPr algn="ctr">
              <a:lnSpc>
                <a:spcPct val="150000"/>
              </a:lnSpc>
            </a:pPr>
            <a:r>
              <a:rPr lang="es-ES" dirty="0">
                <a:solidFill>
                  <a:schemeClr val="accent3">
                    <a:lumMod val="50000"/>
                  </a:schemeClr>
                </a:solidFill>
                <a:latin typeface="Didact Gothic" panose="020B0604020202020204" charset="0"/>
              </a:rPr>
              <a:t>El 55.17% de los docentes encuestados afirman tener estudiantes en situación de vulnerabilidad.</a:t>
            </a:r>
          </a:p>
        </p:txBody>
      </p:sp>
    </p:spTree>
    <p:extLst>
      <p:ext uri="{BB962C8B-B14F-4D97-AF65-F5344CB8AC3E}">
        <p14:creationId xmlns:p14="http://schemas.microsoft.com/office/powerpoint/2010/main" val="358377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7" name="Google Shape;117;p16"/>
          <p:cNvSpPr/>
          <p:nvPr/>
        </p:nvSpPr>
        <p:spPr>
          <a:xfrm>
            <a:off x="2791193" y="597798"/>
            <a:ext cx="3375113" cy="1001400"/>
          </a:xfrm>
          <a:prstGeom prst="downArrowCallout">
            <a:avLst>
              <a:gd name="adj1" fmla="val 25000"/>
              <a:gd name="adj2" fmla="val 25000"/>
              <a:gd name="adj3" fmla="val 25000"/>
              <a:gd name="adj4" fmla="val 64977"/>
            </a:avLst>
          </a:prstGeom>
          <a:solidFill>
            <a:srgbClr val="C7FAFB"/>
          </a:solid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B75442"/>
              </a:buClr>
              <a:buSzPts val="1100"/>
              <a:buFont typeface="Arial"/>
              <a:buNone/>
              <a:tabLst/>
              <a:defRPr/>
            </a:pPr>
            <a:r>
              <a:rPr kumimoji="0" lang="es" sz="2000" b="1" i="0" u="none" strike="noStrike" kern="0" cap="none" spc="0" normalizeH="0" baseline="0" noProof="0" dirty="0">
                <a:ln>
                  <a:noFill/>
                </a:ln>
                <a:solidFill>
                  <a:srgbClr val="434343"/>
                </a:solidFill>
                <a:effectLst/>
                <a:uLnTx/>
                <a:uFillTx/>
                <a:latin typeface="Didact Gothic" panose="020B0604020202020204" charset="0"/>
                <a:ea typeface="Times New Roman"/>
                <a:cs typeface="Times New Roman"/>
                <a:sym typeface="Times New Roman"/>
              </a:rPr>
              <a:t>Situación de Vulnerabilidad</a:t>
            </a:r>
            <a:r>
              <a:rPr kumimoji="0" lang="es" sz="2000" b="0" i="0" u="none" strike="noStrike" kern="0" cap="none" spc="0" normalizeH="0" baseline="0" noProof="0" dirty="0">
                <a:ln>
                  <a:noFill/>
                </a:ln>
                <a:solidFill>
                  <a:srgbClr val="434343"/>
                </a:solidFill>
                <a:effectLst/>
                <a:uLnTx/>
                <a:uFillTx/>
                <a:latin typeface="Didact Gothic" panose="020B0604020202020204" charset="0"/>
                <a:ea typeface="Times New Roman"/>
                <a:cs typeface="Times New Roman"/>
                <a:sym typeface="Times New Roman"/>
              </a:rPr>
              <a:t> </a:t>
            </a:r>
            <a:endParaRPr kumimoji="0" sz="2000" b="0" i="0" u="none" strike="noStrike" kern="0" cap="none" spc="0" normalizeH="0" baseline="0" noProof="0" dirty="0">
              <a:ln>
                <a:noFill/>
              </a:ln>
              <a:solidFill>
                <a:srgbClr val="434343"/>
              </a:solidFill>
              <a:effectLst/>
              <a:uLnTx/>
              <a:uFillTx/>
              <a:latin typeface="Didact Gothic" panose="020B0604020202020204" charset="0"/>
              <a:ea typeface="Times New Roman"/>
              <a:cs typeface="Times New Roman"/>
              <a:sym typeface="Times New Roman"/>
            </a:endParaRPr>
          </a:p>
        </p:txBody>
      </p:sp>
      <p:sp>
        <p:nvSpPr>
          <p:cNvPr id="118" name="Google Shape;118;p16"/>
          <p:cNvSpPr/>
          <p:nvPr/>
        </p:nvSpPr>
        <p:spPr>
          <a:xfrm>
            <a:off x="3562099" y="1816708"/>
            <a:ext cx="1833300" cy="444925"/>
          </a:xfrm>
          <a:prstGeom prst="roundRect">
            <a:avLst>
              <a:gd name="adj" fmla="val 16667"/>
            </a:avLst>
          </a:prstGeom>
          <a:solidFill>
            <a:srgbClr val="C7FAFB"/>
          </a:solid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1400" b="0" i="0" u="none" strike="noStrike" kern="0" cap="none" spc="0" normalizeH="0" baseline="0" noProof="0" dirty="0">
                <a:ln>
                  <a:noFill/>
                </a:ln>
                <a:solidFill>
                  <a:srgbClr val="000000"/>
                </a:solidFill>
                <a:effectLst/>
                <a:uLnTx/>
                <a:uFillTx/>
                <a:latin typeface="Didact Gothic" panose="020B0604020202020204" charset="0"/>
                <a:ea typeface="Times New Roman"/>
                <a:cs typeface="Times New Roman"/>
                <a:sym typeface="Times New Roman"/>
              </a:rPr>
              <a:t>Situación de Migración </a:t>
            </a:r>
            <a:endParaRPr kumimoji="0" sz="1400" b="0" i="0" u="none" strike="noStrike" kern="0" cap="none" spc="0" normalizeH="0" baseline="0" noProof="0" dirty="0">
              <a:ln>
                <a:noFill/>
              </a:ln>
              <a:solidFill>
                <a:srgbClr val="000000"/>
              </a:solidFill>
              <a:effectLst/>
              <a:uLnTx/>
              <a:uFillTx/>
              <a:latin typeface="Didact Gothic" panose="020B0604020202020204" charset="0"/>
              <a:ea typeface="Times New Roman"/>
              <a:cs typeface="Times New Roman"/>
              <a:sym typeface="Times New Roman"/>
            </a:endParaRPr>
          </a:p>
        </p:txBody>
      </p:sp>
      <p:sp>
        <p:nvSpPr>
          <p:cNvPr id="119" name="Google Shape;119;p16"/>
          <p:cNvSpPr/>
          <p:nvPr/>
        </p:nvSpPr>
        <p:spPr>
          <a:xfrm>
            <a:off x="3562099" y="2415124"/>
            <a:ext cx="1833300" cy="500587"/>
          </a:xfrm>
          <a:prstGeom prst="roundRect">
            <a:avLst>
              <a:gd name="adj" fmla="val 16667"/>
            </a:avLst>
          </a:prstGeom>
          <a:solidFill>
            <a:srgbClr val="C7FAFB"/>
          </a:solid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1400" b="0" i="0" u="none" strike="noStrike" kern="0" cap="none" spc="0" normalizeH="0" baseline="0" noProof="0" dirty="0">
                <a:ln>
                  <a:noFill/>
                </a:ln>
                <a:solidFill>
                  <a:srgbClr val="000000"/>
                </a:solidFill>
                <a:effectLst/>
                <a:uLnTx/>
                <a:uFillTx/>
                <a:latin typeface="Didact Gothic" panose="020B0604020202020204" charset="0"/>
                <a:ea typeface="Times New Roman"/>
                <a:cs typeface="Times New Roman"/>
                <a:sym typeface="Times New Roman"/>
              </a:rPr>
              <a:t>Violencia Física</a:t>
            </a:r>
            <a:endParaRPr kumimoji="0" sz="1400" b="0" i="0" u="none" strike="noStrike" kern="0" cap="none" spc="0" normalizeH="0" baseline="0" noProof="0" dirty="0">
              <a:ln>
                <a:noFill/>
              </a:ln>
              <a:solidFill>
                <a:srgbClr val="000000"/>
              </a:solidFill>
              <a:effectLst/>
              <a:uLnTx/>
              <a:uFillTx/>
              <a:latin typeface="Didact Gothic" panose="020B0604020202020204" charset="0"/>
              <a:ea typeface="Times New Roman"/>
              <a:cs typeface="Times New Roman"/>
              <a:sym typeface="Times New Roman"/>
            </a:endParaRPr>
          </a:p>
        </p:txBody>
      </p:sp>
      <p:sp>
        <p:nvSpPr>
          <p:cNvPr id="121" name="Google Shape;121;p16"/>
          <p:cNvSpPr/>
          <p:nvPr/>
        </p:nvSpPr>
        <p:spPr>
          <a:xfrm>
            <a:off x="3513799" y="2997589"/>
            <a:ext cx="1929900" cy="500587"/>
          </a:xfrm>
          <a:prstGeom prst="roundRect">
            <a:avLst>
              <a:gd name="adj" fmla="val 16667"/>
            </a:avLst>
          </a:prstGeom>
          <a:solidFill>
            <a:srgbClr val="C7FAFB"/>
          </a:solid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1400" b="0" i="0" u="none" strike="noStrike" kern="0" cap="none" spc="0" normalizeH="0" baseline="0" noProof="0" dirty="0">
                <a:ln>
                  <a:noFill/>
                </a:ln>
                <a:solidFill>
                  <a:srgbClr val="000000"/>
                </a:solidFill>
                <a:effectLst/>
                <a:uLnTx/>
                <a:uFillTx/>
                <a:latin typeface="Didact Gothic" panose="020B0604020202020204" charset="0"/>
                <a:ea typeface="Times New Roman"/>
                <a:cs typeface="Times New Roman"/>
                <a:sym typeface="Times New Roman"/>
              </a:rPr>
              <a:t>Violencia Psicológica </a:t>
            </a:r>
            <a:endParaRPr kumimoji="0" sz="1400" b="0" i="0" u="none" strike="noStrike" kern="0" cap="none" spc="0" normalizeH="0" baseline="0" noProof="0" dirty="0">
              <a:ln>
                <a:noFill/>
              </a:ln>
              <a:solidFill>
                <a:srgbClr val="000000"/>
              </a:solidFill>
              <a:effectLst/>
              <a:uLnTx/>
              <a:uFillTx/>
              <a:latin typeface="Didact Gothic" panose="020B0604020202020204" charset="0"/>
              <a:ea typeface="Times New Roman"/>
              <a:cs typeface="Times New Roman"/>
              <a:sym typeface="Times New Roman"/>
            </a:endParaRPr>
          </a:p>
        </p:txBody>
      </p:sp>
      <p:pic>
        <p:nvPicPr>
          <p:cNvPr id="2050" name="Picture 2" descr="Naciones Unidas advierte sobre aumento del riesgo de violencia en el hogar  contra niñas, niños y adolescentes en tiempos de COVID-19 y emite  recomendaciones para su aborda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577" y="2210731"/>
            <a:ext cx="2606294" cy="173753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21;p16"/>
          <p:cNvSpPr/>
          <p:nvPr/>
        </p:nvSpPr>
        <p:spPr>
          <a:xfrm>
            <a:off x="3513799" y="3633494"/>
            <a:ext cx="1929900" cy="500587"/>
          </a:xfrm>
          <a:prstGeom prst="roundRect">
            <a:avLst>
              <a:gd name="adj" fmla="val 16667"/>
            </a:avLst>
          </a:prstGeom>
          <a:solidFill>
            <a:srgbClr val="C7FAFB"/>
          </a:solid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1400" b="0" i="0" u="none" strike="noStrike" kern="0" cap="none" spc="0" normalizeH="0" baseline="0" noProof="0" dirty="0">
                <a:ln>
                  <a:noFill/>
                </a:ln>
                <a:solidFill>
                  <a:srgbClr val="000000"/>
                </a:solidFill>
                <a:effectLst/>
                <a:uLnTx/>
                <a:uFillTx/>
                <a:latin typeface="Didact Gothic" panose="020B0604020202020204" charset="0"/>
                <a:ea typeface="Times New Roman"/>
                <a:cs typeface="Times New Roman"/>
                <a:sym typeface="Times New Roman"/>
              </a:rPr>
              <a:t>Violencia Sexual </a:t>
            </a:r>
            <a:endParaRPr kumimoji="0" sz="1400" b="0" i="0" u="none" strike="noStrike" kern="0" cap="none" spc="0" normalizeH="0" baseline="0" noProof="0" dirty="0">
              <a:ln>
                <a:noFill/>
              </a:ln>
              <a:solidFill>
                <a:srgbClr val="000000"/>
              </a:solidFill>
              <a:effectLst/>
              <a:uLnTx/>
              <a:uFillTx/>
              <a:latin typeface="Didact Gothic" panose="020B0604020202020204" charset="0"/>
              <a:ea typeface="Times New Roman"/>
              <a:cs typeface="Times New Roman"/>
              <a:sym typeface="Times New Roman"/>
            </a:endParaRPr>
          </a:p>
        </p:txBody>
      </p:sp>
      <p:sp>
        <p:nvSpPr>
          <p:cNvPr id="10" name="Google Shape;121;p16"/>
          <p:cNvSpPr/>
          <p:nvPr/>
        </p:nvSpPr>
        <p:spPr>
          <a:xfrm>
            <a:off x="3465499" y="4295408"/>
            <a:ext cx="1978200" cy="500587"/>
          </a:xfrm>
          <a:prstGeom prst="roundRect">
            <a:avLst>
              <a:gd name="adj" fmla="val 16667"/>
            </a:avLst>
          </a:prstGeom>
          <a:solidFill>
            <a:srgbClr val="C7FAFB"/>
          </a:solid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1400" b="0" i="0" u="none" strike="noStrike" kern="0" cap="none" spc="0" normalizeH="0" baseline="0" noProof="0" dirty="0">
                <a:ln>
                  <a:noFill/>
                </a:ln>
                <a:solidFill>
                  <a:srgbClr val="000000"/>
                </a:solidFill>
                <a:effectLst/>
                <a:uLnTx/>
                <a:uFillTx/>
                <a:latin typeface="Didact Gothic" panose="020B0604020202020204" charset="0"/>
                <a:ea typeface="Times New Roman"/>
                <a:cs typeface="Times New Roman"/>
                <a:sym typeface="Times New Roman"/>
              </a:rPr>
              <a:t>Poblemas Socioeconómicos </a:t>
            </a:r>
            <a:endParaRPr kumimoji="0" sz="1400" b="0" i="0" u="none" strike="noStrike" kern="0" cap="none" spc="0" normalizeH="0" baseline="0" noProof="0" dirty="0">
              <a:ln>
                <a:noFill/>
              </a:ln>
              <a:solidFill>
                <a:srgbClr val="000000"/>
              </a:solidFill>
              <a:effectLst/>
              <a:uLnTx/>
              <a:uFillTx/>
              <a:latin typeface="Didact Gothic" panose="020B0604020202020204" charset="0"/>
              <a:ea typeface="Times New Roman"/>
              <a:cs typeface="Times New Roman"/>
              <a:sym typeface="Times New Roman"/>
            </a:endParaRPr>
          </a:p>
        </p:txBody>
      </p:sp>
      <p:sp>
        <p:nvSpPr>
          <p:cNvPr id="11" name="Rectángulo 10"/>
          <p:cNvSpPr/>
          <p:nvPr/>
        </p:nvSpPr>
        <p:spPr>
          <a:xfrm>
            <a:off x="1415786" y="4380066"/>
            <a:ext cx="1458533" cy="336772"/>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434343">
                    <a:lumMod val="50000"/>
                  </a:srgbClr>
                </a:solidFill>
                <a:effectLst/>
                <a:uLnTx/>
                <a:uFillTx/>
                <a:latin typeface="Didac gotic"/>
                <a:ea typeface="+mn-ea"/>
                <a:cs typeface="+mn-cs"/>
                <a:sym typeface="Arial"/>
              </a:rPr>
              <a:t>44,83 %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434343">
                    <a:lumMod val="50000"/>
                  </a:srgbClr>
                </a:solidFill>
                <a:effectLst/>
                <a:uLnTx/>
                <a:uFillTx/>
                <a:latin typeface="Didac gotic"/>
                <a:ea typeface="+mn-ea"/>
                <a:cs typeface="+mn-cs"/>
                <a:sym typeface="Arial"/>
              </a:rPr>
              <a:t>(13)</a:t>
            </a:r>
          </a:p>
        </p:txBody>
      </p:sp>
      <p:sp>
        <p:nvSpPr>
          <p:cNvPr id="12" name="Rectángulo 11"/>
          <p:cNvSpPr/>
          <p:nvPr/>
        </p:nvSpPr>
        <p:spPr>
          <a:xfrm>
            <a:off x="1415786" y="3715401"/>
            <a:ext cx="1458533" cy="336772"/>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434343">
                    <a:lumMod val="50000"/>
                  </a:srgbClr>
                </a:solidFill>
                <a:effectLst/>
                <a:uLnTx/>
                <a:uFillTx/>
                <a:latin typeface="Didac gotic"/>
                <a:ea typeface="+mn-ea"/>
                <a:cs typeface="+mn-cs"/>
                <a:sym typeface="Arial"/>
              </a:rPr>
              <a:t>6,90 %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434343">
                    <a:lumMod val="50000"/>
                  </a:srgbClr>
                </a:solidFill>
                <a:effectLst/>
                <a:uLnTx/>
                <a:uFillTx/>
                <a:latin typeface="Didac gotic"/>
                <a:ea typeface="+mn-ea"/>
                <a:cs typeface="+mn-cs"/>
                <a:sym typeface="Arial"/>
              </a:rPr>
              <a:t>(2)</a:t>
            </a:r>
          </a:p>
        </p:txBody>
      </p:sp>
      <p:sp>
        <p:nvSpPr>
          <p:cNvPr id="13" name="Rectángulo 12"/>
          <p:cNvSpPr/>
          <p:nvPr/>
        </p:nvSpPr>
        <p:spPr>
          <a:xfrm>
            <a:off x="1453388" y="3079496"/>
            <a:ext cx="1458533" cy="336772"/>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434343">
                    <a:lumMod val="50000"/>
                  </a:srgbClr>
                </a:solidFill>
                <a:effectLst/>
                <a:uLnTx/>
                <a:uFillTx/>
                <a:latin typeface="Didac gotic"/>
                <a:ea typeface="+mn-ea"/>
                <a:cs typeface="+mn-cs"/>
                <a:sym typeface="Arial"/>
              </a:rPr>
              <a:t>6,90 %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434343">
                    <a:lumMod val="50000"/>
                  </a:srgbClr>
                </a:solidFill>
                <a:effectLst/>
                <a:uLnTx/>
                <a:uFillTx/>
                <a:latin typeface="Didac gotic"/>
                <a:ea typeface="+mn-ea"/>
                <a:cs typeface="+mn-cs"/>
                <a:sym typeface="Arial"/>
              </a:rPr>
              <a:t>(2)</a:t>
            </a:r>
          </a:p>
        </p:txBody>
      </p:sp>
      <p:sp>
        <p:nvSpPr>
          <p:cNvPr id="14" name="Rectángulo 13"/>
          <p:cNvSpPr/>
          <p:nvPr/>
        </p:nvSpPr>
        <p:spPr>
          <a:xfrm>
            <a:off x="1453387" y="2497031"/>
            <a:ext cx="1458533" cy="336772"/>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434343">
                    <a:lumMod val="50000"/>
                  </a:srgbClr>
                </a:solidFill>
                <a:effectLst/>
                <a:uLnTx/>
                <a:uFillTx/>
                <a:latin typeface="Didac gotic"/>
                <a:ea typeface="+mn-ea"/>
                <a:cs typeface="+mn-cs"/>
                <a:sym typeface="Arial"/>
              </a:rPr>
              <a:t>13,79%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434343">
                    <a:lumMod val="50000"/>
                  </a:srgbClr>
                </a:solidFill>
                <a:effectLst/>
                <a:uLnTx/>
                <a:uFillTx/>
                <a:latin typeface="Didac gotic"/>
                <a:ea typeface="+mn-ea"/>
                <a:cs typeface="+mn-cs"/>
                <a:sym typeface="Arial"/>
              </a:rPr>
              <a:t>(4)</a:t>
            </a:r>
          </a:p>
        </p:txBody>
      </p:sp>
      <p:sp>
        <p:nvSpPr>
          <p:cNvPr id="15" name="Rectángulo 14"/>
          <p:cNvSpPr/>
          <p:nvPr/>
        </p:nvSpPr>
        <p:spPr>
          <a:xfrm>
            <a:off x="1453386" y="1879728"/>
            <a:ext cx="1458533" cy="336772"/>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434343">
                    <a:lumMod val="50000"/>
                  </a:srgbClr>
                </a:solidFill>
                <a:effectLst/>
                <a:uLnTx/>
                <a:uFillTx/>
                <a:latin typeface="Didac gotic"/>
                <a:ea typeface="+mn-ea"/>
                <a:cs typeface="+mn-cs"/>
                <a:sym typeface="Arial"/>
              </a:rPr>
              <a:t>17,24%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0" noProof="0" dirty="0">
                <a:ln>
                  <a:noFill/>
                </a:ln>
                <a:solidFill>
                  <a:srgbClr val="434343">
                    <a:lumMod val="50000"/>
                  </a:srgbClr>
                </a:solidFill>
                <a:effectLst/>
                <a:uLnTx/>
                <a:uFillTx/>
                <a:latin typeface="Didac gotic"/>
                <a:ea typeface="+mn-ea"/>
                <a:cs typeface="+mn-cs"/>
                <a:sym typeface="Arial"/>
              </a:rPr>
              <a:t>(5)</a:t>
            </a:r>
          </a:p>
        </p:txBody>
      </p:sp>
      <p:cxnSp>
        <p:nvCxnSpPr>
          <p:cNvPr id="3" name="Conector recto de flecha 2"/>
          <p:cNvCxnSpPr>
            <a:stCxn id="118" idx="1"/>
            <a:endCxn id="15" idx="3"/>
          </p:cNvCxnSpPr>
          <p:nvPr/>
        </p:nvCxnSpPr>
        <p:spPr>
          <a:xfrm flipH="1">
            <a:off x="2911919" y="2039171"/>
            <a:ext cx="650180" cy="8943"/>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Conector recto de flecha 5"/>
          <p:cNvCxnSpPr>
            <a:stCxn id="119" idx="1"/>
            <a:endCxn id="14" idx="3"/>
          </p:cNvCxnSpPr>
          <p:nvPr/>
        </p:nvCxnSpPr>
        <p:spPr>
          <a:xfrm flipH="1" flipV="1">
            <a:off x="2911920" y="2665417"/>
            <a:ext cx="650179" cy="1"/>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Conector recto de flecha 7"/>
          <p:cNvCxnSpPr>
            <a:stCxn id="121" idx="1"/>
            <a:endCxn id="13" idx="3"/>
          </p:cNvCxnSpPr>
          <p:nvPr/>
        </p:nvCxnSpPr>
        <p:spPr>
          <a:xfrm flipH="1" flipV="1">
            <a:off x="2911921" y="3247882"/>
            <a:ext cx="601878" cy="1"/>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Conector recto 16"/>
          <p:cNvCxnSpPr>
            <a:stCxn id="9" idx="1"/>
          </p:cNvCxnSpPr>
          <p:nvPr/>
        </p:nvCxnSpPr>
        <p:spPr>
          <a:xfrm flipH="1" flipV="1">
            <a:off x="2911920" y="3883787"/>
            <a:ext cx="601879" cy="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Conector recto 18"/>
          <p:cNvCxnSpPr>
            <a:cxnSpLocks/>
            <a:stCxn id="10" idx="1"/>
            <a:endCxn id="11" idx="3"/>
          </p:cNvCxnSpPr>
          <p:nvPr/>
        </p:nvCxnSpPr>
        <p:spPr>
          <a:xfrm flipH="1">
            <a:off x="2874319" y="4545702"/>
            <a:ext cx="591180" cy="275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5877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1026" name="Picture 2" descr="Cerebro coloridos dibujos animados Imagen Vector de stock - Alamy"/>
          <p:cNvPicPr>
            <a:picLocks noChangeAspect="1" noChangeArrowheads="1"/>
          </p:cNvPicPr>
          <p:nvPr/>
        </p:nvPicPr>
        <p:blipFill rotWithShape="1">
          <a:blip r:embed="rId3">
            <a:extLst>
              <a:ext uri="{28A0092B-C50C-407E-A947-70E740481C1C}">
                <a14:useLocalDpi xmlns:a14="http://schemas.microsoft.com/office/drawing/2010/main" val="0"/>
              </a:ext>
            </a:extLst>
          </a:blip>
          <a:srcRect b="7464"/>
          <a:stretch/>
        </p:blipFill>
        <p:spPr bwMode="auto">
          <a:xfrm>
            <a:off x="477980" y="2631645"/>
            <a:ext cx="1517073" cy="127533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74072" y="1659595"/>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a:solidFill>
                  <a:schemeClr val="accent3">
                    <a:lumMod val="50000"/>
                  </a:schemeClr>
                </a:solidFill>
                <a:latin typeface="Didac Gothic"/>
              </a:rPr>
              <a:t>Dificultades de aprendizaje</a:t>
            </a:r>
          </a:p>
        </p:txBody>
      </p:sp>
      <p:sp>
        <p:nvSpPr>
          <p:cNvPr id="5" name="Rectángulo 4"/>
          <p:cNvSpPr/>
          <p:nvPr/>
        </p:nvSpPr>
        <p:spPr>
          <a:xfrm>
            <a:off x="2576945" y="1659595"/>
            <a:ext cx="945573"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latin typeface="Didac Gothic"/>
              </a:rPr>
              <a:t>N/A</a:t>
            </a:r>
          </a:p>
        </p:txBody>
      </p:sp>
      <p:sp>
        <p:nvSpPr>
          <p:cNvPr id="6" name="Rectángulo 5"/>
          <p:cNvSpPr/>
          <p:nvPr/>
        </p:nvSpPr>
        <p:spPr>
          <a:xfrm>
            <a:off x="3740728" y="1659595"/>
            <a:ext cx="1091046"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latin typeface="Didac Gothic"/>
              </a:rPr>
              <a:t>Docentes </a:t>
            </a:r>
          </a:p>
        </p:txBody>
      </p:sp>
      <p:sp>
        <p:nvSpPr>
          <p:cNvPr id="7" name="Rectángulo 6"/>
          <p:cNvSpPr/>
          <p:nvPr/>
        </p:nvSpPr>
        <p:spPr>
          <a:xfrm>
            <a:off x="5191990" y="1188541"/>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latin typeface="Didac Gothic"/>
              </a:rPr>
              <a:t>Inicial I</a:t>
            </a:r>
          </a:p>
        </p:txBody>
      </p:sp>
      <p:sp>
        <p:nvSpPr>
          <p:cNvPr id="8" name="Rectángulo 7"/>
          <p:cNvSpPr/>
          <p:nvPr/>
        </p:nvSpPr>
        <p:spPr>
          <a:xfrm>
            <a:off x="5191990" y="1990885"/>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latin typeface="Didac Gothic"/>
              </a:rPr>
              <a:t>Inicial II</a:t>
            </a:r>
          </a:p>
        </p:txBody>
      </p:sp>
      <p:cxnSp>
        <p:nvCxnSpPr>
          <p:cNvPr id="9" name="Conector recto 8"/>
          <p:cNvCxnSpPr>
            <a:stCxn id="4" idx="3"/>
            <a:endCxn id="5" idx="1"/>
          </p:cNvCxnSpPr>
          <p:nvPr/>
        </p:nvCxnSpPr>
        <p:spPr>
          <a:xfrm>
            <a:off x="2098963" y="1851827"/>
            <a:ext cx="477982"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Conector recto 10"/>
          <p:cNvCxnSpPr>
            <a:stCxn id="5" idx="3"/>
            <a:endCxn id="6" idx="1"/>
          </p:cNvCxnSpPr>
          <p:nvPr/>
        </p:nvCxnSpPr>
        <p:spPr>
          <a:xfrm>
            <a:off x="3522518" y="1851827"/>
            <a:ext cx="21821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Conector recto 12"/>
          <p:cNvCxnSpPr>
            <a:stCxn id="6" idx="3"/>
            <a:endCxn id="7" idx="1"/>
          </p:cNvCxnSpPr>
          <p:nvPr/>
        </p:nvCxnSpPr>
        <p:spPr>
          <a:xfrm flipV="1">
            <a:off x="4831774" y="1380773"/>
            <a:ext cx="360216" cy="471054"/>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Conector recto 14"/>
          <p:cNvCxnSpPr>
            <a:stCxn id="6" idx="3"/>
            <a:endCxn id="8" idx="1"/>
          </p:cNvCxnSpPr>
          <p:nvPr/>
        </p:nvCxnSpPr>
        <p:spPr>
          <a:xfrm>
            <a:off x="4831774" y="1851827"/>
            <a:ext cx="360216" cy="33129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Conector recto 16"/>
          <p:cNvCxnSpPr>
            <a:stCxn id="4" idx="2"/>
            <a:endCxn id="1026" idx="0"/>
          </p:cNvCxnSpPr>
          <p:nvPr/>
        </p:nvCxnSpPr>
        <p:spPr>
          <a:xfrm flipH="1">
            <a:off x="1236517" y="2044058"/>
            <a:ext cx="1" cy="58758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Rectángulo 19"/>
          <p:cNvSpPr/>
          <p:nvPr/>
        </p:nvSpPr>
        <p:spPr>
          <a:xfrm>
            <a:off x="477980" y="4165170"/>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latin typeface="Didac Gothic"/>
              </a:rPr>
              <a:t>Alteraciones Neuronales</a:t>
            </a:r>
          </a:p>
        </p:txBody>
      </p:sp>
      <p:sp>
        <p:nvSpPr>
          <p:cNvPr id="21" name="Rectángulo 20"/>
          <p:cNvSpPr/>
          <p:nvPr/>
        </p:nvSpPr>
        <p:spPr>
          <a:xfrm>
            <a:off x="2348346" y="2302608"/>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3">
                    <a:lumMod val="50000"/>
                  </a:schemeClr>
                </a:solidFill>
                <a:latin typeface="Didac Gothic"/>
              </a:rPr>
              <a:t>Dislexia</a:t>
            </a:r>
          </a:p>
        </p:txBody>
      </p:sp>
      <p:sp>
        <p:nvSpPr>
          <p:cNvPr id="22" name="Rectángulo 21"/>
          <p:cNvSpPr/>
          <p:nvPr/>
        </p:nvSpPr>
        <p:spPr>
          <a:xfrm>
            <a:off x="2369127" y="3551380"/>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3">
                    <a:lumMod val="50000"/>
                  </a:schemeClr>
                </a:solidFill>
                <a:latin typeface="Didac Gothic"/>
              </a:rPr>
              <a:t>Disortografía </a:t>
            </a:r>
          </a:p>
        </p:txBody>
      </p:sp>
      <p:sp>
        <p:nvSpPr>
          <p:cNvPr id="23" name="Rectángulo 22"/>
          <p:cNvSpPr/>
          <p:nvPr/>
        </p:nvSpPr>
        <p:spPr>
          <a:xfrm>
            <a:off x="2384713" y="4210838"/>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3">
                    <a:lumMod val="50000"/>
                  </a:schemeClr>
                </a:solidFill>
                <a:latin typeface="Didac Gothic"/>
              </a:rPr>
              <a:t>Disgrafía</a:t>
            </a:r>
          </a:p>
        </p:txBody>
      </p:sp>
      <p:sp>
        <p:nvSpPr>
          <p:cNvPr id="24" name="Rectángulo 23"/>
          <p:cNvSpPr/>
          <p:nvPr/>
        </p:nvSpPr>
        <p:spPr>
          <a:xfrm>
            <a:off x="2348345" y="2937130"/>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3">
                    <a:lumMod val="50000"/>
                  </a:schemeClr>
                </a:solidFill>
                <a:latin typeface="Didac Gothic"/>
              </a:rPr>
              <a:t>Discalculia</a:t>
            </a:r>
          </a:p>
        </p:txBody>
      </p:sp>
      <p:sp>
        <p:nvSpPr>
          <p:cNvPr id="25" name="Rectángulo 24"/>
          <p:cNvSpPr/>
          <p:nvPr/>
        </p:nvSpPr>
        <p:spPr>
          <a:xfrm>
            <a:off x="4468092" y="3522517"/>
            <a:ext cx="1724891" cy="642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3">
                    <a:lumMod val="50000"/>
                  </a:schemeClr>
                </a:solidFill>
                <a:latin typeface="Didac Gothic"/>
              </a:rPr>
              <a:t>Trastorno de déficit de atención </a:t>
            </a:r>
          </a:p>
        </p:txBody>
      </p:sp>
      <p:sp>
        <p:nvSpPr>
          <p:cNvPr id="26" name="Rectángulo 25"/>
          <p:cNvSpPr/>
          <p:nvPr/>
        </p:nvSpPr>
        <p:spPr>
          <a:xfrm>
            <a:off x="6508167" y="2959874"/>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latin typeface="Didac Gothic"/>
              </a:rPr>
              <a:t>Atención dispersa</a:t>
            </a:r>
          </a:p>
        </p:txBody>
      </p:sp>
      <p:sp>
        <p:nvSpPr>
          <p:cNvPr id="27" name="Rectángulo 26"/>
          <p:cNvSpPr/>
          <p:nvPr/>
        </p:nvSpPr>
        <p:spPr>
          <a:xfrm>
            <a:off x="6508167" y="3585116"/>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latin typeface="Didac Gothic"/>
              </a:rPr>
              <a:t>Trastorno de agresividad </a:t>
            </a:r>
          </a:p>
        </p:txBody>
      </p:sp>
      <p:sp>
        <p:nvSpPr>
          <p:cNvPr id="28" name="Rectángulo 27"/>
          <p:cNvSpPr/>
          <p:nvPr/>
        </p:nvSpPr>
        <p:spPr>
          <a:xfrm>
            <a:off x="6508168" y="4313327"/>
            <a:ext cx="1724891" cy="38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accent3">
                    <a:lumMod val="50000"/>
                  </a:schemeClr>
                </a:solidFill>
                <a:latin typeface="Didac Gothic"/>
              </a:rPr>
              <a:t>TDAH</a:t>
            </a:r>
          </a:p>
        </p:txBody>
      </p:sp>
      <p:cxnSp>
        <p:nvCxnSpPr>
          <p:cNvPr id="29" name="Conector recto 28"/>
          <p:cNvCxnSpPr>
            <a:stCxn id="25" idx="3"/>
            <a:endCxn id="26" idx="1"/>
          </p:cNvCxnSpPr>
          <p:nvPr/>
        </p:nvCxnSpPr>
        <p:spPr>
          <a:xfrm flipV="1">
            <a:off x="6192983" y="3152106"/>
            <a:ext cx="315184" cy="69173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Conector recto 30"/>
          <p:cNvCxnSpPr>
            <a:stCxn id="25" idx="3"/>
            <a:endCxn id="27" idx="1"/>
          </p:cNvCxnSpPr>
          <p:nvPr/>
        </p:nvCxnSpPr>
        <p:spPr>
          <a:xfrm flipV="1">
            <a:off x="6192983" y="3777348"/>
            <a:ext cx="315184" cy="6649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25" name="Conector recto 1024"/>
          <p:cNvCxnSpPr>
            <a:stCxn id="25" idx="3"/>
            <a:endCxn id="28" idx="1"/>
          </p:cNvCxnSpPr>
          <p:nvPr/>
        </p:nvCxnSpPr>
        <p:spPr>
          <a:xfrm>
            <a:off x="6192983" y="3843844"/>
            <a:ext cx="315185" cy="66171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41907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 name="Rectángulo 2"/>
          <p:cNvSpPr/>
          <p:nvPr/>
        </p:nvSpPr>
        <p:spPr>
          <a:xfrm>
            <a:off x="3157657" y="303057"/>
            <a:ext cx="2648381" cy="569891"/>
          </a:xfrm>
          <a:prstGeom prst="rect">
            <a:avLst/>
          </a:prstGeom>
          <a:solidFill>
            <a:srgbClr val="EE8512"/>
          </a:solidFill>
          <a:ln>
            <a:solidFill>
              <a:schemeClr val="accent3">
                <a:lumMod val="50000"/>
              </a:schemeClr>
            </a:solidFill>
          </a:ln>
          <a:effectLst>
            <a:glow rad="139700">
              <a:schemeClr val="accent3">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dirty="0">
                <a:latin typeface="Didac gotic"/>
              </a:rPr>
              <a:t>Efectos generados por la pandemia de COVID-19 </a:t>
            </a:r>
          </a:p>
        </p:txBody>
      </p:sp>
      <p:cxnSp>
        <p:nvCxnSpPr>
          <p:cNvPr id="4" name="Conector recto 3"/>
          <p:cNvCxnSpPr/>
          <p:nvPr/>
        </p:nvCxnSpPr>
        <p:spPr>
          <a:xfrm>
            <a:off x="4481848" y="888643"/>
            <a:ext cx="0" cy="396025"/>
          </a:xfrm>
          <a:prstGeom prst="line">
            <a:avLst/>
          </a:prstGeom>
          <a:ln w="28575">
            <a:solidFill>
              <a:schemeClr val="accent3">
                <a:lumMod val="50000"/>
              </a:schemeClr>
            </a:solidFill>
          </a:ln>
        </p:spPr>
        <p:style>
          <a:lnRef idx="3">
            <a:schemeClr val="dk1"/>
          </a:lnRef>
          <a:fillRef idx="0">
            <a:schemeClr val="dk1"/>
          </a:fillRef>
          <a:effectRef idx="2">
            <a:schemeClr val="dk1"/>
          </a:effectRef>
          <a:fontRef idx="minor">
            <a:schemeClr val="tx1"/>
          </a:fontRef>
        </p:style>
      </p:cxnSp>
      <p:cxnSp>
        <p:nvCxnSpPr>
          <p:cNvPr id="5" name="Conector recto 4"/>
          <p:cNvCxnSpPr/>
          <p:nvPr/>
        </p:nvCxnSpPr>
        <p:spPr>
          <a:xfrm>
            <a:off x="956256" y="1284668"/>
            <a:ext cx="7128457" cy="19317"/>
          </a:xfrm>
          <a:prstGeom prst="line">
            <a:avLst/>
          </a:prstGeom>
          <a:ln w="28575">
            <a:solidFill>
              <a:schemeClr val="accent3">
                <a:lumMod val="50000"/>
              </a:schemeClr>
            </a:solidFill>
          </a:ln>
        </p:spPr>
        <p:style>
          <a:lnRef idx="1">
            <a:schemeClr val="dk1"/>
          </a:lnRef>
          <a:fillRef idx="0">
            <a:schemeClr val="dk1"/>
          </a:fillRef>
          <a:effectRef idx="0">
            <a:schemeClr val="dk1"/>
          </a:effectRef>
          <a:fontRef idx="minor">
            <a:schemeClr val="tx1"/>
          </a:fontRef>
        </p:style>
      </p:cxnSp>
      <p:cxnSp>
        <p:nvCxnSpPr>
          <p:cNvPr id="6" name="Conector recto de flecha 5"/>
          <p:cNvCxnSpPr/>
          <p:nvPr/>
        </p:nvCxnSpPr>
        <p:spPr>
          <a:xfrm>
            <a:off x="956256" y="1284668"/>
            <a:ext cx="0" cy="386366"/>
          </a:xfrm>
          <a:prstGeom prst="straightConnector1">
            <a:avLst/>
          </a:prstGeom>
          <a:ln w="28575">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Conector recto de flecha 6"/>
          <p:cNvCxnSpPr/>
          <p:nvPr/>
        </p:nvCxnSpPr>
        <p:spPr>
          <a:xfrm>
            <a:off x="3351727" y="1275008"/>
            <a:ext cx="7922" cy="473297"/>
          </a:xfrm>
          <a:prstGeom prst="straightConnector1">
            <a:avLst/>
          </a:prstGeom>
          <a:ln w="28575">
            <a:solidFill>
              <a:schemeClr val="accent3">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8" name="Conector recto de flecha 7"/>
          <p:cNvCxnSpPr/>
          <p:nvPr/>
        </p:nvCxnSpPr>
        <p:spPr>
          <a:xfrm>
            <a:off x="8084713" y="1294327"/>
            <a:ext cx="0" cy="386366"/>
          </a:xfrm>
          <a:prstGeom prst="straightConnector1">
            <a:avLst/>
          </a:prstGeom>
          <a:ln w="28575">
            <a:solidFill>
              <a:schemeClr val="accent3">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9" name="Conector recto de flecha 8"/>
          <p:cNvCxnSpPr/>
          <p:nvPr/>
        </p:nvCxnSpPr>
        <p:spPr>
          <a:xfrm>
            <a:off x="5708561" y="1284667"/>
            <a:ext cx="0" cy="396026"/>
          </a:xfrm>
          <a:prstGeom prst="straightConnector1">
            <a:avLst/>
          </a:prstGeom>
          <a:ln w="28575">
            <a:solidFill>
              <a:schemeClr val="accent3">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10" name="Rectángulo 9"/>
          <p:cNvSpPr/>
          <p:nvPr/>
        </p:nvSpPr>
        <p:spPr>
          <a:xfrm>
            <a:off x="260797" y="1757967"/>
            <a:ext cx="1313645" cy="521594"/>
          </a:xfrm>
          <a:prstGeom prst="rect">
            <a:avLst/>
          </a:prstGeom>
          <a:solidFill>
            <a:srgbClr val="FFCC66"/>
          </a:solidFill>
          <a:ln w="28575">
            <a:solidFill>
              <a:schemeClr val="accent3">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 i="1" dirty="0">
                <a:solidFill>
                  <a:schemeClr val="accent3">
                    <a:lumMod val="50000"/>
                  </a:schemeClr>
                </a:solidFill>
                <a:latin typeface="Didac gotic"/>
              </a:rPr>
              <a:t>Educación a distancia</a:t>
            </a:r>
          </a:p>
        </p:txBody>
      </p:sp>
      <p:sp>
        <p:nvSpPr>
          <p:cNvPr id="11" name="Rectángulo 10"/>
          <p:cNvSpPr/>
          <p:nvPr/>
        </p:nvSpPr>
        <p:spPr>
          <a:xfrm>
            <a:off x="2501720" y="1757966"/>
            <a:ext cx="1477851" cy="521594"/>
          </a:xfrm>
          <a:prstGeom prst="rect">
            <a:avLst/>
          </a:prstGeom>
          <a:solidFill>
            <a:srgbClr val="FFCC66"/>
          </a:solidFill>
          <a:ln w="28575">
            <a:solidFill>
              <a:schemeClr val="accent3">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 i="1" dirty="0">
                <a:solidFill>
                  <a:schemeClr val="accent3">
                    <a:lumMod val="50000"/>
                  </a:schemeClr>
                </a:solidFill>
                <a:latin typeface="Didac gotic"/>
              </a:rPr>
              <a:t>Deserción</a:t>
            </a:r>
          </a:p>
        </p:txBody>
      </p:sp>
      <p:sp>
        <p:nvSpPr>
          <p:cNvPr id="12" name="Rectángulo 11"/>
          <p:cNvSpPr/>
          <p:nvPr/>
        </p:nvSpPr>
        <p:spPr>
          <a:xfrm>
            <a:off x="4921338" y="1748305"/>
            <a:ext cx="1439214" cy="540914"/>
          </a:xfrm>
          <a:prstGeom prst="rect">
            <a:avLst/>
          </a:prstGeom>
          <a:solidFill>
            <a:srgbClr val="FFCC66"/>
          </a:solidFill>
          <a:ln w="28575">
            <a:solidFill>
              <a:schemeClr val="accent3">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 i="1" dirty="0">
                <a:solidFill>
                  <a:schemeClr val="accent3">
                    <a:lumMod val="50000"/>
                  </a:schemeClr>
                </a:solidFill>
                <a:latin typeface="Didac gotic"/>
              </a:rPr>
              <a:t>Afección en la nutrición infantil</a:t>
            </a:r>
          </a:p>
        </p:txBody>
      </p:sp>
      <p:sp>
        <p:nvSpPr>
          <p:cNvPr id="13" name="Rectángulo 12"/>
          <p:cNvSpPr/>
          <p:nvPr/>
        </p:nvSpPr>
        <p:spPr>
          <a:xfrm>
            <a:off x="7326467" y="1738646"/>
            <a:ext cx="1352282" cy="540914"/>
          </a:xfrm>
          <a:prstGeom prst="rect">
            <a:avLst/>
          </a:prstGeom>
          <a:solidFill>
            <a:srgbClr val="FFCC66"/>
          </a:solidFill>
          <a:ln w="28575">
            <a:solidFill>
              <a:schemeClr val="accent3">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 i="1" dirty="0">
                <a:solidFill>
                  <a:schemeClr val="accent3">
                    <a:lumMod val="50000"/>
                  </a:schemeClr>
                </a:solidFill>
                <a:latin typeface="Didac gotic"/>
              </a:rPr>
              <a:t>Cierre de instituciones </a:t>
            </a:r>
          </a:p>
        </p:txBody>
      </p:sp>
      <p:cxnSp>
        <p:nvCxnSpPr>
          <p:cNvPr id="14" name="Conector recto 13"/>
          <p:cNvCxnSpPr/>
          <p:nvPr/>
        </p:nvCxnSpPr>
        <p:spPr>
          <a:xfrm>
            <a:off x="260798" y="2279560"/>
            <a:ext cx="0" cy="2318198"/>
          </a:xfrm>
          <a:prstGeom prst="line">
            <a:avLst/>
          </a:prstGeom>
          <a:ln w="28575">
            <a:solidFill>
              <a:schemeClr val="accent3">
                <a:lumMod val="50000"/>
              </a:schemeClr>
            </a:solidFill>
          </a:ln>
        </p:spPr>
        <p:style>
          <a:lnRef idx="1">
            <a:schemeClr val="dk1"/>
          </a:lnRef>
          <a:fillRef idx="0">
            <a:schemeClr val="dk1"/>
          </a:fillRef>
          <a:effectRef idx="0">
            <a:schemeClr val="dk1"/>
          </a:effectRef>
          <a:fontRef idx="minor">
            <a:schemeClr val="tx1"/>
          </a:fontRef>
        </p:style>
      </p:cxnSp>
      <p:cxnSp>
        <p:nvCxnSpPr>
          <p:cNvPr id="15" name="Conector recto de flecha 14"/>
          <p:cNvCxnSpPr/>
          <p:nvPr/>
        </p:nvCxnSpPr>
        <p:spPr>
          <a:xfrm>
            <a:off x="260798" y="2820473"/>
            <a:ext cx="212501" cy="0"/>
          </a:xfrm>
          <a:prstGeom prst="straightConnector1">
            <a:avLst/>
          </a:prstGeom>
          <a:ln w="12700">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p:nvPr/>
        </p:nvCxnSpPr>
        <p:spPr>
          <a:xfrm flipV="1">
            <a:off x="260798" y="3709116"/>
            <a:ext cx="212501" cy="1"/>
          </a:xfrm>
          <a:prstGeom prst="straightConnector1">
            <a:avLst/>
          </a:prstGeom>
          <a:ln w="19050">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p:cNvCxnSpPr/>
          <p:nvPr/>
        </p:nvCxnSpPr>
        <p:spPr>
          <a:xfrm>
            <a:off x="260798" y="4597758"/>
            <a:ext cx="212501" cy="0"/>
          </a:xfrm>
          <a:prstGeom prst="straightConnector1">
            <a:avLst/>
          </a:prstGeom>
          <a:ln w="19050">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8" name="Rectángulo 17"/>
          <p:cNvSpPr/>
          <p:nvPr/>
        </p:nvSpPr>
        <p:spPr>
          <a:xfrm>
            <a:off x="597665" y="2424442"/>
            <a:ext cx="1410236" cy="770321"/>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050" dirty="0">
                <a:solidFill>
                  <a:schemeClr val="accent3">
                    <a:lumMod val="50000"/>
                  </a:schemeClr>
                </a:solidFill>
                <a:latin typeface="Didac gotic"/>
              </a:rPr>
              <a:t>Plan educativo </a:t>
            </a:r>
          </a:p>
          <a:p>
            <a:pPr algn="ctr"/>
            <a:r>
              <a:rPr lang="es-ES" sz="1050" dirty="0">
                <a:solidFill>
                  <a:schemeClr val="accent3">
                    <a:lumMod val="50000"/>
                  </a:schemeClr>
                </a:solidFill>
                <a:latin typeface="Didac gotic"/>
              </a:rPr>
              <a:t>“Aprendamos juntos en casa”</a:t>
            </a:r>
          </a:p>
          <a:p>
            <a:pPr algn="ctr"/>
            <a:r>
              <a:rPr lang="es-ES" sz="1050" dirty="0">
                <a:solidFill>
                  <a:schemeClr val="accent3">
                    <a:lumMod val="50000"/>
                  </a:schemeClr>
                </a:solidFill>
                <a:latin typeface="Didac gotic"/>
              </a:rPr>
              <a:t>(López &amp; Ávila, 2021)</a:t>
            </a:r>
          </a:p>
        </p:txBody>
      </p:sp>
      <p:sp>
        <p:nvSpPr>
          <p:cNvPr id="19" name="Rectángulo 18"/>
          <p:cNvSpPr/>
          <p:nvPr/>
        </p:nvSpPr>
        <p:spPr>
          <a:xfrm>
            <a:off x="589209" y="3400621"/>
            <a:ext cx="1410236" cy="647164"/>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050" dirty="0">
                <a:solidFill>
                  <a:schemeClr val="accent3">
                    <a:lumMod val="50000"/>
                  </a:schemeClr>
                </a:solidFill>
                <a:latin typeface="Didac gotic"/>
              </a:rPr>
              <a:t>Herramientas digitales </a:t>
            </a:r>
          </a:p>
          <a:p>
            <a:pPr algn="ctr"/>
            <a:r>
              <a:rPr lang="es-ES" sz="1050" dirty="0">
                <a:solidFill>
                  <a:schemeClr val="accent3">
                    <a:lumMod val="50000"/>
                  </a:schemeClr>
                </a:solidFill>
                <a:latin typeface="Didac gotic"/>
              </a:rPr>
              <a:t>(</a:t>
            </a:r>
            <a:r>
              <a:rPr lang="es-ES" sz="1050" dirty="0" err="1">
                <a:solidFill>
                  <a:schemeClr val="accent3">
                    <a:lumMod val="50000"/>
                  </a:schemeClr>
                </a:solidFill>
                <a:latin typeface="Didac gotic"/>
              </a:rPr>
              <a:t>Barberi</a:t>
            </a:r>
            <a:r>
              <a:rPr lang="es-ES" sz="1050" dirty="0">
                <a:solidFill>
                  <a:schemeClr val="accent3">
                    <a:lumMod val="50000"/>
                  </a:schemeClr>
                </a:solidFill>
                <a:latin typeface="Didac gotic"/>
              </a:rPr>
              <a:t>, 2021)</a:t>
            </a:r>
          </a:p>
        </p:txBody>
      </p:sp>
      <p:sp>
        <p:nvSpPr>
          <p:cNvPr id="20" name="Rectángulo 19"/>
          <p:cNvSpPr/>
          <p:nvPr/>
        </p:nvSpPr>
        <p:spPr>
          <a:xfrm>
            <a:off x="589209" y="4266932"/>
            <a:ext cx="1410236" cy="661653"/>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050" dirty="0">
                <a:solidFill>
                  <a:schemeClr val="accent3">
                    <a:lumMod val="50000"/>
                  </a:schemeClr>
                </a:solidFill>
                <a:latin typeface="Didac gotic"/>
              </a:rPr>
              <a:t>Estudiantes con NEE</a:t>
            </a:r>
          </a:p>
          <a:p>
            <a:pPr algn="ctr"/>
            <a:r>
              <a:rPr lang="es-ES" sz="1050" dirty="0">
                <a:solidFill>
                  <a:schemeClr val="accent3">
                    <a:lumMod val="50000"/>
                  </a:schemeClr>
                </a:solidFill>
                <a:latin typeface="Didac gotic"/>
              </a:rPr>
              <a:t>(Álvarez &amp; Figares 2020)</a:t>
            </a:r>
          </a:p>
        </p:txBody>
      </p:sp>
      <p:cxnSp>
        <p:nvCxnSpPr>
          <p:cNvPr id="21" name="Conector recto 20"/>
          <p:cNvCxnSpPr/>
          <p:nvPr/>
        </p:nvCxnSpPr>
        <p:spPr>
          <a:xfrm>
            <a:off x="2501720" y="2336641"/>
            <a:ext cx="0" cy="1695181"/>
          </a:xfrm>
          <a:prstGeom prst="line">
            <a:avLst/>
          </a:prstGeom>
          <a:ln w="28575">
            <a:solidFill>
              <a:schemeClr val="accent3">
                <a:lumMod val="50000"/>
              </a:schemeClr>
            </a:solidFill>
          </a:ln>
        </p:spPr>
        <p:style>
          <a:lnRef idx="1">
            <a:schemeClr val="dk1"/>
          </a:lnRef>
          <a:fillRef idx="0">
            <a:schemeClr val="dk1"/>
          </a:fillRef>
          <a:effectRef idx="0">
            <a:schemeClr val="dk1"/>
          </a:effectRef>
          <a:fontRef idx="minor">
            <a:schemeClr val="tx1"/>
          </a:fontRef>
        </p:style>
      </p:cxnSp>
      <p:cxnSp>
        <p:nvCxnSpPr>
          <p:cNvPr id="22" name="Conector recto de flecha 21"/>
          <p:cNvCxnSpPr/>
          <p:nvPr/>
        </p:nvCxnSpPr>
        <p:spPr>
          <a:xfrm>
            <a:off x="2528284" y="2820473"/>
            <a:ext cx="178694" cy="0"/>
          </a:xfrm>
          <a:prstGeom prst="straightConnector1">
            <a:avLst/>
          </a:prstGeom>
          <a:ln w="19050">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p:cNvCxnSpPr/>
          <p:nvPr/>
        </p:nvCxnSpPr>
        <p:spPr>
          <a:xfrm>
            <a:off x="2528284" y="3974741"/>
            <a:ext cx="188354" cy="0"/>
          </a:xfrm>
          <a:prstGeom prst="straightConnector1">
            <a:avLst/>
          </a:prstGeom>
          <a:ln w="19050">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Conector recto 24"/>
          <p:cNvCxnSpPr/>
          <p:nvPr/>
        </p:nvCxnSpPr>
        <p:spPr>
          <a:xfrm>
            <a:off x="4955144" y="2289219"/>
            <a:ext cx="0" cy="1675862"/>
          </a:xfrm>
          <a:prstGeom prst="line">
            <a:avLst/>
          </a:prstGeom>
          <a:ln w="28575">
            <a:solidFill>
              <a:schemeClr val="accent3">
                <a:lumMod val="50000"/>
              </a:schemeClr>
            </a:solidFill>
          </a:ln>
        </p:spPr>
        <p:style>
          <a:lnRef idx="1">
            <a:schemeClr val="dk1"/>
          </a:lnRef>
          <a:fillRef idx="0">
            <a:schemeClr val="dk1"/>
          </a:fillRef>
          <a:effectRef idx="0">
            <a:schemeClr val="dk1"/>
          </a:effectRef>
          <a:fontRef idx="minor">
            <a:schemeClr val="tx1"/>
          </a:fontRef>
        </p:style>
      </p:cxnSp>
      <p:cxnSp>
        <p:nvCxnSpPr>
          <p:cNvPr id="26" name="Conector recto de flecha 25"/>
          <p:cNvCxnSpPr/>
          <p:nvPr/>
        </p:nvCxnSpPr>
        <p:spPr>
          <a:xfrm>
            <a:off x="4921338" y="2820473"/>
            <a:ext cx="193183" cy="0"/>
          </a:xfrm>
          <a:prstGeom prst="straightConnector1">
            <a:avLst/>
          </a:prstGeom>
          <a:ln>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p:cNvCxnSpPr/>
          <p:nvPr/>
        </p:nvCxnSpPr>
        <p:spPr>
          <a:xfrm>
            <a:off x="4921339" y="3950590"/>
            <a:ext cx="212501" cy="0"/>
          </a:xfrm>
          <a:prstGeom prst="straightConnector1">
            <a:avLst/>
          </a:prstGeom>
          <a:ln w="19050">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Conector recto 27"/>
          <p:cNvCxnSpPr/>
          <p:nvPr/>
        </p:nvCxnSpPr>
        <p:spPr>
          <a:xfrm>
            <a:off x="7340954" y="2279560"/>
            <a:ext cx="0" cy="2298879"/>
          </a:xfrm>
          <a:prstGeom prst="line">
            <a:avLst/>
          </a:prstGeom>
          <a:ln w="28575">
            <a:solidFill>
              <a:schemeClr val="accent3">
                <a:lumMod val="50000"/>
              </a:schemeClr>
            </a:solidFill>
          </a:ln>
        </p:spPr>
        <p:style>
          <a:lnRef idx="1">
            <a:schemeClr val="dk1"/>
          </a:lnRef>
          <a:fillRef idx="0">
            <a:schemeClr val="dk1"/>
          </a:fillRef>
          <a:effectRef idx="0">
            <a:schemeClr val="dk1"/>
          </a:effectRef>
          <a:fontRef idx="minor">
            <a:schemeClr val="tx1"/>
          </a:fontRef>
        </p:style>
      </p:cxnSp>
      <p:cxnSp>
        <p:nvCxnSpPr>
          <p:cNvPr id="29" name="Conector recto de flecha 28"/>
          <p:cNvCxnSpPr/>
          <p:nvPr/>
        </p:nvCxnSpPr>
        <p:spPr>
          <a:xfrm>
            <a:off x="7326468" y="2820473"/>
            <a:ext cx="169037" cy="0"/>
          </a:xfrm>
          <a:prstGeom prst="straightConnector1">
            <a:avLst/>
          </a:prstGeom>
          <a:ln w="12700">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Conector recto de flecha 29"/>
          <p:cNvCxnSpPr/>
          <p:nvPr/>
        </p:nvCxnSpPr>
        <p:spPr>
          <a:xfrm>
            <a:off x="7326468" y="3709115"/>
            <a:ext cx="198014" cy="0"/>
          </a:xfrm>
          <a:prstGeom prst="straightConnector1">
            <a:avLst/>
          </a:prstGeom>
          <a:ln w="12700">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p:cNvCxnSpPr/>
          <p:nvPr/>
        </p:nvCxnSpPr>
        <p:spPr>
          <a:xfrm>
            <a:off x="7326468" y="4578439"/>
            <a:ext cx="169037" cy="0"/>
          </a:xfrm>
          <a:prstGeom prst="straightConnector1">
            <a:avLst/>
          </a:prstGeom>
          <a:ln w="12700">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2" name="Rectángulo 31"/>
          <p:cNvSpPr/>
          <p:nvPr/>
        </p:nvSpPr>
        <p:spPr>
          <a:xfrm>
            <a:off x="2774592" y="2463081"/>
            <a:ext cx="1458533" cy="724438"/>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050" dirty="0">
                <a:solidFill>
                  <a:schemeClr val="accent3">
                    <a:lumMod val="50000"/>
                  </a:schemeClr>
                </a:solidFill>
                <a:latin typeface="Didac gotic"/>
              </a:rPr>
              <a:t>103.411 estudiantes no matriculados </a:t>
            </a:r>
          </a:p>
          <a:p>
            <a:pPr algn="ctr"/>
            <a:r>
              <a:rPr lang="es-ES" sz="1050" dirty="0">
                <a:solidFill>
                  <a:schemeClr val="accent3">
                    <a:lumMod val="50000"/>
                  </a:schemeClr>
                </a:solidFill>
                <a:latin typeface="Didac gotic"/>
              </a:rPr>
              <a:t>(MINEDUC, 2020)</a:t>
            </a:r>
          </a:p>
        </p:txBody>
      </p:sp>
      <p:sp>
        <p:nvSpPr>
          <p:cNvPr id="33" name="Rectángulo 32"/>
          <p:cNvSpPr/>
          <p:nvPr/>
        </p:nvSpPr>
        <p:spPr>
          <a:xfrm>
            <a:off x="2789078" y="3599238"/>
            <a:ext cx="1465778" cy="766700"/>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050" dirty="0">
                <a:solidFill>
                  <a:schemeClr val="accent3">
                    <a:lumMod val="50000"/>
                  </a:schemeClr>
                </a:solidFill>
                <a:latin typeface="Didac gotic"/>
              </a:rPr>
              <a:t>“La educación es el camino”</a:t>
            </a:r>
          </a:p>
          <a:p>
            <a:pPr algn="ctr"/>
            <a:r>
              <a:rPr lang="es-ES" sz="1050" dirty="0">
                <a:solidFill>
                  <a:schemeClr val="accent3">
                    <a:lumMod val="50000"/>
                  </a:schemeClr>
                </a:solidFill>
                <a:latin typeface="Didac gotic"/>
              </a:rPr>
              <a:t>(ONG)</a:t>
            </a:r>
          </a:p>
        </p:txBody>
      </p:sp>
      <p:sp>
        <p:nvSpPr>
          <p:cNvPr id="34" name="Rectángulo 33"/>
          <p:cNvSpPr/>
          <p:nvPr/>
        </p:nvSpPr>
        <p:spPr>
          <a:xfrm>
            <a:off x="5295632" y="2455837"/>
            <a:ext cx="1364352" cy="738926"/>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050" dirty="0">
                <a:solidFill>
                  <a:schemeClr val="accent3">
                    <a:lumMod val="50000"/>
                  </a:schemeClr>
                </a:solidFill>
                <a:latin typeface="Didac gotic"/>
              </a:rPr>
              <a:t>Medidas de bloqueo </a:t>
            </a:r>
          </a:p>
          <a:p>
            <a:pPr algn="ctr"/>
            <a:r>
              <a:rPr lang="es-ES" sz="1050" dirty="0">
                <a:solidFill>
                  <a:schemeClr val="accent3">
                    <a:lumMod val="50000"/>
                  </a:schemeClr>
                </a:solidFill>
                <a:latin typeface="Didac gotic"/>
              </a:rPr>
              <a:t>(MGL, 2021)</a:t>
            </a:r>
          </a:p>
        </p:txBody>
      </p:sp>
      <p:sp>
        <p:nvSpPr>
          <p:cNvPr id="35" name="Rectángulo 34"/>
          <p:cNvSpPr/>
          <p:nvPr/>
        </p:nvSpPr>
        <p:spPr>
          <a:xfrm>
            <a:off x="5288387" y="3591391"/>
            <a:ext cx="1371598" cy="766700"/>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050" dirty="0">
                <a:solidFill>
                  <a:schemeClr val="accent3">
                    <a:lumMod val="50000"/>
                  </a:schemeClr>
                </a:solidFill>
                <a:latin typeface="Didac gotic"/>
              </a:rPr>
              <a:t>Plan Intersectorial de Alimentos y Nutrición Ecuador (PIANE)</a:t>
            </a:r>
            <a:endParaRPr lang="es-ES" sz="1050" dirty="0">
              <a:solidFill>
                <a:schemeClr val="accent3">
                  <a:lumMod val="50000"/>
                </a:schemeClr>
              </a:solidFill>
              <a:latin typeface="Didac gotic"/>
            </a:endParaRPr>
          </a:p>
        </p:txBody>
      </p:sp>
      <p:sp>
        <p:nvSpPr>
          <p:cNvPr id="36" name="Rectángulo 35"/>
          <p:cNvSpPr/>
          <p:nvPr/>
        </p:nvSpPr>
        <p:spPr>
          <a:xfrm>
            <a:off x="7625901" y="2424442"/>
            <a:ext cx="1337794" cy="738926"/>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050" dirty="0">
                <a:solidFill>
                  <a:schemeClr val="accent3">
                    <a:lumMod val="50000"/>
                  </a:schemeClr>
                </a:solidFill>
                <a:latin typeface="Didac gotic"/>
              </a:rPr>
              <a:t>Cierre prolongado de centros educativos </a:t>
            </a:r>
          </a:p>
          <a:p>
            <a:pPr algn="ctr"/>
            <a:r>
              <a:rPr lang="es-ES" sz="1050" dirty="0">
                <a:solidFill>
                  <a:schemeClr val="accent3">
                    <a:lumMod val="50000"/>
                  </a:schemeClr>
                </a:solidFill>
                <a:latin typeface="Didac gotic"/>
              </a:rPr>
              <a:t>(Delgado, 2021)</a:t>
            </a:r>
          </a:p>
        </p:txBody>
      </p:sp>
      <p:sp>
        <p:nvSpPr>
          <p:cNvPr id="37" name="Rectángulo 36"/>
          <p:cNvSpPr/>
          <p:nvPr/>
        </p:nvSpPr>
        <p:spPr>
          <a:xfrm>
            <a:off x="7618653" y="3304029"/>
            <a:ext cx="1345041" cy="753415"/>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050" dirty="0">
                <a:solidFill>
                  <a:schemeClr val="accent3">
                    <a:lumMod val="50000"/>
                  </a:schemeClr>
                </a:solidFill>
                <a:latin typeface="Didac gotic"/>
              </a:rPr>
              <a:t>Plan reapertura instituciones </a:t>
            </a:r>
          </a:p>
        </p:txBody>
      </p:sp>
      <p:sp>
        <p:nvSpPr>
          <p:cNvPr id="38" name="Rectángulo 37"/>
          <p:cNvSpPr/>
          <p:nvPr/>
        </p:nvSpPr>
        <p:spPr>
          <a:xfrm>
            <a:off x="7618653" y="4215003"/>
            <a:ext cx="1345042" cy="713581"/>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1050" dirty="0">
                <a:solidFill>
                  <a:schemeClr val="accent3">
                    <a:lumMod val="50000"/>
                  </a:schemeClr>
                </a:solidFill>
                <a:latin typeface="Didac gotic"/>
              </a:rPr>
              <a:t>Nueva normalidad </a:t>
            </a:r>
          </a:p>
          <a:p>
            <a:pPr algn="ctr"/>
            <a:r>
              <a:rPr lang="es-ES" sz="1050" dirty="0">
                <a:solidFill>
                  <a:schemeClr val="accent3">
                    <a:lumMod val="50000"/>
                  </a:schemeClr>
                </a:solidFill>
                <a:latin typeface="Didac gotic"/>
              </a:rPr>
              <a:t>(Álvarez &amp; Figares,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txBox="1">
            <a:spLocks noGrp="1"/>
          </p:cNvSpPr>
          <p:nvPr>
            <p:ph type="subTitle" idx="1"/>
          </p:nvPr>
        </p:nvSpPr>
        <p:spPr>
          <a:xfrm>
            <a:off x="1418098" y="728612"/>
            <a:ext cx="6498900" cy="92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600"/>
              <a:buNone/>
            </a:pPr>
            <a:r>
              <a:rPr lang="es-EC" sz="3100" b="1" i="1" dirty="0">
                <a:solidFill>
                  <a:srgbClr val="666666"/>
                </a:solidFill>
              </a:rPr>
              <a:t>“La educación es el arma más poderosa que puedes usar para cambiar el mundo”</a:t>
            </a:r>
            <a:endParaRPr sz="3100" b="1" i="1" dirty="0">
              <a:solidFill>
                <a:srgbClr val="666666"/>
              </a:solidFill>
            </a:endParaRPr>
          </a:p>
          <a:p>
            <a:pPr marL="0" lvl="0" indent="0" algn="ctr" rtl="0">
              <a:lnSpc>
                <a:spcPct val="115000"/>
              </a:lnSpc>
              <a:spcBef>
                <a:spcPts val="0"/>
              </a:spcBef>
              <a:spcAft>
                <a:spcPts val="0"/>
              </a:spcAft>
              <a:buSzPts val="1600"/>
              <a:buNone/>
            </a:pPr>
            <a:endParaRPr sz="1700" dirty="0"/>
          </a:p>
          <a:p>
            <a:pPr marL="0" lvl="0" indent="0" algn="r" rtl="0">
              <a:lnSpc>
                <a:spcPct val="115000"/>
              </a:lnSpc>
              <a:spcBef>
                <a:spcPts val="0"/>
              </a:spcBef>
              <a:spcAft>
                <a:spcPts val="0"/>
              </a:spcAft>
              <a:buSzPts val="1600"/>
              <a:buNone/>
            </a:pPr>
            <a:r>
              <a:rPr lang="es-EC" sz="1700" dirty="0">
                <a:solidFill>
                  <a:srgbClr val="434343"/>
                </a:solidFill>
              </a:rPr>
              <a:t>Nelson Mandela</a:t>
            </a:r>
            <a:endParaRPr sz="1700" dirty="0">
              <a:solidFill>
                <a:srgbClr val="434343"/>
              </a:solidFill>
            </a:endParaRPr>
          </a:p>
          <a:p>
            <a:pPr marL="0" lvl="0" indent="0" algn="ctr" rtl="0">
              <a:lnSpc>
                <a:spcPct val="115000"/>
              </a:lnSpc>
              <a:spcBef>
                <a:spcPts val="1600"/>
              </a:spcBef>
              <a:spcAft>
                <a:spcPts val="0"/>
              </a:spcAft>
              <a:buSzPts val="1600"/>
              <a:buNone/>
            </a:pPr>
            <a:endParaRPr sz="1700" dirty="0"/>
          </a:p>
        </p:txBody>
      </p:sp>
      <p:pic>
        <p:nvPicPr>
          <p:cNvPr id="225" name="Google Shape;225;p5"/>
          <p:cNvPicPr preferRelativeResize="0"/>
          <p:nvPr/>
        </p:nvPicPr>
        <p:blipFill>
          <a:blip r:embed="rId3">
            <a:alphaModFix/>
          </a:blip>
          <a:stretch>
            <a:fillRect/>
          </a:stretch>
        </p:blipFill>
        <p:spPr>
          <a:xfrm>
            <a:off x="3768495" y="2937577"/>
            <a:ext cx="2020175" cy="1824875"/>
          </a:xfrm>
          <a:prstGeom prst="rect">
            <a:avLst/>
          </a:prstGeom>
          <a:noFill/>
          <a:ln>
            <a:noFill/>
          </a:ln>
        </p:spPr>
      </p:pic>
      <p:pic>
        <p:nvPicPr>
          <p:cNvPr id="226" name="Google Shape;226;p5"/>
          <p:cNvPicPr preferRelativeResize="0"/>
          <p:nvPr/>
        </p:nvPicPr>
        <p:blipFill>
          <a:blip r:embed="rId4">
            <a:alphaModFix/>
          </a:blip>
          <a:stretch>
            <a:fillRect/>
          </a:stretch>
        </p:blipFill>
        <p:spPr>
          <a:xfrm>
            <a:off x="8332275" y="73875"/>
            <a:ext cx="723401" cy="1036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4" name="Google Shape;268;p7"/>
          <p:cNvSpPr txBox="1">
            <a:spLocks noGrp="1"/>
          </p:cNvSpPr>
          <p:nvPr>
            <p:ph type="title" idx="4294967295"/>
          </p:nvPr>
        </p:nvSpPr>
        <p:spPr>
          <a:xfrm>
            <a:off x="359596" y="234090"/>
            <a:ext cx="8640565" cy="662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s-EC" sz="2800" u="sng" dirty="0">
                <a:latin typeface="Didact Gothic" panose="020B0604020202020204" charset="0"/>
              </a:rPr>
              <a:t>Bloque 3     Precursores de NEE no asociadas a la discapacidad </a:t>
            </a:r>
          </a:p>
        </p:txBody>
      </p:sp>
      <p:pic>
        <p:nvPicPr>
          <p:cNvPr id="2" name="Imagen 1"/>
          <p:cNvPicPr>
            <a:picLocks noChangeAspect="1"/>
          </p:cNvPicPr>
          <p:nvPr/>
        </p:nvPicPr>
        <p:blipFill>
          <a:blip r:embed="rId3"/>
          <a:stretch>
            <a:fillRect/>
          </a:stretch>
        </p:blipFill>
        <p:spPr>
          <a:xfrm>
            <a:off x="359596" y="1156781"/>
            <a:ext cx="4972692" cy="3593823"/>
          </a:xfrm>
          <a:prstGeom prst="rect">
            <a:avLst/>
          </a:prstGeom>
        </p:spPr>
      </p:pic>
      <p:sp>
        <p:nvSpPr>
          <p:cNvPr id="5" name="CuadroTexto 4">
            <a:extLst>
              <a:ext uri="{FF2B5EF4-FFF2-40B4-BE49-F238E27FC236}">
                <a16:creationId xmlns="" xmlns:a16="http://schemas.microsoft.com/office/drawing/2014/main" id="{922C1CEA-DA65-46B7-85A1-2C1BD26D50B0}"/>
              </a:ext>
            </a:extLst>
          </p:cNvPr>
          <p:cNvSpPr txBox="1"/>
          <p:nvPr/>
        </p:nvSpPr>
        <p:spPr>
          <a:xfrm>
            <a:off x="5461790" y="2234496"/>
            <a:ext cx="3322614" cy="16709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es-ES" dirty="0">
                <a:solidFill>
                  <a:schemeClr val="accent3">
                    <a:lumMod val="50000"/>
                  </a:schemeClr>
                </a:solidFill>
                <a:latin typeface="Didact Gothic" panose="020B0604020202020204" charset="0"/>
              </a:rPr>
              <a:t>De los datos estadísticos proporcionados se obtuvo el siguiente resultado: </a:t>
            </a:r>
          </a:p>
          <a:p>
            <a:pPr algn="ctr">
              <a:lnSpc>
                <a:spcPct val="150000"/>
              </a:lnSpc>
            </a:pPr>
            <a:r>
              <a:rPr lang="es-ES" dirty="0">
                <a:solidFill>
                  <a:schemeClr val="accent3">
                    <a:lumMod val="50000"/>
                  </a:schemeClr>
                </a:solidFill>
                <a:latin typeface="Didact Gothic" panose="020B0604020202020204" charset="0"/>
              </a:rPr>
              <a:t>El 62.01% de los docentes encuestados indican ciertas dificultades en los siguientes aspectos.</a:t>
            </a:r>
          </a:p>
        </p:txBody>
      </p:sp>
    </p:spTree>
    <p:extLst>
      <p:ext uri="{BB962C8B-B14F-4D97-AF65-F5344CB8AC3E}">
        <p14:creationId xmlns:p14="http://schemas.microsoft.com/office/powerpoint/2010/main" val="76004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087116657"/>
              </p:ext>
            </p:extLst>
          </p:nvPr>
        </p:nvGraphicFramePr>
        <p:xfrm>
          <a:off x="359595" y="267128"/>
          <a:ext cx="8445357" cy="4726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25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147710328"/>
              </p:ext>
            </p:extLst>
          </p:nvPr>
        </p:nvGraphicFramePr>
        <p:xfrm>
          <a:off x="328774" y="318498"/>
          <a:ext cx="8435082" cy="4212404"/>
        </p:xfrm>
        <a:graphic>
          <a:graphicData uri="http://schemas.openxmlformats.org/drawingml/2006/table">
            <a:tbl>
              <a:tblPr firstRow="1" bandRow="1">
                <a:tableStyleId>{08FB837D-C827-4EFA-A057-4D05807E0F7C}</a:tableStyleId>
              </a:tblPr>
              <a:tblGrid>
                <a:gridCol w="2630183">
                  <a:extLst>
                    <a:ext uri="{9D8B030D-6E8A-4147-A177-3AD203B41FA5}">
                      <a16:colId xmlns="" xmlns:a16="http://schemas.microsoft.com/office/drawing/2014/main" val="20000"/>
                    </a:ext>
                  </a:extLst>
                </a:gridCol>
                <a:gridCol w="5804899">
                  <a:extLst>
                    <a:ext uri="{9D8B030D-6E8A-4147-A177-3AD203B41FA5}">
                      <a16:colId xmlns="" xmlns:a16="http://schemas.microsoft.com/office/drawing/2014/main" val="20001"/>
                    </a:ext>
                  </a:extLst>
                </a:gridCol>
              </a:tblGrid>
              <a:tr h="546536">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C" sz="1400" dirty="0">
                          <a:solidFill>
                            <a:schemeClr val="accent3">
                              <a:lumMod val="50000"/>
                            </a:schemeClr>
                          </a:solidFill>
                          <a:latin typeface="Didac Gothic"/>
                        </a:rPr>
                        <a:t>Precursores de</a:t>
                      </a:r>
                      <a:r>
                        <a:rPr lang="es-EC" sz="1400" baseline="0" dirty="0">
                          <a:solidFill>
                            <a:schemeClr val="accent3">
                              <a:lumMod val="50000"/>
                            </a:schemeClr>
                          </a:solidFill>
                          <a:latin typeface="Didac Gothic"/>
                        </a:rPr>
                        <a:t> NEE no asociados a la discapacidad </a:t>
                      </a:r>
                      <a:endParaRPr lang="es-EC" sz="1400" dirty="0">
                        <a:solidFill>
                          <a:schemeClr val="accent3">
                            <a:lumMod val="50000"/>
                          </a:schemeClr>
                        </a:solidFill>
                        <a:latin typeface="Didac Gothic"/>
                      </a:endParaRPr>
                    </a:p>
                    <a:p>
                      <a:endParaRPr lang="es-EC"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hMerge="1">
                  <a:txBody>
                    <a:bodyPr/>
                    <a:lstStyle/>
                    <a:p>
                      <a:endParaRPr lang="es-EC" dirty="0"/>
                    </a:p>
                  </a:txBody>
                  <a:tcPr>
                    <a:lnL w="12700" cap="flat" cmpd="sng" algn="ctr">
                      <a:solidFill>
                        <a:schemeClr val="tx1"/>
                      </a:solidFill>
                      <a:prstDash val="solid"/>
                      <a:round/>
                      <a:headEnd type="none" w="med" len="med"/>
                      <a:tailEnd type="none" w="med" len="med"/>
                    </a:lnL>
                    <a:solidFill>
                      <a:srgbClr val="FF9933"/>
                    </a:solidFill>
                  </a:tcPr>
                </a:tc>
                <a:extLst>
                  <a:ext uri="{0D108BD9-81ED-4DB2-BD59-A6C34878D82A}">
                    <a16:rowId xmlns="" xmlns:a16="http://schemas.microsoft.com/office/drawing/2014/main" val="10000"/>
                  </a:ext>
                </a:extLst>
              </a:tr>
              <a:tr h="563073">
                <a:tc>
                  <a:txBody>
                    <a:bodyPr/>
                    <a:lstStyle/>
                    <a:p>
                      <a:pPr algn="ctr"/>
                      <a:r>
                        <a:rPr lang="es-EC" i="1" dirty="0">
                          <a:solidFill>
                            <a:schemeClr val="accent3">
                              <a:lumMod val="50000"/>
                            </a:schemeClr>
                          </a:solidFill>
                          <a:latin typeface="Didac Gothic"/>
                        </a:rPr>
                        <a:t>Precursores grafo motores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5750" indent="-285750">
                        <a:buFont typeface="Wingdings" panose="05000000000000000000" pitchFamily="2" charset="2"/>
                        <a:buChar char="ü"/>
                      </a:pPr>
                      <a:r>
                        <a:rPr lang="es-EC" dirty="0">
                          <a:solidFill>
                            <a:schemeClr val="accent3">
                              <a:lumMod val="50000"/>
                            </a:schemeClr>
                          </a:solidFill>
                        </a:rPr>
                        <a:t>Dificultades con la presión y el manejo correcto del lápiz.</a:t>
                      </a:r>
                    </a:p>
                    <a:p>
                      <a:pPr marL="285750" indent="-285750">
                        <a:buFont typeface="Wingdings" panose="05000000000000000000" pitchFamily="2" charset="2"/>
                        <a:buChar char="ü"/>
                      </a:pPr>
                      <a:r>
                        <a:rPr lang="es-EC" dirty="0">
                          <a:solidFill>
                            <a:schemeClr val="accent3">
                              <a:lumMod val="50000"/>
                            </a:schemeClr>
                          </a:solidFill>
                        </a:rPr>
                        <a:t>Coordinación ojo-mano. </a:t>
                      </a:r>
                    </a:p>
                  </a:txBody>
                  <a:tcPr>
                    <a:lnL w="12700" cap="flat" cmpd="sng" algn="ctr">
                      <a:solidFill>
                        <a:schemeClr val="tx1"/>
                      </a:solidFill>
                      <a:prstDash val="solid"/>
                      <a:round/>
                      <a:headEnd type="none" w="med" len="med"/>
                      <a:tailEnd type="none" w="med" len="med"/>
                    </a:lnL>
                    <a:solidFill>
                      <a:schemeClr val="accent2"/>
                    </a:solidFill>
                  </a:tcPr>
                </a:tc>
                <a:extLst>
                  <a:ext uri="{0D108BD9-81ED-4DB2-BD59-A6C34878D82A}">
                    <a16:rowId xmlns="" xmlns:a16="http://schemas.microsoft.com/office/drawing/2014/main" val="10001"/>
                  </a:ext>
                </a:extLst>
              </a:tr>
              <a:tr h="1049102">
                <a:tc>
                  <a:txBody>
                    <a:bodyPr/>
                    <a:lstStyle/>
                    <a:p>
                      <a:pPr algn="ctr"/>
                      <a:r>
                        <a:rPr lang="es-EC" i="1" dirty="0">
                          <a:solidFill>
                            <a:schemeClr val="accent3">
                              <a:lumMod val="50000"/>
                            </a:schemeClr>
                          </a:solidFill>
                          <a:latin typeface="Didac Gothic"/>
                        </a:rPr>
                        <a:t>Alteraciones </a:t>
                      </a:r>
                      <a:r>
                        <a:rPr lang="es-EC" i="1" dirty="0" err="1">
                          <a:solidFill>
                            <a:schemeClr val="accent3">
                              <a:lumMod val="50000"/>
                            </a:schemeClr>
                          </a:solidFill>
                          <a:latin typeface="Didac Gothic"/>
                        </a:rPr>
                        <a:t>fisioanatómicas</a:t>
                      </a:r>
                      <a:r>
                        <a:rPr lang="es-EC" i="1" dirty="0">
                          <a:solidFill>
                            <a:schemeClr val="accent3">
                              <a:lumMod val="50000"/>
                            </a:schemeClr>
                          </a:solidFill>
                          <a:latin typeface="Didac Gothic"/>
                        </a:rPr>
                        <a:t> y vocabulario limitado</a:t>
                      </a:r>
                    </a:p>
                  </a:txBody>
                  <a:tcPr anchor="ctr">
                    <a:lnT w="12700" cap="flat" cmpd="sng" algn="ctr">
                      <a:solidFill>
                        <a:schemeClr val="tx1"/>
                      </a:solidFill>
                      <a:prstDash val="solid"/>
                      <a:round/>
                      <a:headEnd type="none" w="med" len="med"/>
                      <a:tailEnd type="none" w="med" len="med"/>
                    </a:lnT>
                    <a:solidFill>
                      <a:schemeClr val="accent2"/>
                    </a:solidFill>
                  </a:tcPr>
                </a:tc>
                <a:tc>
                  <a:txBody>
                    <a:bodyPr/>
                    <a:lstStyle/>
                    <a:p>
                      <a:pPr marL="285750" indent="-285750">
                        <a:buFont typeface="Wingdings" panose="05000000000000000000" pitchFamily="2" charset="2"/>
                        <a:buChar char="ü"/>
                      </a:pPr>
                      <a:r>
                        <a:rPr lang="es-EC" dirty="0">
                          <a:solidFill>
                            <a:schemeClr val="accent3">
                              <a:lumMod val="50000"/>
                            </a:schemeClr>
                          </a:solidFill>
                          <a:latin typeface="Didac Gothic"/>
                        </a:rPr>
                        <a:t>Problemas para hablar o articular palabras.</a:t>
                      </a:r>
                    </a:p>
                    <a:p>
                      <a:pPr marL="285750" indent="-285750">
                        <a:buFont typeface="Wingdings" panose="05000000000000000000" pitchFamily="2" charset="2"/>
                        <a:buChar char="ü"/>
                      </a:pPr>
                      <a:r>
                        <a:rPr lang="es-EC" dirty="0">
                          <a:solidFill>
                            <a:schemeClr val="accent3">
                              <a:lumMod val="50000"/>
                            </a:schemeClr>
                          </a:solidFill>
                          <a:latin typeface="Didac Gothic"/>
                        </a:rPr>
                        <a:t>Reemplazar un sonido por otro, omitir un sonido, distorsionar un sonido.</a:t>
                      </a:r>
                    </a:p>
                    <a:p>
                      <a:pPr marL="285750" indent="-285750">
                        <a:buFont typeface="Wingdings" panose="05000000000000000000" pitchFamily="2" charset="2"/>
                        <a:buChar char="ü"/>
                      </a:pPr>
                      <a:r>
                        <a:rPr lang="es-EC" dirty="0">
                          <a:solidFill>
                            <a:schemeClr val="accent3">
                              <a:lumMod val="50000"/>
                            </a:schemeClr>
                          </a:solidFill>
                          <a:latin typeface="Didac Gothic"/>
                        </a:rPr>
                        <a:t>Dificultad en la articulación de ciertos fonemas.</a:t>
                      </a:r>
                    </a:p>
                  </a:txBody>
                  <a:tcPr>
                    <a:solidFill>
                      <a:schemeClr val="accent2"/>
                    </a:solidFill>
                  </a:tcPr>
                </a:tc>
                <a:extLst>
                  <a:ext uri="{0D108BD9-81ED-4DB2-BD59-A6C34878D82A}">
                    <a16:rowId xmlns="" xmlns:a16="http://schemas.microsoft.com/office/drawing/2014/main" val="10002"/>
                  </a:ext>
                </a:extLst>
              </a:tr>
              <a:tr h="789972">
                <a:tc>
                  <a:txBody>
                    <a:bodyPr/>
                    <a:lstStyle/>
                    <a:p>
                      <a:pPr algn="ctr"/>
                      <a:r>
                        <a:rPr lang="es-EC" i="1" dirty="0">
                          <a:solidFill>
                            <a:schemeClr val="accent3">
                              <a:lumMod val="50000"/>
                            </a:schemeClr>
                          </a:solidFill>
                          <a:latin typeface="Didac Gothic"/>
                        </a:rPr>
                        <a:t>Adquisición</a:t>
                      </a:r>
                      <a:r>
                        <a:rPr lang="es-EC" i="1" baseline="0" dirty="0">
                          <a:solidFill>
                            <a:schemeClr val="accent3">
                              <a:lumMod val="50000"/>
                            </a:schemeClr>
                          </a:solidFill>
                          <a:latin typeface="Didac Gothic"/>
                        </a:rPr>
                        <a:t> de conceptos numéricos </a:t>
                      </a:r>
                      <a:endParaRPr lang="es-EC" i="1" dirty="0">
                        <a:solidFill>
                          <a:schemeClr val="accent3">
                            <a:lumMod val="50000"/>
                          </a:schemeClr>
                        </a:solidFill>
                        <a:latin typeface="Didac Gothic"/>
                      </a:endParaRPr>
                    </a:p>
                  </a:txBody>
                  <a:tcPr anchor="ctr">
                    <a:solidFill>
                      <a:schemeClr val="accent2"/>
                    </a:solidFill>
                  </a:tcPr>
                </a:tc>
                <a:tc>
                  <a:txBody>
                    <a:bodyPr/>
                    <a:lstStyle/>
                    <a:p>
                      <a:pPr marL="285750" indent="-285750">
                        <a:buFont typeface="Wingdings" panose="05000000000000000000" pitchFamily="2" charset="2"/>
                        <a:buChar char="ü"/>
                      </a:pPr>
                      <a:r>
                        <a:rPr lang="es-EC" dirty="0">
                          <a:solidFill>
                            <a:schemeClr val="accent3">
                              <a:lumMod val="50000"/>
                            </a:schemeClr>
                          </a:solidFill>
                          <a:latin typeface="Didac Gothic"/>
                        </a:rPr>
                        <a:t>Dificultad para reconocer patrones y poner las cosas en orden, perder el hilo mientras cuenta, necesitar ayudas visuales, como los dedos para ayudarle a contar.</a:t>
                      </a:r>
                    </a:p>
                  </a:txBody>
                  <a:tcPr>
                    <a:solidFill>
                      <a:schemeClr val="accent2"/>
                    </a:solidFill>
                  </a:tcPr>
                </a:tc>
                <a:extLst>
                  <a:ext uri="{0D108BD9-81ED-4DB2-BD59-A6C34878D82A}">
                    <a16:rowId xmlns="" xmlns:a16="http://schemas.microsoft.com/office/drawing/2014/main" val="10003"/>
                  </a:ext>
                </a:extLst>
              </a:tr>
              <a:tr h="1263721">
                <a:tc>
                  <a:txBody>
                    <a:bodyPr/>
                    <a:lstStyle/>
                    <a:p>
                      <a:pPr lvl="1" algn="ctr"/>
                      <a:r>
                        <a:rPr lang="es-EC" i="1" dirty="0">
                          <a:solidFill>
                            <a:schemeClr val="accent3">
                              <a:lumMod val="50000"/>
                            </a:schemeClr>
                          </a:solidFill>
                          <a:latin typeface="Didac Gothic"/>
                        </a:rPr>
                        <a:t>Funciones ejecutivas</a:t>
                      </a:r>
                      <a:r>
                        <a:rPr lang="es-EC" i="1" baseline="0" dirty="0">
                          <a:solidFill>
                            <a:schemeClr val="accent3">
                              <a:lumMod val="50000"/>
                            </a:schemeClr>
                          </a:solidFill>
                          <a:latin typeface="Didac Gothic"/>
                        </a:rPr>
                        <a:t> </a:t>
                      </a:r>
                      <a:endParaRPr lang="es-EC" i="1" dirty="0">
                        <a:solidFill>
                          <a:schemeClr val="accent3">
                            <a:lumMod val="50000"/>
                          </a:schemeClr>
                        </a:solidFill>
                        <a:latin typeface="Didac Gothic"/>
                      </a:endParaRPr>
                    </a:p>
                  </a:txBody>
                  <a:tcPr anchor="ctr">
                    <a:solidFill>
                      <a:schemeClr val="accent2"/>
                    </a:solidFill>
                  </a:tcPr>
                </a:tc>
                <a:tc>
                  <a:txBody>
                    <a:bodyPr/>
                    <a:lstStyle/>
                    <a:p>
                      <a:pPr marL="285750" indent="-285750">
                        <a:buFont typeface="Wingdings" panose="05000000000000000000" pitchFamily="2" charset="2"/>
                        <a:buChar char="ü"/>
                      </a:pPr>
                      <a:r>
                        <a:rPr lang="es-EC" sz="1400" b="0" i="0" u="none" strike="noStrike" cap="none" dirty="0">
                          <a:solidFill>
                            <a:schemeClr val="accent3">
                              <a:lumMod val="50000"/>
                            </a:schemeClr>
                          </a:solidFill>
                          <a:effectLst/>
                          <a:latin typeface="Didac Gothic"/>
                          <a:ea typeface="+mn-ea"/>
                          <a:cs typeface="+mn-cs"/>
                          <a:sym typeface="Arial"/>
                        </a:rPr>
                        <a:t>Dificultades para centrar la atención, distraerse fácilmente.</a:t>
                      </a:r>
                    </a:p>
                    <a:p>
                      <a:pPr marL="285750" indent="-285750">
                        <a:buFont typeface="Wingdings" panose="05000000000000000000" pitchFamily="2" charset="2"/>
                        <a:buChar char="ü"/>
                      </a:pPr>
                      <a:r>
                        <a:rPr lang="es-EC" sz="1400" b="0" i="0" u="none" strike="noStrike" cap="none" dirty="0">
                          <a:solidFill>
                            <a:schemeClr val="accent3">
                              <a:lumMod val="50000"/>
                            </a:schemeClr>
                          </a:solidFill>
                          <a:effectLst/>
                          <a:latin typeface="Didac Gothic"/>
                          <a:ea typeface="+mn-ea"/>
                          <a:cs typeface="+mn-cs"/>
                          <a:sym typeface="Arial"/>
                        </a:rPr>
                        <a:t>Dificultades para recordar lo que están contando o haciendo si se les interrumpe. </a:t>
                      </a:r>
                    </a:p>
                    <a:p>
                      <a:pPr marL="285750" indent="-285750">
                        <a:buFont typeface="Wingdings" panose="05000000000000000000" pitchFamily="2" charset="2"/>
                        <a:buChar char="ü"/>
                      </a:pPr>
                      <a:r>
                        <a:rPr lang="es-EC" sz="1400" b="0" i="0" u="none" strike="noStrike" cap="none" dirty="0">
                          <a:solidFill>
                            <a:schemeClr val="accent3">
                              <a:lumMod val="50000"/>
                            </a:schemeClr>
                          </a:solidFill>
                          <a:effectLst/>
                          <a:latin typeface="Didac Gothic"/>
                          <a:ea typeface="+mn-ea"/>
                          <a:cs typeface="+mn-cs"/>
                          <a:sym typeface="Arial"/>
                        </a:rPr>
                        <a:t>Mostrar desorden y falta de limpieza en la tarea. </a:t>
                      </a:r>
                    </a:p>
                    <a:p>
                      <a:pPr marL="285750" indent="-285750">
                        <a:buFont typeface="Wingdings" panose="05000000000000000000" pitchFamily="2" charset="2"/>
                        <a:buChar char="ü"/>
                      </a:pPr>
                      <a:r>
                        <a:rPr lang="es-EC" sz="1400" b="0" i="0" u="none" strike="noStrike" cap="none" dirty="0">
                          <a:solidFill>
                            <a:schemeClr val="accent3">
                              <a:lumMod val="50000"/>
                            </a:schemeClr>
                          </a:solidFill>
                          <a:effectLst/>
                          <a:latin typeface="Didac Gothic"/>
                          <a:ea typeface="+mn-ea"/>
                          <a:cs typeface="+mn-cs"/>
                          <a:sym typeface="Arial"/>
                        </a:rPr>
                        <a:t>Falta de flexibilidad ante la resolución de problemas. </a:t>
                      </a:r>
                      <a:endParaRPr lang="es-EC" dirty="0">
                        <a:solidFill>
                          <a:schemeClr val="accent3">
                            <a:lumMod val="50000"/>
                          </a:schemeClr>
                        </a:solidFill>
                        <a:latin typeface="Didac Gothic"/>
                      </a:endParaRPr>
                    </a:p>
                  </a:txBody>
                  <a:tcPr>
                    <a:solidFill>
                      <a:schemeClr val="accent2"/>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9471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24" name="Google Shape;268;p7"/>
          <p:cNvSpPr txBox="1">
            <a:spLocks noGrp="1"/>
          </p:cNvSpPr>
          <p:nvPr>
            <p:ph type="title" idx="4294967295"/>
          </p:nvPr>
        </p:nvSpPr>
        <p:spPr>
          <a:xfrm>
            <a:off x="608176" y="16826"/>
            <a:ext cx="7927643" cy="662100"/>
          </a:xfrm>
          <a:prstGeom prst="rect">
            <a:avLst/>
          </a:prstGeom>
          <a:noFill/>
          <a:ln>
            <a:noFill/>
          </a:ln>
        </p:spPr>
        <p:style>
          <a:lnRef idx="0">
            <a:scrgbClr r="0" g="0" b="0"/>
          </a:lnRef>
          <a:fillRef idx="0">
            <a:scrgbClr r="0" g="0" b="0"/>
          </a:fillRef>
          <a:effectRef idx="0">
            <a:scrgbClr r="0" g="0" b="0"/>
          </a:effectRef>
          <a:fontRef idx="minor">
            <a:schemeClr val="accent3"/>
          </a:fontRef>
        </p:style>
        <p:txBody>
          <a:bodyPr spcFirstLastPara="1" wrap="square" lIns="91425" tIns="91425" rIns="91425" bIns="91425" anchor="ctr" anchorCtr="0">
            <a:noAutofit/>
          </a:bodyPr>
          <a:lstStyle/>
          <a:p>
            <a:pPr algn="ctr"/>
            <a:r>
              <a:rPr lang="es-ES" sz="2800" b="1" dirty="0">
                <a:solidFill>
                  <a:srgbClr val="000000"/>
                </a:solidFill>
                <a:effectLst/>
                <a:latin typeface="Didact Gothic" panose="020B0604020202020204" charset="0"/>
                <a:ea typeface="Calibri" panose="020F0502020204030204" pitchFamily="34" charset="0"/>
              </a:rPr>
              <a:t>Dificultades que se han producido en la pandemia </a:t>
            </a:r>
            <a:endParaRPr lang="es-ES" sz="2800" dirty="0">
              <a:latin typeface="Didact Gothic" panose="020B0604020202020204" charset="0"/>
            </a:endParaRPr>
          </a:p>
        </p:txBody>
      </p:sp>
      <p:sp>
        <p:nvSpPr>
          <p:cNvPr id="9" name="CuadroTexto 8">
            <a:extLst>
              <a:ext uri="{FF2B5EF4-FFF2-40B4-BE49-F238E27FC236}">
                <a16:creationId xmlns="" xmlns:a16="http://schemas.microsoft.com/office/drawing/2014/main" id="{6DAA3198-2D87-43D5-B361-17614C8D398A}"/>
              </a:ext>
            </a:extLst>
          </p:cNvPr>
          <p:cNvSpPr txBox="1"/>
          <p:nvPr/>
        </p:nvSpPr>
        <p:spPr>
          <a:xfrm>
            <a:off x="7074647" y="901246"/>
            <a:ext cx="1952175" cy="307777"/>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US" b="1" dirty="0">
                <a:solidFill>
                  <a:schemeClr val="accent3"/>
                </a:solidFill>
                <a:latin typeface="Didact Gothic" panose="020B0604020202020204" charset="0"/>
              </a:rPr>
              <a:t>Cierre de instituciones</a:t>
            </a:r>
            <a:endParaRPr lang="es-ES" b="1" dirty="0">
              <a:solidFill>
                <a:schemeClr val="accent3"/>
              </a:solidFill>
              <a:latin typeface="Didact Gothic" panose="020B0604020202020204" charset="0"/>
            </a:endParaRPr>
          </a:p>
        </p:txBody>
      </p:sp>
      <p:sp>
        <p:nvSpPr>
          <p:cNvPr id="13" name="CuadroTexto 12">
            <a:extLst>
              <a:ext uri="{FF2B5EF4-FFF2-40B4-BE49-F238E27FC236}">
                <a16:creationId xmlns="" xmlns:a16="http://schemas.microsoft.com/office/drawing/2014/main" id="{1B924661-45A8-433B-8BB9-478B6554A85D}"/>
              </a:ext>
            </a:extLst>
          </p:cNvPr>
          <p:cNvSpPr txBox="1"/>
          <p:nvPr/>
        </p:nvSpPr>
        <p:spPr>
          <a:xfrm>
            <a:off x="104827" y="1670179"/>
            <a:ext cx="2342518" cy="738664"/>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a:solidFill>
                  <a:schemeClr val="accent3"/>
                </a:solidFill>
                <a:effectLst/>
                <a:latin typeface="Didact Gothic" panose="020B0604020202020204" charset="0"/>
                <a:ea typeface="Calibri" panose="020F0502020204030204" pitchFamily="34" charset="0"/>
                <a:cs typeface="Times New Roman" panose="02020603050405020304" pitchFamily="18" charset="0"/>
              </a:rPr>
              <a:t>Arteta, </a:t>
            </a:r>
            <a:r>
              <a:rPr lang="es-ES" sz="1400" dirty="0" err="1">
                <a:solidFill>
                  <a:schemeClr val="accent3"/>
                </a:solidFill>
                <a:effectLst/>
                <a:latin typeface="Didact Gothic" panose="020B0604020202020204" charset="0"/>
                <a:ea typeface="Calibri" panose="020F0502020204030204" pitchFamily="34" charset="0"/>
                <a:cs typeface="Times New Roman" panose="02020603050405020304" pitchFamily="18" charset="0"/>
              </a:rPr>
              <a:t>Gomez</a:t>
            </a:r>
            <a:r>
              <a:rPr lang="es-ES" sz="1400" dirty="0">
                <a:solidFill>
                  <a:schemeClr val="accent3"/>
                </a:solidFill>
                <a:effectLst/>
                <a:latin typeface="Didact Gothic" panose="020B0604020202020204" charset="0"/>
                <a:ea typeface="Calibri" panose="020F0502020204030204" pitchFamily="34" charset="0"/>
                <a:cs typeface="Times New Roman" panose="02020603050405020304" pitchFamily="18" charset="0"/>
              </a:rPr>
              <a:t> &amp; Mamani, (2021)</a:t>
            </a:r>
            <a:endParaRPr lang="es-US" sz="1400" dirty="0">
              <a:solidFill>
                <a:schemeClr val="accent3"/>
              </a:solidFill>
              <a:latin typeface="Didact Gothic" panose="020B0604020202020204" charset="0"/>
              <a:cs typeface="Times New Roman" panose="02020603050405020304" pitchFamily="18" charset="0"/>
            </a:endParaRPr>
          </a:p>
          <a:p>
            <a:pPr algn="ctr"/>
            <a:r>
              <a:rPr lang="es-US" sz="1400" dirty="0">
                <a:solidFill>
                  <a:schemeClr val="accent3"/>
                </a:solidFill>
                <a:latin typeface="Didact Gothic" panose="020B0604020202020204" charset="0"/>
                <a:cs typeface="Times New Roman" panose="02020603050405020304" pitchFamily="18" charset="0"/>
              </a:rPr>
              <a:t>Brecha digita / desigualdad</a:t>
            </a:r>
            <a:endParaRPr lang="es-ES" sz="1400" dirty="0">
              <a:solidFill>
                <a:schemeClr val="accent3"/>
              </a:solidFill>
              <a:latin typeface="Didact Gothic" panose="020B0604020202020204" charset="0"/>
              <a:cs typeface="Times New Roman" panose="02020603050405020304" pitchFamily="18" charset="0"/>
            </a:endParaRPr>
          </a:p>
        </p:txBody>
      </p:sp>
      <p:sp>
        <p:nvSpPr>
          <p:cNvPr id="15" name="CuadroTexto 14">
            <a:extLst>
              <a:ext uri="{FF2B5EF4-FFF2-40B4-BE49-F238E27FC236}">
                <a16:creationId xmlns="" xmlns:a16="http://schemas.microsoft.com/office/drawing/2014/main" id="{9FD50EB2-BCE4-4315-9B30-761B9ABD8183}"/>
              </a:ext>
            </a:extLst>
          </p:cNvPr>
          <p:cNvSpPr txBox="1"/>
          <p:nvPr/>
        </p:nvSpPr>
        <p:spPr>
          <a:xfrm>
            <a:off x="223509" y="3516838"/>
            <a:ext cx="2133237" cy="523220"/>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US" sz="1400" dirty="0">
                <a:solidFill>
                  <a:schemeClr val="accent3"/>
                </a:solidFill>
                <a:effectLst/>
                <a:latin typeface="Didact Gothic" panose="020B0604020202020204" charset="0"/>
                <a:ea typeface="Calibri" panose="020F0502020204030204" pitchFamily="34" charset="0"/>
                <a:cs typeface="Times New Roman" panose="02020603050405020304" pitchFamily="18" charset="0"/>
              </a:rPr>
              <a:t>TIC’S -Implementación curricular</a:t>
            </a:r>
            <a:endParaRPr lang="es-ES" sz="1400" dirty="0">
              <a:solidFill>
                <a:schemeClr val="accent3"/>
              </a:solidFill>
              <a:latin typeface="Didact Gothic" panose="020B0604020202020204" charset="0"/>
              <a:cs typeface="Times New Roman" panose="02020603050405020304" pitchFamily="18" charset="0"/>
            </a:endParaRPr>
          </a:p>
        </p:txBody>
      </p:sp>
      <p:sp>
        <p:nvSpPr>
          <p:cNvPr id="51" name="CuadroTexto 50">
            <a:extLst>
              <a:ext uri="{FF2B5EF4-FFF2-40B4-BE49-F238E27FC236}">
                <a16:creationId xmlns="" xmlns:a16="http://schemas.microsoft.com/office/drawing/2014/main" id="{1F73716E-4ABB-45FC-A925-7736010EE3A7}"/>
              </a:ext>
            </a:extLst>
          </p:cNvPr>
          <p:cNvSpPr txBox="1"/>
          <p:nvPr/>
        </p:nvSpPr>
        <p:spPr>
          <a:xfrm>
            <a:off x="6961352" y="1687655"/>
            <a:ext cx="2095421" cy="523220"/>
          </a:xfrm>
          <a:prstGeom prst="rect">
            <a:avLst/>
          </a:prstGeom>
          <a:ln>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err="1">
                <a:solidFill>
                  <a:schemeClr val="accent3"/>
                </a:solidFill>
                <a:effectLst/>
                <a:latin typeface="Didac Gothic"/>
                <a:ea typeface="Calibri" panose="020F0502020204030204" pitchFamily="34" charset="0"/>
              </a:rPr>
              <a:t>Seusan</a:t>
            </a:r>
            <a:r>
              <a:rPr lang="es-ES" sz="1400" dirty="0">
                <a:solidFill>
                  <a:schemeClr val="accent3"/>
                </a:solidFill>
                <a:effectLst/>
                <a:latin typeface="Didac Gothic"/>
                <a:ea typeface="Calibri" panose="020F0502020204030204" pitchFamily="34" charset="0"/>
              </a:rPr>
              <a:t> &amp; </a:t>
            </a:r>
            <a:r>
              <a:rPr lang="es-ES" sz="1400" dirty="0" err="1">
                <a:solidFill>
                  <a:schemeClr val="accent3"/>
                </a:solidFill>
                <a:effectLst/>
                <a:latin typeface="Didac Gothic"/>
                <a:ea typeface="Calibri" panose="020F0502020204030204" pitchFamily="34" charset="0"/>
              </a:rPr>
              <a:t>Maradiegue</a:t>
            </a:r>
            <a:r>
              <a:rPr lang="es-ES" sz="1400" dirty="0">
                <a:solidFill>
                  <a:schemeClr val="accent3"/>
                </a:solidFill>
                <a:effectLst/>
                <a:latin typeface="Didac Gothic"/>
                <a:ea typeface="Calibri" panose="020F0502020204030204" pitchFamily="34" charset="0"/>
              </a:rPr>
              <a:t> (2020)</a:t>
            </a:r>
            <a:endParaRPr lang="es-ES" sz="1100" dirty="0">
              <a:solidFill>
                <a:schemeClr val="accent3"/>
              </a:solidFill>
              <a:latin typeface="Didac Gothic"/>
              <a:cs typeface="Times New Roman" panose="02020603050405020304" pitchFamily="18" charset="0"/>
            </a:endParaRPr>
          </a:p>
        </p:txBody>
      </p:sp>
      <p:sp>
        <p:nvSpPr>
          <p:cNvPr id="52" name="CuadroTexto 51">
            <a:extLst>
              <a:ext uri="{FF2B5EF4-FFF2-40B4-BE49-F238E27FC236}">
                <a16:creationId xmlns="" xmlns:a16="http://schemas.microsoft.com/office/drawing/2014/main" id="{C0E71B86-4B05-42B6-ABB3-35BEE01F4076}"/>
              </a:ext>
            </a:extLst>
          </p:cNvPr>
          <p:cNvSpPr txBox="1"/>
          <p:nvPr/>
        </p:nvSpPr>
        <p:spPr>
          <a:xfrm>
            <a:off x="6988565" y="2679952"/>
            <a:ext cx="2095421" cy="523220"/>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400" dirty="0">
                <a:solidFill>
                  <a:schemeClr val="accent3"/>
                </a:solidFill>
                <a:latin typeface="Didac Gothic"/>
                <a:ea typeface="Calibri" panose="020F0502020204030204" pitchFamily="34" charset="0"/>
              </a:rPr>
              <a:t>D</a:t>
            </a:r>
            <a:r>
              <a:rPr lang="es-ES" sz="1400" dirty="0">
                <a:solidFill>
                  <a:schemeClr val="accent3"/>
                </a:solidFill>
                <a:effectLst/>
                <a:latin typeface="Didac Gothic"/>
                <a:ea typeface="Calibri" panose="020F0502020204030204" pitchFamily="34" charset="0"/>
              </a:rPr>
              <a:t>esvinculación proceso educativo</a:t>
            </a:r>
            <a:endParaRPr lang="es-ES" sz="1000" dirty="0">
              <a:solidFill>
                <a:schemeClr val="accent3"/>
              </a:solidFill>
              <a:latin typeface="Didac Gothic"/>
              <a:cs typeface="Times New Roman" panose="02020603050405020304" pitchFamily="18" charset="0"/>
            </a:endParaRPr>
          </a:p>
        </p:txBody>
      </p:sp>
      <p:grpSp>
        <p:nvGrpSpPr>
          <p:cNvPr id="3" name="Grupo 2">
            <a:extLst>
              <a:ext uri="{FF2B5EF4-FFF2-40B4-BE49-F238E27FC236}">
                <a16:creationId xmlns="" xmlns:a16="http://schemas.microsoft.com/office/drawing/2014/main" id="{00356636-B35C-4B94-9097-50574497104A}"/>
              </a:ext>
            </a:extLst>
          </p:cNvPr>
          <p:cNvGrpSpPr/>
          <p:nvPr/>
        </p:nvGrpSpPr>
        <p:grpSpPr>
          <a:xfrm>
            <a:off x="390953" y="856659"/>
            <a:ext cx="8525945" cy="4153132"/>
            <a:chOff x="390953" y="856659"/>
            <a:chExt cx="8525945" cy="4153132"/>
          </a:xfrm>
        </p:grpSpPr>
        <p:sp>
          <p:nvSpPr>
            <p:cNvPr id="2" name="CuadroTexto 1">
              <a:extLst>
                <a:ext uri="{FF2B5EF4-FFF2-40B4-BE49-F238E27FC236}">
                  <a16:creationId xmlns="" xmlns:a16="http://schemas.microsoft.com/office/drawing/2014/main" id="{08D44C1C-8845-4879-B70C-8982E6F7D8B2}"/>
                </a:ext>
              </a:extLst>
            </p:cNvPr>
            <p:cNvSpPr txBox="1"/>
            <p:nvPr/>
          </p:nvSpPr>
          <p:spPr>
            <a:xfrm>
              <a:off x="597229" y="856659"/>
              <a:ext cx="1403498" cy="307777"/>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US" b="1" dirty="0">
                  <a:solidFill>
                    <a:schemeClr val="accent3"/>
                  </a:solidFill>
                  <a:latin typeface="Didact Gothic" panose="020B0604020202020204" charset="0"/>
                </a:rPr>
                <a:t>Conectividad</a:t>
              </a:r>
              <a:endParaRPr lang="es-ES" b="1" dirty="0">
                <a:solidFill>
                  <a:schemeClr val="accent3"/>
                </a:solidFill>
                <a:latin typeface="Didact Gothic" panose="020B0604020202020204" charset="0"/>
              </a:endParaRPr>
            </a:p>
          </p:txBody>
        </p:sp>
        <p:cxnSp>
          <p:nvCxnSpPr>
            <p:cNvPr id="4" name="Conector recto 3">
              <a:extLst>
                <a:ext uri="{FF2B5EF4-FFF2-40B4-BE49-F238E27FC236}">
                  <a16:creationId xmlns="" xmlns:a16="http://schemas.microsoft.com/office/drawing/2014/main" id="{F43AAFF9-786B-4724-8B0D-EBFE4CA95D67}"/>
                </a:ext>
              </a:extLst>
            </p:cNvPr>
            <p:cNvCxnSpPr>
              <a:cxnSpLocks/>
            </p:cNvCxnSpPr>
            <p:nvPr/>
          </p:nvCxnSpPr>
          <p:spPr>
            <a:xfrm>
              <a:off x="2658139" y="1148316"/>
              <a:ext cx="0" cy="3818864"/>
            </a:xfrm>
            <a:prstGeom prst="line">
              <a:avLst/>
            </a:prstGeom>
            <a:ln w="38100">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7" name="Conector recto 6">
              <a:extLst>
                <a:ext uri="{FF2B5EF4-FFF2-40B4-BE49-F238E27FC236}">
                  <a16:creationId xmlns="" xmlns:a16="http://schemas.microsoft.com/office/drawing/2014/main" id="{27626BF3-83AA-4959-A242-1C6D411480C5}"/>
                </a:ext>
              </a:extLst>
            </p:cNvPr>
            <p:cNvCxnSpPr>
              <a:cxnSpLocks/>
            </p:cNvCxnSpPr>
            <p:nvPr/>
          </p:nvCxnSpPr>
          <p:spPr>
            <a:xfrm>
              <a:off x="6787116" y="1190927"/>
              <a:ext cx="0" cy="3818864"/>
            </a:xfrm>
            <a:prstGeom prst="line">
              <a:avLst/>
            </a:prstGeom>
            <a:ln w="38100">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sp>
          <p:nvSpPr>
            <p:cNvPr id="8" name="CuadroTexto 7">
              <a:extLst>
                <a:ext uri="{FF2B5EF4-FFF2-40B4-BE49-F238E27FC236}">
                  <a16:creationId xmlns="" xmlns:a16="http://schemas.microsoft.com/office/drawing/2014/main" id="{1E51CBA6-DC41-4AC3-A33B-5538F238D37E}"/>
                </a:ext>
              </a:extLst>
            </p:cNvPr>
            <p:cNvSpPr txBox="1"/>
            <p:nvPr/>
          </p:nvSpPr>
          <p:spPr>
            <a:xfrm>
              <a:off x="4007223" y="909378"/>
              <a:ext cx="1752599" cy="307777"/>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US" b="1" dirty="0">
                  <a:solidFill>
                    <a:schemeClr val="accent3"/>
                  </a:solidFill>
                  <a:latin typeface="Didact Gothic" panose="020B0604020202020204" charset="0"/>
                </a:rPr>
                <a:t>Calidad Educativa</a:t>
              </a:r>
              <a:endParaRPr lang="es-ES" b="1" dirty="0">
                <a:solidFill>
                  <a:schemeClr val="accent3"/>
                </a:solidFill>
                <a:latin typeface="Didact Gothic" panose="020B0604020202020204" charset="0"/>
              </a:endParaRPr>
            </a:p>
          </p:txBody>
        </p:sp>
        <p:sp>
          <p:nvSpPr>
            <p:cNvPr id="14" name="CuadroTexto 13">
              <a:extLst>
                <a:ext uri="{FF2B5EF4-FFF2-40B4-BE49-F238E27FC236}">
                  <a16:creationId xmlns="" xmlns:a16="http://schemas.microsoft.com/office/drawing/2014/main" id="{6C4B12EB-3084-4222-A2B7-8307A37CE611}"/>
                </a:ext>
              </a:extLst>
            </p:cNvPr>
            <p:cNvSpPr txBox="1"/>
            <p:nvPr/>
          </p:nvSpPr>
          <p:spPr>
            <a:xfrm>
              <a:off x="390953" y="2792582"/>
              <a:ext cx="1836205" cy="307777"/>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US" sz="1400" dirty="0">
                  <a:solidFill>
                    <a:schemeClr val="accent3"/>
                  </a:solidFill>
                  <a:effectLst/>
                  <a:latin typeface="Didact Gothic" panose="020B0604020202020204" charset="0"/>
                  <a:ea typeface="Calibri" panose="020F0502020204030204" pitchFamily="34" charset="0"/>
                  <a:cs typeface="Times New Roman" panose="02020603050405020304" pitchFamily="18" charset="0"/>
                </a:rPr>
                <a:t>Analfabetismo digital</a:t>
              </a:r>
              <a:endParaRPr lang="es-ES" sz="1400" dirty="0">
                <a:solidFill>
                  <a:schemeClr val="accent3"/>
                </a:solidFill>
                <a:latin typeface="Didact Gothic" panose="020B0604020202020204" charset="0"/>
                <a:cs typeface="Times New Roman" panose="02020603050405020304" pitchFamily="18" charset="0"/>
              </a:endParaRPr>
            </a:p>
          </p:txBody>
        </p:sp>
        <p:sp>
          <p:nvSpPr>
            <p:cNvPr id="29" name="CuadroTexto 28">
              <a:extLst>
                <a:ext uri="{FF2B5EF4-FFF2-40B4-BE49-F238E27FC236}">
                  <a16:creationId xmlns="" xmlns:a16="http://schemas.microsoft.com/office/drawing/2014/main" id="{0085783F-119C-4224-AC31-EC3C1678AC2D}"/>
                </a:ext>
              </a:extLst>
            </p:cNvPr>
            <p:cNvSpPr txBox="1"/>
            <p:nvPr/>
          </p:nvSpPr>
          <p:spPr>
            <a:xfrm>
              <a:off x="2952583" y="1533767"/>
              <a:ext cx="1045351" cy="307777"/>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US" sz="1400" dirty="0">
                  <a:solidFill>
                    <a:schemeClr val="accent3"/>
                  </a:solidFill>
                  <a:effectLst/>
                  <a:latin typeface="Didac Gothic"/>
                  <a:ea typeface="Calibri" panose="020F0502020204030204" pitchFamily="34" charset="0"/>
                  <a:cs typeface="Times New Roman" panose="02020603050405020304" pitchFamily="18" charset="0"/>
                </a:rPr>
                <a:t>UNICEF</a:t>
              </a:r>
              <a:endParaRPr lang="es-ES" sz="1400" dirty="0">
                <a:solidFill>
                  <a:schemeClr val="accent3"/>
                </a:solidFill>
                <a:latin typeface="Didac Gothic"/>
                <a:cs typeface="Times New Roman" panose="02020603050405020304" pitchFamily="18" charset="0"/>
              </a:endParaRPr>
            </a:p>
          </p:txBody>
        </p:sp>
        <p:sp>
          <p:nvSpPr>
            <p:cNvPr id="30" name="CuadroTexto 29">
              <a:extLst>
                <a:ext uri="{FF2B5EF4-FFF2-40B4-BE49-F238E27FC236}">
                  <a16:creationId xmlns="" xmlns:a16="http://schemas.microsoft.com/office/drawing/2014/main" id="{A8E40E9C-FCC5-4BBF-A060-F3CE6F7C63B3}"/>
                </a:ext>
              </a:extLst>
            </p:cNvPr>
            <p:cNvSpPr txBox="1"/>
            <p:nvPr/>
          </p:nvSpPr>
          <p:spPr>
            <a:xfrm>
              <a:off x="2785169" y="2767656"/>
              <a:ext cx="1169135" cy="307777"/>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US" sz="1400" dirty="0">
                  <a:solidFill>
                    <a:schemeClr val="accent3"/>
                  </a:solidFill>
                  <a:effectLst/>
                  <a:latin typeface="Didac Gothic"/>
                  <a:ea typeface="Calibri" panose="020F0502020204030204" pitchFamily="34" charset="0"/>
                  <a:cs typeface="Times New Roman" panose="02020603050405020304" pitchFamily="18" charset="0"/>
                </a:rPr>
                <a:t>PISA (2018)</a:t>
              </a:r>
              <a:endParaRPr lang="es-ES" sz="1400" dirty="0">
                <a:solidFill>
                  <a:schemeClr val="accent3"/>
                </a:solidFill>
                <a:latin typeface="Didac Gothic"/>
                <a:cs typeface="Times New Roman" panose="02020603050405020304" pitchFamily="18" charset="0"/>
              </a:endParaRPr>
            </a:p>
          </p:txBody>
        </p:sp>
        <p:pic>
          <p:nvPicPr>
            <p:cNvPr id="40" name="Imagen 39">
              <a:extLst>
                <a:ext uri="{FF2B5EF4-FFF2-40B4-BE49-F238E27FC236}">
                  <a16:creationId xmlns="" xmlns:a16="http://schemas.microsoft.com/office/drawing/2014/main" id="{DC7BFD7E-573F-4CD1-A415-157D8564B95A}"/>
                </a:ext>
              </a:extLst>
            </p:cNvPr>
            <p:cNvPicPr>
              <a:picLocks noChangeAspect="1"/>
            </p:cNvPicPr>
            <p:nvPr/>
          </p:nvPicPr>
          <p:blipFill>
            <a:blip r:embed="rId3"/>
            <a:stretch>
              <a:fillRect/>
            </a:stretch>
          </p:blipFill>
          <p:spPr>
            <a:xfrm>
              <a:off x="4188589" y="1349997"/>
              <a:ext cx="2091608" cy="1404473"/>
            </a:xfrm>
            <a:prstGeom prst="rect">
              <a:avLst/>
            </a:prstGeom>
          </p:spPr>
        </p:pic>
        <p:sp>
          <p:nvSpPr>
            <p:cNvPr id="42" name="CuadroTexto 41">
              <a:extLst>
                <a:ext uri="{FF2B5EF4-FFF2-40B4-BE49-F238E27FC236}">
                  <a16:creationId xmlns="" xmlns:a16="http://schemas.microsoft.com/office/drawing/2014/main" id="{54AC27FE-9C27-486A-B791-D8B2E6347EB6}"/>
                </a:ext>
              </a:extLst>
            </p:cNvPr>
            <p:cNvSpPr txBox="1"/>
            <p:nvPr/>
          </p:nvSpPr>
          <p:spPr>
            <a:xfrm>
              <a:off x="3568774" y="3668239"/>
              <a:ext cx="2360426" cy="307777"/>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US" b="1" dirty="0">
                  <a:solidFill>
                    <a:schemeClr val="accent3"/>
                  </a:solidFill>
                  <a:latin typeface="Didact Gothic" panose="020B0604020202020204" charset="0"/>
                </a:rPr>
                <a:t>Problemas de aprendizaje</a:t>
              </a:r>
              <a:endParaRPr lang="es-ES" b="1" dirty="0">
                <a:solidFill>
                  <a:schemeClr val="accent3"/>
                </a:solidFill>
                <a:latin typeface="Didact Gothic" panose="020B0604020202020204" charset="0"/>
              </a:endParaRPr>
            </a:p>
          </p:txBody>
        </p:sp>
        <p:sp>
          <p:nvSpPr>
            <p:cNvPr id="43" name="CuadroTexto 42">
              <a:extLst>
                <a:ext uri="{FF2B5EF4-FFF2-40B4-BE49-F238E27FC236}">
                  <a16:creationId xmlns="" xmlns:a16="http://schemas.microsoft.com/office/drawing/2014/main" id="{A09C3589-4701-4D68-A02F-E9FBBD827840}"/>
                </a:ext>
              </a:extLst>
            </p:cNvPr>
            <p:cNvSpPr txBox="1"/>
            <p:nvPr/>
          </p:nvSpPr>
          <p:spPr>
            <a:xfrm>
              <a:off x="4188589" y="2764428"/>
              <a:ext cx="1169135" cy="307777"/>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US" sz="1400" dirty="0">
                  <a:solidFill>
                    <a:schemeClr val="accent3"/>
                  </a:solidFill>
                  <a:latin typeface="Didac Gothic"/>
                  <a:cs typeface="Times New Roman" panose="02020603050405020304" pitchFamily="18" charset="0"/>
                </a:rPr>
                <a:t>Reto docente</a:t>
              </a:r>
              <a:endParaRPr lang="es-ES" sz="1400" dirty="0">
                <a:solidFill>
                  <a:schemeClr val="accent3"/>
                </a:solidFill>
                <a:latin typeface="Didac Gothic"/>
                <a:cs typeface="Times New Roman" panose="02020603050405020304" pitchFamily="18" charset="0"/>
              </a:endParaRPr>
            </a:p>
          </p:txBody>
        </p:sp>
        <p:sp>
          <p:nvSpPr>
            <p:cNvPr id="44" name="CuadroTexto 43">
              <a:extLst>
                <a:ext uri="{FF2B5EF4-FFF2-40B4-BE49-F238E27FC236}">
                  <a16:creationId xmlns="" xmlns:a16="http://schemas.microsoft.com/office/drawing/2014/main" id="{6AD0A64F-3C61-464F-BD96-51D4EF2BB942}"/>
                </a:ext>
              </a:extLst>
            </p:cNvPr>
            <p:cNvSpPr txBox="1"/>
            <p:nvPr/>
          </p:nvSpPr>
          <p:spPr>
            <a:xfrm>
              <a:off x="2835973" y="4331790"/>
              <a:ext cx="1820983" cy="523220"/>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a:solidFill>
                    <a:schemeClr val="accent3"/>
                  </a:solidFill>
                  <a:latin typeface="Didac Gothic"/>
                  <a:ea typeface="Calibri" panose="020F0502020204030204" pitchFamily="34" charset="0"/>
                </a:rPr>
                <a:t>C</a:t>
              </a:r>
              <a:r>
                <a:rPr lang="es-ES" sz="1400" dirty="0">
                  <a:solidFill>
                    <a:schemeClr val="accent3"/>
                  </a:solidFill>
                  <a:effectLst/>
                  <a:latin typeface="Didac Gothic"/>
                  <a:ea typeface="Calibri" panose="020F0502020204030204" pitchFamily="34" charset="0"/>
                </a:rPr>
                <a:t>onsecuencias en el neurodesarrollo </a:t>
              </a:r>
              <a:endParaRPr lang="es-ES" sz="1100" dirty="0">
                <a:solidFill>
                  <a:schemeClr val="accent3"/>
                </a:solidFill>
                <a:latin typeface="Didac Gothic"/>
                <a:cs typeface="Times New Roman" panose="02020603050405020304" pitchFamily="18" charset="0"/>
              </a:endParaRPr>
            </a:p>
          </p:txBody>
        </p:sp>
        <p:sp>
          <p:nvSpPr>
            <p:cNvPr id="45" name="CuadroTexto 44">
              <a:extLst>
                <a:ext uri="{FF2B5EF4-FFF2-40B4-BE49-F238E27FC236}">
                  <a16:creationId xmlns="" xmlns:a16="http://schemas.microsoft.com/office/drawing/2014/main" id="{1F30952C-68D7-45E1-A4BC-524E94463CD9}"/>
                </a:ext>
              </a:extLst>
            </p:cNvPr>
            <p:cNvSpPr txBox="1"/>
            <p:nvPr/>
          </p:nvSpPr>
          <p:spPr>
            <a:xfrm>
              <a:off x="4849330" y="4328685"/>
              <a:ext cx="1820983" cy="523220"/>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a:solidFill>
                    <a:schemeClr val="accent3"/>
                  </a:solidFill>
                  <a:latin typeface="Didac Gothic"/>
                  <a:ea typeface="Calibri" panose="020F0502020204030204" pitchFamily="34" charset="0"/>
                </a:rPr>
                <a:t>I</a:t>
              </a:r>
              <a:r>
                <a:rPr lang="es-ES" sz="1400" dirty="0">
                  <a:solidFill>
                    <a:schemeClr val="accent3"/>
                  </a:solidFill>
                  <a:effectLst/>
                  <a:latin typeface="Didac Gothic"/>
                  <a:ea typeface="Calibri" panose="020F0502020204030204" pitchFamily="34" charset="0"/>
                </a:rPr>
                <a:t>nadaptabilidad al adquirir conocimiento </a:t>
              </a:r>
              <a:endParaRPr lang="es-ES" sz="1050" dirty="0">
                <a:solidFill>
                  <a:schemeClr val="accent3"/>
                </a:solidFill>
                <a:latin typeface="Didac Gothic"/>
                <a:cs typeface="Times New Roman" panose="02020603050405020304" pitchFamily="18" charset="0"/>
              </a:endParaRPr>
            </a:p>
          </p:txBody>
        </p:sp>
        <p:pic>
          <p:nvPicPr>
            <p:cNvPr id="1028" name="Picture 4" descr="feliz día del maestro con un grupo de maestros 662581 Vector en Vecteezy">
              <a:extLst>
                <a:ext uri="{FF2B5EF4-FFF2-40B4-BE49-F238E27FC236}">
                  <a16:creationId xmlns="" xmlns:a16="http://schemas.microsoft.com/office/drawing/2014/main" id="{E0EF77CF-2E4C-4882-B1FD-EDFFBADCF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465" y="2679952"/>
              <a:ext cx="1377464" cy="996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0" name="CuadroTexto 49">
              <a:extLst>
                <a:ext uri="{FF2B5EF4-FFF2-40B4-BE49-F238E27FC236}">
                  <a16:creationId xmlns="" xmlns:a16="http://schemas.microsoft.com/office/drawing/2014/main" id="{842429FC-E073-47DE-BE76-F314B231090A}"/>
                </a:ext>
              </a:extLst>
            </p:cNvPr>
            <p:cNvSpPr txBox="1"/>
            <p:nvPr/>
          </p:nvSpPr>
          <p:spPr>
            <a:xfrm>
              <a:off x="3520480" y="3198279"/>
              <a:ext cx="1169134" cy="307777"/>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es-US" sz="1400" dirty="0">
                  <a:solidFill>
                    <a:schemeClr val="accent3"/>
                  </a:solidFill>
                  <a:effectLst/>
                  <a:latin typeface="Didac Gothic"/>
                  <a:ea typeface="Calibri" panose="020F0502020204030204" pitchFamily="34" charset="0"/>
                  <a:cs typeface="Times New Roman" panose="02020603050405020304" pitchFamily="18" charset="0"/>
                </a:rPr>
                <a:t>60 %</a:t>
              </a:r>
              <a:endParaRPr lang="es-ES" sz="1400" dirty="0">
                <a:solidFill>
                  <a:schemeClr val="accent3"/>
                </a:solidFill>
                <a:latin typeface="Didac Gothic"/>
                <a:cs typeface="Times New Roman" panose="02020603050405020304" pitchFamily="18" charset="0"/>
              </a:endParaRPr>
            </a:p>
          </p:txBody>
        </p:sp>
        <p:sp>
          <p:nvSpPr>
            <p:cNvPr id="53" name="CuadroTexto 52">
              <a:extLst>
                <a:ext uri="{FF2B5EF4-FFF2-40B4-BE49-F238E27FC236}">
                  <a16:creationId xmlns="" xmlns:a16="http://schemas.microsoft.com/office/drawing/2014/main" id="{D2A0E6A1-544E-4D44-B573-BE0AFBD2C0C8}"/>
                </a:ext>
              </a:extLst>
            </p:cNvPr>
            <p:cNvSpPr txBox="1"/>
            <p:nvPr/>
          </p:nvSpPr>
          <p:spPr>
            <a:xfrm>
              <a:off x="7206555" y="3625941"/>
              <a:ext cx="1710343" cy="307777"/>
            </a:xfrm>
            <a:prstGeom prst="rect">
              <a:avLst/>
            </a:prstGeom>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400" dirty="0">
                  <a:solidFill>
                    <a:schemeClr val="accent3"/>
                  </a:solidFill>
                  <a:latin typeface="Didac Gothic"/>
                  <a:ea typeface="Calibri" panose="020F0502020204030204" pitchFamily="34" charset="0"/>
                </a:rPr>
                <a:t>D</a:t>
              </a:r>
              <a:r>
                <a:rPr lang="es-ES" sz="1400" dirty="0">
                  <a:solidFill>
                    <a:schemeClr val="accent3"/>
                  </a:solidFill>
                  <a:effectLst/>
                  <a:latin typeface="Didac Gothic"/>
                  <a:ea typeface="Calibri" panose="020F0502020204030204" pitchFamily="34" charset="0"/>
                </a:rPr>
                <a:t>eserción  escolar</a:t>
              </a:r>
              <a:endParaRPr lang="es-ES" sz="800" dirty="0">
                <a:solidFill>
                  <a:schemeClr val="accent3"/>
                </a:solidFill>
                <a:latin typeface="Didac Gothic"/>
                <a:cs typeface="Times New Roman" panose="02020603050405020304" pitchFamily="18" charset="0"/>
              </a:endParaRPr>
            </a:p>
          </p:txBody>
        </p:sp>
        <p:cxnSp>
          <p:nvCxnSpPr>
            <p:cNvPr id="49" name="Conector recto de flecha 48">
              <a:extLst>
                <a:ext uri="{FF2B5EF4-FFF2-40B4-BE49-F238E27FC236}">
                  <a16:creationId xmlns="" xmlns:a16="http://schemas.microsoft.com/office/drawing/2014/main" id="{A6FF44AD-639C-400F-B154-A0EB0C2B6F00}"/>
                </a:ext>
              </a:extLst>
            </p:cNvPr>
            <p:cNvCxnSpPr>
              <a:cxnSpLocks/>
              <a:stCxn id="2" idx="2"/>
            </p:cNvCxnSpPr>
            <p:nvPr/>
          </p:nvCxnSpPr>
          <p:spPr>
            <a:xfrm>
              <a:off x="1298978" y="1164436"/>
              <a:ext cx="0" cy="3693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7" name="Conector recto de flecha 56">
              <a:extLst>
                <a:ext uri="{FF2B5EF4-FFF2-40B4-BE49-F238E27FC236}">
                  <a16:creationId xmlns="" xmlns:a16="http://schemas.microsoft.com/office/drawing/2014/main" id="{E43BB461-962D-4DD0-BADB-E0D4083A347D}"/>
                </a:ext>
              </a:extLst>
            </p:cNvPr>
            <p:cNvCxnSpPr>
              <a:cxnSpLocks/>
            </p:cNvCxnSpPr>
            <p:nvPr/>
          </p:nvCxnSpPr>
          <p:spPr>
            <a:xfrm>
              <a:off x="1298978" y="2408843"/>
              <a:ext cx="0" cy="3693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8" name="Conector recto de flecha 57">
              <a:extLst>
                <a:ext uri="{FF2B5EF4-FFF2-40B4-BE49-F238E27FC236}">
                  <a16:creationId xmlns="" xmlns:a16="http://schemas.microsoft.com/office/drawing/2014/main" id="{8599FEEE-9707-4AA5-ADED-94D4864562A9}"/>
                </a:ext>
              </a:extLst>
            </p:cNvPr>
            <p:cNvCxnSpPr>
              <a:cxnSpLocks/>
            </p:cNvCxnSpPr>
            <p:nvPr/>
          </p:nvCxnSpPr>
          <p:spPr>
            <a:xfrm>
              <a:off x="1293696" y="3091113"/>
              <a:ext cx="0" cy="3693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6" name="Conector recto de flecha 55">
              <a:extLst>
                <a:ext uri="{FF2B5EF4-FFF2-40B4-BE49-F238E27FC236}">
                  <a16:creationId xmlns="" xmlns:a16="http://schemas.microsoft.com/office/drawing/2014/main" id="{535052D1-1FE2-451B-9D81-51F01CAD77A2}"/>
                </a:ext>
              </a:extLst>
            </p:cNvPr>
            <p:cNvCxnSpPr>
              <a:cxnSpLocks/>
              <a:stCxn id="29" idx="2"/>
            </p:cNvCxnSpPr>
            <p:nvPr/>
          </p:nvCxnSpPr>
          <p:spPr>
            <a:xfrm>
              <a:off x="3475259" y="1841544"/>
              <a:ext cx="0" cy="7274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1" name="Conector recto de flecha 60">
              <a:extLst>
                <a:ext uri="{FF2B5EF4-FFF2-40B4-BE49-F238E27FC236}">
                  <a16:creationId xmlns="" xmlns:a16="http://schemas.microsoft.com/office/drawing/2014/main" id="{CE091CAD-49ED-4E5C-A972-402C63D123D7}"/>
                </a:ext>
              </a:extLst>
            </p:cNvPr>
            <p:cNvCxnSpPr>
              <a:cxnSpLocks/>
            </p:cNvCxnSpPr>
            <p:nvPr/>
          </p:nvCxnSpPr>
          <p:spPr>
            <a:xfrm>
              <a:off x="4017300" y="3995613"/>
              <a:ext cx="0" cy="2879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5" name="Conector recto de flecha 64">
              <a:extLst>
                <a:ext uri="{FF2B5EF4-FFF2-40B4-BE49-F238E27FC236}">
                  <a16:creationId xmlns="" xmlns:a16="http://schemas.microsoft.com/office/drawing/2014/main" id="{630D3DC4-4D77-472E-B416-0AFA534CA65D}"/>
                </a:ext>
              </a:extLst>
            </p:cNvPr>
            <p:cNvCxnSpPr>
              <a:cxnSpLocks/>
            </p:cNvCxnSpPr>
            <p:nvPr/>
          </p:nvCxnSpPr>
          <p:spPr>
            <a:xfrm>
              <a:off x="5498770" y="3995613"/>
              <a:ext cx="0" cy="2879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4" name="Conector recto de flecha 63">
              <a:extLst>
                <a:ext uri="{FF2B5EF4-FFF2-40B4-BE49-F238E27FC236}">
                  <a16:creationId xmlns="" xmlns:a16="http://schemas.microsoft.com/office/drawing/2014/main" id="{E0CAA16B-56F1-4FA6-9D6D-C0AD8D7B1F30}"/>
                </a:ext>
              </a:extLst>
            </p:cNvPr>
            <p:cNvCxnSpPr>
              <a:stCxn id="30" idx="3"/>
              <a:endCxn id="43" idx="1"/>
            </p:cNvCxnSpPr>
            <p:nvPr/>
          </p:nvCxnSpPr>
          <p:spPr>
            <a:xfrm flipV="1">
              <a:off x="3954304" y="2918317"/>
              <a:ext cx="234285" cy="32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8" name="Conector recto de flecha 67">
              <a:extLst>
                <a:ext uri="{FF2B5EF4-FFF2-40B4-BE49-F238E27FC236}">
                  <a16:creationId xmlns="" xmlns:a16="http://schemas.microsoft.com/office/drawing/2014/main" id="{0BB54A7D-EFBA-47C4-A0E5-C4BC203070DC}"/>
                </a:ext>
              </a:extLst>
            </p:cNvPr>
            <p:cNvCxnSpPr>
              <a:cxnSpLocks/>
            </p:cNvCxnSpPr>
            <p:nvPr/>
          </p:nvCxnSpPr>
          <p:spPr>
            <a:xfrm>
              <a:off x="8009062" y="1217155"/>
              <a:ext cx="0" cy="3693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9" name="Conector recto de flecha 68">
              <a:extLst>
                <a:ext uri="{FF2B5EF4-FFF2-40B4-BE49-F238E27FC236}">
                  <a16:creationId xmlns="" xmlns:a16="http://schemas.microsoft.com/office/drawing/2014/main" id="{18D4B076-B8B3-4F3A-A5D6-BFF99305C534}"/>
                </a:ext>
              </a:extLst>
            </p:cNvPr>
            <p:cNvCxnSpPr>
              <a:cxnSpLocks/>
            </p:cNvCxnSpPr>
            <p:nvPr/>
          </p:nvCxnSpPr>
          <p:spPr>
            <a:xfrm>
              <a:off x="8009062" y="2205271"/>
              <a:ext cx="0" cy="3693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0" name="Conector recto de flecha 69">
              <a:extLst>
                <a:ext uri="{FF2B5EF4-FFF2-40B4-BE49-F238E27FC236}">
                  <a16:creationId xmlns="" xmlns:a16="http://schemas.microsoft.com/office/drawing/2014/main" id="{7056EBF5-456B-45F1-9662-09ED2835092B}"/>
                </a:ext>
              </a:extLst>
            </p:cNvPr>
            <p:cNvCxnSpPr>
              <a:cxnSpLocks/>
            </p:cNvCxnSpPr>
            <p:nvPr/>
          </p:nvCxnSpPr>
          <p:spPr>
            <a:xfrm>
              <a:off x="8034819" y="3212537"/>
              <a:ext cx="0" cy="3693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12456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2" name="Google Shape;268;p7"/>
          <p:cNvSpPr txBox="1">
            <a:spLocks noGrp="1"/>
          </p:cNvSpPr>
          <p:nvPr>
            <p:ph type="title" idx="4294967295"/>
          </p:nvPr>
        </p:nvSpPr>
        <p:spPr>
          <a:xfrm>
            <a:off x="180754" y="26549"/>
            <a:ext cx="8782492" cy="662100"/>
          </a:xfrm>
          <a:prstGeom prst="rect">
            <a:avLst/>
          </a:prstGeom>
          <a:noFill/>
          <a:ln>
            <a:noFill/>
          </a:ln>
        </p:spPr>
        <p:style>
          <a:lnRef idx="0">
            <a:scrgbClr r="0" g="0" b="0"/>
          </a:lnRef>
          <a:fillRef idx="0">
            <a:scrgbClr r="0" g="0" b="0"/>
          </a:fillRef>
          <a:effectRef idx="0">
            <a:scrgbClr r="0" g="0" b="0"/>
          </a:effectRef>
          <a:fontRef idx="minor">
            <a:schemeClr val="accent3"/>
          </a:fontRef>
        </p:style>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s-EC" sz="2800" u="sng" dirty="0">
                <a:latin typeface="Didact Gothic" panose="020B0604020202020204" charset="0"/>
              </a:rPr>
              <a:t>Bloque 4   Necesidades Educativas derivadas de factores emocionales</a:t>
            </a:r>
          </a:p>
        </p:txBody>
      </p:sp>
      <p:sp>
        <p:nvSpPr>
          <p:cNvPr id="3" name="CuadroTexto 2">
            <a:extLst>
              <a:ext uri="{FF2B5EF4-FFF2-40B4-BE49-F238E27FC236}">
                <a16:creationId xmlns="" xmlns:a16="http://schemas.microsoft.com/office/drawing/2014/main" id="{409BDB87-DB80-48CD-BF91-E8821A610CE6}"/>
              </a:ext>
            </a:extLst>
          </p:cNvPr>
          <p:cNvSpPr txBox="1"/>
          <p:nvPr/>
        </p:nvSpPr>
        <p:spPr>
          <a:xfrm>
            <a:off x="4210492" y="976266"/>
            <a:ext cx="4933508" cy="4579395"/>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s-ES" b="1" dirty="0">
                <a:latin typeface="Didact Gothic" panose="020B0604020202020204" charset="0"/>
              </a:rPr>
              <a:t>Cambios emocionales: </a:t>
            </a:r>
            <a:r>
              <a:rPr lang="es-ES" dirty="0">
                <a:latin typeface="Didact Gothic" panose="020B0604020202020204" charset="0"/>
              </a:rPr>
              <a:t>Paso de un estado al otro.</a:t>
            </a:r>
          </a:p>
          <a:p>
            <a:pPr marL="285750" indent="-285750">
              <a:lnSpc>
                <a:spcPct val="150000"/>
              </a:lnSpc>
              <a:buFont typeface="Wingdings" panose="05000000000000000000" pitchFamily="2" charset="2"/>
              <a:buChar char="ü"/>
            </a:pPr>
            <a:r>
              <a:rPr lang="es-ES" b="1" dirty="0">
                <a:latin typeface="Didact Gothic" panose="020B0604020202020204" charset="0"/>
              </a:rPr>
              <a:t>Impulsividad: </a:t>
            </a:r>
            <a:r>
              <a:rPr lang="es-ES" sz="1400" dirty="0">
                <a:latin typeface="Didact Gothic" panose="020B0604020202020204" charset="0"/>
                <a:cs typeface="Times New Roman" panose="02020603050405020304" pitchFamily="18" charset="0"/>
              </a:rPr>
              <a:t>No inhiben su comportamiento con respecto a las acciones y el foco de atención.</a:t>
            </a:r>
            <a:endParaRPr lang="es-ES" b="1" dirty="0">
              <a:latin typeface="Didact Gothic" panose="020B0604020202020204" charset="0"/>
            </a:endParaRPr>
          </a:p>
          <a:p>
            <a:pPr marL="285750" indent="-285750">
              <a:lnSpc>
                <a:spcPct val="150000"/>
              </a:lnSpc>
              <a:buFont typeface="Wingdings" panose="05000000000000000000" pitchFamily="2" charset="2"/>
              <a:buChar char="ü"/>
            </a:pPr>
            <a:r>
              <a:rPr lang="es-ES" b="1" dirty="0">
                <a:latin typeface="Didact Gothic" panose="020B0604020202020204" charset="0"/>
              </a:rPr>
              <a:t>Hábitos alimenticios: </a:t>
            </a:r>
            <a:r>
              <a:rPr lang="es-ES" sz="1400" dirty="0">
                <a:latin typeface="Didact Gothic" panose="020B0604020202020204" charset="0"/>
                <a:cs typeface="Times New Roman" panose="02020603050405020304" pitchFamily="18" charset="0"/>
              </a:rPr>
              <a:t>Inapropiada distribución u horarios inadecuados.</a:t>
            </a:r>
            <a:endParaRPr lang="es-ES" b="1" dirty="0">
              <a:latin typeface="Didact Gothic" panose="020B0604020202020204" charset="0"/>
            </a:endParaRPr>
          </a:p>
          <a:p>
            <a:pPr marL="285750" indent="-285750">
              <a:lnSpc>
                <a:spcPct val="150000"/>
              </a:lnSpc>
              <a:buFont typeface="Wingdings" panose="05000000000000000000" pitchFamily="2" charset="2"/>
              <a:buChar char="ü"/>
            </a:pPr>
            <a:r>
              <a:rPr lang="es-ES" b="1" dirty="0">
                <a:latin typeface="Didact Gothic" panose="020B0604020202020204" charset="0"/>
              </a:rPr>
              <a:t>Depresión-sueño: </a:t>
            </a:r>
            <a:r>
              <a:rPr lang="es-ES" sz="1400" dirty="0">
                <a:latin typeface="Didact Gothic" panose="020B0604020202020204" charset="0"/>
                <a:cs typeface="Times New Roman" panose="02020603050405020304" pitchFamily="18" charset="0"/>
              </a:rPr>
              <a:t>Provoca problemas de aprendizaje, dificultades e inestabilidad en  las emociones.</a:t>
            </a:r>
            <a:endParaRPr lang="es-ES" b="1" dirty="0">
              <a:latin typeface="Didact Gothic" panose="020B0604020202020204" charset="0"/>
            </a:endParaRPr>
          </a:p>
          <a:p>
            <a:pPr marL="285750" indent="-285750">
              <a:lnSpc>
                <a:spcPct val="150000"/>
              </a:lnSpc>
              <a:buFont typeface="Wingdings" panose="05000000000000000000" pitchFamily="2" charset="2"/>
              <a:buChar char="ü"/>
            </a:pPr>
            <a:r>
              <a:rPr lang="es-ES" dirty="0">
                <a:latin typeface="Didact Gothic" panose="020B0604020202020204" charset="0"/>
              </a:rPr>
              <a:t> </a:t>
            </a:r>
            <a:r>
              <a:rPr lang="es-ES" b="1" dirty="0">
                <a:latin typeface="Didact Gothic" panose="020B0604020202020204" charset="0"/>
              </a:rPr>
              <a:t>Ejecución de actividades académicas: </a:t>
            </a:r>
            <a:r>
              <a:rPr lang="es-ES" dirty="0">
                <a:latin typeface="Didact Gothic" panose="020B0604020202020204" charset="0"/>
              </a:rPr>
              <a:t>Contexto-</a:t>
            </a:r>
            <a:r>
              <a:rPr lang="es-ES" sz="1400" dirty="0">
                <a:latin typeface="Didact Gothic" panose="020B0604020202020204" charset="0"/>
                <a:cs typeface="Times New Roman" panose="02020603050405020304" pitchFamily="18" charset="0"/>
              </a:rPr>
              <a:t>desinterés.</a:t>
            </a:r>
            <a:r>
              <a:rPr lang="es-ES" dirty="0">
                <a:latin typeface="Didact Gothic" panose="020B0604020202020204" charset="0"/>
              </a:rPr>
              <a:t> </a:t>
            </a:r>
          </a:p>
          <a:p>
            <a:pPr marL="285750" indent="-285750">
              <a:lnSpc>
                <a:spcPct val="150000"/>
              </a:lnSpc>
              <a:buFont typeface="Wingdings" panose="05000000000000000000" pitchFamily="2" charset="2"/>
              <a:buChar char="ü"/>
            </a:pPr>
            <a:r>
              <a:rPr lang="es-ES" b="1" dirty="0">
                <a:latin typeface="Didact Gothic" panose="020B0604020202020204" charset="0"/>
              </a:rPr>
              <a:t>Participación en clases :</a:t>
            </a:r>
            <a:r>
              <a:rPr lang="es-ES" sz="1400" dirty="0">
                <a:latin typeface="Didact Gothic" panose="020B0604020202020204" charset="0"/>
                <a:cs typeface="Times New Roman" panose="02020603050405020304" pitchFamily="18" charset="0"/>
              </a:rPr>
              <a:t>Mínima - intervención  del docente es fundamental. </a:t>
            </a:r>
            <a:endParaRPr lang="es-ES" b="1" dirty="0">
              <a:latin typeface="Didact Gothic" panose="020B0604020202020204" charset="0"/>
            </a:endParaRPr>
          </a:p>
          <a:p>
            <a:pPr marL="285750" indent="-285750">
              <a:lnSpc>
                <a:spcPct val="150000"/>
              </a:lnSpc>
              <a:buFont typeface="Wingdings" panose="05000000000000000000" pitchFamily="2" charset="2"/>
              <a:buChar char="ü"/>
            </a:pPr>
            <a:r>
              <a:rPr lang="es-ES" b="1" dirty="0">
                <a:latin typeface="Didact Gothic" panose="020B0604020202020204" charset="0"/>
              </a:rPr>
              <a:t>Interacción entre pares: </a:t>
            </a:r>
            <a:r>
              <a:rPr lang="es-ES" sz="1400" dirty="0">
                <a:latin typeface="Didact Gothic" panose="020B0604020202020204" charset="0"/>
                <a:cs typeface="Times New Roman" panose="02020603050405020304" pitchFamily="18" charset="0"/>
              </a:rPr>
              <a:t>Desarrollo del lenguaje y la capacidad cognitiva</a:t>
            </a:r>
            <a:r>
              <a:rPr lang="es-EC" dirty="0">
                <a:latin typeface="Didact Gothic" panose="020B0604020202020204" charset="0"/>
                <a:cs typeface="Times New Roman" panose="02020603050405020304" pitchFamily="18" charset="0"/>
              </a:rPr>
              <a:t>.</a:t>
            </a:r>
            <a:endParaRPr lang="es-ES" b="1" dirty="0">
              <a:latin typeface="Didact Gothic" panose="020B0604020202020204" charset="0"/>
            </a:endParaRPr>
          </a:p>
          <a:p>
            <a:pPr>
              <a:lnSpc>
                <a:spcPct val="150000"/>
              </a:lnSpc>
            </a:pPr>
            <a:r>
              <a:rPr lang="es-ES" dirty="0">
                <a:latin typeface="Didact Gothic" panose="020B0604020202020204" charset="0"/>
              </a:rPr>
              <a:t> </a:t>
            </a:r>
          </a:p>
        </p:txBody>
      </p:sp>
      <p:sp>
        <p:nvSpPr>
          <p:cNvPr id="6" name="CuadroTexto 5">
            <a:extLst>
              <a:ext uri="{FF2B5EF4-FFF2-40B4-BE49-F238E27FC236}">
                <a16:creationId xmlns="" xmlns:a16="http://schemas.microsoft.com/office/drawing/2014/main" id="{2C0F9676-658F-4753-83D8-749F820F5788}"/>
              </a:ext>
            </a:extLst>
          </p:cNvPr>
          <p:cNvSpPr txBox="1"/>
          <p:nvPr/>
        </p:nvSpPr>
        <p:spPr>
          <a:xfrm>
            <a:off x="520996" y="3465654"/>
            <a:ext cx="3466212" cy="16709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es-ES" dirty="0">
                <a:solidFill>
                  <a:schemeClr val="accent3">
                    <a:lumMod val="50000"/>
                  </a:schemeClr>
                </a:solidFill>
                <a:latin typeface="Didact Gothic" panose="020B0604020202020204" charset="0"/>
              </a:rPr>
              <a:t>De los datos estadísticos proporcionados se obtuvo el siguiente resultado: </a:t>
            </a:r>
          </a:p>
          <a:p>
            <a:pPr algn="ctr">
              <a:lnSpc>
                <a:spcPct val="150000"/>
              </a:lnSpc>
            </a:pPr>
            <a:r>
              <a:rPr lang="es-ES" dirty="0">
                <a:solidFill>
                  <a:schemeClr val="accent3">
                    <a:lumMod val="50000"/>
                  </a:schemeClr>
                </a:solidFill>
                <a:latin typeface="Didact Gothic" panose="020B0604020202020204" charset="0"/>
              </a:rPr>
              <a:t>El 72.41% de los docentes encuestados indican ciertas dificultades en los siguientes aspectos.</a:t>
            </a:r>
          </a:p>
        </p:txBody>
      </p:sp>
      <p:pic>
        <p:nvPicPr>
          <p:cNvPr id="7" name="Imagen 6">
            <a:extLst>
              <a:ext uri="{FF2B5EF4-FFF2-40B4-BE49-F238E27FC236}">
                <a16:creationId xmlns="" xmlns:a16="http://schemas.microsoft.com/office/drawing/2014/main" id="{BAE987C4-64D6-407C-AA98-012226720680}"/>
              </a:ext>
            </a:extLst>
          </p:cNvPr>
          <p:cNvPicPr>
            <a:picLocks noChangeAspect="1"/>
          </p:cNvPicPr>
          <p:nvPr/>
        </p:nvPicPr>
        <p:blipFill>
          <a:blip r:embed="rId3"/>
          <a:stretch>
            <a:fillRect/>
          </a:stretch>
        </p:blipFill>
        <p:spPr>
          <a:xfrm>
            <a:off x="209134" y="795787"/>
            <a:ext cx="3778075" cy="2669867"/>
          </a:xfrm>
          <a:prstGeom prst="rect">
            <a:avLst/>
          </a:prstGeom>
        </p:spPr>
      </p:pic>
    </p:spTree>
    <p:extLst>
      <p:ext uri="{BB962C8B-B14F-4D97-AF65-F5344CB8AC3E}">
        <p14:creationId xmlns:p14="http://schemas.microsoft.com/office/powerpoint/2010/main" val="61282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cdc67dbcfa_0_44"/>
          <p:cNvSpPr txBox="1">
            <a:spLocks noGrp="1"/>
          </p:cNvSpPr>
          <p:nvPr>
            <p:ph type="title"/>
          </p:nvPr>
        </p:nvSpPr>
        <p:spPr>
          <a:xfrm>
            <a:off x="1244000" y="894502"/>
            <a:ext cx="6605456" cy="920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5400" dirty="0">
                <a:solidFill>
                  <a:srgbClr val="999999"/>
                </a:solidFill>
                <a:latin typeface="Didact Gothic" panose="020B0604020202020204" charset="0"/>
              </a:rPr>
              <a:t>CONCLUSIONES Y RECOMENDACIONES </a:t>
            </a:r>
            <a:endParaRPr sz="5400" dirty="0">
              <a:solidFill>
                <a:srgbClr val="999999"/>
              </a:solidFill>
              <a:latin typeface="Didact Gothic" panose="020B0604020202020204" charset="0"/>
            </a:endParaRPr>
          </a:p>
        </p:txBody>
      </p:sp>
    </p:spTree>
    <p:extLst>
      <p:ext uri="{BB962C8B-B14F-4D97-AF65-F5344CB8AC3E}">
        <p14:creationId xmlns:p14="http://schemas.microsoft.com/office/powerpoint/2010/main" val="3000799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Subtítulo 2"/>
          <p:cNvSpPr>
            <a:spLocks noGrp="1"/>
          </p:cNvSpPr>
          <p:nvPr>
            <p:ph type="subTitle" idx="1"/>
          </p:nvPr>
        </p:nvSpPr>
        <p:spPr/>
        <p:txBody>
          <a:bodyPr/>
          <a:lstStyle/>
          <a:p>
            <a:endParaRPr lang="es-EC"/>
          </a:p>
        </p:txBody>
      </p:sp>
      <p:sp>
        <p:nvSpPr>
          <p:cNvPr id="4" name="Subtítulo 3"/>
          <p:cNvSpPr>
            <a:spLocks noGrp="1"/>
          </p:cNvSpPr>
          <p:nvPr>
            <p:ph type="subTitle" idx="2"/>
          </p:nvPr>
        </p:nvSpPr>
        <p:spPr/>
        <p:txBody>
          <a:bodyPr/>
          <a:lstStyle/>
          <a:p>
            <a:endParaRPr lang="es-EC"/>
          </a:p>
        </p:txBody>
      </p:sp>
      <p:graphicFrame>
        <p:nvGraphicFramePr>
          <p:cNvPr id="7" name="Tabla 6">
            <a:extLst>
              <a:ext uri="{FF2B5EF4-FFF2-40B4-BE49-F238E27FC236}">
                <a16:creationId xmlns="" xmlns:a16="http://schemas.microsoft.com/office/drawing/2014/main" id="{22548736-984F-418E-8C6A-E0E4F6B37FEE}"/>
              </a:ext>
            </a:extLst>
          </p:cNvPr>
          <p:cNvGraphicFramePr>
            <a:graphicFrameLocks noGrp="1"/>
          </p:cNvGraphicFramePr>
          <p:nvPr>
            <p:extLst>
              <p:ext uri="{D42A27DB-BD31-4B8C-83A1-F6EECF244321}">
                <p14:modId xmlns:p14="http://schemas.microsoft.com/office/powerpoint/2010/main" val="712882644"/>
              </p:ext>
            </p:extLst>
          </p:nvPr>
        </p:nvGraphicFramePr>
        <p:xfrm>
          <a:off x="164166" y="125866"/>
          <a:ext cx="8640566" cy="4891768"/>
        </p:xfrm>
        <a:graphic>
          <a:graphicData uri="http://schemas.openxmlformats.org/drawingml/2006/table">
            <a:tbl>
              <a:tblPr firstRow="1" bandRow="1">
                <a:tableStyleId>{93296810-A885-4BE3-A3E7-6D5BEEA58F35}</a:tableStyleId>
              </a:tblPr>
              <a:tblGrid>
                <a:gridCol w="4291158">
                  <a:extLst>
                    <a:ext uri="{9D8B030D-6E8A-4147-A177-3AD203B41FA5}">
                      <a16:colId xmlns="" xmlns:a16="http://schemas.microsoft.com/office/drawing/2014/main" val="20000"/>
                    </a:ext>
                  </a:extLst>
                </a:gridCol>
                <a:gridCol w="4349408">
                  <a:extLst>
                    <a:ext uri="{9D8B030D-6E8A-4147-A177-3AD203B41FA5}">
                      <a16:colId xmlns="" xmlns:a16="http://schemas.microsoft.com/office/drawing/2014/main" val="20001"/>
                    </a:ext>
                  </a:extLst>
                </a:gridCol>
              </a:tblGrid>
              <a:tr h="319768">
                <a:tc>
                  <a:txBody>
                    <a:bodyPr/>
                    <a:lstStyle/>
                    <a:p>
                      <a:pPr algn="ctr"/>
                      <a:r>
                        <a:rPr lang="es-EC" dirty="0">
                          <a:solidFill>
                            <a:schemeClr val="bg1"/>
                          </a:solidFill>
                          <a:latin typeface="Didac Gothic"/>
                        </a:rPr>
                        <a:t>Conclusiones </a:t>
                      </a:r>
                    </a:p>
                  </a:txBody>
                  <a:tcPr/>
                </a:tc>
                <a:tc>
                  <a:txBody>
                    <a:bodyPr/>
                    <a:lstStyle/>
                    <a:p>
                      <a:pPr algn="ctr"/>
                      <a:r>
                        <a:rPr lang="es-EC" dirty="0">
                          <a:latin typeface="Didac Gothic"/>
                        </a:rPr>
                        <a:t>Recomendaciones </a:t>
                      </a:r>
                    </a:p>
                  </a:txBody>
                  <a:tcPr/>
                </a:tc>
                <a:extLst>
                  <a:ext uri="{0D108BD9-81ED-4DB2-BD59-A6C34878D82A}">
                    <a16:rowId xmlns="" xmlns:a16="http://schemas.microsoft.com/office/drawing/2014/main" val="10000"/>
                  </a:ext>
                </a:extLst>
              </a:tr>
              <a:tr h="2034282">
                <a:tc>
                  <a:txBody>
                    <a:bodyPr/>
                    <a:lstStyle/>
                    <a:p>
                      <a:pPr marL="285750" indent="-285750" algn="just">
                        <a:lnSpc>
                          <a:spcPct val="100000"/>
                        </a:lnSpc>
                        <a:buFont typeface="Wingdings" panose="05000000000000000000" pitchFamily="2" charset="2"/>
                        <a:buChar char="ü"/>
                      </a:pPr>
                      <a:r>
                        <a:rPr lang="es-EC" dirty="0">
                          <a:solidFill>
                            <a:srgbClr val="000000"/>
                          </a:solidFill>
                          <a:effectLst/>
                          <a:latin typeface="Didac Gothic"/>
                          <a:ea typeface="Times New Roman" panose="02020603050405020304" pitchFamily="18" charset="0"/>
                        </a:rPr>
                        <a:t>Realizar las evaluaciones respectivas por los departamentos de inclusión y apoyo para tener colaboración permanentemente en el desarrollo de las planificaciones semanales junto con sus actividades específicas a realizar durante ese periodo, realizar un seguimiento al proceso de aprendizaje individual de cada estudiante que presente Necesidades Educativas Especiales asociadas o no a una discapacidad y plantear estrategias innovadoras, para promover la construcción del proyecto de vida a partir de las necesidades y el entorno en el que se encuentre además de potencializar las habilidades que presente el individuo, contribuyendo al mejoramiento de la experiencia educativa y a la calidad de vida de los niños, niñas y jóvenes, mediante una buena socialización de todos los miembros de la comunidad educativa y del ecosistema social en el que se desarrolle para el cumplimiento constitucional de derechos y las normativas vigentes.</a:t>
                      </a:r>
                    </a:p>
                  </a:txBody>
                  <a:tcPr/>
                </a:tc>
                <a:tc>
                  <a:txBody>
                    <a:bodyPr/>
                    <a:lstStyle/>
                    <a:p>
                      <a:pPr marL="285750" lvl="1" indent="-285750" algn="just">
                        <a:lnSpc>
                          <a:spcPct val="100000"/>
                        </a:lnSpc>
                        <a:buFont typeface="Wingdings" panose="05000000000000000000" pitchFamily="2" charset="2"/>
                        <a:buChar char="ü"/>
                      </a:pPr>
                      <a:r>
                        <a:rPr lang="es-EC" sz="1400" dirty="0">
                          <a:solidFill>
                            <a:srgbClr val="000000"/>
                          </a:solidFill>
                          <a:effectLst/>
                          <a:latin typeface="Didac Gothic"/>
                          <a:ea typeface="Times New Roman" panose="02020603050405020304" pitchFamily="18" charset="0"/>
                        </a:rPr>
                        <a:t>Las instituciones educativas de la zona 2 ubicadas en el cantón Rumiñahui deben contar con el personal profesional y capacitado para la adaptación en el proceso de enseñanza aprendizaje cuando se presenta un estudiante con discapacidad es decir mantenerse preparado bajo un plan de inclusión para actuar con los protocolos y herramientas necesarias según los resultados arrojados por las evaluaciones respectivas realizadas con anterioridad.</a:t>
                      </a:r>
                    </a:p>
                    <a:p>
                      <a:endParaRPr lang="es-EC" dirty="0">
                        <a:latin typeface="Didac Gothic"/>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271445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16715718"/>
              </p:ext>
            </p:extLst>
          </p:nvPr>
        </p:nvGraphicFramePr>
        <p:xfrm>
          <a:off x="251717" y="937704"/>
          <a:ext cx="8640566" cy="3000716"/>
        </p:xfrm>
        <a:graphic>
          <a:graphicData uri="http://schemas.openxmlformats.org/drawingml/2006/table">
            <a:tbl>
              <a:tblPr firstRow="1" bandRow="1">
                <a:tableStyleId>{93296810-A885-4BE3-A3E7-6D5BEEA58F35}</a:tableStyleId>
              </a:tblPr>
              <a:tblGrid>
                <a:gridCol w="4291158">
                  <a:extLst>
                    <a:ext uri="{9D8B030D-6E8A-4147-A177-3AD203B41FA5}">
                      <a16:colId xmlns="" xmlns:a16="http://schemas.microsoft.com/office/drawing/2014/main" val="20000"/>
                    </a:ext>
                  </a:extLst>
                </a:gridCol>
                <a:gridCol w="4349408">
                  <a:extLst>
                    <a:ext uri="{9D8B030D-6E8A-4147-A177-3AD203B41FA5}">
                      <a16:colId xmlns="" xmlns:a16="http://schemas.microsoft.com/office/drawing/2014/main" val="20001"/>
                    </a:ext>
                  </a:extLst>
                </a:gridCol>
              </a:tblGrid>
              <a:tr h="348956">
                <a:tc>
                  <a:txBody>
                    <a:bodyPr/>
                    <a:lstStyle/>
                    <a:p>
                      <a:pPr algn="ctr"/>
                      <a:r>
                        <a:rPr lang="es-EC" dirty="0">
                          <a:solidFill>
                            <a:schemeClr val="bg1"/>
                          </a:solidFill>
                          <a:latin typeface="Didac Gothic"/>
                        </a:rPr>
                        <a:t>Conclusiones </a:t>
                      </a:r>
                    </a:p>
                  </a:txBody>
                  <a:tcPr/>
                </a:tc>
                <a:tc>
                  <a:txBody>
                    <a:bodyPr/>
                    <a:lstStyle/>
                    <a:p>
                      <a:pPr algn="ctr"/>
                      <a:r>
                        <a:rPr lang="es-EC" dirty="0">
                          <a:latin typeface="Didac Gothic"/>
                        </a:rPr>
                        <a:t>Recomendaciones </a:t>
                      </a:r>
                    </a:p>
                  </a:txBody>
                  <a:tcPr/>
                </a:tc>
                <a:extLst>
                  <a:ext uri="{0D108BD9-81ED-4DB2-BD59-A6C34878D82A}">
                    <a16:rowId xmlns="" xmlns:a16="http://schemas.microsoft.com/office/drawing/2014/main" val="10000"/>
                  </a:ext>
                </a:extLst>
              </a:tr>
              <a:tr h="2034282">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s-ES" sz="1400" b="0" i="0" u="none" strike="noStrike" cap="none" dirty="0">
                          <a:solidFill>
                            <a:schemeClr val="accent3">
                              <a:lumMod val="50000"/>
                            </a:schemeClr>
                          </a:solidFill>
                          <a:effectLst/>
                          <a:latin typeface="Didac Gothic"/>
                          <a:ea typeface="+mn-ea"/>
                          <a:cs typeface="+mn-cs"/>
                          <a:sym typeface="Arial"/>
                        </a:rPr>
                        <a:t>Como resultado del análisis, en el segundo bloque aparecen indicadores importantes sobre la presencia de niños con trastornos de déficit de atención como: atención dispersa, TDAH, trastorno de agresividad, trastorno tipo combinado, sin embargo, tomando en cuenta la edad con las cuales trabajan las 29 docentes encuestadas, en los niños de 3 a 5  años aún no se puede diagnosticar este tipo de trastornos dado que el periodo crítico de detección es los 11 años ya que a esta edad se muestra patrones continuos de agresividad e incumplimiento de normas</a:t>
                      </a:r>
                      <a:endParaRPr lang="es-EC" dirty="0">
                        <a:solidFill>
                          <a:schemeClr val="accent3">
                            <a:lumMod val="50000"/>
                          </a:schemeClr>
                        </a:solidFill>
                        <a:latin typeface="Didac Gothic"/>
                      </a:endParaRPr>
                    </a:p>
                  </a:txBody>
                  <a:tcPr/>
                </a:tc>
                <a:tc>
                  <a:txBody>
                    <a:bodyPr/>
                    <a:lstStyle/>
                    <a:p>
                      <a:pPr marL="285750" lvl="0" indent="-285750">
                        <a:buFont typeface="Wingdings" panose="05000000000000000000" pitchFamily="2" charset="2"/>
                        <a:buChar char="ü"/>
                      </a:pPr>
                      <a:r>
                        <a:rPr lang="es-ES" sz="1400" b="0" i="0" u="none" strike="noStrike" cap="none" dirty="0">
                          <a:solidFill>
                            <a:schemeClr val="accent3">
                              <a:lumMod val="50000"/>
                            </a:schemeClr>
                          </a:solidFill>
                          <a:effectLst/>
                          <a:latin typeface="Didac Gothic"/>
                          <a:ea typeface="+mn-ea"/>
                          <a:cs typeface="+mn-cs"/>
                          <a:sym typeface="Arial"/>
                        </a:rPr>
                        <a:t>Se recomienda a las docentes indagar sobre las verdaderas causas que están provocando en los niños los problemas de atención debido a que el hecho de seguir en confinamiento y clases virtuales por la pandemia Covid-19 en ellos genera ansiedad, estrés lo cual provoca que muchas veces se encuentren inquietos.</a:t>
                      </a:r>
                      <a:endParaRPr lang="es-EC" sz="1400" b="0" i="0" u="none" strike="noStrike" cap="none" dirty="0">
                        <a:solidFill>
                          <a:schemeClr val="accent3">
                            <a:lumMod val="50000"/>
                          </a:schemeClr>
                        </a:solidFill>
                        <a:effectLst/>
                        <a:latin typeface="Didac Gothic"/>
                        <a:ea typeface="+mn-ea"/>
                        <a:cs typeface="+mn-cs"/>
                        <a:sym typeface="Arial"/>
                      </a:endParaRPr>
                    </a:p>
                    <a:p>
                      <a:endParaRPr lang="es-EC" dirty="0">
                        <a:latin typeface="Didac Gothic"/>
                      </a:endParaRPr>
                    </a:p>
                  </a:txBody>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740560901"/>
              </p:ext>
            </p:extLst>
          </p:nvPr>
        </p:nvGraphicFramePr>
        <p:xfrm>
          <a:off x="390418" y="257220"/>
          <a:ext cx="8640566" cy="4181558"/>
        </p:xfrm>
        <a:graphic>
          <a:graphicData uri="http://schemas.openxmlformats.org/drawingml/2006/table">
            <a:tbl>
              <a:tblPr firstRow="1" bandRow="1">
                <a:tableStyleId>{93296810-A885-4BE3-A3E7-6D5BEEA58F35}</a:tableStyleId>
              </a:tblPr>
              <a:tblGrid>
                <a:gridCol w="4291158">
                  <a:extLst>
                    <a:ext uri="{9D8B030D-6E8A-4147-A177-3AD203B41FA5}">
                      <a16:colId xmlns="" xmlns:a16="http://schemas.microsoft.com/office/drawing/2014/main" val="20000"/>
                    </a:ext>
                  </a:extLst>
                </a:gridCol>
                <a:gridCol w="4349408">
                  <a:extLst>
                    <a:ext uri="{9D8B030D-6E8A-4147-A177-3AD203B41FA5}">
                      <a16:colId xmlns="" xmlns:a16="http://schemas.microsoft.com/office/drawing/2014/main" val="20001"/>
                    </a:ext>
                  </a:extLst>
                </a:gridCol>
              </a:tblGrid>
              <a:tr h="348956">
                <a:tc>
                  <a:txBody>
                    <a:bodyPr/>
                    <a:lstStyle/>
                    <a:p>
                      <a:pPr algn="ctr"/>
                      <a:r>
                        <a:rPr lang="es-EC" dirty="0"/>
                        <a:t>Conclusiones </a:t>
                      </a:r>
                    </a:p>
                  </a:txBody>
                  <a:tcPr/>
                </a:tc>
                <a:tc>
                  <a:txBody>
                    <a:bodyPr/>
                    <a:lstStyle/>
                    <a:p>
                      <a:pPr algn="ctr"/>
                      <a:r>
                        <a:rPr lang="es-EC" dirty="0"/>
                        <a:t>Recomendaciones </a:t>
                      </a:r>
                    </a:p>
                  </a:txBody>
                  <a:tcPr/>
                </a:tc>
                <a:extLst>
                  <a:ext uri="{0D108BD9-81ED-4DB2-BD59-A6C34878D82A}">
                    <a16:rowId xmlns="" xmlns:a16="http://schemas.microsoft.com/office/drawing/2014/main" val="10000"/>
                  </a:ext>
                </a:extLst>
              </a:tr>
              <a:tr h="2034282">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s-EC" dirty="0">
                          <a:solidFill>
                            <a:schemeClr val="accent3"/>
                          </a:solidFill>
                          <a:latin typeface="Didac Gothic"/>
                        </a:rPr>
                        <a:t>Se debe considerar la importancia de identificar los prerrequisitos que forman parte del proceso de la lectoescritura e intervenir tempranamente en la </a:t>
                      </a:r>
                      <a:r>
                        <a:rPr lang="es-EC" dirty="0" err="1">
                          <a:solidFill>
                            <a:schemeClr val="accent3"/>
                          </a:solidFill>
                          <a:latin typeface="Didac Gothic"/>
                        </a:rPr>
                        <a:t>escolarizacion</a:t>
                      </a:r>
                      <a:r>
                        <a:rPr lang="es-EC" dirty="0">
                          <a:solidFill>
                            <a:schemeClr val="accent3"/>
                          </a:solidFill>
                          <a:latin typeface="Didac Gothic"/>
                        </a:rPr>
                        <a:t>, ya que estos factores permiten detectar las áreas afectadas  y que por tanto están interviniendo negativamente en el aprendizaje de los niños.</a:t>
                      </a:r>
                    </a:p>
                    <a:p>
                      <a:endParaRPr lang="es-EC"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s-EC" dirty="0">
                          <a:solidFill>
                            <a:schemeClr val="accent3"/>
                          </a:solidFill>
                          <a:latin typeface="Didac Gothic"/>
                        </a:rPr>
                        <a:t>Es necesario que las docentes realicen una evaluación inicial, de proceso y final para cada estudiante, que permita identificar estas dificultades y así intervenir de manera apropiada, con la finalidad de evitar que en el futuro se presenten problemas en el aprendizaje derivadas por la falta de desarrollo de las habilidades requeridas en el proceso de la lectoescritura. </a:t>
                      </a:r>
                    </a:p>
                    <a:p>
                      <a:endParaRPr lang="es-EC" dirty="0">
                        <a:latin typeface="Didac Gothic"/>
                      </a:endParaRPr>
                    </a:p>
                  </a:txBody>
                  <a:tcPr/>
                </a:tc>
                <a:extLst>
                  <a:ext uri="{0D108BD9-81ED-4DB2-BD59-A6C34878D82A}">
                    <a16:rowId xmlns="" xmlns:a16="http://schemas.microsoft.com/office/drawing/2014/main" val="10001"/>
                  </a:ext>
                </a:extLst>
              </a:tr>
              <a:tr h="962224">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s-EC" dirty="0">
                          <a:solidFill>
                            <a:schemeClr val="accent3"/>
                          </a:solidFill>
                          <a:latin typeface="Didac Gothic"/>
                        </a:rPr>
                        <a:t>La educación a distancia ha provocado un desequilibrio en el aprendizaje, porque no existe un acompañamiento directo de docentes a estudiantes, lo que dificulta evidenciar el progreso de los niños y por ende identificar posibles problemas o alteraciones que se puedan presentar durante el período escolar.</a:t>
                      </a:r>
                    </a:p>
                    <a:p>
                      <a:endParaRPr lang="es-EC"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s-EC" dirty="0">
                          <a:solidFill>
                            <a:schemeClr val="accent3"/>
                          </a:solidFill>
                          <a:latin typeface="Didac Gothic"/>
                        </a:rPr>
                        <a:t>Considerando el inicio del retorno progresivo a las instituciones educativas se sugiere hacer uso de la prueba de Funciones Básicas de manera presencial lo cual permitirá diagnosticar el nivel de estas funciones que son indispensables para el aprendizaje de la lectoescritura y establecer los tipos de dificultades que se puedan presentar en los niños.</a:t>
                      </a:r>
                    </a:p>
                    <a:p>
                      <a:endParaRPr lang="es-EC" dirty="0">
                        <a:latin typeface="Didac Gothic"/>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64139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37541809"/>
              </p:ext>
            </p:extLst>
          </p:nvPr>
        </p:nvGraphicFramePr>
        <p:xfrm>
          <a:off x="390418" y="257220"/>
          <a:ext cx="8640566" cy="4410316"/>
        </p:xfrm>
        <a:graphic>
          <a:graphicData uri="http://schemas.openxmlformats.org/drawingml/2006/table">
            <a:tbl>
              <a:tblPr firstRow="1" bandRow="1">
                <a:tableStyleId>{93296810-A885-4BE3-A3E7-6D5BEEA58F35}</a:tableStyleId>
              </a:tblPr>
              <a:tblGrid>
                <a:gridCol w="4291158">
                  <a:extLst>
                    <a:ext uri="{9D8B030D-6E8A-4147-A177-3AD203B41FA5}">
                      <a16:colId xmlns="" xmlns:a16="http://schemas.microsoft.com/office/drawing/2014/main" val="20000"/>
                    </a:ext>
                  </a:extLst>
                </a:gridCol>
                <a:gridCol w="4349408">
                  <a:extLst>
                    <a:ext uri="{9D8B030D-6E8A-4147-A177-3AD203B41FA5}">
                      <a16:colId xmlns="" xmlns:a16="http://schemas.microsoft.com/office/drawing/2014/main" val="20001"/>
                    </a:ext>
                  </a:extLst>
                </a:gridCol>
              </a:tblGrid>
              <a:tr h="386612">
                <a:tc>
                  <a:txBody>
                    <a:bodyPr/>
                    <a:lstStyle/>
                    <a:p>
                      <a:pPr algn="ctr"/>
                      <a:r>
                        <a:rPr lang="es-EC" dirty="0"/>
                        <a:t>Conclusiones </a:t>
                      </a:r>
                    </a:p>
                  </a:txBody>
                  <a:tcPr/>
                </a:tc>
                <a:tc>
                  <a:txBody>
                    <a:bodyPr/>
                    <a:lstStyle/>
                    <a:p>
                      <a:pPr algn="ctr"/>
                      <a:r>
                        <a:rPr lang="es-EC" dirty="0"/>
                        <a:t>Recomendaciones </a:t>
                      </a:r>
                    </a:p>
                  </a:txBody>
                  <a:tcPr/>
                </a:tc>
                <a:extLst>
                  <a:ext uri="{0D108BD9-81ED-4DB2-BD59-A6C34878D82A}">
                    <a16:rowId xmlns="" xmlns:a16="http://schemas.microsoft.com/office/drawing/2014/main" val="10000"/>
                  </a:ext>
                </a:extLst>
              </a:tr>
              <a:tr h="2141898">
                <a:tc>
                  <a:txBody>
                    <a:bodyPr/>
                    <a:lstStyle/>
                    <a:p>
                      <a:pPr marL="412750" lvl="0" indent="-285750" algn="l" rtl="0">
                        <a:lnSpc>
                          <a:spcPct val="115000"/>
                        </a:lnSpc>
                        <a:spcBef>
                          <a:spcPts val="0"/>
                        </a:spcBef>
                        <a:spcAft>
                          <a:spcPts val="0"/>
                        </a:spcAft>
                        <a:buClr>
                          <a:schemeClr val="accent3"/>
                        </a:buClr>
                        <a:buSzPts val="1600"/>
                        <a:buFont typeface="Wingdings" panose="05000000000000000000" pitchFamily="2" charset="2"/>
                        <a:buChar char="ü"/>
                      </a:pPr>
                      <a:r>
                        <a:rPr lang="es-ES" sz="1400" dirty="0">
                          <a:solidFill>
                            <a:schemeClr val="accent3">
                              <a:lumMod val="50000"/>
                            </a:schemeClr>
                          </a:solidFill>
                          <a:effectLst/>
                          <a:latin typeface="Didact Gothic" panose="020B0604020202020204" charset="0"/>
                          <a:ea typeface="Calibri" panose="020F0502020204030204" pitchFamily="34" charset="0"/>
                        </a:rPr>
                        <a:t>Es importante considerar el estado emocional de los niños, enfatizando que  el ambiente familiar y escolar sea el adecuado, donde se tome en cuenta los aspectos necesarios  enfatizando en el autocontrol, impulsividad, el sueño, su alimentación y su estado de ánimo para su desarrollo integral forjando de manera positiva y adecuada los hábitos</a:t>
                      </a:r>
                      <a:r>
                        <a:rPr lang="es-ES" sz="1400" dirty="0">
                          <a:solidFill>
                            <a:schemeClr val="accent3"/>
                          </a:solidFill>
                          <a:effectLst/>
                          <a:latin typeface="Didact Gothic" panose="020B0604020202020204" charset="0"/>
                          <a:ea typeface="Calibri" panose="020F0502020204030204" pitchFamily="34" charset="0"/>
                        </a:rPr>
                        <a:t>.</a:t>
                      </a:r>
                    </a:p>
                    <a:p>
                      <a:endParaRPr lang="es-EC" dirty="0">
                        <a:latin typeface="Didact Gothic" panose="020B0604020202020204" charset="0"/>
                      </a:endParaRPr>
                    </a:p>
                  </a:txBody>
                  <a:tcPr/>
                </a:tc>
                <a:tc>
                  <a:txBody>
                    <a:bodyPr/>
                    <a:lstStyle/>
                    <a:p>
                      <a:pPr marL="412750" lvl="0" indent="-285750" algn="l" rtl="0">
                        <a:lnSpc>
                          <a:spcPct val="115000"/>
                        </a:lnSpc>
                        <a:spcBef>
                          <a:spcPts val="0"/>
                        </a:spcBef>
                        <a:spcAft>
                          <a:spcPts val="0"/>
                        </a:spcAft>
                        <a:buClr>
                          <a:schemeClr val="accent3"/>
                        </a:buClr>
                        <a:buSzPts val="1600"/>
                        <a:buFont typeface="Wingdings" panose="05000000000000000000" pitchFamily="2" charset="2"/>
                        <a:buChar char="ü"/>
                      </a:pPr>
                      <a:r>
                        <a:rPr lang="es-ES" dirty="0">
                          <a:solidFill>
                            <a:schemeClr val="accent3">
                              <a:lumMod val="50000"/>
                            </a:schemeClr>
                          </a:solidFill>
                          <a:effectLst/>
                          <a:latin typeface="Didact Gothic" panose="020B0604020202020204" charset="0"/>
                          <a:ea typeface="Calibri" panose="020F0502020204030204" pitchFamily="34" charset="0"/>
                        </a:rPr>
                        <a:t>Trabajar y educar en la regulación de las emociones porque sin ellas los educandos no podrán tener un aprendizaje significativo integral, además de promover los buenos hábitos alimenticios y de sueño ya que son fundamentales para un buen desenvolvimiento académico</a:t>
                      </a:r>
                    </a:p>
                    <a:p>
                      <a:endParaRPr lang="es-EC" dirty="0">
                        <a:latin typeface="Didac Gothic"/>
                      </a:endParaRPr>
                    </a:p>
                  </a:txBody>
                  <a:tcPr/>
                </a:tc>
                <a:extLst>
                  <a:ext uri="{0D108BD9-81ED-4DB2-BD59-A6C34878D82A}">
                    <a16:rowId xmlns="" xmlns:a16="http://schemas.microsoft.com/office/drawing/2014/main" val="10001"/>
                  </a:ext>
                </a:extLst>
              </a:tr>
              <a:tr h="1755992">
                <a:tc>
                  <a:txBody>
                    <a:bodyPr/>
                    <a:lstStyle/>
                    <a:p>
                      <a:pPr marL="285750" indent="-285750">
                        <a:buFont typeface="Wingdings" panose="05000000000000000000" pitchFamily="2" charset="2"/>
                        <a:buChar char="ü"/>
                      </a:pPr>
                      <a:r>
                        <a:rPr lang="es-ES" dirty="0">
                          <a:solidFill>
                            <a:schemeClr val="accent3">
                              <a:lumMod val="50000"/>
                            </a:schemeClr>
                          </a:solidFill>
                          <a:latin typeface="Didact Gothic" panose="020B0604020202020204" charset="0"/>
                        </a:rPr>
                        <a:t>Las preguntas realizadas fueron de enriquecimiento para la formulación de un análisis lo cual nos permitió evidenciar la realidad actual de la educación virtual en pandemia y visualizar los factores mas afectados en la parte emocional de los infantes.</a:t>
                      </a:r>
                      <a:endParaRPr lang="es-EC" dirty="0">
                        <a:solidFill>
                          <a:schemeClr val="accent3">
                            <a:lumMod val="50000"/>
                          </a:schemeClr>
                        </a:solidFill>
                        <a:latin typeface="Didact Gothic" panose="020B060402020202020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s-ES" dirty="0">
                          <a:solidFill>
                            <a:schemeClr val="accent3">
                              <a:lumMod val="50000"/>
                            </a:schemeClr>
                          </a:solidFill>
                          <a:latin typeface="Didact Gothic" panose="020B0604020202020204" charset="0"/>
                        </a:rPr>
                        <a:t>Considerar con mas amplitud preguntas que serán de gran aporte, tomando en cuenta que factores son mas visibles en los infantes para ayudar directa e indirectamente en el ámbito emocional de los niños al igual que dar tareas en familia para mejorar los factores emocionales.</a:t>
                      </a:r>
                      <a:endParaRPr lang="es-EC" dirty="0">
                        <a:solidFill>
                          <a:schemeClr val="accent3"/>
                        </a:solidFill>
                        <a:latin typeface="Didac Gothic"/>
                      </a:endParaRPr>
                    </a:p>
                    <a:p>
                      <a:endParaRPr lang="es-EC" dirty="0">
                        <a:latin typeface="Didac Gothic"/>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1566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
          <p:cNvSpPr txBox="1">
            <a:spLocks noGrp="1"/>
          </p:cNvSpPr>
          <p:nvPr>
            <p:ph type="title" idx="21"/>
          </p:nvPr>
        </p:nvSpPr>
        <p:spPr>
          <a:xfrm>
            <a:off x="346800" y="54175"/>
            <a:ext cx="1803300" cy="58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sz="2800" dirty="0">
                <a:latin typeface="Didact Gothic" panose="020B0604020202020204" charset="0"/>
              </a:rPr>
              <a:t>ÍNDICE</a:t>
            </a:r>
            <a:r>
              <a:rPr lang="en" dirty="0">
                <a:latin typeface="Didact Gothic" panose="020B0604020202020204" charset="0"/>
              </a:rPr>
              <a:t> </a:t>
            </a:r>
            <a:endParaRPr dirty="0">
              <a:latin typeface="Didact Gothic" panose="020B0604020202020204" charset="0"/>
            </a:endParaRPr>
          </a:p>
        </p:txBody>
      </p:sp>
      <p:grpSp>
        <p:nvGrpSpPr>
          <p:cNvPr id="106" name="Google Shape;81;p14"/>
          <p:cNvGrpSpPr/>
          <p:nvPr/>
        </p:nvGrpSpPr>
        <p:grpSpPr>
          <a:xfrm>
            <a:off x="-182543" y="3764961"/>
            <a:ext cx="1285325" cy="1168830"/>
            <a:chOff x="3977400" y="973693"/>
            <a:chExt cx="1285325" cy="1168830"/>
          </a:xfrm>
        </p:grpSpPr>
        <p:grpSp>
          <p:nvGrpSpPr>
            <p:cNvPr id="107" name="Google Shape;82;p14"/>
            <p:cNvGrpSpPr/>
            <p:nvPr/>
          </p:nvGrpSpPr>
          <p:grpSpPr>
            <a:xfrm>
              <a:off x="4732925" y="1142460"/>
              <a:ext cx="529800" cy="1000063"/>
              <a:chOff x="4318975" y="1084322"/>
              <a:chExt cx="529800" cy="592174"/>
            </a:xfrm>
          </p:grpSpPr>
          <p:sp>
            <p:nvSpPr>
              <p:cNvPr id="110" name="Google Shape;83;p14"/>
              <p:cNvSpPr/>
              <p:nvPr/>
            </p:nvSpPr>
            <p:spPr>
              <a:xfrm>
                <a:off x="4517129" y="1086096"/>
                <a:ext cx="133500" cy="5904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 name="Google Shape;84;p14"/>
              <p:cNvCxnSpPr/>
              <p:nvPr/>
            </p:nvCxnSpPr>
            <p:spPr>
              <a:xfrm rot="10800000">
                <a:off x="4318975" y="1084322"/>
                <a:ext cx="529800" cy="0"/>
              </a:xfrm>
              <a:prstGeom prst="straightConnector1">
                <a:avLst/>
              </a:prstGeom>
              <a:noFill/>
              <a:ln w="9525" cap="flat" cmpd="sng">
                <a:solidFill>
                  <a:srgbClr val="C2C2C2"/>
                </a:solidFill>
                <a:prstDash val="solid"/>
                <a:round/>
                <a:headEnd type="none" w="sm" len="sm"/>
                <a:tailEnd type="none" w="sm" len="sm"/>
              </a:ln>
            </p:spPr>
          </p:cxnSp>
        </p:grpSp>
        <p:sp>
          <p:nvSpPr>
            <p:cNvPr id="109" name="Google Shape;86;p14"/>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dirty="0">
                  <a:solidFill>
                    <a:srgbClr val="858585"/>
                  </a:solidFill>
                  <a:latin typeface="Roboto"/>
                  <a:ea typeface="Roboto"/>
                  <a:cs typeface="Roboto"/>
                  <a:sym typeface="Roboto"/>
                </a:rPr>
                <a:t>4.</a:t>
              </a:r>
              <a:endParaRPr sz="900" dirty="0">
                <a:solidFill>
                  <a:srgbClr val="858585"/>
                </a:solidFill>
                <a:latin typeface="Roboto"/>
                <a:ea typeface="Roboto"/>
                <a:cs typeface="Roboto"/>
                <a:sym typeface="Roboto"/>
              </a:endParaRPr>
            </a:p>
          </p:txBody>
        </p:sp>
      </p:grpSp>
      <p:grpSp>
        <p:nvGrpSpPr>
          <p:cNvPr id="112" name="Google Shape;87;p14"/>
          <p:cNvGrpSpPr/>
          <p:nvPr/>
        </p:nvGrpSpPr>
        <p:grpSpPr>
          <a:xfrm>
            <a:off x="4410180" y="246130"/>
            <a:ext cx="4094300" cy="2381785"/>
            <a:chOff x="3977400" y="973693"/>
            <a:chExt cx="4094300" cy="1638130"/>
          </a:xfrm>
        </p:grpSpPr>
        <p:grpSp>
          <p:nvGrpSpPr>
            <p:cNvPr id="113" name="Google Shape;88;p14"/>
            <p:cNvGrpSpPr/>
            <p:nvPr/>
          </p:nvGrpSpPr>
          <p:grpSpPr>
            <a:xfrm>
              <a:off x="4732925" y="1142460"/>
              <a:ext cx="529800" cy="1000063"/>
              <a:chOff x="4318975" y="1084322"/>
              <a:chExt cx="529800" cy="592174"/>
            </a:xfrm>
          </p:grpSpPr>
          <p:sp>
            <p:nvSpPr>
              <p:cNvPr id="116" name="Google Shape;89;p14"/>
              <p:cNvSpPr/>
              <p:nvPr/>
            </p:nvSpPr>
            <p:spPr>
              <a:xfrm>
                <a:off x="4517129" y="1086096"/>
                <a:ext cx="133500" cy="5904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90;p14"/>
              <p:cNvCxnSpPr/>
              <p:nvPr/>
            </p:nvCxnSpPr>
            <p:spPr>
              <a:xfrm rot="10800000">
                <a:off x="4318975" y="1084322"/>
                <a:ext cx="529800" cy="0"/>
              </a:xfrm>
              <a:prstGeom prst="straightConnector1">
                <a:avLst/>
              </a:prstGeom>
              <a:noFill/>
              <a:ln w="9525" cap="flat" cmpd="sng">
                <a:solidFill>
                  <a:srgbClr val="C2C2C2"/>
                </a:solidFill>
                <a:prstDash val="solid"/>
                <a:round/>
                <a:headEnd type="none" w="sm" len="sm"/>
                <a:tailEnd type="none" w="sm" len="sm"/>
              </a:ln>
            </p:spPr>
          </p:cxnSp>
        </p:grpSp>
        <p:sp>
          <p:nvSpPr>
            <p:cNvPr id="114" name="Google Shape;91;p14"/>
            <p:cNvSpPr txBox="1"/>
            <p:nvPr/>
          </p:nvSpPr>
          <p:spPr>
            <a:xfrm>
              <a:off x="5343500" y="2335823"/>
              <a:ext cx="2728200" cy="276000"/>
            </a:xfrm>
            <a:prstGeom prst="rect">
              <a:avLst/>
            </a:prstGeom>
            <a:noFill/>
            <a:ln>
              <a:noFill/>
            </a:ln>
          </p:spPr>
          <p:txBody>
            <a:bodyPr spcFirstLastPara="1" wrap="square" lIns="91425" tIns="91425" rIns="91425" bIns="91425" anchor="t" anchorCtr="0">
              <a:noAutofit/>
            </a:bodyPr>
            <a:lstStyle/>
            <a:p>
              <a:pPr lvl="0">
                <a:lnSpc>
                  <a:spcPct val="115000"/>
                </a:lnSpc>
              </a:pPr>
              <a:r>
                <a:rPr lang="es-EC" sz="2300" b="1" dirty="0">
                  <a:solidFill>
                    <a:srgbClr val="840D35"/>
                  </a:solidFill>
                  <a:latin typeface="Didact Gothic" panose="020B0604020202020204" charset="0"/>
                  <a:ea typeface="Roboto"/>
                  <a:cs typeface="Roboto"/>
                  <a:sym typeface="Roboto"/>
                </a:rPr>
                <a:t>Análisis e Interpretación de la información  </a:t>
              </a:r>
              <a:endParaRPr sz="2300" b="1" dirty="0">
                <a:solidFill>
                  <a:srgbClr val="858585"/>
                </a:solidFill>
                <a:latin typeface="Didact Gothic" panose="020B0604020202020204" charset="0"/>
                <a:ea typeface="Roboto"/>
                <a:cs typeface="Roboto"/>
                <a:sym typeface="Roboto"/>
              </a:endParaRPr>
            </a:p>
          </p:txBody>
        </p:sp>
        <p:sp>
          <p:nvSpPr>
            <p:cNvPr id="115" name="Google Shape;92;p14"/>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dirty="0">
                  <a:solidFill>
                    <a:srgbClr val="858585"/>
                  </a:solidFill>
                  <a:latin typeface="Roboto"/>
                  <a:ea typeface="Roboto"/>
                  <a:cs typeface="Roboto"/>
                  <a:sym typeface="Roboto"/>
                </a:rPr>
                <a:t>5.</a:t>
              </a:r>
              <a:endParaRPr sz="900" dirty="0">
                <a:solidFill>
                  <a:srgbClr val="858585"/>
                </a:solidFill>
                <a:latin typeface="Roboto"/>
                <a:ea typeface="Roboto"/>
                <a:cs typeface="Roboto"/>
                <a:sym typeface="Roboto"/>
              </a:endParaRPr>
            </a:p>
          </p:txBody>
        </p:sp>
      </p:grpSp>
      <p:grpSp>
        <p:nvGrpSpPr>
          <p:cNvPr id="118" name="Google Shape;93;p14"/>
          <p:cNvGrpSpPr/>
          <p:nvPr/>
        </p:nvGrpSpPr>
        <p:grpSpPr>
          <a:xfrm>
            <a:off x="4329194" y="1727228"/>
            <a:ext cx="1370542" cy="2132193"/>
            <a:chOff x="3977400" y="973693"/>
            <a:chExt cx="1285325" cy="1243153"/>
          </a:xfrm>
        </p:grpSpPr>
        <p:grpSp>
          <p:nvGrpSpPr>
            <p:cNvPr id="119" name="Google Shape;94;p14"/>
            <p:cNvGrpSpPr/>
            <p:nvPr/>
          </p:nvGrpSpPr>
          <p:grpSpPr>
            <a:xfrm>
              <a:off x="4732925" y="1140986"/>
              <a:ext cx="529800" cy="1075860"/>
              <a:chOff x="4318975" y="1083450"/>
              <a:chExt cx="529800" cy="637056"/>
            </a:xfrm>
          </p:grpSpPr>
          <p:sp>
            <p:nvSpPr>
              <p:cNvPr id="122" name="Google Shape;95;p14"/>
              <p:cNvSpPr/>
              <p:nvPr/>
            </p:nvSpPr>
            <p:spPr>
              <a:xfrm>
                <a:off x="4532242" y="1083455"/>
                <a:ext cx="126735" cy="637051"/>
              </a:xfrm>
              <a:prstGeom prst="rect">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 name="Google Shape;96;p14"/>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sp>
          <p:nvSpPr>
            <p:cNvPr id="121" name="Google Shape;98;p14"/>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dirty="0">
                  <a:solidFill>
                    <a:srgbClr val="840D35"/>
                  </a:solidFill>
                  <a:latin typeface="Roboto"/>
                  <a:ea typeface="Roboto"/>
                  <a:cs typeface="Roboto"/>
                  <a:sym typeface="Roboto"/>
                </a:rPr>
                <a:t>6.</a:t>
              </a:r>
              <a:endParaRPr sz="900" dirty="0">
                <a:solidFill>
                  <a:srgbClr val="840D35"/>
                </a:solidFill>
                <a:latin typeface="Roboto"/>
                <a:ea typeface="Roboto"/>
                <a:cs typeface="Roboto"/>
                <a:sym typeface="Roboto"/>
              </a:endParaRPr>
            </a:p>
          </p:txBody>
        </p:sp>
      </p:grpSp>
      <p:grpSp>
        <p:nvGrpSpPr>
          <p:cNvPr id="124" name="Google Shape;99;p14"/>
          <p:cNvGrpSpPr/>
          <p:nvPr/>
        </p:nvGrpSpPr>
        <p:grpSpPr>
          <a:xfrm>
            <a:off x="4410180" y="3737271"/>
            <a:ext cx="4094300" cy="1193487"/>
            <a:chOff x="3977400" y="946003"/>
            <a:chExt cx="4094300" cy="1193487"/>
          </a:xfrm>
        </p:grpSpPr>
        <p:grpSp>
          <p:nvGrpSpPr>
            <p:cNvPr id="125" name="Google Shape;100;p14"/>
            <p:cNvGrpSpPr/>
            <p:nvPr/>
          </p:nvGrpSpPr>
          <p:grpSpPr>
            <a:xfrm>
              <a:off x="4732925" y="1140987"/>
              <a:ext cx="529800" cy="998503"/>
              <a:chOff x="4318975" y="1083450"/>
              <a:chExt cx="529800" cy="591250"/>
            </a:xfrm>
          </p:grpSpPr>
          <p:sp>
            <p:nvSpPr>
              <p:cNvPr id="128" name="Google Shape;101;p14"/>
              <p:cNvSpPr/>
              <p:nvPr/>
            </p:nvSpPr>
            <p:spPr>
              <a:xfrm>
                <a:off x="4517125" y="1086100"/>
                <a:ext cx="133500" cy="588600"/>
              </a:xfrm>
              <a:prstGeom prst="rect">
                <a:avLst/>
              </a:pr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02;p14"/>
              <p:cNvCxnSpPr/>
              <p:nvPr/>
            </p:nvCxnSpPr>
            <p:spPr>
              <a:xfrm rot="10800000">
                <a:off x="4318975" y="1083450"/>
                <a:ext cx="529800" cy="0"/>
              </a:xfrm>
              <a:prstGeom prst="straightConnector1">
                <a:avLst/>
              </a:prstGeom>
              <a:noFill/>
              <a:ln w="9525" cap="flat" cmpd="sng">
                <a:solidFill>
                  <a:schemeClr val="accent6">
                    <a:lumMod val="75000"/>
                  </a:schemeClr>
                </a:solidFill>
                <a:prstDash val="solid"/>
                <a:round/>
                <a:headEnd type="none" w="sm" len="sm"/>
                <a:tailEnd type="none" w="sm" len="sm"/>
              </a:ln>
            </p:spPr>
          </p:cxnSp>
        </p:grpSp>
        <p:sp>
          <p:nvSpPr>
            <p:cNvPr id="126" name="Google Shape;103;p14"/>
            <p:cNvSpPr txBox="1"/>
            <p:nvPr/>
          </p:nvSpPr>
          <p:spPr>
            <a:xfrm>
              <a:off x="5343500" y="946003"/>
              <a:ext cx="27282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C" sz="2200" b="1" dirty="0">
                  <a:solidFill>
                    <a:schemeClr val="accent6">
                      <a:lumMod val="75000"/>
                    </a:schemeClr>
                  </a:solidFill>
                  <a:latin typeface="Didact Gothic" panose="020B0604020202020204" charset="0"/>
                  <a:ea typeface="Roboto"/>
                  <a:cs typeface="Roboto"/>
                  <a:sym typeface="Roboto"/>
                </a:rPr>
                <a:t>Conclusiones y Recomendaciones </a:t>
              </a:r>
              <a:endParaRPr sz="2200" b="1" dirty="0">
                <a:solidFill>
                  <a:schemeClr val="accent6">
                    <a:lumMod val="75000"/>
                  </a:schemeClr>
                </a:solidFill>
                <a:latin typeface="Didact Gothic" panose="020B0604020202020204" charset="0"/>
                <a:ea typeface="Roboto"/>
                <a:cs typeface="Roboto"/>
                <a:sym typeface="Roboto"/>
              </a:endParaRPr>
            </a:p>
          </p:txBody>
        </p:sp>
        <p:sp>
          <p:nvSpPr>
            <p:cNvPr id="127" name="Google Shape;104;p14"/>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dirty="0">
                  <a:solidFill>
                    <a:schemeClr val="accent6">
                      <a:lumMod val="75000"/>
                    </a:schemeClr>
                  </a:solidFill>
                  <a:latin typeface="Roboto"/>
                  <a:ea typeface="Roboto"/>
                  <a:cs typeface="Roboto"/>
                  <a:sym typeface="Roboto"/>
                </a:rPr>
                <a:t>7.</a:t>
              </a:r>
              <a:endParaRPr sz="900" dirty="0">
                <a:solidFill>
                  <a:schemeClr val="accent6">
                    <a:lumMod val="75000"/>
                  </a:schemeClr>
                </a:solidFill>
                <a:latin typeface="Roboto"/>
                <a:ea typeface="Roboto"/>
                <a:cs typeface="Roboto"/>
                <a:sym typeface="Roboto"/>
              </a:endParaRPr>
            </a:p>
          </p:txBody>
        </p:sp>
      </p:grpSp>
      <p:grpSp>
        <p:nvGrpSpPr>
          <p:cNvPr id="130" name="Google Shape;105;p14"/>
          <p:cNvGrpSpPr/>
          <p:nvPr/>
        </p:nvGrpSpPr>
        <p:grpSpPr>
          <a:xfrm>
            <a:off x="-153290" y="434125"/>
            <a:ext cx="9163942" cy="3724081"/>
            <a:chOff x="3040350" y="-762658"/>
            <a:chExt cx="9163942" cy="3724081"/>
          </a:xfrm>
        </p:grpSpPr>
        <p:grpSp>
          <p:nvGrpSpPr>
            <p:cNvPr id="131" name="Google Shape;106;p14"/>
            <p:cNvGrpSpPr/>
            <p:nvPr/>
          </p:nvGrpSpPr>
          <p:grpSpPr>
            <a:xfrm>
              <a:off x="3776461" y="825772"/>
              <a:ext cx="529800" cy="1936534"/>
              <a:chOff x="3362511" y="896800"/>
              <a:chExt cx="529800" cy="1146693"/>
            </a:xfrm>
          </p:grpSpPr>
          <p:sp>
            <p:nvSpPr>
              <p:cNvPr id="135" name="Google Shape;107;p14"/>
              <p:cNvSpPr/>
              <p:nvPr/>
            </p:nvSpPr>
            <p:spPr>
              <a:xfrm>
                <a:off x="3560769" y="896800"/>
                <a:ext cx="133285" cy="1146693"/>
              </a:xfrm>
              <a:prstGeom prst="rect">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08;p14"/>
              <p:cNvCxnSpPr/>
              <p:nvPr/>
            </p:nvCxnSpPr>
            <p:spPr>
              <a:xfrm rot="10800000">
                <a:off x="3362511" y="896800"/>
                <a:ext cx="529800" cy="0"/>
              </a:xfrm>
              <a:prstGeom prst="straightConnector1">
                <a:avLst/>
              </a:prstGeom>
              <a:noFill/>
              <a:ln w="9525" cap="flat" cmpd="sng">
                <a:solidFill>
                  <a:srgbClr val="840D35"/>
                </a:solidFill>
                <a:prstDash val="solid"/>
                <a:round/>
                <a:headEnd type="none" w="sm" len="sm"/>
                <a:tailEnd type="none" w="sm" len="sm"/>
              </a:ln>
            </p:spPr>
          </p:cxnSp>
        </p:grpSp>
        <p:sp>
          <p:nvSpPr>
            <p:cNvPr id="132" name="Google Shape;109;p14"/>
            <p:cNvSpPr txBox="1"/>
            <p:nvPr/>
          </p:nvSpPr>
          <p:spPr>
            <a:xfrm>
              <a:off x="4480417" y="2685423"/>
              <a:ext cx="27282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C" sz="2200" b="1" dirty="0">
                  <a:solidFill>
                    <a:schemeClr val="accent3">
                      <a:lumMod val="75000"/>
                    </a:schemeClr>
                  </a:solidFill>
                  <a:latin typeface="Didact Gothic" panose="020B0604020202020204" charset="0"/>
                  <a:ea typeface="Roboto"/>
                  <a:cs typeface="Roboto"/>
                  <a:sym typeface="Roboto"/>
                </a:rPr>
                <a:t>Marco teórico</a:t>
              </a:r>
              <a:endParaRPr sz="2200" b="1" dirty="0">
                <a:solidFill>
                  <a:schemeClr val="accent3">
                    <a:lumMod val="75000"/>
                  </a:schemeClr>
                </a:solidFill>
                <a:latin typeface="Didact Gothic" panose="020B0604020202020204" charset="0"/>
                <a:ea typeface="Roboto"/>
                <a:cs typeface="Roboto"/>
                <a:sym typeface="Roboto"/>
              </a:endParaRPr>
            </a:p>
          </p:txBody>
        </p:sp>
        <p:sp>
          <p:nvSpPr>
            <p:cNvPr id="133" name="Google Shape;110;p14"/>
            <p:cNvSpPr txBox="1"/>
            <p:nvPr/>
          </p:nvSpPr>
          <p:spPr>
            <a:xfrm>
              <a:off x="3040350" y="672655"/>
              <a:ext cx="7584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dirty="0">
                  <a:solidFill>
                    <a:srgbClr val="840D35"/>
                  </a:solidFill>
                  <a:latin typeface="Roboto"/>
                  <a:ea typeface="Roboto"/>
                  <a:cs typeface="Roboto"/>
                  <a:sym typeface="Roboto"/>
                </a:rPr>
                <a:t>3.</a:t>
              </a:r>
              <a:endParaRPr sz="900" dirty="0">
                <a:solidFill>
                  <a:srgbClr val="840D35"/>
                </a:solidFill>
                <a:latin typeface="Roboto"/>
                <a:ea typeface="Roboto"/>
                <a:cs typeface="Roboto"/>
                <a:sym typeface="Roboto"/>
              </a:endParaRPr>
            </a:p>
          </p:txBody>
        </p:sp>
        <p:sp>
          <p:nvSpPr>
            <p:cNvPr id="134" name="Google Shape;111;p14"/>
            <p:cNvSpPr txBox="1"/>
            <p:nvPr/>
          </p:nvSpPr>
          <p:spPr>
            <a:xfrm>
              <a:off x="8858803" y="-762658"/>
              <a:ext cx="3345489" cy="4107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1600"/>
                </a:spcAft>
                <a:buFontTx/>
                <a:buChar char="-"/>
              </a:pPr>
              <a:r>
                <a:rPr lang="es-EC" sz="900" dirty="0">
                  <a:solidFill>
                    <a:schemeClr val="accent3">
                      <a:lumMod val="75000"/>
                    </a:schemeClr>
                  </a:solidFill>
                  <a:latin typeface="Didact Gothic" panose="020B0604020202020204" charset="0"/>
                  <a:ea typeface="Roboto"/>
                  <a:cs typeface="Roboto"/>
                  <a:sym typeface="Roboto"/>
                </a:rPr>
                <a:t>Tabla de Investigación Bibliográfica </a:t>
              </a:r>
            </a:p>
            <a:p>
              <a:pPr marL="171450" lvl="1" indent="-171450">
                <a:spcAft>
                  <a:spcPts val="1600"/>
                </a:spcAft>
                <a:buFontTx/>
                <a:buChar char="-"/>
              </a:pPr>
              <a:r>
                <a:rPr lang="es-EC" sz="900" dirty="0">
                  <a:solidFill>
                    <a:schemeClr val="accent3">
                      <a:lumMod val="75000"/>
                    </a:schemeClr>
                  </a:solidFill>
                  <a:latin typeface="Didact Gothic" panose="020B0604020202020204" charset="0"/>
                  <a:ea typeface="Roboto"/>
                  <a:cs typeface="Roboto"/>
                  <a:sym typeface="Roboto"/>
                </a:rPr>
                <a:t>Qué pasa con las Necesidades Educativas Especiales en América Latina, Ecuador y Europa.</a:t>
              </a:r>
            </a:p>
            <a:p>
              <a:pPr marL="171450" lvl="0" indent="-171450" algn="l" rtl="0">
                <a:spcBef>
                  <a:spcPts val="0"/>
                </a:spcBef>
                <a:spcAft>
                  <a:spcPts val="1600"/>
                </a:spcAft>
                <a:buFontTx/>
                <a:buChar char="-"/>
              </a:pPr>
              <a:r>
                <a:rPr lang="es-EC" sz="900" dirty="0">
                  <a:solidFill>
                    <a:schemeClr val="accent3">
                      <a:lumMod val="75000"/>
                    </a:schemeClr>
                  </a:solidFill>
                  <a:latin typeface="Didact Gothic" panose="020B0604020202020204" charset="0"/>
                  <a:ea typeface="Roboto"/>
                  <a:cs typeface="Roboto"/>
                  <a:sym typeface="Roboto"/>
                </a:rPr>
                <a:t>Efectos generados por la pandemia COVID-19 (vivencias y formas de trabajo)</a:t>
              </a:r>
              <a:endParaRPr lang="es-EC" sz="900" b="1" dirty="0">
                <a:solidFill>
                  <a:schemeClr val="accent3">
                    <a:lumMod val="75000"/>
                  </a:schemeClr>
                </a:solidFill>
                <a:latin typeface="Didact Gothic" panose="020B0604020202020204" charset="0"/>
                <a:ea typeface="Roboto"/>
                <a:cs typeface="Roboto"/>
                <a:sym typeface="Roboto"/>
              </a:endParaRPr>
            </a:p>
            <a:p>
              <a:pPr marL="171450" lvl="0" indent="-171450" algn="l" rtl="0">
                <a:spcBef>
                  <a:spcPts val="0"/>
                </a:spcBef>
                <a:spcAft>
                  <a:spcPts val="1600"/>
                </a:spcAft>
                <a:buFontTx/>
                <a:buChar char="-"/>
              </a:pPr>
              <a:r>
                <a:rPr lang="es-EC" sz="900" dirty="0">
                  <a:solidFill>
                    <a:schemeClr val="accent3">
                      <a:lumMod val="75000"/>
                    </a:schemeClr>
                  </a:solidFill>
                  <a:latin typeface="Didact Gothic" panose="020B0604020202020204" charset="0"/>
                  <a:ea typeface="Roboto"/>
                  <a:cs typeface="Roboto"/>
                  <a:sym typeface="Roboto"/>
                </a:rPr>
                <a:t>Dificultades que se han producido en la pandemia COVID-19</a:t>
              </a:r>
              <a:r>
                <a:rPr lang="es-EC" sz="700" dirty="0">
                  <a:solidFill>
                    <a:schemeClr val="accent3">
                      <a:lumMod val="75000"/>
                    </a:schemeClr>
                  </a:solidFill>
                  <a:latin typeface="Didact Gothic" panose="020B0604020202020204" charset="0"/>
                  <a:ea typeface="Roboto"/>
                  <a:cs typeface="Roboto"/>
                  <a:sym typeface="Roboto"/>
                </a:rPr>
                <a:t>.</a:t>
              </a:r>
              <a:endParaRPr lang="es-EC" sz="900" dirty="0">
                <a:solidFill>
                  <a:schemeClr val="accent3">
                    <a:lumMod val="75000"/>
                  </a:schemeClr>
                </a:solidFill>
                <a:latin typeface="Didact Gothic" panose="020B0604020202020204" charset="0"/>
                <a:ea typeface="Roboto"/>
                <a:cs typeface="Roboto"/>
                <a:sym typeface="Roboto"/>
              </a:endParaRPr>
            </a:p>
          </p:txBody>
        </p:sp>
      </p:grpSp>
      <p:grpSp>
        <p:nvGrpSpPr>
          <p:cNvPr id="137" name="Google Shape;112;p14"/>
          <p:cNvGrpSpPr/>
          <p:nvPr/>
        </p:nvGrpSpPr>
        <p:grpSpPr>
          <a:xfrm>
            <a:off x="-202198" y="467903"/>
            <a:ext cx="5101464" cy="1499508"/>
            <a:chOff x="3994827" y="991664"/>
            <a:chExt cx="4784268" cy="1147919"/>
          </a:xfrm>
        </p:grpSpPr>
        <p:grpSp>
          <p:nvGrpSpPr>
            <p:cNvPr id="138" name="Google Shape;113;p14"/>
            <p:cNvGrpSpPr/>
            <p:nvPr/>
          </p:nvGrpSpPr>
          <p:grpSpPr>
            <a:xfrm>
              <a:off x="4732925" y="1140987"/>
              <a:ext cx="529800" cy="998596"/>
              <a:chOff x="4318975" y="1083450"/>
              <a:chExt cx="529800" cy="591305"/>
            </a:xfrm>
          </p:grpSpPr>
          <p:sp>
            <p:nvSpPr>
              <p:cNvPr id="141" name="Google Shape;114;p14"/>
              <p:cNvSpPr/>
              <p:nvPr/>
            </p:nvSpPr>
            <p:spPr>
              <a:xfrm>
                <a:off x="4517129" y="1083455"/>
                <a:ext cx="133500" cy="591300"/>
              </a:xfrm>
              <a:prstGeom prst="rect">
                <a:avLst/>
              </a:pr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 name="Google Shape;115;p14"/>
              <p:cNvCxnSpPr/>
              <p:nvPr/>
            </p:nvCxnSpPr>
            <p:spPr>
              <a:xfrm rot="10800000">
                <a:off x="4318975" y="1083450"/>
                <a:ext cx="529800" cy="0"/>
              </a:xfrm>
              <a:prstGeom prst="straightConnector1">
                <a:avLst/>
              </a:prstGeom>
              <a:noFill/>
              <a:ln w="9525" cap="flat" cmpd="sng">
                <a:solidFill>
                  <a:schemeClr val="accent6">
                    <a:lumMod val="75000"/>
                  </a:schemeClr>
                </a:solidFill>
                <a:prstDash val="solid"/>
                <a:round/>
                <a:headEnd type="none" w="sm" len="sm"/>
                <a:tailEnd type="none" w="sm" len="sm"/>
              </a:ln>
            </p:spPr>
          </p:cxnSp>
        </p:grpSp>
        <p:sp>
          <p:nvSpPr>
            <p:cNvPr id="139" name="Google Shape;116;p14"/>
            <p:cNvSpPr txBox="1"/>
            <p:nvPr/>
          </p:nvSpPr>
          <p:spPr>
            <a:xfrm>
              <a:off x="5325003" y="1092736"/>
              <a:ext cx="3454092" cy="276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C" sz="2300" b="1" dirty="0">
                  <a:solidFill>
                    <a:schemeClr val="accent6">
                      <a:lumMod val="75000"/>
                    </a:schemeClr>
                  </a:solidFill>
                  <a:latin typeface="Didact Gothic" panose="020B0604020202020204" charset="0"/>
                  <a:ea typeface="Roboto"/>
                  <a:cs typeface="Roboto"/>
                  <a:sym typeface="Roboto"/>
                </a:rPr>
                <a:t>Introducción </a:t>
              </a:r>
            </a:p>
            <a:p>
              <a:pPr marL="0" lvl="0" indent="0" algn="l" rtl="0">
                <a:lnSpc>
                  <a:spcPct val="150000"/>
                </a:lnSpc>
                <a:spcBef>
                  <a:spcPts val="0"/>
                </a:spcBef>
                <a:spcAft>
                  <a:spcPts val="0"/>
                </a:spcAft>
                <a:buNone/>
              </a:pPr>
              <a:r>
                <a:rPr lang="es-EC" sz="2300" b="1" dirty="0">
                  <a:solidFill>
                    <a:schemeClr val="accent6">
                      <a:lumMod val="75000"/>
                    </a:schemeClr>
                  </a:solidFill>
                  <a:latin typeface="Didact Gothic" panose="020B0604020202020204" charset="0"/>
                  <a:ea typeface="Roboto"/>
                  <a:cs typeface="Roboto"/>
                  <a:sym typeface="Roboto"/>
                </a:rPr>
                <a:t>Colaboradores</a:t>
              </a:r>
            </a:p>
            <a:p>
              <a:pPr marL="0" lvl="0" indent="0" algn="l" rtl="0">
                <a:lnSpc>
                  <a:spcPct val="150000"/>
                </a:lnSpc>
                <a:spcBef>
                  <a:spcPts val="0"/>
                </a:spcBef>
                <a:spcAft>
                  <a:spcPts val="0"/>
                </a:spcAft>
                <a:buNone/>
              </a:pPr>
              <a:r>
                <a:rPr lang="es-EC" sz="2300" b="1" dirty="0">
                  <a:solidFill>
                    <a:schemeClr val="accent6">
                      <a:lumMod val="75000"/>
                    </a:schemeClr>
                  </a:solidFill>
                  <a:latin typeface="Didact Gothic" panose="020B0604020202020204" charset="0"/>
                  <a:ea typeface="Roboto"/>
                  <a:cs typeface="Roboto"/>
                  <a:sym typeface="Roboto"/>
                </a:rPr>
                <a:t>Metodología  </a:t>
              </a:r>
            </a:p>
            <a:p>
              <a:pPr marL="285750" lvl="0" indent="-285750" algn="l" rtl="0">
                <a:lnSpc>
                  <a:spcPct val="150000"/>
                </a:lnSpc>
                <a:spcBef>
                  <a:spcPts val="0"/>
                </a:spcBef>
                <a:spcAft>
                  <a:spcPts val="0"/>
                </a:spcAft>
                <a:buFontTx/>
                <a:buChar char="-"/>
              </a:pPr>
              <a:r>
                <a:rPr lang="es-EC" sz="900" dirty="0">
                  <a:solidFill>
                    <a:schemeClr val="accent6">
                      <a:lumMod val="75000"/>
                    </a:schemeClr>
                  </a:solidFill>
                  <a:latin typeface="Didact Gothic" panose="020B0604020202020204" charset="0"/>
                  <a:ea typeface="Roboto"/>
                  <a:cs typeface="Roboto"/>
                  <a:sym typeface="Roboto"/>
                </a:rPr>
                <a:t>Investigación por alcance</a:t>
              </a:r>
            </a:p>
            <a:p>
              <a:pPr marL="285750" lvl="0" indent="-285750" algn="l" rtl="0">
                <a:lnSpc>
                  <a:spcPct val="150000"/>
                </a:lnSpc>
                <a:spcBef>
                  <a:spcPts val="0"/>
                </a:spcBef>
                <a:spcAft>
                  <a:spcPts val="0"/>
                </a:spcAft>
                <a:buFontTx/>
                <a:buChar char="-"/>
              </a:pPr>
              <a:r>
                <a:rPr lang="es-EC" sz="900" dirty="0">
                  <a:solidFill>
                    <a:schemeClr val="accent6">
                      <a:lumMod val="75000"/>
                    </a:schemeClr>
                  </a:solidFill>
                  <a:latin typeface="Didact Gothic" panose="020B0604020202020204" charset="0"/>
                  <a:ea typeface="Roboto"/>
                  <a:cs typeface="Roboto"/>
                  <a:sym typeface="Roboto"/>
                </a:rPr>
                <a:t>Tipo de Investigación </a:t>
              </a:r>
            </a:p>
            <a:p>
              <a:pPr marL="285750" lvl="0" indent="-285750" algn="l" rtl="0">
                <a:lnSpc>
                  <a:spcPct val="150000"/>
                </a:lnSpc>
                <a:spcBef>
                  <a:spcPts val="0"/>
                </a:spcBef>
                <a:spcAft>
                  <a:spcPts val="0"/>
                </a:spcAft>
                <a:buFontTx/>
                <a:buChar char="-"/>
              </a:pPr>
              <a:r>
                <a:rPr lang="es-EC" sz="900" dirty="0">
                  <a:solidFill>
                    <a:schemeClr val="accent6">
                      <a:lumMod val="75000"/>
                    </a:schemeClr>
                  </a:solidFill>
                  <a:latin typeface="Didact Gothic" panose="020B0604020202020204" charset="0"/>
                  <a:ea typeface="Roboto"/>
                  <a:cs typeface="Roboto"/>
                  <a:sym typeface="Roboto"/>
                </a:rPr>
                <a:t>Línea de Investigación</a:t>
              </a:r>
            </a:p>
            <a:p>
              <a:pPr marL="285750" lvl="0" indent="-285750" algn="l" rtl="0">
                <a:lnSpc>
                  <a:spcPct val="150000"/>
                </a:lnSpc>
                <a:spcBef>
                  <a:spcPts val="0"/>
                </a:spcBef>
                <a:spcAft>
                  <a:spcPts val="0"/>
                </a:spcAft>
                <a:buFontTx/>
                <a:buChar char="-"/>
              </a:pPr>
              <a:r>
                <a:rPr lang="es-EC" sz="900" dirty="0">
                  <a:solidFill>
                    <a:schemeClr val="accent6">
                      <a:lumMod val="75000"/>
                    </a:schemeClr>
                  </a:solidFill>
                  <a:latin typeface="Didact Gothic" panose="020B0604020202020204" charset="0"/>
                  <a:ea typeface="Roboto"/>
                  <a:cs typeface="Roboto"/>
                  <a:sym typeface="Roboto"/>
                </a:rPr>
                <a:t>Muestra</a:t>
              </a:r>
            </a:p>
            <a:p>
              <a:pPr marL="0" lvl="0" indent="0" algn="l" rtl="0">
                <a:lnSpc>
                  <a:spcPct val="150000"/>
                </a:lnSpc>
                <a:spcBef>
                  <a:spcPts val="0"/>
                </a:spcBef>
                <a:spcAft>
                  <a:spcPts val="0"/>
                </a:spcAft>
                <a:buNone/>
              </a:pPr>
              <a:r>
                <a:rPr lang="es-EC" sz="2300" b="1" dirty="0">
                  <a:solidFill>
                    <a:schemeClr val="accent6">
                      <a:lumMod val="75000"/>
                    </a:schemeClr>
                  </a:solidFill>
                  <a:latin typeface="Didact Gothic" panose="020B0604020202020204" charset="0"/>
                  <a:ea typeface="Roboto"/>
                  <a:cs typeface="Roboto"/>
                  <a:sym typeface="Roboto"/>
                </a:rPr>
                <a:t>Sistema de Objetivos</a:t>
              </a:r>
              <a:endParaRPr sz="2300" b="1" dirty="0">
                <a:solidFill>
                  <a:schemeClr val="accent6">
                    <a:lumMod val="75000"/>
                  </a:schemeClr>
                </a:solidFill>
                <a:latin typeface="Didact Gothic" panose="020B0604020202020204" charset="0"/>
                <a:ea typeface="Roboto"/>
                <a:cs typeface="Roboto"/>
                <a:sym typeface="Roboto"/>
              </a:endParaRPr>
            </a:p>
          </p:txBody>
        </p:sp>
        <p:sp>
          <p:nvSpPr>
            <p:cNvPr id="140" name="Google Shape;117;p14"/>
            <p:cNvSpPr txBox="1"/>
            <p:nvPr/>
          </p:nvSpPr>
          <p:spPr>
            <a:xfrm>
              <a:off x="3994827" y="991664"/>
              <a:ext cx="7584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dirty="0">
                  <a:solidFill>
                    <a:schemeClr val="accent6">
                      <a:lumMod val="75000"/>
                    </a:schemeClr>
                  </a:solidFill>
                  <a:latin typeface="Roboto"/>
                  <a:ea typeface="Roboto"/>
                  <a:cs typeface="Roboto"/>
                  <a:sym typeface="Roboto"/>
                </a:rPr>
                <a:t>1.</a:t>
              </a:r>
              <a:endParaRPr sz="900" dirty="0">
                <a:solidFill>
                  <a:schemeClr val="accent6">
                    <a:lumMod val="75000"/>
                  </a:schemeClr>
                </a:solidFill>
                <a:latin typeface="Roboto"/>
                <a:ea typeface="Roboto"/>
                <a:cs typeface="Roboto"/>
                <a:sym typeface="Roboto"/>
              </a:endParaRPr>
            </a:p>
          </p:txBody>
        </p:sp>
      </p:grpSp>
      <p:sp>
        <p:nvSpPr>
          <p:cNvPr id="144" name="Google Shape;117;p14"/>
          <p:cNvSpPr txBox="1"/>
          <p:nvPr/>
        </p:nvSpPr>
        <p:spPr>
          <a:xfrm>
            <a:off x="-253369" y="1479720"/>
            <a:ext cx="808682" cy="453019"/>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dirty="0">
                <a:solidFill>
                  <a:schemeClr val="accent6">
                    <a:lumMod val="75000"/>
                  </a:schemeClr>
                </a:solidFill>
                <a:latin typeface="Roboto"/>
                <a:ea typeface="Roboto"/>
                <a:cs typeface="Roboto"/>
                <a:sym typeface="Roboto"/>
              </a:rPr>
              <a:t>2.</a:t>
            </a:r>
            <a:endParaRPr sz="900" dirty="0">
              <a:solidFill>
                <a:schemeClr val="accent6">
                  <a:lumMod val="75000"/>
                </a:schemeClr>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d22e295e59_0_11"/>
          <p:cNvSpPr txBox="1">
            <a:spLocks noGrp="1"/>
          </p:cNvSpPr>
          <p:nvPr>
            <p:ph type="title"/>
          </p:nvPr>
        </p:nvSpPr>
        <p:spPr>
          <a:xfrm>
            <a:off x="2307825" y="1626425"/>
            <a:ext cx="4681200" cy="117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dirty="0">
                <a:latin typeface="Didact Gothic" panose="020B0604020202020204" charset="0"/>
              </a:rPr>
              <a:t>GRACIAS</a:t>
            </a:r>
            <a:endParaRPr sz="7000" dirty="0">
              <a:latin typeface="Didact Gothic" panose="020B0604020202020204" charset="0"/>
            </a:endParaRPr>
          </a:p>
        </p:txBody>
      </p:sp>
      <p:pic>
        <p:nvPicPr>
          <p:cNvPr id="482" name="Google Shape;482;gd22e295e59_0_11"/>
          <p:cNvPicPr preferRelativeResize="0"/>
          <p:nvPr/>
        </p:nvPicPr>
        <p:blipFill>
          <a:blip r:embed="rId3">
            <a:alphaModFix/>
          </a:blip>
          <a:stretch>
            <a:fillRect/>
          </a:stretch>
        </p:blipFill>
        <p:spPr>
          <a:xfrm>
            <a:off x="8070500" y="105575"/>
            <a:ext cx="857250" cy="1228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2211076972"/>
              </p:ext>
            </p:extLst>
          </p:nvPr>
        </p:nvGraphicFramePr>
        <p:xfrm>
          <a:off x="1420546" y="311727"/>
          <a:ext cx="7172736" cy="3876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4" name="Google Shape;268;p7"/>
          <p:cNvSpPr txBox="1">
            <a:spLocks noGrp="1"/>
          </p:cNvSpPr>
          <p:nvPr>
            <p:ph type="title" idx="4294967295"/>
          </p:nvPr>
        </p:nvSpPr>
        <p:spPr>
          <a:xfrm>
            <a:off x="1932581" y="152512"/>
            <a:ext cx="5278838" cy="293808"/>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s-EC" sz="2800" dirty="0">
                <a:solidFill>
                  <a:srgbClr val="080808"/>
                </a:solidFill>
                <a:latin typeface="Didact Gothic" panose="020B0604020202020204" charset="0"/>
              </a:rPr>
              <a:t>COLABORADORES</a:t>
            </a:r>
          </a:p>
        </p:txBody>
      </p:sp>
      <p:graphicFrame>
        <p:nvGraphicFramePr>
          <p:cNvPr id="7" name="Tabla 6"/>
          <p:cNvGraphicFramePr>
            <a:graphicFrameLocks noGrp="1"/>
          </p:cNvGraphicFramePr>
          <p:nvPr>
            <p:extLst>
              <p:ext uri="{D42A27DB-BD31-4B8C-83A1-F6EECF244321}">
                <p14:modId xmlns:p14="http://schemas.microsoft.com/office/powerpoint/2010/main" val="3036773543"/>
              </p:ext>
            </p:extLst>
          </p:nvPr>
        </p:nvGraphicFramePr>
        <p:xfrm>
          <a:off x="436418" y="577826"/>
          <a:ext cx="7959436" cy="4402654"/>
        </p:xfrm>
        <a:graphic>
          <a:graphicData uri="http://schemas.openxmlformats.org/drawingml/2006/table">
            <a:tbl>
              <a:tblPr firstRow="1" bandRow="1"/>
              <a:tblGrid>
                <a:gridCol w="4163291">
                  <a:extLst>
                    <a:ext uri="{9D8B030D-6E8A-4147-A177-3AD203B41FA5}">
                      <a16:colId xmlns="" xmlns:a16="http://schemas.microsoft.com/office/drawing/2014/main" val="20000"/>
                    </a:ext>
                  </a:extLst>
                </a:gridCol>
                <a:gridCol w="3796145">
                  <a:extLst>
                    <a:ext uri="{9D8B030D-6E8A-4147-A177-3AD203B41FA5}">
                      <a16:colId xmlns="" xmlns:a16="http://schemas.microsoft.com/office/drawing/2014/main" val="20001"/>
                    </a:ext>
                  </a:extLst>
                </a:gridCol>
              </a:tblGrid>
              <a:tr h="320804">
                <a:tc>
                  <a:txBody>
                    <a:bodyPr/>
                    <a:lstStyle>
                      <a:lvl1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9pPr>
                    </a:lstStyle>
                    <a:p>
                      <a:pPr algn="ctr"/>
                      <a:r>
                        <a:rPr lang="es-ES" sz="1200" b="1" dirty="0">
                          <a:solidFill>
                            <a:srgbClr val="080808"/>
                          </a:solidFill>
                          <a:latin typeface="Didac Gothic"/>
                        </a:rPr>
                        <a:t>DOCENTE</a:t>
                      </a:r>
                    </a:p>
                  </a:txBody>
                  <a:tcPr>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9pPr>
                    </a:lstStyle>
                    <a:p>
                      <a:pPr algn="ctr"/>
                      <a:r>
                        <a:rPr lang="es-ES" sz="1200" b="0" dirty="0">
                          <a:solidFill>
                            <a:srgbClr val="080808"/>
                          </a:solidFill>
                          <a:latin typeface="Didac Gothic"/>
                        </a:rPr>
                        <a:t>Dra.</a:t>
                      </a:r>
                      <a:r>
                        <a:rPr lang="es-ES" sz="1200" b="0" baseline="0" dirty="0">
                          <a:solidFill>
                            <a:srgbClr val="080808"/>
                          </a:solidFill>
                          <a:latin typeface="Didac Gothic"/>
                        </a:rPr>
                        <a:t> Martha de la Torre Cachiguango</a:t>
                      </a:r>
                      <a:endParaRPr lang="es-ES" sz="1200" b="0" dirty="0">
                        <a:solidFill>
                          <a:srgbClr val="080808"/>
                        </a:solidFill>
                        <a:latin typeface="Didac Gothic"/>
                      </a:endParaRPr>
                    </a:p>
                  </a:txBody>
                  <a:tcPr>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8121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s-ES" sz="1200" b="1" dirty="0">
                          <a:solidFill>
                            <a:srgbClr val="080808"/>
                          </a:solidFill>
                          <a:latin typeface="Didac Gothic"/>
                        </a:rPr>
                        <a:t>ESTUDIANTES</a:t>
                      </a:r>
                      <a:r>
                        <a:rPr lang="es-ES" sz="1200" b="1" baseline="0" dirty="0">
                          <a:solidFill>
                            <a:srgbClr val="080808"/>
                          </a:solidFill>
                          <a:latin typeface="Didac Gothic"/>
                        </a:rPr>
                        <a:t> </a:t>
                      </a:r>
                      <a:endParaRPr lang="es-ES" sz="1200" b="1" dirty="0">
                        <a:solidFill>
                          <a:srgbClr val="080808"/>
                        </a:solidFill>
                        <a:latin typeface="Didac Gothic"/>
                      </a:endParaRPr>
                    </a:p>
                  </a:txBody>
                  <a:tcPr>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s-ES" sz="1200" b="0" kern="1200" dirty="0">
                          <a:solidFill>
                            <a:srgbClr val="080808"/>
                          </a:solidFill>
                          <a:effectLst/>
                          <a:latin typeface="Didac Gothic"/>
                        </a:rPr>
                        <a:t>Melissa Andino       Amaguaya Luisa </a:t>
                      </a:r>
                    </a:p>
                    <a:p>
                      <a:pPr algn="ctr"/>
                      <a:r>
                        <a:rPr lang="es-ES" sz="1200" b="0" kern="1200" dirty="0">
                          <a:solidFill>
                            <a:srgbClr val="080808"/>
                          </a:solidFill>
                          <a:effectLst/>
                          <a:latin typeface="Didac Gothic"/>
                        </a:rPr>
                        <a:t>Canchig Vanessa </a:t>
                      </a:r>
                      <a:r>
                        <a:rPr lang="es-ES" sz="1200" b="0" kern="1200" baseline="0" dirty="0">
                          <a:solidFill>
                            <a:srgbClr val="080808"/>
                          </a:solidFill>
                          <a:effectLst/>
                          <a:latin typeface="Didac Gothic"/>
                        </a:rPr>
                        <a:t> </a:t>
                      </a:r>
                      <a:r>
                        <a:rPr lang="es-ES" sz="1200" b="0" kern="1200" dirty="0">
                          <a:solidFill>
                            <a:srgbClr val="080808"/>
                          </a:solidFill>
                          <a:effectLst/>
                          <a:latin typeface="Didac Gothic"/>
                        </a:rPr>
                        <a:t>   Galarza Jennifer</a:t>
                      </a:r>
                    </a:p>
                    <a:p>
                      <a:pPr algn="ctr"/>
                      <a:r>
                        <a:rPr lang="es-ES" sz="1200" b="0" kern="1200" dirty="0">
                          <a:solidFill>
                            <a:srgbClr val="080808"/>
                          </a:solidFill>
                          <a:effectLst/>
                          <a:latin typeface="Didac Gothic"/>
                        </a:rPr>
                        <a:t>Casa Gabriela </a:t>
                      </a:r>
                      <a:r>
                        <a:rPr lang="es-ES" sz="1200" b="0" kern="1200" baseline="0" dirty="0">
                          <a:solidFill>
                            <a:srgbClr val="080808"/>
                          </a:solidFill>
                          <a:effectLst/>
                          <a:latin typeface="Didac Gothic"/>
                        </a:rPr>
                        <a:t>         </a:t>
                      </a:r>
                      <a:r>
                        <a:rPr lang="es-ES" sz="1200" b="0" kern="1200" dirty="0">
                          <a:solidFill>
                            <a:srgbClr val="080808"/>
                          </a:solidFill>
                          <a:effectLst/>
                          <a:latin typeface="Didac Gothic"/>
                        </a:rPr>
                        <a:t>Adrián Paucar </a:t>
                      </a:r>
                    </a:p>
                    <a:p>
                      <a:pPr algn="ctr"/>
                      <a:r>
                        <a:rPr lang="es-ES" sz="1200" b="0" kern="1200" dirty="0">
                          <a:solidFill>
                            <a:srgbClr val="080808"/>
                          </a:solidFill>
                          <a:effectLst/>
                          <a:latin typeface="Didac Gothic"/>
                        </a:rPr>
                        <a:t>Dámaris Trujillo      Yadira Vélez </a:t>
                      </a:r>
                    </a:p>
                    <a:p>
                      <a:pPr algn="ctr"/>
                      <a:r>
                        <a:rPr lang="es-ES" sz="1200" b="0" kern="1200" dirty="0">
                          <a:solidFill>
                            <a:srgbClr val="080808"/>
                          </a:solidFill>
                          <a:effectLst/>
                          <a:latin typeface="Didac Gothic"/>
                        </a:rPr>
                        <a:t>Johana Zurita</a:t>
                      </a:r>
                      <a:endParaRPr lang="es-ES" sz="1200" b="0" dirty="0">
                        <a:solidFill>
                          <a:srgbClr val="080808"/>
                        </a:solidFill>
                        <a:latin typeface="Didac Gothic"/>
                      </a:endParaRPr>
                    </a:p>
                  </a:txBody>
                  <a:tcPr>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 xmlns:a16="http://schemas.microsoft.com/office/drawing/2014/main" val="10001"/>
                  </a:ext>
                </a:extLst>
              </a:tr>
              <a:tr h="3208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s-ES" sz="1200" b="1" dirty="0">
                          <a:solidFill>
                            <a:srgbClr val="080808"/>
                          </a:solidFill>
                          <a:latin typeface="Didac Gothic"/>
                        </a:rPr>
                        <a:t>INSTITUCIONES</a:t>
                      </a:r>
                      <a:r>
                        <a:rPr lang="es-ES" sz="1200" b="1" baseline="0" dirty="0">
                          <a:solidFill>
                            <a:srgbClr val="080808"/>
                          </a:solidFill>
                          <a:latin typeface="Didac Gothic"/>
                        </a:rPr>
                        <a:t> EDUCATIVAS</a:t>
                      </a:r>
                      <a:endParaRPr lang="es-ES" sz="1200" b="1" dirty="0">
                        <a:solidFill>
                          <a:srgbClr val="080808"/>
                        </a:solidFill>
                        <a:latin typeface="Didac Gothic"/>
                      </a:endParaRP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s-ES" sz="1200" b="1" dirty="0">
                          <a:solidFill>
                            <a:srgbClr val="080808"/>
                          </a:solidFill>
                          <a:latin typeface="Didac Gothic"/>
                        </a:rPr>
                        <a:t>N.º</a:t>
                      </a:r>
                      <a:r>
                        <a:rPr lang="es-ES" sz="1200" b="1" baseline="0" dirty="0">
                          <a:solidFill>
                            <a:srgbClr val="080808"/>
                          </a:solidFill>
                          <a:latin typeface="Didac Gothic"/>
                        </a:rPr>
                        <a:t>  DE DOCENTES </a:t>
                      </a:r>
                      <a:endParaRPr lang="es-ES" sz="1200" b="1" dirty="0">
                        <a:solidFill>
                          <a:srgbClr val="080808"/>
                        </a:solidFill>
                        <a:latin typeface="Didac Gothic"/>
                      </a:endParaRP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08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a:lnSpc>
                          <a:spcPct val="100000"/>
                        </a:lnSpc>
                      </a:pPr>
                      <a:r>
                        <a:rPr lang="es-ES" sz="1200" b="0" i="1" dirty="0">
                          <a:solidFill>
                            <a:srgbClr val="080808"/>
                          </a:solidFill>
                          <a:latin typeface="Didac Gothic"/>
                        </a:rPr>
                        <a:t>1. </a:t>
                      </a:r>
                      <a:r>
                        <a:rPr lang="es-ES" sz="1200" b="0" i="1" dirty="0">
                          <a:solidFill>
                            <a:srgbClr val="080808"/>
                          </a:solidFill>
                          <a:effectLst/>
                          <a:latin typeface="Didac Gothic"/>
                          <a:ea typeface="Times New Roman" panose="02020603050405020304" pitchFamily="18" charset="0"/>
                        </a:rPr>
                        <a:t>Centro de Desarrollo Infantil  “Casita de Juegos”</a:t>
                      </a:r>
                      <a:endParaRPr lang="es-ES" sz="1200" b="0" i="1" dirty="0">
                        <a:solidFill>
                          <a:srgbClr val="080808"/>
                        </a:solidFill>
                        <a:latin typeface="Didac Gothic"/>
                      </a:endParaRP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lnSpc>
                          <a:spcPct val="100000"/>
                        </a:lnSpc>
                      </a:pPr>
                      <a:r>
                        <a:rPr lang="es-ES" sz="1200" b="0" dirty="0">
                          <a:solidFill>
                            <a:srgbClr val="080808"/>
                          </a:solidFill>
                          <a:latin typeface="Didac Gothic"/>
                        </a:rPr>
                        <a:t>5</a:t>
                      </a: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 xmlns:a16="http://schemas.microsoft.com/office/drawing/2014/main" val="10003"/>
                  </a:ext>
                </a:extLst>
              </a:tr>
              <a:tr h="3208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lvl="0" indent="0" algn="l" fontAlgn="base">
                        <a:lnSpc>
                          <a:spcPct val="100000"/>
                        </a:lnSpc>
                        <a:spcAft>
                          <a:spcPts val="800"/>
                        </a:spcAft>
                        <a:buFont typeface="+mj-lt"/>
                        <a:buNone/>
                      </a:pPr>
                      <a:r>
                        <a:rPr lang="es-ES" sz="1200" b="0" i="1" dirty="0">
                          <a:solidFill>
                            <a:srgbClr val="080808"/>
                          </a:solidFill>
                          <a:effectLst/>
                          <a:latin typeface="Didac Gothic"/>
                          <a:ea typeface="Times New Roman" panose="02020603050405020304" pitchFamily="18" charset="0"/>
                          <a:cs typeface="Times New Roman" panose="02020603050405020304" pitchFamily="18" charset="0"/>
                        </a:rPr>
                        <a:t>2. Centro Municipal de Educación Inicial “Gotitas de Amor”</a:t>
                      </a:r>
                      <a:endParaRPr lang="es-ES" sz="1200" b="0" i="1" dirty="0">
                        <a:solidFill>
                          <a:srgbClr val="080808"/>
                        </a:solidFill>
                        <a:effectLst/>
                        <a:latin typeface="Didac Gothic"/>
                        <a:ea typeface="Calibri" panose="020F0502020204030204" pitchFamily="34" charset="0"/>
                        <a:cs typeface="Times New Roman" panose="02020603050405020304" pitchFamily="18" charset="0"/>
                      </a:endParaRP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lnSpc>
                          <a:spcPct val="100000"/>
                        </a:lnSpc>
                      </a:pPr>
                      <a:r>
                        <a:rPr lang="es-ES" sz="1200" b="0" dirty="0">
                          <a:solidFill>
                            <a:srgbClr val="080808"/>
                          </a:solidFill>
                          <a:latin typeface="Didac Gothic"/>
                        </a:rPr>
                        <a:t>15</a:t>
                      </a: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208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lvl="0" indent="0" algn="l" fontAlgn="base">
                        <a:lnSpc>
                          <a:spcPct val="100000"/>
                        </a:lnSpc>
                        <a:spcAft>
                          <a:spcPts val="800"/>
                        </a:spcAft>
                        <a:buFont typeface="+mj-lt"/>
                        <a:buNone/>
                      </a:pPr>
                      <a:r>
                        <a:rPr lang="es-ES" sz="1200" b="0" i="1" dirty="0">
                          <a:solidFill>
                            <a:srgbClr val="080808"/>
                          </a:solidFill>
                          <a:effectLst/>
                          <a:latin typeface="Didac Gothic"/>
                          <a:ea typeface="Times New Roman" panose="02020603050405020304" pitchFamily="18" charset="0"/>
                          <a:cs typeface="Times New Roman" panose="02020603050405020304" pitchFamily="18" charset="0"/>
                        </a:rPr>
                        <a:t>3. Centro De Desarrollo Infantil “Mundo Infantil Inchalillo”</a:t>
                      </a:r>
                      <a:endParaRPr lang="es-ES" sz="1200" b="0" i="1" dirty="0">
                        <a:solidFill>
                          <a:srgbClr val="080808"/>
                        </a:solidFill>
                        <a:effectLst/>
                        <a:latin typeface="Didac Gothic"/>
                        <a:ea typeface="Calibri" panose="020F0502020204030204" pitchFamily="34" charset="0"/>
                        <a:cs typeface="Times New Roman" panose="02020603050405020304" pitchFamily="18" charset="0"/>
                      </a:endParaRP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lnSpc>
                          <a:spcPct val="100000"/>
                        </a:lnSpc>
                      </a:pPr>
                      <a:r>
                        <a:rPr lang="es-ES" sz="1200" b="0" dirty="0">
                          <a:solidFill>
                            <a:srgbClr val="080808"/>
                          </a:solidFill>
                          <a:latin typeface="Didac Gothic"/>
                        </a:rPr>
                        <a:t>2</a:t>
                      </a: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 xmlns:a16="http://schemas.microsoft.com/office/drawing/2014/main" val="10005"/>
                  </a:ext>
                </a:extLst>
              </a:tr>
              <a:tr h="29780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lvl="0" indent="0" algn="l" fontAlgn="base">
                        <a:lnSpc>
                          <a:spcPct val="100000"/>
                        </a:lnSpc>
                        <a:spcAft>
                          <a:spcPts val="800"/>
                        </a:spcAft>
                        <a:buFont typeface="+mj-lt"/>
                        <a:buNone/>
                      </a:pPr>
                      <a:r>
                        <a:rPr lang="es-ES" sz="1200" b="0" i="1" dirty="0">
                          <a:solidFill>
                            <a:srgbClr val="080808"/>
                          </a:solidFill>
                          <a:effectLst/>
                          <a:latin typeface="Didac Gothic"/>
                          <a:ea typeface="Times New Roman" panose="02020603050405020304" pitchFamily="18" charset="0"/>
                          <a:cs typeface="Times New Roman" panose="02020603050405020304" pitchFamily="18" charset="0"/>
                        </a:rPr>
                        <a:t>4. Centro de Desarrollo Infantil “Pequeños Exploradores”</a:t>
                      </a:r>
                      <a:endParaRPr lang="es-ES" sz="1200" b="0" i="1" dirty="0">
                        <a:solidFill>
                          <a:srgbClr val="080808"/>
                        </a:solidFill>
                        <a:effectLst/>
                        <a:latin typeface="Didac Gothic"/>
                        <a:ea typeface="Calibri" panose="020F0502020204030204" pitchFamily="34" charset="0"/>
                        <a:cs typeface="Times New Roman" panose="02020603050405020304" pitchFamily="18" charset="0"/>
                      </a:endParaRP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lnSpc>
                          <a:spcPct val="100000"/>
                        </a:lnSpc>
                      </a:pPr>
                      <a:r>
                        <a:rPr lang="es-ES" sz="1200" b="0" dirty="0">
                          <a:solidFill>
                            <a:srgbClr val="080808"/>
                          </a:solidFill>
                          <a:latin typeface="Didac Gothic"/>
                        </a:rPr>
                        <a:t>2</a:t>
                      </a: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208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lvl="0" indent="0" algn="l" fontAlgn="base">
                        <a:lnSpc>
                          <a:spcPct val="100000"/>
                        </a:lnSpc>
                        <a:spcAft>
                          <a:spcPts val="800"/>
                        </a:spcAft>
                        <a:buFont typeface="+mj-lt"/>
                        <a:buNone/>
                      </a:pPr>
                      <a:r>
                        <a:rPr lang="es-ES" sz="1200" b="0" i="1" dirty="0">
                          <a:solidFill>
                            <a:srgbClr val="080808"/>
                          </a:solidFill>
                          <a:effectLst/>
                          <a:latin typeface="Didac Gothic"/>
                          <a:ea typeface="Times New Roman" panose="02020603050405020304" pitchFamily="18" charset="0"/>
                          <a:cs typeface="Times New Roman" panose="02020603050405020304" pitchFamily="18" charset="0"/>
                        </a:rPr>
                        <a:t>5. Unidad Educativa “Carrusel de niños”</a:t>
                      </a:r>
                      <a:endParaRPr lang="es-ES" sz="1200" b="0" i="1" dirty="0">
                        <a:solidFill>
                          <a:srgbClr val="080808"/>
                        </a:solidFill>
                        <a:effectLst/>
                        <a:latin typeface="Didac Gothic"/>
                        <a:ea typeface="Calibri" panose="020F0502020204030204" pitchFamily="34" charset="0"/>
                        <a:cs typeface="Times New Roman" panose="02020603050405020304" pitchFamily="18" charset="0"/>
                      </a:endParaRP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lnSpc>
                          <a:spcPct val="100000"/>
                        </a:lnSpc>
                      </a:pPr>
                      <a:r>
                        <a:rPr lang="es-ES" sz="1200" b="0" dirty="0">
                          <a:solidFill>
                            <a:srgbClr val="080808"/>
                          </a:solidFill>
                          <a:latin typeface="Didac Gothic"/>
                        </a:rPr>
                        <a:t>1</a:t>
                      </a: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 xmlns:a16="http://schemas.microsoft.com/office/drawing/2014/main" val="10007"/>
                  </a:ext>
                </a:extLst>
              </a:tr>
              <a:tr h="3208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a:lnSpc>
                          <a:spcPct val="100000"/>
                        </a:lnSpc>
                      </a:pPr>
                      <a:r>
                        <a:rPr lang="es-ES" sz="1200" b="0" i="1" dirty="0">
                          <a:solidFill>
                            <a:srgbClr val="080808"/>
                          </a:solidFill>
                          <a:latin typeface="Didac Gothic"/>
                        </a:rPr>
                        <a:t>6. Escuela Fiscal Mixta “Franz Warzawa”</a:t>
                      </a: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lnSpc>
                          <a:spcPct val="100000"/>
                        </a:lnSpc>
                      </a:pPr>
                      <a:r>
                        <a:rPr lang="es-ES" sz="1200" b="0" dirty="0">
                          <a:solidFill>
                            <a:srgbClr val="080808"/>
                          </a:solidFill>
                          <a:latin typeface="Didac Gothic"/>
                        </a:rPr>
                        <a:t>1</a:t>
                      </a: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208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nSpc>
                          <a:spcPct val="100000"/>
                        </a:lnSpc>
                      </a:pPr>
                      <a:r>
                        <a:rPr lang="es-ES" sz="1200" b="0" i="1" dirty="0">
                          <a:solidFill>
                            <a:srgbClr val="080808"/>
                          </a:solidFill>
                          <a:latin typeface="Didac Gothic"/>
                        </a:rPr>
                        <a:t>7. Unidad Educativa “Oswaldo Guayasamín”</a:t>
                      </a: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lnSpc>
                          <a:spcPct val="100000"/>
                        </a:lnSpc>
                      </a:pPr>
                      <a:r>
                        <a:rPr lang="es-ES" sz="1200" b="0" dirty="0">
                          <a:solidFill>
                            <a:srgbClr val="080808"/>
                          </a:solidFill>
                          <a:latin typeface="Didac Gothic"/>
                        </a:rPr>
                        <a:t>2</a:t>
                      </a: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 xmlns:a16="http://schemas.microsoft.com/office/drawing/2014/main" val="10009"/>
                  </a:ext>
                </a:extLst>
              </a:tr>
              <a:tr h="3208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nSpc>
                          <a:spcPct val="100000"/>
                        </a:lnSpc>
                      </a:pPr>
                      <a:r>
                        <a:rPr lang="es-ES" sz="1200" b="0" i="1" dirty="0">
                          <a:solidFill>
                            <a:srgbClr val="080808"/>
                          </a:solidFill>
                          <a:latin typeface="Didac Gothic"/>
                        </a:rPr>
                        <a:t>8. Academia Aeronáutica Mayor Pedro Traversari “Aampetra 2”</a:t>
                      </a: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lnSpc>
                          <a:spcPct val="100000"/>
                        </a:lnSpc>
                      </a:pPr>
                      <a:r>
                        <a:rPr lang="es-ES" sz="1200" b="0" dirty="0">
                          <a:solidFill>
                            <a:srgbClr val="080808"/>
                          </a:solidFill>
                          <a:latin typeface="Didac Gothic"/>
                        </a:rPr>
                        <a:t>1</a:t>
                      </a:r>
                    </a:p>
                  </a:txBody>
                  <a:tcP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82366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3" name="Google Shape;268;p7"/>
          <p:cNvSpPr txBox="1">
            <a:spLocks noGrp="1"/>
          </p:cNvSpPr>
          <p:nvPr>
            <p:ph type="title" idx="4294967295"/>
          </p:nvPr>
        </p:nvSpPr>
        <p:spPr>
          <a:xfrm>
            <a:off x="1655362" y="288687"/>
            <a:ext cx="5605500" cy="662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s-EC" sz="2800" dirty="0">
                <a:latin typeface="Didact Gothic" panose="020B0604020202020204" charset="0"/>
              </a:rPr>
              <a:t>METODOLOGÍA </a:t>
            </a:r>
          </a:p>
        </p:txBody>
      </p:sp>
      <p:sp>
        <p:nvSpPr>
          <p:cNvPr id="4" name="Google Shape;413;p14"/>
          <p:cNvSpPr/>
          <p:nvPr/>
        </p:nvSpPr>
        <p:spPr>
          <a:xfrm>
            <a:off x="393288" y="1114767"/>
            <a:ext cx="3388800" cy="1647900"/>
          </a:xfrm>
          <a:prstGeom prst="wave">
            <a:avLst>
              <a:gd name="adj1" fmla="val 12500"/>
              <a:gd name="adj2" fmla="val 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C" b="1" dirty="0">
                <a:latin typeface="Didact Gothic"/>
                <a:ea typeface="Didact Gothic"/>
                <a:cs typeface="Didact Gothic"/>
                <a:sym typeface="Didact Gothic"/>
              </a:rPr>
              <a:t>POR SU ALCANCE </a:t>
            </a:r>
            <a:endParaRPr b="1" dirty="0">
              <a:latin typeface="Didact Gothic"/>
              <a:ea typeface="Didact Gothic"/>
              <a:cs typeface="Didact Gothic"/>
              <a:sym typeface="Didact Gothic"/>
            </a:endParaRPr>
          </a:p>
          <a:p>
            <a:pPr marL="0" lvl="0" indent="0" algn="ctr" rtl="0">
              <a:spcBef>
                <a:spcPts val="0"/>
              </a:spcBef>
              <a:spcAft>
                <a:spcPts val="0"/>
              </a:spcAft>
              <a:buNone/>
            </a:pPr>
            <a:r>
              <a:rPr lang="en" dirty="0">
                <a:latin typeface="Didact Gothic"/>
                <a:ea typeface="Didact Gothic"/>
                <a:cs typeface="Didact Gothic"/>
                <a:sym typeface="Didact Gothic"/>
              </a:rPr>
              <a:t>Exploratoria y bibliográfica</a:t>
            </a:r>
            <a:endParaRPr dirty="0">
              <a:latin typeface="Didact Gothic"/>
              <a:ea typeface="Didact Gothic"/>
              <a:cs typeface="Didact Gothic"/>
              <a:sym typeface="Didact Gothic"/>
            </a:endParaRPr>
          </a:p>
        </p:txBody>
      </p:sp>
      <p:sp>
        <p:nvSpPr>
          <p:cNvPr id="5" name="Google Shape;413;p14"/>
          <p:cNvSpPr/>
          <p:nvPr/>
        </p:nvSpPr>
        <p:spPr>
          <a:xfrm>
            <a:off x="393288" y="2762667"/>
            <a:ext cx="3388800" cy="1647900"/>
          </a:xfrm>
          <a:prstGeom prst="wave">
            <a:avLst>
              <a:gd name="adj1" fmla="val 12500"/>
              <a:gd name="adj2" fmla="val 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C" b="1" dirty="0">
                <a:latin typeface="Didac Gothic"/>
                <a:ea typeface="Didact Gothic"/>
                <a:cs typeface="Didact Gothic"/>
                <a:sym typeface="Didact Gothic"/>
              </a:rPr>
              <a:t>Línea de Investigación </a:t>
            </a:r>
            <a:endParaRPr b="1" dirty="0">
              <a:latin typeface="Didac Gothic"/>
              <a:ea typeface="Didact Gothic"/>
              <a:cs typeface="Didact Gothic"/>
              <a:sym typeface="Didact Gothic"/>
            </a:endParaRPr>
          </a:p>
          <a:p>
            <a:pPr lvl="0" algn="ctr"/>
            <a:r>
              <a:rPr lang="es-ES" dirty="0">
                <a:latin typeface="Didac Gothic"/>
              </a:rPr>
              <a:t>EDUCACIÓN CIENCIA Y CULTURA</a:t>
            </a:r>
            <a:endParaRPr dirty="0">
              <a:latin typeface="Didac Gothic"/>
              <a:ea typeface="Didact Gothic"/>
              <a:cs typeface="Didact Gothic"/>
              <a:sym typeface="Didact Gothic"/>
            </a:endParaRPr>
          </a:p>
        </p:txBody>
      </p:sp>
      <p:sp>
        <p:nvSpPr>
          <p:cNvPr id="7" name="Google Shape;413;p14"/>
          <p:cNvSpPr/>
          <p:nvPr/>
        </p:nvSpPr>
        <p:spPr>
          <a:xfrm>
            <a:off x="5100947" y="1032777"/>
            <a:ext cx="3388800" cy="1647900"/>
          </a:xfrm>
          <a:prstGeom prst="wave">
            <a:avLst>
              <a:gd name="adj1" fmla="val 12500"/>
              <a:gd name="adj2" fmla="val 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C" b="1" dirty="0">
                <a:latin typeface="Didact Gothic"/>
                <a:ea typeface="Didact Gothic"/>
                <a:cs typeface="Didact Gothic"/>
                <a:sym typeface="Didact Gothic"/>
              </a:rPr>
              <a:t>TIPO O NIVEL DE INVESTIGACIÓN </a:t>
            </a:r>
            <a:endParaRPr b="1" dirty="0">
              <a:latin typeface="Didact Gothic"/>
              <a:ea typeface="Didact Gothic"/>
              <a:cs typeface="Didact Gothic"/>
              <a:sym typeface="Didact Gothic"/>
            </a:endParaRPr>
          </a:p>
          <a:p>
            <a:pPr marL="0" lvl="0" indent="0" algn="ctr" rtl="0">
              <a:spcBef>
                <a:spcPts val="0"/>
              </a:spcBef>
              <a:spcAft>
                <a:spcPts val="0"/>
              </a:spcAft>
              <a:buNone/>
            </a:pPr>
            <a:r>
              <a:rPr lang="en" dirty="0">
                <a:latin typeface="Didact Gothic"/>
                <a:ea typeface="Didact Gothic"/>
                <a:cs typeface="Didact Gothic"/>
                <a:sym typeface="Didact Gothic"/>
              </a:rPr>
              <a:t>Descriptiva</a:t>
            </a:r>
            <a:endParaRPr dirty="0">
              <a:latin typeface="Didact Gothic"/>
              <a:ea typeface="Didact Gothic"/>
              <a:cs typeface="Didact Gothic"/>
              <a:sym typeface="Didact Gothic"/>
            </a:endParaRPr>
          </a:p>
        </p:txBody>
      </p:sp>
      <p:sp>
        <p:nvSpPr>
          <p:cNvPr id="8" name="Google Shape;415;p14"/>
          <p:cNvSpPr/>
          <p:nvPr/>
        </p:nvSpPr>
        <p:spPr>
          <a:xfrm>
            <a:off x="5100947" y="2762667"/>
            <a:ext cx="3780000" cy="1704900"/>
          </a:xfrm>
          <a:prstGeom prst="wave">
            <a:avLst>
              <a:gd name="adj1" fmla="val 12500"/>
              <a:gd name="adj2" fmla="val 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latin typeface="Didact Gothic"/>
              <a:ea typeface="Didact Gothic"/>
              <a:cs typeface="Didact Gothic"/>
              <a:sym typeface="Didact Gothic"/>
            </a:endParaRPr>
          </a:p>
          <a:p>
            <a:pPr lvl="0"/>
            <a:r>
              <a:rPr lang="en" b="1" dirty="0">
                <a:latin typeface="Didact Gothic"/>
                <a:ea typeface="Didact Gothic"/>
                <a:cs typeface="Didact Gothic"/>
                <a:sym typeface="Didact Gothic"/>
              </a:rPr>
              <a:t>MUESTRA: </a:t>
            </a:r>
            <a:r>
              <a:rPr lang="es-EC" dirty="0">
                <a:latin typeface="Didact Gothic"/>
                <a:ea typeface="Didact Gothic"/>
                <a:cs typeface="Didact Gothic"/>
                <a:sym typeface="Didact Gothic"/>
              </a:rPr>
              <a:t>29 Docentes encargadas de Inicial I , Inicial II y Preparatoria de escuelas fiscales, fiscomicionales, municipales y privadas </a:t>
            </a:r>
            <a:endParaRPr dirty="0">
              <a:latin typeface="Didact Gothic"/>
              <a:ea typeface="Didact Gothic"/>
              <a:cs typeface="Didact Gothic"/>
              <a:sym typeface="Didact Gothic"/>
            </a:endParaRPr>
          </a:p>
          <a:p>
            <a:pPr marL="0" lvl="0" indent="0" algn="ctr" rtl="0">
              <a:spcBef>
                <a:spcPts val="0"/>
              </a:spcBef>
              <a:spcAft>
                <a:spcPts val="0"/>
              </a:spcAft>
              <a:buNone/>
            </a:pPr>
            <a:endParaRPr dirty="0">
              <a:latin typeface="Didact Gothic"/>
              <a:ea typeface="Didact Gothic"/>
              <a:cs typeface="Didact Gothic"/>
              <a:sym typeface="Didact Gothic"/>
            </a:endParaRPr>
          </a:p>
        </p:txBody>
      </p:sp>
    </p:spTree>
    <p:extLst>
      <p:ext uri="{BB962C8B-B14F-4D97-AF65-F5344CB8AC3E}">
        <p14:creationId xmlns:p14="http://schemas.microsoft.com/office/powerpoint/2010/main" val="104083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3" name="Google Shape;268;p7"/>
          <p:cNvSpPr txBox="1">
            <a:spLocks noGrp="1"/>
          </p:cNvSpPr>
          <p:nvPr>
            <p:ph type="title" idx="4294967295"/>
          </p:nvPr>
        </p:nvSpPr>
        <p:spPr>
          <a:xfrm>
            <a:off x="1655362" y="288687"/>
            <a:ext cx="5605500" cy="662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s-EC" sz="2800" dirty="0">
                <a:latin typeface="Didact Gothic" panose="020B0604020202020204" charset="0"/>
              </a:rPr>
              <a:t>METODOLOGÍA </a:t>
            </a:r>
          </a:p>
        </p:txBody>
      </p:sp>
      <p:sp>
        <p:nvSpPr>
          <p:cNvPr id="9" name="Google Shape;271;p7"/>
          <p:cNvSpPr txBox="1"/>
          <p:nvPr/>
        </p:nvSpPr>
        <p:spPr>
          <a:xfrm>
            <a:off x="649107" y="1026171"/>
            <a:ext cx="1678800" cy="615523"/>
          </a:xfrm>
          <a:prstGeom prst="rect">
            <a:avLst/>
          </a:prstGeom>
          <a:noFill/>
          <a:ln>
            <a:noFill/>
          </a:ln>
        </p:spPr>
        <p:txBody>
          <a:bodyPr spcFirstLastPara="1" wrap="square" lIns="91425" tIns="91425" rIns="91425" bIns="91425" anchor="t" anchorCtr="0">
            <a:spAutoFit/>
          </a:bodyPr>
          <a:lstStyle/>
          <a:p>
            <a:pPr lvl="0"/>
            <a:r>
              <a:rPr lang="es-EC" b="1" dirty="0">
                <a:latin typeface="Didact Gothic" panose="020B0604020202020204" charset="0"/>
              </a:rPr>
              <a:t>Recolección de la información </a:t>
            </a:r>
            <a:endParaRPr sz="1600" b="1" dirty="0">
              <a:latin typeface="Didact Gothic" panose="020B0604020202020204" charset="0"/>
              <a:ea typeface="Didact Gothic"/>
              <a:cs typeface="Didact Gothic"/>
              <a:sym typeface="Didact Gothic"/>
            </a:endParaRPr>
          </a:p>
        </p:txBody>
      </p:sp>
      <p:sp>
        <p:nvSpPr>
          <p:cNvPr id="10" name="Google Shape;271;p7"/>
          <p:cNvSpPr txBox="1"/>
          <p:nvPr/>
        </p:nvSpPr>
        <p:spPr>
          <a:xfrm>
            <a:off x="2327907" y="1381643"/>
            <a:ext cx="1678800" cy="430857"/>
          </a:xfrm>
          <a:prstGeom prst="rect">
            <a:avLst/>
          </a:prstGeom>
          <a:noFill/>
          <a:ln>
            <a:noFill/>
          </a:ln>
        </p:spPr>
        <p:txBody>
          <a:bodyPr spcFirstLastPara="1" wrap="square" lIns="91425" tIns="91425" rIns="91425" bIns="91425" anchor="t" anchorCtr="0">
            <a:spAutoFit/>
          </a:bodyPr>
          <a:lstStyle/>
          <a:p>
            <a:pPr marL="342900" lvl="0" indent="-342900">
              <a:buFont typeface="+mj-lt"/>
              <a:buAutoNum type="arabicPeriod"/>
            </a:pPr>
            <a:r>
              <a:rPr lang="es-EC" sz="1600" dirty="0">
                <a:latin typeface="Didact Gothic" panose="020B0604020202020204" charset="0"/>
                <a:ea typeface="Didact Gothic"/>
                <a:cs typeface="Didact Gothic"/>
                <a:sym typeface="Didact Gothic"/>
              </a:rPr>
              <a:t>Diseñar</a:t>
            </a:r>
            <a:endParaRPr sz="1600" dirty="0">
              <a:latin typeface="Didact Gothic" panose="020B0604020202020204" charset="0"/>
              <a:ea typeface="Didact Gothic"/>
              <a:cs typeface="Didact Gothic"/>
              <a:sym typeface="Didact Gothic"/>
            </a:endParaRPr>
          </a:p>
        </p:txBody>
      </p:sp>
      <p:sp>
        <p:nvSpPr>
          <p:cNvPr id="11" name="Google Shape;271;p7"/>
          <p:cNvSpPr txBox="1"/>
          <p:nvPr/>
        </p:nvSpPr>
        <p:spPr>
          <a:xfrm>
            <a:off x="3233990" y="1795560"/>
            <a:ext cx="1678800" cy="430857"/>
          </a:xfrm>
          <a:prstGeom prst="rect">
            <a:avLst/>
          </a:prstGeom>
          <a:noFill/>
          <a:ln>
            <a:noFill/>
          </a:ln>
        </p:spPr>
        <p:txBody>
          <a:bodyPr spcFirstLastPara="1" wrap="square" lIns="91425" tIns="91425" rIns="91425" bIns="91425" anchor="t" anchorCtr="0">
            <a:spAutoFit/>
          </a:bodyPr>
          <a:lstStyle/>
          <a:p>
            <a:pPr lvl="0"/>
            <a:r>
              <a:rPr lang="es-EC" sz="1600" dirty="0">
                <a:latin typeface="Didact Gothic" panose="020B0604020202020204" charset="0"/>
                <a:ea typeface="Didact Gothic"/>
                <a:cs typeface="Didact Gothic"/>
                <a:sym typeface="Didact Gothic"/>
              </a:rPr>
              <a:t>2.  Verificar</a:t>
            </a:r>
            <a:endParaRPr sz="1600" dirty="0">
              <a:latin typeface="Didact Gothic" panose="020B0604020202020204" charset="0"/>
              <a:ea typeface="Didact Gothic"/>
              <a:cs typeface="Didact Gothic"/>
              <a:sym typeface="Didact Gothic"/>
            </a:endParaRPr>
          </a:p>
        </p:txBody>
      </p:sp>
      <p:sp>
        <p:nvSpPr>
          <p:cNvPr id="12" name="Google Shape;271;p7"/>
          <p:cNvSpPr txBox="1"/>
          <p:nvPr/>
        </p:nvSpPr>
        <p:spPr>
          <a:xfrm>
            <a:off x="3903262" y="2236409"/>
            <a:ext cx="1678800" cy="430857"/>
          </a:xfrm>
          <a:prstGeom prst="rect">
            <a:avLst/>
          </a:prstGeom>
          <a:noFill/>
          <a:ln>
            <a:noFill/>
          </a:ln>
        </p:spPr>
        <p:txBody>
          <a:bodyPr spcFirstLastPara="1" wrap="square" lIns="91425" tIns="91425" rIns="91425" bIns="91425" anchor="t" anchorCtr="0">
            <a:spAutoFit/>
          </a:bodyPr>
          <a:lstStyle/>
          <a:p>
            <a:pPr lvl="0"/>
            <a:r>
              <a:rPr lang="es-EC" sz="1600" dirty="0">
                <a:latin typeface="Didact Gothic" panose="020B0604020202020204" charset="0"/>
                <a:ea typeface="Didact Gothic"/>
                <a:cs typeface="Didact Gothic"/>
                <a:sym typeface="Didact Gothic"/>
              </a:rPr>
              <a:t>3.  Modificar</a:t>
            </a:r>
            <a:endParaRPr sz="1600" dirty="0">
              <a:latin typeface="Didact Gothic" panose="020B0604020202020204" charset="0"/>
              <a:ea typeface="Didact Gothic"/>
              <a:cs typeface="Didact Gothic"/>
              <a:sym typeface="Didact Gothic"/>
            </a:endParaRPr>
          </a:p>
        </p:txBody>
      </p:sp>
      <p:sp>
        <p:nvSpPr>
          <p:cNvPr id="13" name="Google Shape;271;p7"/>
          <p:cNvSpPr txBox="1"/>
          <p:nvPr/>
        </p:nvSpPr>
        <p:spPr>
          <a:xfrm>
            <a:off x="4742662" y="2640334"/>
            <a:ext cx="1678800" cy="677078"/>
          </a:xfrm>
          <a:prstGeom prst="rect">
            <a:avLst/>
          </a:prstGeom>
          <a:noFill/>
          <a:ln>
            <a:noFill/>
          </a:ln>
        </p:spPr>
        <p:txBody>
          <a:bodyPr spcFirstLastPara="1" wrap="square" lIns="91425" tIns="91425" rIns="91425" bIns="91425" anchor="t" anchorCtr="0">
            <a:spAutoFit/>
          </a:bodyPr>
          <a:lstStyle/>
          <a:p>
            <a:pPr lvl="0"/>
            <a:r>
              <a:rPr lang="es-EC" sz="1600" dirty="0">
                <a:latin typeface="Didact Gothic" panose="020B0604020202020204" charset="0"/>
                <a:ea typeface="Didact Gothic"/>
                <a:cs typeface="Didact Gothic"/>
                <a:sym typeface="Didact Gothic"/>
              </a:rPr>
              <a:t>4.    Video Conferencia</a:t>
            </a:r>
            <a:endParaRPr sz="1600" dirty="0">
              <a:latin typeface="Didact Gothic" panose="020B0604020202020204" charset="0"/>
              <a:ea typeface="Didact Gothic"/>
              <a:cs typeface="Didact Gothic"/>
              <a:sym typeface="Didact Gothic"/>
            </a:endParaRPr>
          </a:p>
        </p:txBody>
      </p:sp>
      <p:sp>
        <p:nvSpPr>
          <p:cNvPr id="14" name="Google Shape;271;p7"/>
          <p:cNvSpPr txBox="1"/>
          <p:nvPr/>
        </p:nvSpPr>
        <p:spPr>
          <a:xfrm>
            <a:off x="5582062" y="3290480"/>
            <a:ext cx="1678800" cy="430857"/>
          </a:xfrm>
          <a:prstGeom prst="rect">
            <a:avLst/>
          </a:prstGeom>
          <a:noFill/>
          <a:ln>
            <a:noFill/>
          </a:ln>
        </p:spPr>
        <p:txBody>
          <a:bodyPr spcFirstLastPara="1" wrap="square" lIns="91425" tIns="91425" rIns="91425" bIns="91425" anchor="t" anchorCtr="0">
            <a:spAutoFit/>
          </a:bodyPr>
          <a:lstStyle/>
          <a:p>
            <a:pPr lvl="0"/>
            <a:r>
              <a:rPr lang="es-EC" sz="1600" dirty="0">
                <a:latin typeface="Didact Gothic" panose="020B0604020202020204" charset="0"/>
                <a:ea typeface="Didact Gothic"/>
                <a:cs typeface="Didact Gothic"/>
                <a:sym typeface="Didact Gothic"/>
              </a:rPr>
              <a:t>5.   Aplicación </a:t>
            </a:r>
            <a:endParaRPr sz="1600" dirty="0">
              <a:latin typeface="Didact Gothic" panose="020B0604020202020204" charset="0"/>
              <a:ea typeface="Didact Gothic"/>
              <a:cs typeface="Didact Gothic"/>
              <a:sym typeface="Didact Gothic"/>
            </a:endParaRPr>
          </a:p>
        </p:txBody>
      </p:sp>
      <p:sp>
        <p:nvSpPr>
          <p:cNvPr id="15" name="Google Shape;271;p7"/>
          <p:cNvSpPr txBox="1"/>
          <p:nvPr/>
        </p:nvSpPr>
        <p:spPr>
          <a:xfrm>
            <a:off x="6596908" y="3721337"/>
            <a:ext cx="1678800" cy="430857"/>
          </a:xfrm>
          <a:prstGeom prst="rect">
            <a:avLst/>
          </a:prstGeom>
          <a:noFill/>
          <a:ln>
            <a:noFill/>
          </a:ln>
        </p:spPr>
        <p:txBody>
          <a:bodyPr spcFirstLastPara="1" wrap="square" lIns="91425" tIns="91425" rIns="91425" bIns="91425" anchor="t" anchorCtr="0">
            <a:spAutoFit/>
          </a:bodyPr>
          <a:lstStyle/>
          <a:p>
            <a:pPr lvl="0"/>
            <a:r>
              <a:rPr lang="es-EC" sz="1600" dirty="0">
                <a:latin typeface="Didact Gothic" panose="020B0604020202020204" charset="0"/>
                <a:ea typeface="Didact Gothic"/>
                <a:cs typeface="Didact Gothic"/>
                <a:sym typeface="Didact Gothic"/>
              </a:rPr>
              <a:t>6.   Tabulación  </a:t>
            </a:r>
            <a:endParaRPr sz="1600" dirty="0">
              <a:latin typeface="Didact Gothic" panose="020B0604020202020204" charset="0"/>
              <a:ea typeface="Didact Gothic"/>
              <a:cs typeface="Didact Gothic"/>
              <a:sym typeface="Didact Gothic"/>
            </a:endParaRPr>
          </a:p>
        </p:txBody>
      </p:sp>
      <p:sp>
        <p:nvSpPr>
          <p:cNvPr id="16" name="Google Shape;271;p7"/>
          <p:cNvSpPr txBox="1"/>
          <p:nvPr/>
        </p:nvSpPr>
        <p:spPr>
          <a:xfrm>
            <a:off x="7362371" y="4244512"/>
            <a:ext cx="1678800" cy="677078"/>
          </a:xfrm>
          <a:prstGeom prst="rect">
            <a:avLst/>
          </a:prstGeom>
          <a:noFill/>
          <a:ln>
            <a:noFill/>
          </a:ln>
        </p:spPr>
        <p:txBody>
          <a:bodyPr spcFirstLastPara="1" wrap="square" lIns="91425" tIns="91425" rIns="91425" bIns="91425" anchor="t" anchorCtr="0">
            <a:spAutoFit/>
          </a:bodyPr>
          <a:lstStyle/>
          <a:p>
            <a:pPr lvl="0"/>
            <a:r>
              <a:rPr lang="es-EC" sz="1600" dirty="0">
                <a:latin typeface="Didact Gothic" panose="020B0604020202020204" charset="0"/>
                <a:ea typeface="Didact Gothic"/>
                <a:cs typeface="Didact Gothic"/>
                <a:sym typeface="Didact Gothic"/>
              </a:rPr>
              <a:t>7.   Elaboración de informe  </a:t>
            </a:r>
            <a:endParaRPr sz="1600" dirty="0">
              <a:latin typeface="Didact Gothic" panose="020B0604020202020204" charset="0"/>
              <a:ea typeface="Didact Gothic"/>
              <a:cs typeface="Didact Gothic"/>
              <a:sym typeface="Didact Gothic"/>
            </a:endParaRPr>
          </a:p>
        </p:txBody>
      </p:sp>
      <p:pic>
        <p:nvPicPr>
          <p:cNvPr id="1026" name="Picture 2" descr="Cómo Crear o Hacer una Encuesta Gratis Utilizando Google Forms en Google  Drive (Ejemplo) | Rápidamente | Mira Cómo Se H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864574" y="2763460"/>
            <a:ext cx="2369416" cy="13816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angular 5"/>
          <p:cNvCxnSpPr>
            <a:endCxn id="11" idx="1"/>
          </p:cNvCxnSpPr>
          <p:nvPr/>
        </p:nvCxnSpPr>
        <p:spPr>
          <a:xfrm>
            <a:off x="2327907" y="1641694"/>
            <a:ext cx="906083" cy="369295"/>
          </a:xfrm>
          <a:prstGeom prst="bentConnector3">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Conector angular 17"/>
          <p:cNvCxnSpPr>
            <a:stCxn id="11" idx="1"/>
            <a:endCxn id="12" idx="1"/>
          </p:cNvCxnSpPr>
          <p:nvPr/>
        </p:nvCxnSpPr>
        <p:spPr>
          <a:xfrm rot="10800000" flipH="1" flipV="1">
            <a:off x="3233990" y="2010988"/>
            <a:ext cx="669272" cy="440849"/>
          </a:xfrm>
          <a:prstGeom prst="bentConnector3">
            <a:avLst>
              <a:gd name="adj1" fmla="val -34157"/>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Conector angular 21"/>
          <p:cNvCxnSpPr>
            <a:stCxn id="13" idx="1"/>
            <a:endCxn id="14" idx="1"/>
          </p:cNvCxnSpPr>
          <p:nvPr/>
        </p:nvCxnSpPr>
        <p:spPr>
          <a:xfrm rot="10800000" flipH="1" flipV="1">
            <a:off x="4742662" y="2978873"/>
            <a:ext cx="839400" cy="527036"/>
          </a:xfrm>
          <a:prstGeom prst="bentConnector3">
            <a:avLst>
              <a:gd name="adj1" fmla="val -27234"/>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Conector angular 23"/>
          <p:cNvCxnSpPr>
            <a:stCxn id="12" idx="1"/>
            <a:endCxn id="13" idx="1"/>
          </p:cNvCxnSpPr>
          <p:nvPr/>
        </p:nvCxnSpPr>
        <p:spPr>
          <a:xfrm rot="10800000" flipH="1" flipV="1">
            <a:off x="3903262" y="2451837"/>
            <a:ext cx="839400" cy="527035"/>
          </a:xfrm>
          <a:prstGeom prst="bentConnector3">
            <a:avLst>
              <a:gd name="adj1" fmla="val -27234"/>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Conector angular 25"/>
          <p:cNvCxnSpPr>
            <a:stCxn id="14" idx="1"/>
            <a:endCxn id="15" idx="1"/>
          </p:cNvCxnSpPr>
          <p:nvPr/>
        </p:nvCxnSpPr>
        <p:spPr>
          <a:xfrm rot="10800000" flipH="1" flipV="1">
            <a:off x="5582062" y="3505908"/>
            <a:ext cx="1014846" cy="430857"/>
          </a:xfrm>
          <a:prstGeom prst="bentConnector3">
            <a:avLst>
              <a:gd name="adj1" fmla="val -22526"/>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Conector angular 27"/>
          <p:cNvCxnSpPr>
            <a:stCxn id="15" idx="1"/>
            <a:endCxn id="16" idx="1"/>
          </p:cNvCxnSpPr>
          <p:nvPr/>
        </p:nvCxnSpPr>
        <p:spPr>
          <a:xfrm rot="10800000" flipH="1" flipV="1">
            <a:off x="6596907" y="3936765"/>
            <a:ext cx="765463" cy="646285"/>
          </a:xfrm>
          <a:prstGeom prst="bentConnector3">
            <a:avLst>
              <a:gd name="adj1" fmla="val -29864"/>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3466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
          <p:cNvSpPr txBox="1">
            <a:spLocks noGrp="1"/>
          </p:cNvSpPr>
          <p:nvPr>
            <p:ph type="title"/>
          </p:nvPr>
        </p:nvSpPr>
        <p:spPr>
          <a:xfrm>
            <a:off x="361625" y="1690375"/>
            <a:ext cx="2894400" cy="2213100"/>
          </a:xfrm>
          <a:prstGeom prst="rect">
            <a:avLst/>
          </a:prstGeom>
          <a:noFill/>
          <a:ln>
            <a:noFill/>
          </a:ln>
        </p:spPr>
        <p:txBody>
          <a:bodyPr spcFirstLastPara="1" wrap="square" lIns="91425" tIns="91425" rIns="91425" bIns="182875" anchor="b" anchorCtr="0">
            <a:noAutofit/>
          </a:bodyPr>
          <a:lstStyle/>
          <a:p>
            <a:pPr lvl="0"/>
            <a:r>
              <a:rPr lang="es-EC" sz="1400" b="0" dirty="0">
                <a:latin typeface="Didact Gothic" panose="020B0604020202020204" charset="0"/>
              </a:rPr>
              <a:t>Conocer las NEE que se han presentado durante la pandemia en el año lectivo 2020 – 2021 con los estudiantes del Cantón Rumiñahui que asisten a los niveles de Preparatoria, 2do año de Educación General Básica y 3er año de Educación General Básica, en instituciones públicas y privadas.</a:t>
            </a:r>
            <a:endParaRPr sz="1200" dirty="0">
              <a:latin typeface="Didact Gothic" panose="020B0604020202020204" charset="0"/>
              <a:ea typeface="Didact Gothic"/>
              <a:cs typeface="Didact Gothic"/>
              <a:sym typeface="Didact Gothic"/>
            </a:endParaRPr>
          </a:p>
        </p:txBody>
      </p:sp>
      <p:sp>
        <p:nvSpPr>
          <p:cNvPr id="268" name="Google Shape;268;p7"/>
          <p:cNvSpPr txBox="1">
            <a:spLocks noGrp="1"/>
          </p:cNvSpPr>
          <p:nvPr>
            <p:ph type="title" idx="4"/>
          </p:nvPr>
        </p:nvSpPr>
        <p:spPr>
          <a:xfrm>
            <a:off x="1655362" y="288687"/>
            <a:ext cx="5605500" cy="662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2800" dirty="0">
                <a:latin typeface="Didact Gothic" panose="020B0604020202020204" charset="0"/>
              </a:rPr>
              <a:t>OBJETIVOS</a:t>
            </a:r>
            <a:endParaRPr sz="2800" dirty="0">
              <a:latin typeface="Didact Gothic" panose="020B0604020202020204" charset="0"/>
            </a:endParaRPr>
          </a:p>
        </p:txBody>
      </p:sp>
      <p:cxnSp>
        <p:nvCxnSpPr>
          <p:cNvPr id="269" name="Google Shape;269;p7"/>
          <p:cNvCxnSpPr/>
          <p:nvPr/>
        </p:nvCxnSpPr>
        <p:spPr>
          <a:xfrm flipH="1">
            <a:off x="3683350" y="1523725"/>
            <a:ext cx="15300" cy="2546400"/>
          </a:xfrm>
          <a:prstGeom prst="straightConnector1">
            <a:avLst/>
          </a:prstGeom>
          <a:noFill/>
          <a:ln w="28575" cap="flat" cmpd="sng">
            <a:solidFill>
              <a:schemeClr val="dk2"/>
            </a:solidFill>
            <a:prstDash val="solid"/>
            <a:round/>
            <a:headEnd type="none" w="med" len="med"/>
            <a:tailEnd type="none" w="med" len="med"/>
          </a:ln>
        </p:spPr>
      </p:cxnSp>
      <p:cxnSp>
        <p:nvCxnSpPr>
          <p:cNvPr id="270" name="Google Shape;270;p7"/>
          <p:cNvCxnSpPr/>
          <p:nvPr/>
        </p:nvCxnSpPr>
        <p:spPr>
          <a:xfrm>
            <a:off x="3698650" y="1531350"/>
            <a:ext cx="228900" cy="0"/>
          </a:xfrm>
          <a:prstGeom prst="straightConnector1">
            <a:avLst/>
          </a:prstGeom>
          <a:noFill/>
          <a:ln w="28575" cap="flat" cmpd="sng">
            <a:solidFill>
              <a:schemeClr val="dk2"/>
            </a:solidFill>
            <a:prstDash val="solid"/>
            <a:round/>
            <a:headEnd type="none" w="med" len="med"/>
            <a:tailEnd type="none" w="med" len="med"/>
          </a:ln>
        </p:spPr>
      </p:cxnSp>
      <p:sp>
        <p:nvSpPr>
          <p:cNvPr id="271" name="Google Shape;271;p7"/>
          <p:cNvSpPr txBox="1"/>
          <p:nvPr/>
        </p:nvSpPr>
        <p:spPr>
          <a:xfrm>
            <a:off x="4057325" y="1315800"/>
            <a:ext cx="1678800" cy="615523"/>
          </a:xfrm>
          <a:prstGeom prst="rect">
            <a:avLst/>
          </a:prstGeom>
          <a:noFill/>
          <a:ln>
            <a:noFill/>
          </a:ln>
        </p:spPr>
        <p:txBody>
          <a:bodyPr spcFirstLastPara="1" wrap="square" lIns="91425" tIns="91425" rIns="91425" bIns="91425" anchor="t" anchorCtr="0">
            <a:spAutoFit/>
          </a:bodyPr>
          <a:lstStyle/>
          <a:p>
            <a:pPr lvl="0"/>
            <a:r>
              <a:rPr lang="es-EC" b="1" dirty="0">
                <a:latin typeface="Didact Gothic" panose="020B0604020202020204" charset="0"/>
              </a:rPr>
              <a:t>Levantar una línea base</a:t>
            </a:r>
            <a:endParaRPr sz="1600" b="1" dirty="0">
              <a:latin typeface="Didact Gothic" panose="020B0604020202020204" charset="0"/>
              <a:ea typeface="Didact Gothic"/>
              <a:cs typeface="Didact Gothic"/>
              <a:sym typeface="Didact Gothic"/>
            </a:endParaRPr>
          </a:p>
        </p:txBody>
      </p:sp>
      <p:sp>
        <p:nvSpPr>
          <p:cNvPr id="272" name="Google Shape;272;p7"/>
          <p:cNvSpPr txBox="1"/>
          <p:nvPr/>
        </p:nvSpPr>
        <p:spPr>
          <a:xfrm>
            <a:off x="4057325" y="2550088"/>
            <a:ext cx="1678800" cy="615523"/>
          </a:xfrm>
          <a:prstGeom prst="rect">
            <a:avLst/>
          </a:prstGeom>
          <a:noFill/>
          <a:ln>
            <a:noFill/>
          </a:ln>
        </p:spPr>
        <p:txBody>
          <a:bodyPr spcFirstLastPara="1" wrap="square" lIns="91425" tIns="91425" rIns="91425" bIns="91425" anchor="t" anchorCtr="0">
            <a:spAutoFit/>
          </a:bodyPr>
          <a:lstStyle/>
          <a:p>
            <a:pPr lvl="0"/>
            <a:r>
              <a:rPr lang="es-EC" b="1" dirty="0">
                <a:latin typeface="Didact Gothic" panose="020B0604020202020204" charset="0"/>
              </a:rPr>
              <a:t>Identificar las NEE más recurrentes</a:t>
            </a:r>
            <a:endParaRPr sz="1600" b="1" dirty="0">
              <a:latin typeface="Didact Gothic" panose="020B0604020202020204" charset="0"/>
              <a:ea typeface="Didact Gothic"/>
              <a:cs typeface="Didact Gothic"/>
              <a:sym typeface="Didact Gothic"/>
            </a:endParaRPr>
          </a:p>
        </p:txBody>
      </p:sp>
      <p:sp>
        <p:nvSpPr>
          <p:cNvPr id="273" name="Google Shape;273;p7"/>
          <p:cNvSpPr txBox="1"/>
          <p:nvPr/>
        </p:nvSpPr>
        <p:spPr>
          <a:xfrm>
            <a:off x="4057325" y="3784375"/>
            <a:ext cx="2022250" cy="861744"/>
          </a:xfrm>
          <a:prstGeom prst="rect">
            <a:avLst/>
          </a:prstGeom>
          <a:noFill/>
          <a:ln>
            <a:noFill/>
          </a:ln>
        </p:spPr>
        <p:txBody>
          <a:bodyPr spcFirstLastPara="1" wrap="square" lIns="91425" tIns="91425" rIns="91425" bIns="91425" anchor="t" anchorCtr="0">
            <a:spAutoFit/>
          </a:bodyPr>
          <a:lstStyle/>
          <a:p>
            <a:pPr lvl="0"/>
            <a:r>
              <a:rPr lang="es-EC" b="1" dirty="0">
                <a:latin typeface="Didact Gothic" panose="020B0604020202020204" charset="0"/>
              </a:rPr>
              <a:t>Identificar los factores determinantes en la recurrencia de las NEE </a:t>
            </a:r>
            <a:r>
              <a:rPr lang="en" sz="1600" b="1" dirty="0">
                <a:latin typeface="Didact Gothic" panose="020B0604020202020204" charset="0"/>
                <a:ea typeface="Didact Gothic"/>
                <a:cs typeface="Didact Gothic"/>
                <a:sym typeface="Didact Gothic"/>
              </a:rPr>
              <a:t> </a:t>
            </a:r>
            <a:endParaRPr sz="1600" b="1" dirty="0">
              <a:latin typeface="Didact Gothic" panose="020B0604020202020204" charset="0"/>
              <a:ea typeface="Didact Gothic"/>
              <a:cs typeface="Didact Gothic"/>
              <a:sym typeface="Didact Gothic"/>
            </a:endParaRPr>
          </a:p>
        </p:txBody>
      </p:sp>
      <p:cxnSp>
        <p:nvCxnSpPr>
          <p:cNvPr id="274" name="Google Shape;274;p7"/>
          <p:cNvCxnSpPr/>
          <p:nvPr/>
        </p:nvCxnSpPr>
        <p:spPr>
          <a:xfrm>
            <a:off x="3256025" y="2725500"/>
            <a:ext cx="709500" cy="6600"/>
          </a:xfrm>
          <a:prstGeom prst="straightConnector1">
            <a:avLst/>
          </a:prstGeom>
          <a:noFill/>
          <a:ln w="38100" cap="flat" cmpd="sng">
            <a:solidFill>
              <a:schemeClr val="dk2"/>
            </a:solidFill>
            <a:prstDash val="solid"/>
            <a:round/>
            <a:headEnd type="none" w="med" len="med"/>
            <a:tailEnd type="none" w="med" len="med"/>
          </a:ln>
        </p:spPr>
      </p:cxnSp>
      <p:cxnSp>
        <p:nvCxnSpPr>
          <p:cNvPr id="275" name="Google Shape;275;p7"/>
          <p:cNvCxnSpPr/>
          <p:nvPr/>
        </p:nvCxnSpPr>
        <p:spPr>
          <a:xfrm>
            <a:off x="3683350" y="4070125"/>
            <a:ext cx="228900" cy="0"/>
          </a:xfrm>
          <a:prstGeom prst="straightConnector1">
            <a:avLst/>
          </a:prstGeom>
          <a:noFill/>
          <a:ln w="28575" cap="flat" cmpd="sng">
            <a:solidFill>
              <a:schemeClr val="dk2"/>
            </a:solidFill>
            <a:prstDash val="solid"/>
            <a:round/>
            <a:headEnd type="none" w="med" len="med"/>
            <a:tailEnd type="none" w="med" len="med"/>
          </a:ln>
        </p:spPr>
      </p:cxnSp>
      <p:pic>
        <p:nvPicPr>
          <p:cNvPr id="276" name="Google Shape;276;p7"/>
          <p:cNvPicPr preferRelativeResize="0"/>
          <p:nvPr/>
        </p:nvPicPr>
        <p:blipFill>
          <a:blip r:embed="rId3">
            <a:alphaModFix/>
          </a:blip>
          <a:stretch>
            <a:fillRect/>
          </a:stretch>
        </p:blipFill>
        <p:spPr>
          <a:xfrm>
            <a:off x="6522200" y="1046999"/>
            <a:ext cx="1477324" cy="872325"/>
          </a:xfrm>
          <a:prstGeom prst="rect">
            <a:avLst/>
          </a:prstGeom>
          <a:noFill/>
          <a:ln>
            <a:noFill/>
          </a:ln>
        </p:spPr>
      </p:pic>
      <p:pic>
        <p:nvPicPr>
          <p:cNvPr id="277" name="Google Shape;277;p7"/>
          <p:cNvPicPr preferRelativeResize="0"/>
          <p:nvPr/>
        </p:nvPicPr>
        <p:blipFill>
          <a:blip r:embed="rId4">
            <a:alphaModFix/>
          </a:blip>
          <a:stretch>
            <a:fillRect/>
          </a:stretch>
        </p:blipFill>
        <p:spPr>
          <a:xfrm>
            <a:off x="6549613" y="2208363"/>
            <a:ext cx="1422500" cy="1040875"/>
          </a:xfrm>
          <a:prstGeom prst="rect">
            <a:avLst/>
          </a:prstGeom>
          <a:noFill/>
          <a:ln>
            <a:noFill/>
          </a:ln>
        </p:spPr>
      </p:pic>
      <p:pic>
        <p:nvPicPr>
          <p:cNvPr id="278" name="Google Shape;278;p7"/>
          <p:cNvPicPr preferRelativeResize="0"/>
          <p:nvPr/>
        </p:nvPicPr>
        <p:blipFill>
          <a:blip r:embed="rId5">
            <a:alphaModFix/>
          </a:blip>
          <a:stretch>
            <a:fillRect/>
          </a:stretch>
        </p:blipFill>
        <p:spPr>
          <a:xfrm>
            <a:off x="6522200" y="3513580"/>
            <a:ext cx="1477324" cy="11130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cdc67dbcfa_0_44"/>
          <p:cNvSpPr txBox="1">
            <a:spLocks noGrp="1"/>
          </p:cNvSpPr>
          <p:nvPr>
            <p:ph type="title"/>
          </p:nvPr>
        </p:nvSpPr>
        <p:spPr>
          <a:xfrm>
            <a:off x="1860450" y="432165"/>
            <a:ext cx="5632500" cy="920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7000" dirty="0">
                <a:solidFill>
                  <a:srgbClr val="999999"/>
                </a:solidFill>
                <a:latin typeface="Didact Gothic" panose="020B0604020202020204" charset="0"/>
              </a:rPr>
              <a:t>MARCO TEÓRICO</a:t>
            </a:r>
            <a:endParaRPr sz="7000" dirty="0">
              <a:solidFill>
                <a:srgbClr val="999999"/>
              </a:solidFill>
              <a:latin typeface="Didact Gothic" panose="020B0604020202020204" charset="0"/>
            </a:endParaRPr>
          </a:p>
        </p:txBody>
      </p:sp>
    </p:spTree>
    <p:extLst>
      <p:ext uri="{BB962C8B-B14F-4D97-AF65-F5344CB8AC3E}">
        <p14:creationId xmlns:p14="http://schemas.microsoft.com/office/powerpoint/2010/main" val="1637660862"/>
      </p:ext>
    </p:extLst>
  </p:cSld>
  <p:clrMapOvr>
    <a:masterClrMapping/>
  </p:clrMapOvr>
</p:sld>
</file>

<file path=ppt/theme/theme1.xml><?xml version="1.0" encoding="utf-8"?>
<a:theme xmlns:a="http://schemas.openxmlformats.org/drawingml/2006/main" name="Elegant Campaign by Slidesgo">
  <a:themeElements>
    <a:clrScheme name="Simple Light">
      <a:dk1>
        <a:srgbClr val="B75442"/>
      </a:dk1>
      <a:lt1>
        <a:srgbClr val="FFFFFF"/>
      </a:lt1>
      <a:dk2>
        <a:srgbClr val="DB7563"/>
      </a:dk2>
      <a:lt2>
        <a:srgbClr val="DB7563"/>
      </a:lt2>
      <a:accent1>
        <a:srgbClr val="FFFFFF"/>
      </a:accent1>
      <a:accent2>
        <a:srgbClr val="FFFFFF"/>
      </a:accent2>
      <a:accent3>
        <a:srgbClr val="434343"/>
      </a:accent3>
      <a:accent4>
        <a:srgbClr val="B75442"/>
      </a:accent4>
      <a:accent5>
        <a:srgbClr val="B75442"/>
      </a:accent5>
      <a:accent6>
        <a:srgbClr val="B75442"/>
      </a:accent6>
      <a:hlink>
        <a:srgbClr val="B754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661</TotalTime>
  <Words>2358</Words>
  <Application>Microsoft Office PowerPoint</Application>
  <PresentationFormat>Presentación en pantalla (16:9)</PresentationFormat>
  <Paragraphs>362</Paragraphs>
  <Slides>30</Slides>
  <Notes>27</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30</vt:i4>
      </vt:variant>
    </vt:vector>
  </HeadingPairs>
  <TitlesOfParts>
    <vt:vector size="42" baseType="lpstr">
      <vt:lpstr>Arial</vt:lpstr>
      <vt:lpstr>Concert One</vt:lpstr>
      <vt:lpstr>Didac gotic</vt:lpstr>
      <vt:lpstr>Didac Gothic</vt:lpstr>
      <vt:lpstr>Dotum</vt:lpstr>
      <vt:lpstr>Didact Gothic</vt:lpstr>
      <vt:lpstr>Calibri</vt:lpstr>
      <vt:lpstr>Roboto</vt:lpstr>
      <vt:lpstr>Times New Roman</vt:lpstr>
      <vt:lpstr>Wingdings</vt:lpstr>
      <vt:lpstr>Josefin Sans</vt:lpstr>
      <vt:lpstr>Elegant Campaign by Slidesgo</vt:lpstr>
      <vt:lpstr>Presentación de PowerPoint</vt:lpstr>
      <vt:lpstr>Presentación de PowerPoint</vt:lpstr>
      <vt:lpstr>ÍNDICE </vt:lpstr>
      <vt:lpstr>Presentación de PowerPoint</vt:lpstr>
      <vt:lpstr>COLABORADORES</vt:lpstr>
      <vt:lpstr>METODOLOGÍA </vt:lpstr>
      <vt:lpstr>METODOLOGÍA </vt:lpstr>
      <vt:lpstr>Conocer las NEE que se han presentado durante la pandemia en el año lectivo 2020 – 2021 con los estudiantes del Cantón Rumiñahui que asisten a los niveles de Preparatoria, 2do año de Educación General Básica y 3er año de Educación General Básica, en instituciones públicas y privadas.</vt:lpstr>
      <vt:lpstr>MARCO TEÓRICO</vt:lpstr>
      <vt:lpstr>Presentación de PowerPoint</vt:lpstr>
      <vt:lpstr>Presentación de PowerPoint</vt:lpstr>
      <vt:lpstr>Presentación de PowerPoint</vt:lpstr>
      <vt:lpstr>Presentación de PowerPoint</vt:lpstr>
      <vt:lpstr>Presentación de PowerPoint</vt:lpstr>
      <vt:lpstr>Presentación de PowerPoint</vt:lpstr>
      <vt:lpstr>Bloque 2   Necesidades Educativas Especiales no asociadas a discapacidad </vt:lpstr>
      <vt:lpstr>Presentación de PowerPoint</vt:lpstr>
      <vt:lpstr>Presentación de PowerPoint</vt:lpstr>
      <vt:lpstr>Presentación de PowerPoint</vt:lpstr>
      <vt:lpstr>Bloque 3     Precursores de NEE no asociadas a la discapacidad </vt:lpstr>
      <vt:lpstr>Presentación de PowerPoint</vt:lpstr>
      <vt:lpstr>Presentación de PowerPoint</vt:lpstr>
      <vt:lpstr>Dificultades que se han producido en la pandemia </vt:lpstr>
      <vt:lpstr>Bloque 4   Necesidades Educativas derivadas de factores emocionales</vt:lpstr>
      <vt:lpstr>CONCLUSIONES Y RECOMENDACIONES </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dc:creator>
  <cp:lastModifiedBy>Usuario</cp:lastModifiedBy>
  <cp:revision>46</cp:revision>
  <dcterms:modified xsi:type="dcterms:W3CDTF">2022-03-11T18:27:44Z</dcterms:modified>
</cp:coreProperties>
</file>