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  <p:sldMasterId id="2147483664" r:id="rId2"/>
  </p:sldMasterIdLst>
  <p:notesMasterIdLst>
    <p:notesMasterId r:id="rId86"/>
  </p:notesMasterIdLst>
  <p:handoutMasterIdLst>
    <p:handoutMasterId r:id="rId87"/>
  </p:handoutMasterIdLst>
  <p:sldIdLst>
    <p:sldId id="256" r:id="rId3"/>
    <p:sldId id="374" r:id="rId4"/>
    <p:sldId id="319" r:id="rId5"/>
    <p:sldId id="424" r:id="rId6"/>
    <p:sldId id="328" r:id="rId7"/>
    <p:sldId id="335" r:id="rId8"/>
    <p:sldId id="327" r:id="rId9"/>
    <p:sldId id="425" r:id="rId10"/>
    <p:sldId id="321" r:id="rId11"/>
    <p:sldId id="426" r:id="rId12"/>
    <p:sldId id="332" r:id="rId13"/>
    <p:sldId id="376" r:id="rId14"/>
    <p:sldId id="336" r:id="rId15"/>
    <p:sldId id="428" r:id="rId16"/>
    <p:sldId id="427" r:id="rId17"/>
    <p:sldId id="337" r:id="rId18"/>
    <p:sldId id="429" r:id="rId19"/>
    <p:sldId id="430" r:id="rId20"/>
    <p:sldId id="431" r:id="rId21"/>
    <p:sldId id="432" r:id="rId22"/>
    <p:sldId id="433" r:id="rId23"/>
    <p:sldId id="434" r:id="rId24"/>
    <p:sldId id="435" r:id="rId25"/>
    <p:sldId id="451" r:id="rId26"/>
    <p:sldId id="453" r:id="rId27"/>
    <p:sldId id="454" r:id="rId28"/>
    <p:sldId id="455" r:id="rId29"/>
    <p:sldId id="456" r:id="rId30"/>
    <p:sldId id="436" r:id="rId31"/>
    <p:sldId id="457" r:id="rId32"/>
    <p:sldId id="458" r:id="rId33"/>
    <p:sldId id="459" r:id="rId34"/>
    <p:sldId id="440" r:id="rId35"/>
    <p:sldId id="441" r:id="rId36"/>
    <p:sldId id="442" r:id="rId37"/>
    <p:sldId id="476" r:id="rId38"/>
    <p:sldId id="387" r:id="rId39"/>
    <p:sldId id="389" r:id="rId40"/>
    <p:sldId id="481" r:id="rId41"/>
    <p:sldId id="444" r:id="rId42"/>
    <p:sldId id="480" r:id="rId43"/>
    <p:sldId id="482" r:id="rId44"/>
    <p:sldId id="483" r:id="rId45"/>
    <p:sldId id="445" r:id="rId46"/>
    <p:sldId id="446" r:id="rId47"/>
    <p:sldId id="448" r:id="rId48"/>
    <p:sldId id="449" r:id="rId49"/>
    <p:sldId id="450" r:id="rId50"/>
    <p:sldId id="460" r:id="rId51"/>
    <p:sldId id="461" r:id="rId52"/>
    <p:sldId id="462" r:id="rId53"/>
    <p:sldId id="463" r:id="rId54"/>
    <p:sldId id="465" r:id="rId55"/>
    <p:sldId id="464" r:id="rId56"/>
    <p:sldId id="466" r:id="rId57"/>
    <p:sldId id="484" r:id="rId58"/>
    <p:sldId id="468" r:id="rId59"/>
    <p:sldId id="485" r:id="rId60"/>
    <p:sldId id="486" r:id="rId61"/>
    <p:sldId id="487" r:id="rId62"/>
    <p:sldId id="473" r:id="rId63"/>
    <p:sldId id="474" r:id="rId64"/>
    <p:sldId id="398" r:id="rId65"/>
    <p:sldId id="399" r:id="rId66"/>
    <p:sldId id="490" r:id="rId67"/>
    <p:sldId id="491" r:id="rId68"/>
    <p:sldId id="492" r:id="rId69"/>
    <p:sldId id="493" r:id="rId70"/>
    <p:sldId id="494" r:id="rId71"/>
    <p:sldId id="495" r:id="rId72"/>
    <p:sldId id="496" r:id="rId73"/>
    <p:sldId id="497" r:id="rId74"/>
    <p:sldId id="498" r:id="rId75"/>
    <p:sldId id="499" r:id="rId76"/>
    <p:sldId id="500" r:id="rId77"/>
    <p:sldId id="407" r:id="rId78"/>
    <p:sldId id="501" r:id="rId79"/>
    <p:sldId id="502" r:id="rId80"/>
    <p:sldId id="503" r:id="rId81"/>
    <p:sldId id="504" r:id="rId82"/>
    <p:sldId id="505" r:id="rId83"/>
    <p:sldId id="419" r:id="rId84"/>
    <p:sldId id="423" r:id="rId8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CC66"/>
    <a:srgbClr val="00CC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1D20C0-4EFC-4CD8-BE8A-510E4FE7E201}" v="14" dt="2022-03-08T19:54:20.9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88" autoAdjust="0"/>
    <p:restoredTop sz="77306" autoAdjust="0"/>
  </p:normalViewPr>
  <p:slideViewPr>
    <p:cSldViewPr snapToGrid="0">
      <p:cViewPr varScale="1">
        <p:scale>
          <a:sx n="55" d="100"/>
          <a:sy n="55" d="100"/>
        </p:scale>
        <p:origin x="229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heme" Target="theme/theme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y Flores" userId="d8de13e78e22b830" providerId="LiveId" clId="{BC1D20C0-4EFC-4CD8-BE8A-510E4FE7E201}"/>
    <pc:docChg chg="custSel modSld">
      <pc:chgData name="Kathy Flores" userId="d8de13e78e22b830" providerId="LiveId" clId="{BC1D20C0-4EFC-4CD8-BE8A-510E4FE7E201}" dt="2022-03-09T20:44:17.419" v="218" actId="1037"/>
      <pc:docMkLst>
        <pc:docMk/>
      </pc:docMkLst>
      <pc:sldChg chg="modSp mod">
        <pc:chgData name="Kathy Flores" userId="d8de13e78e22b830" providerId="LiveId" clId="{BC1D20C0-4EFC-4CD8-BE8A-510E4FE7E201}" dt="2022-03-09T20:43:39.455" v="198" actId="20577"/>
        <pc:sldMkLst>
          <pc:docMk/>
          <pc:sldMk cId="0" sldId="256"/>
        </pc:sldMkLst>
        <pc:spChg chg="mod">
          <ac:chgData name="Kathy Flores" userId="d8de13e78e22b830" providerId="LiveId" clId="{BC1D20C0-4EFC-4CD8-BE8A-510E4FE7E201}" dt="2022-03-09T20:43:30.785" v="194" actId="20577"/>
          <ac:spMkLst>
            <pc:docMk/>
            <pc:sldMk cId="0" sldId="256"/>
            <ac:spMk id="8" creationId="{E8C9C679-553B-4360-9446-5729E615494E}"/>
          </ac:spMkLst>
        </pc:spChg>
        <pc:spChg chg="mod">
          <ac:chgData name="Kathy Flores" userId="d8de13e78e22b830" providerId="LiveId" clId="{BC1D20C0-4EFC-4CD8-BE8A-510E4FE7E201}" dt="2022-03-09T20:43:39.455" v="198" actId="20577"/>
          <ac:spMkLst>
            <pc:docMk/>
            <pc:sldMk cId="0" sldId="256"/>
            <ac:spMk id="9" creationId="{89A29095-7F0E-43C4-9F36-63AFE6EB50D3}"/>
          </ac:spMkLst>
        </pc:spChg>
      </pc:sldChg>
      <pc:sldChg chg="modNotesTx">
        <pc:chgData name="Kathy Flores" userId="d8de13e78e22b830" providerId="LiveId" clId="{BC1D20C0-4EFC-4CD8-BE8A-510E4FE7E201}" dt="2022-03-08T19:45:37.753" v="22" actId="20577"/>
        <pc:sldMkLst>
          <pc:docMk/>
          <pc:sldMk cId="2853231125" sldId="319"/>
        </pc:sldMkLst>
      </pc:sldChg>
      <pc:sldChg chg="addSp delSp modSp mod delAnim modNotesTx">
        <pc:chgData name="Kathy Flores" userId="d8de13e78e22b830" providerId="LiveId" clId="{BC1D20C0-4EFC-4CD8-BE8A-510E4FE7E201}" dt="2022-03-08T19:46:25.997" v="33" actId="1076"/>
        <pc:sldMkLst>
          <pc:docMk/>
          <pc:sldMk cId="3332196716" sldId="321"/>
        </pc:sldMkLst>
        <pc:picChg chg="del">
          <ac:chgData name="Kathy Flores" userId="d8de13e78e22b830" providerId="LiveId" clId="{BC1D20C0-4EFC-4CD8-BE8A-510E4FE7E201}" dt="2022-03-08T19:46:21.560" v="30" actId="478"/>
          <ac:picMkLst>
            <pc:docMk/>
            <pc:sldMk cId="3332196716" sldId="321"/>
            <ac:picMk id="2" creationId="{ABD9137C-D5B8-432C-8F37-D69FF6AB3719}"/>
          </ac:picMkLst>
        </pc:picChg>
        <pc:picChg chg="add mod">
          <ac:chgData name="Kathy Flores" userId="d8de13e78e22b830" providerId="LiveId" clId="{BC1D20C0-4EFC-4CD8-BE8A-510E4FE7E201}" dt="2022-03-08T19:46:25.997" v="33" actId="1076"/>
          <ac:picMkLst>
            <pc:docMk/>
            <pc:sldMk cId="3332196716" sldId="321"/>
            <ac:picMk id="4" creationId="{6523414E-8F2F-44FA-8CF2-205ACFBE5DE3}"/>
          </ac:picMkLst>
        </pc:picChg>
      </pc:sldChg>
      <pc:sldChg chg="modNotesTx">
        <pc:chgData name="Kathy Flores" userId="d8de13e78e22b830" providerId="LiveId" clId="{BC1D20C0-4EFC-4CD8-BE8A-510E4FE7E201}" dt="2022-03-08T19:45:52.109" v="27" actId="20577"/>
        <pc:sldMkLst>
          <pc:docMk/>
          <pc:sldMk cId="1816093679" sldId="327"/>
        </pc:sldMkLst>
      </pc:sldChg>
      <pc:sldChg chg="addSp delSp modSp mod delAnim modAnim modNotesTx">
        <pc:chgData name="Kathy Flores" userId="d8de13e78e22b830" providerId="LiveId" clId="{BC1D20C0-4EFC-4CD8-BE8A-510E4FE7E201}" dt="2022-03-08T19:45:45.591" v="25" actId="20577"/>
        <pc:sldMkLst>
          <pc:docMk/>
          <pc:sldMk cId="2853174530" sldId="328"/>
        </pc:sldMkLst>
        <pc:picChg chg="del mod">
          <ac:chgData name="Kathy Flores" userId="d8de13e78e22b830" providerId="LiveId" clId="{BC1D20C0-4EFC-4CD8-BE8A-510E4FE7E201}" dt="2022-03-08T19:42:51.479" v="7" actId="478"/>
          <ac:picMkLst>
            <pc:docMk/>
            <pc:sldMk cId="2853174530" sldId="328"/>
            <ac:picMk id="2" creationId="{6BB37444-5B29-404C-A77F-9E677FC8CF0B}"/>
          </ac:picMkLst>
        </pc:picChg>
        <pc:picChg chg="del">
          <ac:chgData name="Kathy Flores" userId="d8de13e78e22b830" providerId="LiveId" clId="{BC1D20C0-4EFC-4CD8-BE8A-510E4FE7E201}" dt="2022-03-08T19:42:51.010" v="6" actId="478"/>
          <ac:picMkLst>
            <pc:docMk/>
            <pc:sldMk cId="2853174530" sldId="328"/>
            <ac:picMk id="3" creationId="{19197573-549E-44D5-9499-C26EA7656A98}"/>
          </ac:picMkLst>
        </pc:picChg>
        <pc:picChg chg="add mod">
          <ac:chgData name="Kathy Flores" userId="d8de13e78e22b830" providerId="LiveId" clId="{BC1D20C0-4EFC-4CD8-BE8A-510E4FE7E201}" dt="2022-03-08T19:42:56.087" v="10" actId="14100"/>
          <ac:picMkLst>
            <pc:docMk/>
            <pc:sldMk cId="2853174530" sldId="328"/>
            <ac:picMk id="6" creationId="{F0FF5AC5-AEA6-4B68-AAEF-0C939FFFBF07}"/>
          </ac:picMkLst>
        </pc:picChg>
      </pc:sldChg>
      <pc:sldChg chg="addSp delSp modSp mod delAnim modNotesTx">
        <pc:chgData name="Kathy Flores" userId="d8de13e78e22b830" providerId="LiveId" clId="{BC1D20C0-4EFC-4CD8-BE8A-510E4FE7E201}" dt="2022-03-09T20:44:17.419" v="218" actId="1037"/>
        <pc:sldMkLst>
          <pc:docMk/>
          <pc:sldMk cId="1166677986" sldId="335"/>
        </pc:sldMkLst>
        <pc:picChg chg="del mod">
          <ac:chgData name="Kathy Flores" userId="d8de13e78e22b830" providerId="LiveId" clId="{BC1D20C0-4EFC-4CD8-BE8A-510E4FE7E201}" dt="2022-03-08T19:43:39.116" v="15" actId="478"/>
          <ac:picMkLst>
            <pc:docMk/>
            <pc:sldMk cId="1166677986" sldId="335"/>
            <ac:picMk id="2" creationId="{FAE94218-8383-461A-B1DB-3456C3901279}"/>
          </ac:picMkLst>
        </pc:picChg>
        <pc:picChg chg="add mod">
          <ac:chgData name="Kathy Flores" userId="d8de13e78e22b830" providerId="LiveId" clId="{BC1D20C0-4EFC-4CD8-BE8A-510E4FE7E201}" dt="2022-03-09T20:44:17.419" v="218" actId="1037"/>
          <ac:picMkLst>
            <pc:docMk/>
            <pc:sldMk cId="1166677986" sldId="335"/>
            <ac:picMk id="29" creationId="{237B45D3-EEED-47C3-9625-49F2830700A1}"/>
          </ac:picMkLst>
        </pc:picChg>
      </pc:sldChg>
      <pc:sldChg chg="modNotesTx">
        <pc:chgData name="Kathy Flores" userId="d8de13e78e22b830" providerId="LiveId" clId="{BC1D20C0-4EFC-4CD8-BE8A-510E4FE7E201}" dt="2022-03-08T19:46:43.945" v="35" actId="20577"/>
        <pc:sldMkLst>
          <pc:docMk/>
          <pc:sldMk cId="2959903956" sldId="336"/>
        </pc:sldMkLst>
      </pc:sldChg>
      <pc:sldChg chg="modNotesTx">
        <pc:chgData name="Kathy Flores" userId="d8de13e78e22b830" providerId="LiveId" clId="{BC1D20C0-4EFC-4CD8-BE8A-510E4FE7E201}" dt="2022-03-08T19:46:50.865" v="38" actId="20577"/>
        <pc:sldMkLst>
          <pc:docMk/>
          <pc:sldMk cId="2390952557" sldId="337"/>
        </pc:sldMkLst>
      </pc:sldChg>
      <pc:sldChg chg="modNotesTx">
        <pc:chgData name="Kathy Flores" userId="d8de13e78e22b830" providerId="LiveId" clId="{BC1D20C0-4EFC-4CD8-BE8A-510E4FE7E201}" dt="2022-03-08T19:48:02.077" v="67" actId="20577"/>
        <pc:sldMkLst>
          <pc:docMk/>
          <pc:sldMk cId="484133679" sldId="389"/>
        </pc:sldMkLst>
      </pc:sldChg>
      <pc:sldChg chg="delSp mod delAnim modNotesTx">
        <pc:chgData name="Kathy Flores" userId="d8de13e78e22b830" providerId="LiveId" clId="{BC1D20C0-4EFC-4CD8-BE8A-510E4FE7E201}" dt="2022-03-08T19:57:29.406" v="176" actId="20577"/>
        <pc:sldMkLst>
          <pc:docMk/>
          <pc:sldMk cId="2677788329" sldId="399"/>
        </pc:sldMkLst>
        <pc:picChg chg="del">
          <ac:chgData name="Kathy Flores" userId="d8de13e78e22b830" providerId="LiveId" clId="{BC1D20C0-4EFC-4CD8-BE8A-510E4FE7E201}" dt="2022-03-08T19:57:24.059" v="175" actId="478"/>
          <ac:picMkLst>
            <pc:docMk/>
            <pc:sldMk cId="2677788329" sldId="399"/>
            <ac:picMk id="2" creationId="{DC035836-E102-4754-93B6-BB2A978B00BC}"/>
          </ac:picMkLst>
        </pc:picChg>
      </pc:sldChg>
      <pc:sldChg chg="modSp mod">
        <pc:chgData name="Kathy Flores" userId="d8de13e78e22b830" providerId="LiveId" clId="{BC1D20C0-4EFC-4CD8-BE8A-510E4FE7E201}" dt="2022-03-09T20:43:57.004" v="204" actId="6549"/>
        <pc:sldMkLst>
          <pc:docMk/>
          <pc:sldMk cId="2738628759" sldId="423"/>
        </pc:sldMkLst>
        <pc:spChg chg="mod">
          <ac:chgData name="Kathy Flores" userId="d8de13e78e22b830" providerId="LiveId" clId="{BC1D20C0-4EFC-4CD8-BE8A-510E4FE7E201}" dt="2022-03-09T20:43:46.814" v="200" actId="20577"/>
          <ac:spMkLst>
            <pc:docMk/>
            <pc:sldMk cId="2738628759" sldId="423"/>
            <ac:spMk id="8" creationId="{E8C9C679-553B-4360-9446-5729E615494E}"/>
          </ac:spMkLst>
        </pc:spChg>
        <pc:spChg chg="mod">
          <ac:chgData name="Kathy Flores" userId="d8de13e78e22b830" providerId="LiveId" clId="{BC1D20C0-4EFC-4CD8-BE8A-510E4FE7E201}" dt="2022-03-09T20:43:57.004" v="204" actId="6549"/>
          <ac:spMkLst>
            <pc:docMk/>
            <pc:sldMk cId="2738628759" sldId="423"/>
            <ac:spMk id="9" creationId="{89A29095-7F0E-43C4-9F36-63AFE6EB50D3}"/>
          </ac:spMkLst>
        </pc:spChg>
      </pc:sldChg>
      <pc:sldChg chg="addSp delSp modSp mod delAnim modAnim modNotesTx">
        <pc:chgData name="Kathy Flores" userId="d8de13e78e22b830" providerId="LiveId" clId="{BC1D20C0-4EFC-4CD8-BE8A-510E4FE7E201}" dt="2022-03-08T19:45:41.871" v="24" actId="20577"/>
        <pc:sldMkLst>
          <pc:docMk/>
          <pc:sldMk cId="2198319595" sldId="424"/>
        </pc:sldMkLst>
        <pc:picChg chg="add mod">
          <ac:chgData name="Kathy Flores" userId="d8de13e78e22b830" providerId="LiveId" clId="{BC1D20C0-4EFC-4CD8-BE8A-510E4FE7E201}" dt="2022-03-08T19:42:08.302" v="4" actId="14100"/>
          <ac:picMkLst>
            <pc:docMk/>
            <pc:sldMk cId="2198319595" sldId="424"/>
            <ac:picMk id="3" creationId="{CD914C70-ACA4-44E0-891E-8974403B466F}"/>
          </ac:picMkLst>
        </pc:picChg>
        <pc:picChg chg="del">
          <ac:chgData name="Kathy Flores" userId="d8de13e78e22b830" providerId="LiveId" clId="{BC1D20C0-4EFC-4CD8-BE8A-510E4FE7E201}" dt="2022-03-08T19:42:03.259" v="1" actId="478"/>
          <ac:picMkLst>
            <pc:docMk/>
            <pc:sldMk cId="2198319595" sldId="424"/>
            <ac:picMk id="12" creationId="{FF8C67F7-6369-4FBD-81AA-429622329A3B}"/>
          </ac:picMkLst>
        </pc:picChg>
      </pc:sldChg>
      <pc:sldChg chg="modNotesTx">
        <pc:chgData name="Kathy Flores" userId="d8de13e78e22b830" providerId="LiveId" clId="{BC1D20C0-4EFC-4CD8-BE8A-510E4FE7E201}" dt="2022-03-08T19:45:56.078" v="28" actId="20577"/>
        <pc:sldMkLst>
          <pc:docMk/>
          <pc:sldMk cId="1175596192" sldId="425"/>
        </pc:sldMkLst>
      </pc:sldChg>
      <pc:sldChg chg="modNotesTx">
        <pc:chgData name="Kathy Flores" userId="d8de13e78e22b830" providerId="LiveId" clId="{BC1D20C0-4EFC-4CD8-BE8A-510E4FE7E201}" dt="2022-03-08T19:46:39.103" v="34" actId="20577"/>
        <pc:sldMkLst>
          <pc:docMk/>
          <pc:sldMk cId="2585697318" sldId="426"/>
        </pc:sldMkLst>
      </pc:sldChg>
      <pc:sldChg chg="modNotesTx">
        <pc:chgData name="Kathy Flores" userId="d8de13e78e22b830" providerId="LiveId" clId="{BC1D20C0-4EFC-4CD8-BE8A-510E4FE7E201}" dt="2022-03-08T19:46:48.046" v="37" actId="20577"/>
        <pc:sldMkLst>
          <pc:docMk/>
          <pc:sldMk cId="3793026642" sldId="427"/>
        </pc:sldMkLst>
      </pc:sldChg>
      <pc:sldChg chg="modNotesTx">
        <pc:chgData name="Kathy Flores" userId="d8de13e78e22b830" providerId="LiveId" clId="{BC1D20C0-4EFC-4CD8-BE8A-510E4FE7E201}" dt="2022-03-08T19:46:46.014" v="36" actId="20577"/>
        <pc:sldMkLst>
          <pc:docMk/>
          <pc:sldMk cId="899024657" sldId="428"/>
        </pc:sldMkLst>
      </pc:sldChg>
      <pc:sldChg chg="modNotesTx">
        <pc:chgData name="Kathy Flores" userId="d8de13e78e22b830" providerId="LiveId" clId="{BC1D20C0-4EFC-4CD8-BE8A-510E4FE7E201}" dt="2022-03-08T19:46:53.887" v="39" actId="20577"/>
        <pc:sldMkLst>
          <pc:docMk/>
          <pc:sldMk cId="1039256175" sldId="429"/>
        </pc:sldMkLst>
      </pc:sldChg>
      <pc:sldChg chg="modNotesTx">
        <pc:chgData name="Kathy Flores" userId="d8de13e78e22b830" providerId="LiveId" clId="{BC1D20C0-4EFC-4CD8-BE8A-510E4FE7E201}" dt="2022-03-08T19:46:56.240" v="40" actId="20577"/>
        <pc:sldMkLst>
          <pc:docMk/>
          <pc:sldMk cId="2544476402" sldId="430"/>
        </pc:sldMkLst>
      </pc:sldChg>
      <pc:sldChg chg="modNotesTx">
        <pc:chgData name="Kathy Flores" userId="d8de13e78e22b830" providerId="LiveId" clId="{BC1D20C0-4EFC-4CD8-BE8A-510E4FE7E201}" dt="2022-03-08T19:46:58.795" v="41" actId="20577"/>
        <pc:sldMkLst>
          <pc:docMk/>
          <pc:sldMk cId="4044063448" sldId="431"/>
        </pc:sldMkLst>
      </pc:sldChg>
      <pc:sldChg chg="modNotesTx">
        <pc:chgData name="Kathy Flores" userId="d8de13e78e22b830" providerId="LiveId" clId="{BC1D20C0-4EFC-4CD8-BE8A-510E4FE7E201}" dt="2022-03-08T19:47:01.937" v="42" actId="20577"/>
        <pc:sldMkLst>
          <pc:docMk/>
          <pc:sldMk cId="2659726906" sldId="432"/>
        </pc:sldMkLst>
      </pc:sldChg>
      <pc:sldChg chg="modNotesTx">
        <pc:chgData name="Kathy Flores" userId="d8de13e78e22b830" providerId="LiveId" clId="{BC1D20C0-4EFC-4CD8-BE8A-510E4FE7E201}" dt="2022-03-08T19:47:11.460" v="43" actId="20577"/>
        <pc:sldMkLst>
          <pc:docMk/>
          <pc:sldMk cId="147312874" sldId="433"/>
        </pc:sldMkLst>
      </pc:sldChg>
      <pc:sldChg chg="modNotesTx">
        <pc:chgData name="Kathy Flores" userId="d8de13e78e22b830" providerId="LiveId" clId="{BC1D20C0-4EFC-4CD8-BE8A-510E4FE7E201}" dt="2022-03-08T19:47:14.318" v="44" actId="20577"/>
        <pc:sldMkLst>
          <pc:docMk/>
          <pc:sldMk cId="3019987976" sldId="434"/>
        </pc:sldMkLst>
      </pc:sldChg>
      <pc:sldChg chg="modNotesTx">
        <pc:chgData name="Kathy Flores" userId="d8de13e78e22b830" providerId="LiveId" clId="{BC1D20C0-4EFC-4CD8-BE8A-510E4FE7E201}" dt="2022-03-08T19:47:18.566" v="45" actId="20577"/>
        <pc:sldMkLst>
          <pc:docMk/>
          <pc:sldMk cId="1045705525" sldId="435"/>
        </pc:sldMkLst>
      </pc:sldChg>
      <pc:sldChg chg="modNotesTx">
        <pc:chgData name="Kathy Flores" userId="d8de13e78e22b830" providerId="LiveId" clId="{BC1D20C0-4EFC-4CD8-BE8A-510E4FE7E201}" dt="2022-03-08T19:47:35.383" v="51" actId="20577"/>
        <pc:sldMkLst>
          <pc:docMk/>
          <pc:sldMk cId="4189456894" sldId="436"/>
        </pc:sldMkLst>
      </pc:sldChg>
      <pc:sldChg chg="modNotesTx">
        <pc:chgData name="Kathy Flores" userId="d8de13e78e22b830" providerId="LiveId" clId="{BC1D20C0-4EFC-4CD8-BE8A-510E4FE7E201}" dt="2022-03-08T19:47:46.354" v="55" actId="20577"/>
        <pc:sldMkLst>
          <pc:docMk/>
          <pc:sldMk cId="3753046854" sldId="440"/>
        </pc:sldMkLst>
      </pc:sldChg>
      <pc:sldChg chg="modNotesTx">
        <pc:chgData name="Kathy Flores" userId="d8de13e78e22b830" providerId="LiveId" clId="{BC1D20C0-4EFC-4CD8-BE8A-510E4FE7E201}" dt="2022-03-08T19:47:48.762" v="56" actId="20577"/>
        <pc:sldMkLst>
          <pc:docMk/>
          <pc:sldMk cId="1214709808" sldId="441"/>
        </pc:sldMkLst>
      </pc:sldChg>
      <pc:sldChg chg="modNotesTx">
        <pc:chgData name="Kathy Flores" userId="d8de13e78e22b830" providerId="LiveId" clId="{BC1D20C0-4EFC-4CD8-BE8A-510E4FE7E201}" dt="2022-03-08T19:47:53.609" v="64" actId="20577"/>
        <pc:sldMkLst>
          <pc:docMk/>
          <pc:sldMk cId="4129178330" sldId="442"/>
        </pc:sldMkLst>
      </pc:sldChg>
      <pc:sldChg chg="modNotesTx">
        <pc:chgData name="Kathy Flores" userId="d8de13e78e22b830" providerId="LiveId" clId="{BC1D20C0-4EFC-4CD8-BE8A-510E4FE7E201}" dt="2022-03-08T19:48:11.340" v="69" actId="20577"/>
        <pc:sldMkLst>
          <pc:docMk/>
          <pc:sldMk cId="2497826011" sldId="444"/>
        </pc:sldMkLst>
      </pc:sldChg>
      <pc:sldChg chg="modNotesTx">
        <pc:chgData name="Kathy Flores" userId="d8de13e78e22b830" providerId="LiveId" clId="{BC1D20C0-4EFC-4CD8-BE8A-510E4FE7E201}" dt="2022-03-08T19:48:21.025" v="73" actId="20577"/>
        <pc:sldMkLst>
          <pc:docMk/>
          <pc:sldMk cId="2592711618" sldId="445"/>
        </pc:sldMkLst>
      </pc:sldChg>
      <pc:sldChg chg="modNotesTx">
        <pc:chgData name="Kathy Flores" userId="d8de13e78e22b830" providerId="LiveId" clId="{BC1D20C0-4EFC-4CD8-BE8A-510E4FE7E201}" dt="2022-03-08T19:48:22.938" v="74" actId="20577"/>
        <pc:sldMkLst>
          <pc:docMk/>
          <pc:sldMk cId="3798516614" sldId="446"/>
        </pc:sldMkLst>
      </pc:sldChg>
      <pc:sldChg chg="addSp delSp modSp mod delAnim modNotesTx">
        <pc:chgData name="Kathy Flores" userId="d8de13e78e22b830" providerId="LiveId" clId="{BC1D20C0-4EFC-4CD8-BE8A-510E4FE7E201}" dt="2022-03-08T19:49:49.342" v="79" actId="20577"/>
        <pc:sldMkLst>
          <pc:docMk/>
          <pc:sldMk cId="2337323895" sldId="448"/>
        </pc:sldMkLst>
        <pc:picChg chg="del">
          <ac:chgData name="Kathy Flores" userId="d8de13e78e22b830" providerId="LiveId" clId="{BC1D20C0-4EFC-4CD8-BE8A-510E4FE7E201}" dt="2022-03-08T19:49:03.914" v="75" actId="478"/>
          <ac:picMkLst>
            <pc:docMk/>
            <pc:sldMk cId="2337323895" sldId="448"/>
            <ac:picMk id="3" creationId="{4FF6D910-74CA-44F3-B75C-A28FC098D35B}"/>
          </ac:picMkLst>
        </pc:picChg>
        <pc:picChg chg="add mod">
          <ac:chgData name="Kathy Flores" userId="d8de13e78e22b830" providerId="LiveId" clId="{BC1D20C0-4EFC-4CD8-BE8A-510E4FE7E201}" dt="2022-03-08T19:49:44.565" v="78" actId="1076"/>
          <ac:picMkLst>
            <pc:docMk/>
            <pc:sldMk cId="2337323895" sldId="448"/>
            <ac:picMk id="4" creationId="{81473153-AE7B-4896-ABEA-C86124649F38}"/>
          </ac:picMkLst>
        </pc:picChg>
      </pc:sldChg>
      <pc:sldChg chg="modNotesTx">
        <pc:chgData name="Kathy Flores" userId="d8de13e78e22b830" providerId="LiveId" clId="{BC1D20C0-4EFC-4CD8-BE8A-510E4FE7E201}" dt="2022-03-08T19:49:52.116" v="80" actId="20577"/>
        <pc:sldMkLst>
          <pc:docMk/>
          <pc:sldMk cId="843876868" sldId="449"/>
        </pc:sldMkLst>
      </pc:sldChg>
      <pc:sldChg chg="addSp delSp modSp mod delAnim modNotesTx">
        <pc:chgData name="Kathy Flores" userId="d8de13e78e22b830" providerId="LiveId" clId="{BC1D20C0-4EFC-4CD8-BE8A-510E4FE7E201}" dt="2022-03-08T19:50:21.847" v="87" actId="20577"/>
        <pc:sldMkLst>
          <pc:docMk/>
          <pc:sldMk cId="846004678" sldId="450"/>
        </pc:sldMkLst>
        <pc:picChg chg="del">
          <ac:chgData name="Kathy Flores" userId="d8de13e78e22b830" providerId="LiveId" clId="{BC1D20C0-4EFC-4CD8-BE8A-510E4FE7E201}" dt="2022-03-08T19:50:04.492" v="81" actId="478"/>
          <ac:picMkLst>
            <pc:docMk/>
            <pc:sldMk cId="846004678" sldId="450"/>
            <ac:picMk id="2" creationId="{E7E24CFC-3A33-4F57-80BB-8A61B7ECCB02}"/>
          </ac:picMkLst>
        </pc:picChg>
        <pc:picChg chg="del">
          <ac:chgData name="Kathy Flores" userId="d8de13e78e22b830" providerId="LiveId" clId="{BC1D20C0-4EFC-4CD8-BE8A-510E4FE7E201}" dt="2022-03-08T19:50:15.759" v="84" actId="478"/>
          <ac:picMkLst>
            <pc:docMk/>
            <pc:sldMk cId="846004678" sldId="450"/>
            <ac:picMk id="3" creationId="{D0B00951-6C8E-4F4E-A18C-0E8239BBE639}"/>
          </ac:picMkLst>
        </pc:picChg>
        <pc:picChg chg="add mod">
          <ac:chgData name="Kathy Flores" userId="d8de13e78e22b830" providerId="LiveId" clId="{BC1D20C0-4EFC-4CD8-BE8A-510E4FE7E201}" dt="2022-03-08T19:50:06.772" v="83" actId="1076"/>
          <ac:picMkLst>
            <pc:docMk/>
            <pc:sldMk cId="846004678" sldId="450"/>
            <ac:picMk id="6" creationId="{452D708E-45F0-4292-9222-1183F1CAC014}"/>
          </ac:picMkLst>
        </pc:picChg>
        <pc:picChg chg="add mod">
          <ac:chgData name="Kathy Flores" userId="d8de13e78e22b830" providerId="LiveId" clId="{BC1D20C0-4EFC-4CD8-BE8A-510E4FE7E201}" dt="2022-03-08T19:50:18.066" v="86" actId="1076"/>
          <ac:picMkLst>
            <pc:docMk/>
            <pc:sldMk cId="846004678" sldId="450"/>
            <ac:picMk id="11" creationId="{16C3B540-2CB6-4FC1-90B5-8F30FEF8CC80}"/>
          </ac:picMkLst>
        </pc:picChg>
      </pc:sldChg>
      <pc:sldChg chg="modNotesTx">
        <pc:chgData name="Kathy Flores" userId="d8de13e78e22b830" providerId="LiveId" clId="{BC1D20C0-4EFC-4CD8-BE8A-510E4FE7E201}" dt="2022-03-08T19:47:20.366" v="46" actId="20577"/>
        <pc:sldMkLst>
          <pc:docMk/>
          <pc:sldMk cId="25266956" sldId="451"/>
        </pc:sldMkLst>
      </pc:sldChg>
      <pc:sldChg chg="modNotesTx">
        <pc:chgData name="Kathy Flores" userId="d8de13e78e22b830" providerId="LiveId" clId="{BC1D20C0-4EFC-4CD8-BE8A-510E4FE7E201}" dt="2022-03-08T19:47:22.756" v="47" actId="20577"/>
        <pc:sldMkLst>
          <pc:docMk/>
          <pc:sldMk cId="2799770597" sldId="453"/>
        </pc:sldMkLst>
      </pc:sldChg>
      <pc:sldChg chg="modNotesTx">
        <pc:chgData name="Kathy Flores" userId="d8de13e78e22b830" providerId="LiveId" clId="{BC1D20C0-4EFC-4CD8-BE8A-510E4FE7E201}" dt="2022-03-08T19:47:24.920" v="48" actId="20577"/>
        <pc:sldMkLst>
          <pc:docMk/>
          <pc:sldMk cId="4033507907" sldId="454"/>
        </pc:sldMkLst>
      </pc:sldChg>
      <pc:sldChg chg="modNotesTx">
        <pc:chgData name="Kathy Flores" userId="d8de13e78e22b830" providerId="LiveId" clId="{BC1D20C0-4EFC-4CD8-BE8A-510E4FE7E201}" dt="2022-03-08T19:47:29.447" v="49" actId="20577"/>
        <pc:sldMkLst>
          <pc:docMk/>
          <pc:sldMk cId="1101859356" sldId="455"/>
        </pc:sldMkLst>
      </pc:sldChg>
      <pc:sldChg chg="modNotesTx">
        <pc:chgData name="Kathy Flores" userId="d8de13e78e22b830" providerId="LiveId" clId="{BC1D20C0-4EFC-4CD8-BE8A-510E4FE7E201}" dt="2022-03-08T19:47:31.497" v="50" actId="20577"/>
        <pc:sldMkLst>
          <pc:docMk/>
          <pc:sldMk cId="2406516551" sldId="456"/>
        </pc:sldMkLst>
      </pc:sldChg>
      <pc:sldChg chg="modNotesTx">
        <pc:chgData name="Kathy Flores" userId="d8de13e78e22b830" providerId="LiveId" clId="{BC1D20C0-4EFC-4CD8-BE8A-510E4FE7E201}" dt="2022-03-08T19:47:37.864" v="52" actId="20577"/>
        <pc:sldMkLst>
          <pc:docMk/>
          <pc:sldMk cId="513867553" sldId="457"/>
        </pc:sldMkLst>
      </pc:sldChg>
      <pc:sldChg chg="modNotesTx">
        <pc:chgData name="Kathy Flores" userId="d8de13e78e22b830" providerId="LiveId" clId="{BC1D20C0-4EFC-4CD8-BE8A-510E4FE7E201}" dt="2022-03-08T19:47:40.233" v="53" actId="20577"/>
        <pc:sldMkLst>
          <pc:docMk/>
          <pc:sldMk cId="2101327199" sldId="458"/>
        </pc:sldMkLst>
      </pc:sldChg>
      <pc:sldChg chg="modNotesTx">
        <pc:chgData name="Kathy Flores" userId="d8de13e78e22b830" providerId="LiveId" clId="{BC1D20C0-4EFC-4CD8-BE8A-510E4FE7E201}" dt="2022-03-08T19:47:42.112" v="54" actId="20577"/>
        <pc:sldMkLst>
          <pc:docMk/>
          <pc:sldMk cId="660981595" sldId="459"/>
        </pc:sldMkLst>
      </pc:sldChg>
      <pc:sldChg chg="addSp delSp modSp mod delAnim modNotesTx">
        <pc:chgData name="Kathy Flores" userId="d8de13e78e22b830" providerId="LiveId" clId="{BC1D20C0-4EFC-4CD8-BE8A-510E4FE7E201}" dt="2022-03-08T19:51:20.245" v="107" actId="1076"/>
        <pc:sldMkLst>
          <pc:docMk/>
          <pc:sldMk cId="1038556986" sldId="460"/>
        </pc:sldMkLst>
        <pc:picChg chg="del">
          <ac:chgData name="Kathy Flores" userId="d8de13e78e22b830" providerId="LiveId" clId="{BC1D20C0-4EFC-4CD8-BE8A-510E4FE7E201}" dt="2022-03-08T19:51:16.780" v="103" actId="478"/>
          <ac:picMkLst>
            <pc:docMk/>
            <pc:sldMk cId="1038556986" sldId="460"/>
            <ac:picMk id="3" creationId="{1CBACA1E-C23F-4E8E-A272-ED0DAEAC350B}"/>
          </ac:picMkLst>
        </pc:picChg>
        <pc:picChg chg="del">
          <ac:chgData name="Kathy Flores" userId="d8de13e78e22b830" providerId="LiveId" clId="{BC1D20C0-4EFC-4CD8-BE8A-510E4FE7E201}" dt="2022-03-08T19:50:44.706" v="88" actId="478"/>
          <ac:picMkLst>
            <pc:docMk/>
            <pc:sldMk cId="1038556986" sldId="460"/>
            <ac:picMk id="4" creationId="{58D0230A-ACB2-43FC-BBB0-C6523BD85373}"/>
          </ac:picMkLst>
        </pc:picChg>
        <pc:picChg chg="add mod">
          <ac:chgData name="Kathy Flores" userId="d8de13e78e22b830" providerId="LiveId" clId="{BC1D20C0-4EFC-4CD8-BE8A-510E4FE7E201}" dt="2022-03-08T19:50:47.048" v="90" actId="1076"/>
          <ac:picMkLst>
            <pc:docMk/>
            <pc:sldMk cId="1038556986" sldId="460"/>
            <ac:picMk id="6" creationId="{0FE2002A-9C70-4F08-89BA-C4364CB6734F}"/>
          </ac:picMkLst>
        </pc:picChg>
        <pc:picChg chg="add mod">
          <ac:chgData name="Kathy Flores" userId="d8de13e78e22b830" providerId="LiveId" clId="{BC1D20C0-4EFC-4CD8-BE8A-510E4FE7E201}" dt="2022-03-08T19:51:20.245" v="107" actId="1076"/>
          <ac:picMkLst>
            <pc:docMk/>
            <pc:sldMk cId="1038556986" sldId="460"/>
            <ac:picMk id="10" creationId="{2A2C5546-E6D3-4B7C-9B26-0FEC707026A8}"/>
          </ac:picMkLst>
        </pc:picChg>
      </pc:sldChg>
      <pc:sldChg chg="addSp delSp modSp mod delAnim modNotesTx">
        <pc:chgData name="Kathy Flores" userId="d8de13e78e22b830" providerId="LiveId" clId="{BC1D20C0-4EFC-4CD8-BE8A-510E4FE7E201}" dt="2022-03-08T19:51:47.539" v="117" actId="20577"/>
        <pc:sldMkLst>
          <pc:docMk/>
          <pc:sldMk cId="2122356829" sldId="461"/>
        </pc:sldMkLst>
        <pc:picChg chg="del">
          <ac:chgData name="Kathy Flores" userId="d8de13e78e22b830" providerId="LiveId" clId="{BC1D20C0-4EFC-4CD8-BE8A-510E4FE7E201}" dt="2022-03-08T19:51:29.068" v="108" actId="478"/>
          <ac:picMkLst>
            <pc:docMk/>
            <pc:sldMk cId="2122356829" sldId="461"/>
            <ac:picMk id="2" creationId="{A95239D6-738B-468F-8D76-D67488EB4528}"/>
          </ac:picMkLst>
        </pc:picChg>
        <pc:picChg chg="del">
          <ac:chgData name="Kathy Flores" userId="d8de13e78e22b830" providerId="LiveId" clId="{BC1D20C0-4EFC-4CD8-BE8A-510E4FE7E201}" dt="2022-03-08T19:50:49.722" v="91" actId="478"/>
          <ac:picMkLst>
            <pc:docMk/>
            <pc:sldMk cId="2122356829" sldId="461"/>
            <ac:picMk id="4" creationId="{58D0230A-ACB2-43FC-BBB0-C6523BD85373}"/>
          </ac:picMkLst>
        </pc:picChg>
        <pc:picChg chg="add mod">
          <ac:chgData name="Kathy Flores" userId="d8de13e78e22b830" providerId="LiveId" clId="{BC1D20C0-4EFC-4CD8-BE8A-510E4FE7E201}" dt="2022-03-08T19:51:33.750" v="111" actId="14100"/>
          <ac:picMkLst>
            <pc:docMk/>
            <pc:sldMk cId="2122356829" sldId="461"/>
            <ac:picMk id="6" creationId="{F56FB075-5663-45C4-945C-365435531A35}"/>
          </ac:picMkLst>
        </pc:picChg>
        <pc:picChg chg="add mod">
          <ac:chgData name="Kathy Flores" userId="d8de13e78e22b830" providerId="LiveId" clId="{BC1D20C0-4EFC-4CD8-BE8A-510E4FE7E201}" dt="2022-03-08T19:50:49.967" v="92"/>
          <ac:picMkLst>
            <pc:docMk/>
            <pc:sldMk cId="2122356829" sldId="461"/>
            <ac:picMk id="16" creationId="{0698B0F5-519D-4A44-A8D9-5900397C80F3}"/>
          </ac:picMkLst>
        </pc:picChg>
      </pc:sldChg>
      <pc:sldChg chg="addSp delSp modSp mod delAnim modNotesTx">
        <pc:chgData name="Kathy Flores" userId="d8de13e78e22b830" providerId="LiveId" clId="{BC1D20C0-4EFC-4CD8-BE8A-510E4FE7E201}" dt="2022-03-08T19:52:00.112" v="121" actId="1076"/>
        <pc:sldMkLst>
          <pc:docMk/>
          <pc:sldMk cId="956073243" sldId="462"/>
        </pc:sldMkLst>
        <pc:picChg chg="del">
          <ac:chgData name="Kathy Flores" userId="d8de13e78e22b830" providerId="LiveId" clId="{BC1D20C0-4EFC-4CD8-BE8A-510E4FE7E201}" dt="2022-03-08T19:51:57.759" v="119" actId="478"/>
          <ac:picMkLst>
            <pc:docMk/>
            <pc:sldMk cId="956073243" sldId="462"/>
            <ac:picMk id="2" creationId="{F9CF2909-6FBB-4F81-8471-E45024865B59}"/>
          </ac:picMkLst>
        </pc:picChg>
        <pc:picChg chg="del">
          <ac:chgData name="Kathy Flores" userId="d8de13e78e22b830" providerId="LiveId" clId="{BC1D20C0-4EFC-4CD8-BE8A-510E4FE7E201}" dt="2022-03-08T19:50:52.386" v="93" actId="478"/>
          <ac:picMkLst>
            <pc:docMk/>
            <pc:sldMk cId="956073243" sldId="462"/>
            <ac:picMk id="4" creationId="{58D0230A-ACB2-43FC-BBB0-C6523BD85373}"/>
          </ac:picMkLst>
        </pc:picChg>
        <pc:picChg chg="add mod">
          <ac:chgData name="Kathy Flores" userId="d8de13e78e22b830" providerId="LiveId" clId="{BC1D20C0-4EFC-4CD8-BE8A-510E4FE7E201}" dt="2022-03-08T19:52:00.112" v="121" actId="1076"/>
          <ac:picMkLst>
            <pc:docMk/>
            <pc:sldMk cId="956073243" sldId="462"/>
            <ac:picMk id="6" creationId="{5786BC4E-F154-46B1-AA2B-A99075436968}"/>
          </ac:picMkLst>
        </pc:picChg>
        <pc:picChg chg="add mod">
          <ac:chgData name="Kathy Flores" userId="d8de13e78e22b830" providerId="LiveId" clId="{BC1D20C0-4EFC-4CD8-BE8A-510E4FE7E201}" dt="2022-03-08T19:50:52.839" v="94"/>
          <ac:picMkLst>
            <pc:docMk/>
            <pc:sldMk cId="956073243" sldId="462"/>
            <ac:picMk id="16" creationId="{9EB800C9-124B-4491-ABC1-B1FFDCB54C1B}"/>
          </ac:picMkLst>
        </pc:picChg>
      </pc:sldChg>
      <pc:sldChg chg="addSp delSp modSp mod delAnim modNotesTx">
        <pc:chgData name="Kathy Flores" userId="d8de13e78e22b830" providerId="LiveId" clId="{BC1D20C0-4EFC-4CD8-BE8A-510E4FE7E201}" dt="2022-03-08T19:52:15.172" v="125" actId="1076"/>
        <pc:sldMkLst>
          <pc:docMk/>
          <pc:sldMk cId="886472171" sldId="463"/>
        </pc:sldMkLst>
        <pc:picChg chg="del">
          <ac:chgData name="Kathy Flores" userId="d8de13e78e22b830" providerId="LiveId" clId="{BC1D20C0-4EFC-4CD8-BE8A-510E4FE7E201}" dt="2022-03-08T19:52:12.968" v="123" actId="478"/>
          <ac:picMkLst>
            <pc:docMk/>
            <pc:sldMk cId="886472171" sldId="463"/>
            <ac:picMk id="2" creationId="{898145EB-56D7-418F-B5FD-4C164BBB9238}"/>
          </ac:picMkLst>
        </pc:picChg>
        <pc:picChg chg="del mod">
          <ac:chgData name="Kathy Flores" userId="d8de13e78e22b830" providerId="LiveId" clId="{BC1D20C0-4EFC-4CD8-BE8A-510E4FE7E201}" dt="2022-03-08T19:50:55.093" v="96" actId="478"/>
          <ac:picMkLst>
            <pc:docMk/>
            <pc:sldMk cId="886472171" sldId="463"/>
            <ac:picMk id="4" creationId="{58D0230A-ACB2-43FC-BBB0-C6523BD85373}"/>
          </ac:picMkLst>
        </pc:picChg>
        <pc:picChg chg="add mod">
          <ac:chgData name="Kathy Flores" userId="d8de13e78e22b830" providerId="LiveId" clId="{BC1D20C0-4EFC-4CD8-BE8A-510E4FE7E201}" dt="2022-03-08T19:52:15.172" v="125" actId="1076"/>
          <ac:picMkLst>
            <pc:docMk/>
            <pc:sldMk cId="886472171" sldId="463"/>
            <ac:picMk id="6" creationId="{F0F5694C-140B-420A-A258-139266EE8643}"/>
          </ac:picMkLst>
        </pc:picChg>
        <pc:picChg chg="add mod">
          <ac:chgData name="Kathy Flores" userId="d8de13e78e22b830" providerId="LiveId" clId="{BC1D20C0-4EFC-4CD8-BE8A-510E4FE7E201}" dt="2022-03-08T19:50:55.348" v="97"/>
          <ac:picMkLst>
            <pc:docMk/>
            <pc:sldMk cId="886472171" sldId="463"/>
            <ac:picMk id="16" creationId="{B8FE2E46-47A3-4A6B-B5A7-E4D569153208}"/>
          </ac:picMkLst>
        </pc:picChg>
      </pc:sldChg>
      <pc:sldChg chg="addSp delSp modSp mod delAnim modNotesTx">
        <pc:chgData name="Kathy Flores" userId="d8de13e78e22b830" providerId="LiveId" clId="{BC1D20C0-4EFC-4CD8-BE8A-510E4FE7E201}" dt="2022-03-08T19:52:46.472" v="133" actId="1076"/>
        <pc:sldMkLst>
          <pc:docMk/>
          <pc:sldMk cId="1741297720" sldId="464"/>
        </pc:sldMkLst>
        <pc:picChg chg="del">
          <ac:chgData name="Kathy Flores" userId="d8de13e78e22b830" providerId="LiveId" clId="{BC1D20C0-4EFC-4CD8-BE8A-510E4FE7E201}" dt="2022-03-08T19:52:44.607" v="131" actId="478"/>
          <ac:picMkLst>
            <pc:docMk/>
            <pc:sldMk cId="1741297720" sldId="464"/>
            <ac:picMk id="2" creationId="{B046D27F-AE33-4356-8346-D3E5D503BC5D}"/>
          </ac:picMkLst>
        </pc:picChg>
        <pc:picChg chg="del">
          <ac:chgData name="Kathy Flores" userId="d8de13e78e22b830" providerId="LiveId" clId="{BC1D20C0-4EFC-4CD8-BE8A-510E4FE7E201}" dt="2022-03-08T19:51:01.309" v="100" actId="478"/>
          <ac:picMkLst>
            <pc:docMk/>
            <pc:sldMk cId="1741297720" sldId="464"/>
            <ac:picMk id="4" creationId="{58D0230A-ACB2-43FC-BBB0-C6523BD85373}"/>
          </ac:picMkLst>
        </pc:picChg>
        <pc:picChg chg="add mod">
          <ac:chgData name="Kathy Flores" userId="d8de13e78e22b830" providerId="LiveId" clId="{BC1D20C0-4EFC-4CD8-BE8A-510E4FE7E201}" dt="2022-03-08T19:52:46.472" v="133" actId="1076"/>
          <ac:picMkLst>
            <pc:docMk/>
            <pc:sldMk cId="1741297720" sldId="464"/>
            <ac:picMk id="6" creationId="{C2A4D495-07E7-4BE9-B797-2788644EF8FB}"/>
          </ac:picMkLst>
        </pc:picChg>
        <pc:picChg chg="add mod">
          <ac:chgData name="Kathy Flores" userId="d8de13e78e22b830" providerId="LiveId" clId="{BC1D20C0-4EFC-4CD8-BE8A-510E4FE7E201}" dt="2022-03-08T19:51:01.550" v="101"/>
          <ac:picMkLst>
            <pc:docMk/>
            <pc:sldMk cId="1741297720" sldId="464"/>
            <ac:picMk id="16" creationId="{85CF5442-6228-4602-95EE-4DDA7A7578F8}"/>
          </ac:picMkLst>
        </pc:picChg>
      </pc:sldChg>
      <pc:sldChg chg="addSp delSp modSp mod delAnim modNotesTx">
        <pc:chgData name="Kathy Flores" userId="d8de13e78e22b830" providerId="LiveId" clId="{BC1D20C0-4EFC-4CD8-BE8A-510E4FE7E201}" dt="2022-03-08T19:52:33.928" v="129" actId="20577"/>
        <pc:sldMkLst>
          <pc:docMk/>
          <pc:sldMk cId="3651248217" sldId="465"/>
        </pc:sldMkLst>
        <pc:picChg chg="del">
          <ac:chgData name="Kathy Flores" userId="d8de13e78e22b830" providerId="LiveId" clId="{BC1D20C0-4EFC-4CD8-BE8A-510E4FE7E201}" dt="2022-03-08T19:52:25.949" v="126" actId="478"/>
          <ac:picMkLst>
            <pc:docMk/>
            <pc:sldMk cId="3651248217" sldId="465"/>
            <ac:picMk id="2" creationId="{DDA91F52-B99C-4716-8DD8-5897D944B972}"/>
          </ac:picMkLst>
        </pc:picChg>
        <pc:picChg chg="del">
          <ac:chgData name="Kathy Flores" userId="d8de13e78e22b830" providerId="LiveId" clId="{BC1D20C0-4EFC-4CD8-BE8A-510E4FE7E201}" dt="2022-03-08T19:50:58.668" v="98" actId="478"/>
          <ac:picMkLst>
            <pc:docMk/>
            <pc:sldMk cId="3651248217" sldId="465"/>
            <ac:picMk id="4" creationId="{58D0230A-ACB2-43FC-BBB0-C6523BD85373}"/>
          </ac:picMkLst>
        </pc:picChg>
        <pc:picChg chg="add mod">
          <ac:chgData name="Kathy Flores" userId="d8de13e78e22b830" providerId="LiveId" clId="{BC1D20C0-4EFC-4CD8-BE8A-510E4FE7E201}" dt="2022-03-08T19:52:27.848" v="128" actId="1076"/>
          <ac:picMkLst>
            <pc:docMk/>
            <pc:sldMk cId="3651248217" sldId="465"/>
            <ac:picMk id="6" creationId="{D00075D8-D5D6-428B-B3A7-00E19FD47603}"/>
          </ac:picMkLst>
        </pc:picChg>
        <pc:picChg chg="add mod">
          <ac:chgData name="Kathy Flores" userId="d8de13e78e22b830" providerId="LiveId" clId="{BC1D20C0-4EFC-4CD8-BE8A-510E4FE7E201}" dt="2022-03-08T19:50:58.937" v="99"/>
          <ac:picMkLst>
            <pc:docMk/>
            <pc:sldMk cId="3651248217" sldId="465"/>
            <ac:picMk id="16" creationId="{0E203663-8BD9-4B99-80F7-BF46402023BE}"/>
          </ac:picMkLst>
        </pc:picChg>
      </pc:sldChg>
      <pc:sldChg chg="addSp delSp modSp mod delAnim modNotesTx">
        <pc:chgData name="Kathy Flores" userId="d8de13e78e22b830" providerId="LiveId" clId="{BC1D20C0-4EFC-4CD8-BE8A-510E4FE7E201}" dt="2022-03-08T19:54:28.759" v="150" actId="20577"/>
        <pc:sldMkLst>
          <pc:docMk/>
          <pc:sldMk cId="568396276" sldId="466"/>
        </pc:sldMkLst>
        <pc:picChg chg="del">
          <ac:chgData name="Kathy Flores" userId="d8de13e78e22b830" providerId="LiveId" clId="{BC1D20C0-4EFC-4CD8-BE8A-510E4FE7E201}" dt="2022-03-08T19:53:08.011" v="134" actId="478"/>
          <ac:picMkLst>
            <pc:docMk/>
            <pc:sldMk cId="568396276" sldId="466"/>
            <ac:picMk id="2" creationId="{D088B6E1-0762-423A-A6CD-6B427B1C1B6F}"/>
          </ac:picMkLst>
        </pc:picChg>
        <pc:picChg chg="del">
          <ac:chgData name="Kathy Flores" userId="d8de13e78e22b830" providerId="LiveId" clId="{BC1D20C0-4EFC-4CD8-BE8A-510E4FE7E201}" dt="2022-03-08T19:53:19.158" v="137" actId="478"/>
          <ac:picMkLst>
            <pc:docMk/>
            <pc:sldMk cId="568396276" sldId="466"/>
            <ac:picMk id="3" creationId="{2D3F9C16-8DCE-4D18-A38F-5C2A01186352}"/>
          </ac:picMkLst>
        </pc:picChg>
        <pc:picChg chg="add mod">
          <ac:chgData name="Kathy Flores" userId="d8de13e78e22b830" providerId="LiveId" clId="{BC1D20C0-4EFC-4CD8-BE8A-510E4FE7E201}" dt="2022-03-08T19:53:11.061" v="136" actId="1076"/>
          <ac:picMkLst>
            <pc:docMk/>
            <pc:sldMk cId="568396276" sldId="466"/>
            <ac:picMk id="6" creationId="{1B44D250-7CB8-4B66-ABB2-C0086C1A40EB}"/>
          </ac:picMkLst>
        </pc:picChg>
        <pc:picChg chg="add mod">
          <ac:chgData name="Kathy Flores" userId="d8de13e78e22b830" providerId="LiveId" clId="{BC1D20C0-4EFC-4CD8-BE8A-510E4FE7E201}" dt="2022-03-08T19:53:21.368" v="139" actId="1076"/>
          <ac:picMkLst>
            <pc:docMk/>
            <pc:sldMk cId="568396276" sldId="466"/>
            <ac:picMk id="10" creationId="{44DEE164-9044-4763-B8B5-17981730756D}"/>
          </ac:picMkLst>
        </pc:picChg>
      </pc:sldChg>
      <pc:sldChg chg="addSp delSp modSp mod delAnim modNotesTx">
        <pc:chgData name="Kathy Flores" userId="d8de13e78e22b830" providerId="LiveId" clId="{BC1D20C0-4EFC-4CD8-BE8A-510E4FE7E201}" dt="2022-03-08T19:54:33.163" v="152" actId="20577"/>
        <pc:sldMkLst>
          <pc:docMk/>
          <pc:sldMk cId="1665108385" sldId="468"/>
        </pc:sldMkLst>
        <pc:picChg chg="del">
          <ac:chgData name="Kathy Flores" userId="d8de13e78e22b830" providerId="LiveId" clId="{BC1D20C0-4EFC-4CD8-BE8A-510E4FE7E201}" dt="2022-03-08T19:54:06.173" v="142" actId="478"/>
          <ac:picMkLst>
            <pc:docMk/>
            <pc:sldMk cId="1665108385" sldId="468"/>
            <ac:picMk id="2" creationId="{D088B6E1-0762-423A-A6CD-6B427B1C1B6F}"/>
          </ac:picMkLst>
        </pc:picChg>
        <pc:picChg chg="add mod">
          <ac:chgData name="Kathy Flores" userId="d8de13e78e22b830" providerId="LiveId" clId="{BC1D20C0-4EFC-4CD8-BE8A-510E4FE7E201}" dt="2022-03-08T19:54:08.532" v="143"/>
          <ac:picMkLst>
            <pc:docMk/>
            <pc:sldMk cId="1665108385" sldId="468"/>
            <ac:picMk id="19" creationId="{438F85CE-9302-4130-8ED7-43801C7609E9}"/>
          </ac:picMkLst>
        </pc:picChg>
      </pc:sldChg>
      <pc:sldChg chg="addSp delSp modSp mod delAnim modNotesTx">
        <pc:chgData name="Kathy Flores" userId="d8de13e78e22b830" providerId="LiveId" clId="{BC1D20C0-4EFC-4CD8-BE8A-510E4FE7E201}" dt="2022-03-08T19:57:00.755" v="170" actId="14100"/>
        <pc:sldMkLst>
          <pc:docMk/>
          <pc:sldMk cId="289512484" sldId="473"/>
        </pc:sldMkLst>
        <pc:picChg chg="del">
          <ac:chgData name="Kathy Flores" userId="d8de13e78e22b830" providerId="LiveId" clId="{BC1D20C0-4EFC-4CD8-BE8A-510E4FE7E201}" dt="2022-03-08T19:56:55.925" v="167" actId="478"/>
          <ac:picMkLst>
            <pc:docMk/>
            <pc:sldMk cId="289512484" sldId="473"/>
            <ac:picMk id="3" creationId="{333F7290-F8A1-4666-B14F-909F6514A9B3}"/>
          </ac:picMkLst>
        </pc:picChg>
        <pc:picChg chg="add mod">
          <ac:chgData name="Kathy Flores" userId="d8de13e78e22b830" providerId="LiveId" clId="{BC1D20C0-4EFC-4CD8-BE8A-510E4FE7E201}" dt="2022-03-08T19:57:00.755" v="170" actId="14100"/>
          <ac:picMkLst>
            <pc:docMk/>
            <pc:sldMk cId="289512484" sldId="473"/>
            <ac:picMk id="4" creationId="{65F6CB04-7BB8-4023-9D34-F70A8161CA23}"/>
          </ac:picMkLst>
        </pc:picChg>
      </pc:sldChg>
      <pc:sldChg chg="addSp delSp modSp mod delAnim modNotesTx">
        <pc:chgData name="Kathy Flores" userId="d8de13e78e22b830" providerId="LiveId" clId="{BC1D20C0-4EFC-4CD8-BE8A-510E4FE7E201}" dt="2022-03-08T19:57:19.903" v="174" actId="20577"/>
        <pc:sldMkLst>
          <pc:docMk/>
          <pc:sldMk cId="2150252646" sldId="474"/>
        </pc:sldMkLst>
        <pc:picChg chg="del">
          <ac:chgData name="Kathy Flores" userId="d8de13e78e22b830" providerId="LiveId" clId="{BC1D20C0-4EFC-4CD8-BE8A-510E4FE7E201}" dt="2022-03-08T19:57:09.149" v="171" actId="478"/>
          <ac:picMkLst>
            <pc:docMk/>
            <pc:sldMk cId="2150252646" sldId="474"/>
            <ac:picMk id="3" creationId="{25DEAC00-D171-4AFF-9FA6-80D54DB15229}"/>
          </ac:picMkLst>
        </pc:picChg>
        <pc:picChg chg="add mod">
          <ac:chgData name="Kathy Flores" userId="d8de13e78e22b830" providerId="LiveId" clId="{BC1D20C0-4EFC-4CD8-BE8A-510E4FE7E201}" dt="2022-03-08T19:57:11.450" v="173" actId="1076"/>
          <ac:picMkLst>
            <pc:docMk/>
            <pc:sldMk cId="2150252646" sldId="474"/>
            <ac:picMk id="4" creationId="{07E1C549-9448-4E84-B399-CF33D3F23EFE}"/>
          </ac:picMkLst>
        </pc:picChg>
      </pc:sldChg>
      <pc:sldChg chg="modNotesTx">
        <pc:chgData name="Kathy Flores" userId="d8de13e78e22b830" providerId="LiveId" clId="{BC1D20C0-4EFC-4CD8-BE8A-510E4FE7E201}" dt="2022-03-08T19:47:58.252" v="66" actId="20577"/>
        <pc:sldMkLst>
          <pc:docMk/>
          <pc:sldMk cId="1877356858" sldId="476"/>
        </pc:sldMkLst>
      </pc:sldChg>
      <pc:sldChg chg="modNotesTx">
        <pc:chgData name="Kathy Flores" userId="d8de13e78e22b830" providerId="LiveId" clId="{BC1D20C0-4EFC-4CD8-BE8A-510E4FE7E201}" dt="2022-03-08T19:48:13.507" v="70" actId="20577"/>
        <pc:sldMkLst>
          <pc:docMk/>
          <pc:sldMk cId="144955359" sldId="480"/>
        </pc:sldMkLst>
      </pc:sldChg>
      <pc:sldChg chg="modNotesTx">
        <pc:chgData name="Kathy Flores" userId="d8de13e78e22b830" providerId="LiveId" clId="{BC1D20C0-4EFC-4CD8-BE8A-510E4FE7E201}" dt="2022-03-08T19:48:04.476" v="68" actId="20577"/>
        <pc:sldMkLst>
          <pc:docMk/>
          <pc:sldMk cId="3063995768" sldId="481"/>
        </pc:sldMkLst>
      </pc:sldChg>
      <pc:sldChg chg="modNotesTx">
        <pc:chgData name="Kathy Flores" userId="d8de13e78e22b830" providerId="LiveId" clId="{BC1D20C0-4EFC-4CD8-BE8A-510E4FE7E201}" dt="2022-03-08T19:48:15.954" v="71" actId="20577"/>
        <pc:sldMkLst>
          <pc:docMk/>
          <pc:sldMk cId="142287231" sldId="482"/>
        </pc:sldMkLst>
      </pc:sldChg>
      <pc:sldChg chg="modNotesTx">
        <pc:chgData name="Kathy Flores" userId="d8de13e78e22b830" providerId="LiveId" clId="{BC1D20C0-4EFC-4CD8-BE8A-510E4FE7E201}" dt="2022-03-08T19:48:19.279" v="72" actId="20577"/>
        <pc:sldMkLst>
          <pc:docMk/>
          <pc:sldMk cId="2346036566" sldId="483"/>
        </pc:sldMkLst>
      </pc:sldChg>
      <pc:sldChg chg="addSp delSp modSp mod delAnim modNotesTx">
        <pc:chgData name="Kathy Flores" userId="d8de13e78e22b830" providerId="LiveId" clId="{BC1D20C0-4EFC-4CD8-BE8A-510E4FE7E201}" dt="2022-03-08T19:55:01.597" v="159" actId="1076"/>
        <pc:sldMkLst>
          <pc:docMk/>
          <pc:sldMk cId="400212893" sldId="484"/>
        </pc:sldMkLst>
        <pc:picChg chg="del">
          <ac:chgData name="Kathy Flores" userId="d8de13e78e22b830" providerId="LiveId" clId="{BC1D20C0-4EFC-4CD8-BE8A-510E4FE7E201}" dt="2022-03-08T19:54:03.314" v="140" actId="478"/>
          <ac:picMkLst>
            <pc:docMk/>
            <pc:sldMk cId="400212893" sldId="484"/>
            <ac:picMk id="2" creationId="{D088B6E1-0762-423A-A6CD-6B427B1C1B6F}"/>
          </ac:picMkLst>
        </pc:picChg>
        <pc:picChg chg="del">
          <ac:chgData name="Kathy Flores" userId="d8de13e78e22b830" providerId="LiveId" clId="{BC1D20C0-4EFC-4CD8-BE8A-510E4FE7E201}" dt="2022-03-08T19:54:58.662" v="157" actId="478"/>
          <ac:picMkLst>
            <pc:docMk/>
            <pc:sldMk cId="400212893" sldId="484"/>
            <ac:picMk id="4" creationId="{C0D1CBA6-5628-4F59-936B-2816385AF56C}"/>
          </ac:picMkLst>
        </pc:picChg>
        <pc:picChg chg="add mod">
          <ac:chgData name="Kathy Flores" userId="d8de13e78e22b830" providerId="LiveId" clId="{BC1D20C0-4EFC-4CD8-BE8A-510E4FE7E201}" dt="2022-03-08T19:55:01.597" v="159" actId="1076"/>
          <ac:picMkLst>
            <pc:docMk/>
            <pc:sldMk cId="400212893" sldId="484"/>
            <ac:picMk id="6" creationId="{6403AB4E-981A-486A-BA4E-409375A3CD68}"/>
          </ac:picMkLst>
        </pc:picChg>
        <pc:picChg chg="add mod">
          <ac:chgData name="Kathy Flores" userId="d8de13e78e22b830" providerId="LiveId" clId="{BC1D20C0-4EFC-4CD8-BE8A-510E4FE7E201}" dt="2022-03-08T19:54:03.601" v="141"/>
          <ac:picMkLst>
            <pc:docMk/>
            <pc:sldMk cId="400212893" sldId="484"/>
            <ac:picMk id="16" creationId="{65D78FB1-CBB4-4F3C-B756-8721D2CC4946}"/>
          </ac:picMkLst>
        </pc:picChg>
      </pc:sldChg>
      <pc:sldChg chg="addSp delSp modSp mod delAnim modNotesTx">
        <pc:chgData name="Kathy Flores" userId="d8de13e78e22b830" providerId="LiveId" clId="{BC1D20C0-4EFC-4CD8-BE8A-510E4FE7E201}" dt="2022-03-08T19:55:30.158" v="163" actId="14100"/>
        <pc:sldMkLst>
          <pc:docMk/>
          <pc:sldMk cId="3266292407" sldId="485"/>
        </pc:sldMkLst>
        <pc:picChg chg="del">
          <ac:chgData name="Kathy Flores" userId="d8de13e78e22b830" providerId="LiveId" clId="{BC1D20C0-4EFC-4CD8-BE8A-510E4FE7E201}" dt="2022-03-08T19:54:11.721" v="144" actId="478"/>
          <ac:picMkLst>
            <pc:docMk/>
            <pc:sldMk cId="3266292407" sldId="485"/>
            <ac:picMk id="2" creationId="{D088B6E1-0762-423A-A6CD-6B427B1C1B6F}"/>
          </ac:picMkLst>
        </pc:picChg>
        <pc:picChg chg="del">
          <ac:chgData name="Kathy Flores" userId="d8de13e78e22b830" providerId="LiveId" clId="{BC1D20C0-4EFC-4CD8-BE8A-510E4FE7E201}" dt="2022-03-08T19:55:26.881" v="160" actId="478"/>
          <ac:picMkLst>
            <pc:docMk/>
            <pc:sldMk cId="3266292407" sldId="485"/>
            <ac:picMk id="4" creationId="{7574894D-8E31-408B-A629-211E7FCD2F15}"/>
          </ac:picMkLst>
        </pc:picChg>
        <pc:picChg chg="add mod">
          <ac:chgData name="Kathy Flores" userId="d8de13e78e22b830" providerId="LiveId" clId="{BC1D20C0-4EFC-4CD8-BE8A-510E4FE7E201}" dt="2022-03-08T19:55:30.158" v="163" actId="14100"/>
          <ac:picMkLst>
            <pc:docMk/>
            <pc:sldMk cId="3266292407" sldId="485"/>
            <ac:picMk id="6" creationId="{7D596509-B9C0-4ED1-A255-90FCEA568A39}"/>
          </ac:picMkLst>
        </pc:picChg>
        <pc:picChg chg="add mod">
          <ac:chgData name="Kathy Flores" userId="d8de13e78e22b830" providerId="LiveId" clId="{BC1D20C0-4EFC-4CD8-BE8A-510E4FE7E201}" dt="2022-03-08T19:54:12.055" v="145"/>
          <ac:picMkLst>
            <pc:docMk/>
            <pc:sldMk cId="3266292407" sldId="485"/>
            <ac:picMk id="16" creationId="{52E73E58-5C1A-4721-B366-5CE5AA7878BE}"/>
          </ac:picMkLst>
        </pc:picChg>
      </pc:sldChg>
      <pc:sldChg chg="addSp delSp modSp mod delAnim modNotesTx">
        <pc:chgData name="Kathy Flores" userId="d8de13e78e22b830" providerId="LiveId" clId="{BC1D20C0-4EFC-4CD8-BE8A-510E4FE7E201}" dt="2022-03-08T19:56:43.991" v="166" actId="1076"/>
        <pc:sldMkLst>
          <pc:docMk/>
          <pc:sldMk cId="1695397952" sldId="486"/>
        </pc:sldMkLst>
        <pc:picChg chg="del">
          <ac:chgData name="Kathy Flores" userId="d8de13e78e22b830" providerId="LiveId" clId="{BC1D20C0-4EFC-4CD8-BE8A-510E4FE7E201}" dt="2022-03-08T19:54:16.697" v="146" actId="478"/>
          <ac:picMkLst>
            <pc:docMk/>
            <pc:sldMk cId="1695397952" sldId="486"/>
            <ac:picMk id="2" creationId="{D088B6E1-0762-423A-A6CD-6B427B1C1B6F}"/>
          </ac:picMkLst>
        </pc:picChg>
        <pc:picChg chg="del">
          <ac:chgData name="Kathy Flores" userId="d8de13e78e22b830" providerId="LiveId" clId="{BC1D20C0-4EFC-4CD8-BE8A-510E4FE7E201}" dt="2022-03-08T19:56:41.643" v="164" actId="478"/>
          <ac:picMkLst>
            <pc:docMk/>
            <pc:sldMk cId="1695397952" sldId="486"/>
            <ac:picMk id="3" creationId="{E76DF492-8A53-4916-885E-1113244EB57A}"/>
          </ac:picMkLst>
        </pc:picChg>
        <pc:picChg chg="add mod">
          <ac:chgData name="Kathy Flores" userId="d8de13e78e22b830" providerId="LiveId" clId="{BC1D20C0-4EFC-4CD8-BE8A-510E4FE7E201}" dt="2022-03-08T19:56:43.991" v="166" actId="1076"/>
          <ac:picMkLst>
            <pc:docMk/>
            <pc:sldMk cId="1695397952" sldId="486"/>
            <ac:picMk id="4" creationId="{A0976B62-6463-40C2-BF24-5E89B9607A50}"/>
          </ac:picMkLst>
        </pc:picChg>
        <pc:picChg chg="add mod">
          <ac:chgData name="Kathy Flores" userId="d8de13e78e22b830" providerId="LiveId" clId="{BC1D20C0-4EFC-4CD8-BE8A-510E4FE7E201}" dt="2022-03-08T19:54:16.969" v="147"/>
          <ac:picMkLst>
            <pc:docMk/>
            <pc:sldMk cId="1695397952" sldId="486"/>
            <ac:picMk id="16" creationId="{103821FB-EDFB-43E6-A215-38EC49075041}"/>
          </ac:picMkLst>
        </pc:picChg>
      </pc:sldChg>
      <pc:sldChg chg="addSp delSp modSp mod delAnim modNotesTx">
        <pc:chgData name="Kathy Flores" userId="d8de13e78e22b830" providerId="LiveId" clId="{BC1D20C0-4EFC-4CD8-BE8A-510E4FE7E201}" dt="2022-03-08T19:54:40.772" v="155" actId="20577"/>
        <pc:sldMkLst>
          <pc:docMk/>
          <pc:sldMk cId="3490709690" sldId="487"/>
        </pc:sldMkLst>
        <pc:picChg chg="del">
          <ac:chgData name="Kathy Flores" userId="d8de13e78e22b830" providerId="LiveId" clId="{BC1D20C0-4EFC-4CD8-BE8A-510E4FE7E201}" dt="2022-03-08T19:54:20.741" v="148" actId="478"/>
          <ac:picMkLst>
            <pc:docMk/>
            <pc:sldMk cId="3490709690" sldId="487"/>
            <ac:picMk id="2" creationId="{D088B6E1-0762-423A-A6CD-6B427B1C1B6F}"/>
          </ac:picMkLst>
        </pc:picChg>
        <pc:picChg chg="add mod">
          <ac:chgData name="Kathy Flores" userId="d8de13e78e22b830" providerId="LiveId" clId="{BC1D20C0-4EFC-4CD8-BE8A-510E4FE7E201}" dt="2022-03-08T19:54:20.965" v="149"/>
          <ac:picMkLst>
            <pc:docMk/>
            <pc:sldMk cId="3490709690" sldId="487"/>
            <ac:picMk id="21" creationId="{BE3619F3-3BEF-4DB0-923A-D336532F0210}"/>
          </ac:picMkLst>
        </pc:picChg>
      </pc:sldChg>
      <pc:sldChg chg="modNotesTx">
        <pc:chgData name="Kathy Flores" userId="d8de13e78e22b830" providerId="LiveId" clId="{BC1D20C0-4EFC-4CD8-BE8A-510E4FE7E201}" dt="2022-03-08T19:57:32.034" v="177" actId="20577"/>
        <pc:sldMkLst>
          <pc:docMk/>
          <pc:sldMk cId="741421581" sldId="490"/>
        </pc:sldMkLst>
      </pc:sldChg>
      <pc:sldChg chg="modNotesTx">
        <pc:chgData name="Kathy Flores" userId="d8de13e78e22b830" providerId="LiveId" clId="{BC1D20C0-4EFC-4CD8-BE8A-510E4FE7E201}" dt="2022-03-08T19:57:35.024" v="178" actId="20577"/>
        <pc:sldMkLst>
          <pc:docMk/>
          <pc:sldMk cId="1024697995" sldId="491"/>
        </pc:sldMkLst>
      </pc:sldChg>
      <pc:sldChg chg="modNotesTx">
        <pc:chgData name="Kathy Flores" userId="d8de13e78e22b830" providerId="LiveId" clId="{BC1D20C0-4EFC-4CD8-BE8A-510E4FE7E201}" dt="2022-03-08T19:57:37.459" v="179" actId="20577"/>
        <pc:sldMkLst>
          <pc:docMk/>
          <pc:sldMk cId="3221627574" sldId="492"/>
        </pc:sldMkLst>
      </pc:sldChg>
      <pc:sldChg chg="modNotesTx">
        <pc:chgData name="Kathy Flores" userId="d8de13e78e22b830" providerId="LiveId" clId="{BC1D20C0-4EFC-4CD8-BE8A-510E4FE7E201}" dt="2022-03-08T19:57:40.161" v="180" actId="20577"/>
        <pc:sldMkLst>
          <pc:docMk/>
          <pc:sldMk cId="632893909" sldId="493"/>
        </pc:sldMkLst>
      </pc:sldChg>
      <pc:sldChg chg="modNotesTx">
        <pc:chgData name="Kathy Flores" userId="d8de13e78e22b830" providerId="LiveId" clId="{BC1D20C0-4EFC-4CD8-BE8A-510E4FE7E201}" dt="2022-03-08T19:57:42.148" v="181" actId="20577"/>
        <pc:sldMkLst>
          <pc:docMk/>
          <pc:sldMk cId="2278088241" sldId="494"/>
        </pc:sldMkLst>
      </pc:sldChg>
      <pc:sldChg chg="modNotesTx">
        <pc:chgData name="Kathy Flores" userId="d8de13e78e22b830" providerId="LiveId" clId="{BC1D20C0-4EFC-4CD8-BE8A-510E4FE7E201}" dt="2022-03-08T19:57:45.139" v="182" actId="20577"/>
        <pc:sldMkLst>
          <pc:docMk/>
          <pc:sldMk cId="3032750123" sldId="495"/>
        </pc:sldMkLst>
      </pc:sldChg>
      <pc:sldChg chg="modNotesTx">
        <pc:chgData name="Kathy Flores" userId="d8de13e78e22b830" providerId="LiveId" clId="{BC1D20C0-4EFC-4CD8-BE8A-510E4FE7E201}" dt="2022-03-08T19:57:47.377" v="183" actId="20577"/>
        <pc:sldMkLst>
          <pc:docMk/>
          <pc:sldMk cId="3959926178" sldId="496"/>
        </pc:sldMkLst>
      </pc:sldChg>
      <pc:sldChg chg="modNotesTx">
        <pc:chgData name="Kathy Flores" userId="d8de13e78e22b830" providerId="LiveId" clId="{BC1D20C0-4EFC-4CD8-BE8A-510E4FE7E201}" dt="2022-03-08T19:57:50.385" v="184" actId="20577"/>
        <pc:sldMkLst>
          <pc:docMk/>
          <pc:sldMk cId="836797113" sldId="497"/>
        </pc:sldMkLst>
      </pc:sldChg>
      <pc:sldChg chg="modNotesTx">
        <pc:chgData name="Kathy Flores" userId="d8de13e78e22b830" providerId="LiveId" clId="{BC1D20C0-4EFC-4CD8-BE8A-510E4FE7E201}" dt="2022-03-08T19:57:52.376" v="185" actId="20577"/>
        <pc:sldMkLst>
          <pc:docMk/>
          <pc:sldMk cId="1207253524" sldId="498"/>
        </pc:sldMkLst>
      </pc:sldChg>
      <pc:sldChg chg="modNotesTx">
        <pc:chgData name="Kathy Flores" userId="d8de13e78e22b830" providerId="LiveId" clId="{BC1D20C0-4EFC-4CD8-BE8A-510E4FE7E201}" dt="2022-03-08T19:57:54.358" v="186" actId="20577"/>
        <pc:sldMkLst>
          <pc:docMk/>
          <pc:sldMk cId="2076343971" sldId="499"/>
        </pc:sldMkLst>
      </pc:sldChg>
      <pc:sldChg chg="modNotesTx">
        <pc:chgData name="Kathy Flores" userId="d8de13e78e22b830" providerId="LiveId" clId="{BC1D20C0-4EFC-4CD8-BE8A-510E4FE7E201}" dt="2022-03-08T19:57:57.933" v="187" actId="20577"/>
        <pc:sldMkLst>
          <pc:docMk/>
          <pc:sldMk cId="2851738571" sldId="500"/>
        </pc:sldMkLst>
      </pc:sldChg>
      <pc:sldChg chg="modNotesTx">
        <pc:chgData name="Kathy Flores" userId="d8de13e78e22b830" providerId="LiveId" clId="{BC1D20C0-4EFC-4CD8-BE8A-510E4FE7E201}" dt="2022-03-08T19:58:02.008" v="188" actId="20577"/>
        <pc:sldMkLst>
          <pc:docMk/>
          <pc:sldMk cId="2713351705" sldId="501"/>
        </pc:sldMkLst>
      </pc:sldChg>
      <pc:sldChg chg="modNotesTx">
        <pc:chgData name="Kathy Flores" userId="d8de13e78e22b830" providerId="LiveId" clId="{BC1D20C0-4EFC-4CD8-BE8A-510E4FE7E201}" dt="2022-03-08T19:58:06.717" v="189" actId="20577"/>
        <pc:sldMkLst>
          <pc:docMk/>
          <pc:sldMk cId="2521988015" sldId="502"/>
        </pc:sldMkLst>
      </pc:sldChg>
      <pc:sldChg chg="modNotesTx">
        <pc:chgData name="Kathy Flores" userId="d8de13e78e22b830" providerId="LiveId" clId="{BC1D20C0-4EFC-4CD8-BE8A-510E4FE7E201}" dt="2022-03-08T19:58:10.099" v="190" actId="20577"/>
        <pc:sldMkLst>
          <pc:docMk/>
          <pc:sldMk cId="3365493356" sldId="503"/>
        </pc:sldMkLst>
      </pc:sldChg>
      <pc:sldChg chg="modNotesTx">
        <pc:chgData name="Kathy Flores" userId="d8de13e78e22b830" providerId="LiveId" clId="{BC1D20C0-4EFC-4CD8-BE8A-510E4FE7E201}" dt="2022-03-08T19:58:12.203" v="191" actId="20577"/>
        <pc:sldMkLst>
          <pc:docMk/>
          <pc:sldMk cId="471309430" sldId="504"/>
        </pc:sldMkLst>
      </pc:sldChg>
      <pc:sldChg chg="modNotesTx">
        <pc:chgData name="Kathy Flores" userId="d8de13e78e22b830" providerId="LiveId" clId="{BC1D20C0-4EFC-4CD8-BE8A-510E4FE7E201}" dt="2022-03-08T19:58:14.196" v="192" actId="20577"/>
        <pc:sldMkLst>
          <pc:docMk/>
          <pc:sldMk cId="3850856742" sldId="50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b="1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Resultados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3"/>
                <c:pt idx="0">
                  <c:v>Usan BIM</c:v>
                </c:pt>
                <c:pt idx="1">
                  <c:v>Saben que existe BIM</c:v>
                </c:pt>
                <c:pt idx="2">
                  <c:v>No lo utiliza 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0.39</c:v>
                </c:pt>
                <c:pt idx="1">
                  <c:v>0.54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00-43C2-8E5B-E68F02DF43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048703056"/>
        <c:axId val="2048710960"/>
      </c:barChart>
      <c:catAx>
        <c:axId val="2048703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48710960"/>
        <c:crosses val="autoZero"/>
        <c:auto val="1"/>
        <c:lblAlgn val="ctr"/>
        <c:lblOffset val="100"/>
        <c:noMultiLvlLbl val="0"/>
      </c:catAx>
      <c:valAx>
        <c:axId val="204871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2048703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C" b="1" noProof="0" dirty="0">
                <a:solidFill>
                  <a:schemeClr val="tx1"/>
                </a:solidFill>
              </a:rPr>
              <a:t>Interferencias</a:t>
            </a:r>
          </a:p>
        </c:rich>
      </c:tx>
      <c:layout>
        <c:manualLayout>
          <c:xMode val="edge"/>
          <c:yMode val="edge"/>
          <c:x val="0.46290376736323391"/>
          <c:y val="2.28155461898037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Interferencias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AFE-4F95-AA86-CFB946D7E36F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AFE-4F95-AA86-CFB946D7E36F}"/>
              </c:ext>
            </c:extLst>
          </c:dPt>
          <c:cat>
            <c:strRef>
              <c:f>Hoja1!$A$3:$A$5</c:f>
              <c:strCache>
                <c:ptCount val="3"/>
                <c:pt idx="0">
                  <c:v>Interferencias arquitectónicas/estructurales</c:v>
                </c:pt>
                <c:pt idx="1">
                  <c:v>Interferencias estructurales/instalaciones</c:v>
                </c:pt>
                <c:pt idx="2">
                  <c:v>Interferencias hidrosanitarias/eléctricas</c:v>
                </c:pt>
              </c:strCache>
            </c:strRef>
          </c:cat>
          <c:val>
            <c:numRef>
              <c:f>Hoja1!$B$3:$B$5</c:f>
              <c:numCache>
                <c:formatCode>General</c:formatCode>
                <c:ptCount val="3"/>
                <c:pt idx="0">
                  <c:v>19</c:v>
                </c:pt>
                <c:pt idx="1">
                  <c:v>58</c:v>
                </c:pt>
                <c:pt idx="2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FE-4F95-AA86-CFB946D7E3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1837728"/>
        <c:axId val="1291838144"/>
      </c:barChart>
      <c:catAx>
        <c:axId val="1291837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91838144"/>
        <c:crosses val="autoZero"/>
        <c:auto val="1"/>
        <c:lblAlgn val="ctr"/>
        <c:lblOffset val="100"/>
        <c:noMultiLvlLbl val="0"/>
      </c:catAx>
      <c:valAx>
        <c:axId val="1291838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2918377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D95632-C9AA-4CFF-8A43-F19AAB60F4F4}" type="doc">
      <dgm:prSet loTypeId="urn:microsoft.com/office/officeart/2008/layout/VerticalCurvedList" loCatId="list" qsTypeId="urn:microsoft.com/office/officeart/2005/8/quickstyle/3d3" qsCatId="3D" csTypeId="urn:microsoft.com/office/officeart/2005/8/colors/accent5_1" csCatId="accent5" phldr="1"/>
      <dgm:spPr/>
      <dgm:t>
        <a:bodyPr/>
        <a:lstStyle/>
        <a:p>
          <a:endParaRPr lang="es-EC"/>
        </a:p>
      </dgm:t>
    </dgm:pt>
    <dgm:pt modelId="{4C0A493F-FA3E-4739-9899-9FA533A732FB}">
      <dgm:prSet phldrT="[Texto]"/>
      <dgm:spPr>
        <a:solidFill>
          <a:srgbClr val="33CC33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1" dirty="0">
              <a:latin typeface="Arial" panose="020B0604020202020204" pitchFamily="34" charset="0"/>
              <a:cs typeface="Arial" panose="020B0604020202020204" pitchFamily="34" charset="0"/>
            </a:rPr>
            <a:t>Generalidades</a:t>
          </a:r>
          <a:endParaRPr lang="es-EC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543F69-4547-4480-BD25-2A72A0D8C5C2}" type="parTrans" cxnId="{BEA8A098-6A69-4501-AB1D-2BA4844C5E34}">
      <dgm:prSet/>
      <dgm:spPr/>
      <dgm:t>
        <a:bodyPr/>
        <a:lstStyle/>
        <a:p>
          <a:endParaRPr lang="es-EC"/>
        </a:p>
      </dgm:t>
    </dgm:pt>
    <dgm:pt modelId="{358E37E6-186F-4578-9706-98483704CA2A}" type="sibTrans" cxnId="{BEA8A098-6A69-4501-AB1D-2BA4844C5E34}">
      <dgm:prSet/>
      <dgm:spPr/>
      <dgm:t>
        <a:bodyPr/>
        <a:lstStyle/>
        <a:p>
          <a:endParaRPr lang="es-EC"/>
        </a:p>
      </dgm:t>
    </dgm:pt>
    <dgm:pt modelId="{98394199-A1BD-4BB7-B8EE-74708FF7430D}">
      <dgm:prSet phldrT="[Texto]"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Arial" panose="020B0604020202020204" pitchFamily="34" charset="0"/>
              <a:cs typeface="Arial" panose="020B0604020202020204" pitchFamily="34" charset="0"/>
            </a:rPr>
            <a:t>Marco Teórico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FADE66-347E-4005-A132-2DBC0C6681A3}" type="parTrans" cxnId="{9E6C38D9-2ADC-4399-81F8-928AC3B0F149}">
      <dgm:prSet/>
      <dgm:spPr/>
      <dgm:t>
        <a:bodyPr/>
        <a:lstStyle/>
        <a:p>
          <a:endParaRPr lang="es-EC"/>
        </a:p>
      </dgm:t>
    </dgm:pt>
    <dgm:pt modelId="{25104F5B-CCC7-4777-8E82-3C037A4A1E93}" type="sibTrans" cxnId="{9E6C38D9-2ADC-4399-81F8-928AC3B0F149}">
      <dgm:prSet/>
      <dgm:spPr/>
      <dgm:t>
        <a:bodyPr/>
        <a:lstStyle/>
        <a:p>
          <a:endParaRPr lang="es-EC"/>
        </a:p>
      </dgm:t>
    </dgm:pt>
    <dgm:pt modelId="{A4F5478E-88AA-4980-9FC3-29F513122949}">
      <dgm:prSet phldrT="[Texto]"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Arial" panose="020B0604020202020204" pitchFamily="34" charset="0"/>
              <a:cs typeface="Arial" panose="020B0604020202020204" pitchFamily="34" charset="0"/>
            </a:rPr>
            <a:t>Modelamiento de la situación actual del Proyecto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4B38C7-6885-41ED-943C-BDCEA58C3B29}" type="parTrans" cxnId="{8172803E-A3A4-42A7-9F40-70BD141DF4E5}">
      <dgm:prSet/>
      <dgm:spPr/>
      <dgm:t>
        <a:bodyPr/>
        <a:lstStyle/>
        <a:p>
          <a:endParaRPr lang="es-EC"/>
        </a:p>
      </dgm:t>
    </dgm:pt>
    <dgm:pt modelId="{9C284B1D-4DE0-437C-8A20-C54D82119DFB}" type="sibTrans" cxnId="{8172803E-A3A4-42A7-9F40-70BD141DF4E5}">
      <dgm:prSet/>
      <dgm:spPr/>
      <dgm:t>
        <a:bodyPr/>
        <a:lstStyle/>
        <a:p>
          <a:endParaRPr lang="es-EC"/>
        </a:p>
      </dgm:t>
    </dgm:pt>
    <dgm:pt modelId="{2D94BCEC-341B-4AF5-B63C-39BC214D4C9F}">
      <dgm:prSet phldrT="[Texto]"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Arial" panose="020B0604020202020204" pitchFamily="34" charset="0"/>
              <a:cs typeface="Arial" panose="020B0604020202020204" pitchFamily="34" charset="0"/>
            </a:rPr>
            <a:t>Análisis y comparación de Resultados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B62344-A6B8-4CBA-9562-F2779F105B28}" type="parTrans" cxnId="{EF2E0B1F-14AD-47E6-AB98-8A5A98F1041E}">
      <dgm:prSet/>
      <dgm:spPr/>
      <dgm:t>
        <a:bodyPr/>
        <a:lstStyle/>
        <a:p>
          <a:endParaRPr lang="es-EC"/>
        </a:p>
      </dgm:t>
    </dgm:pt>
    <dgm:pt modelId="{293425D4-6355-4FCC-849A-E876E4362013}" type="sibTrans" cxnId="{EF2E0B1F-14AD-47E6-AB98-8A5A98F1041E}">
      <dgm:prSet/>
      <dgm:spPr/>
      <dgm:t>
        <a:bodyPr/>
        <a:lstStyle/>
        <a:p>
          <a:endParaRPr lang="es-EC"/>
        </a:p>
      </dgm:t>
    </dgm:pt>
    <dgm:pt modelId="{C1847B22-46D5-48B1-A712-036BDDB5F0B7}">
      <dgm:prSet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Arial" panose="020B0604020202020204" pitchFamily="34" charset="0"/>
              <a:cs typeface="Arial" panose="020B0604020202020204" pitchFamily="34" charset="0"/>
            </a:rPr>
            <a:t>Conclusiones y recomendaciones</a:t>
          </a:r>
        </a:p>
      </dgm:t>
    </dgm:pt>
    <dgm:pt modelId="{23E26476-3767-466B-BC06-F1970B748285}" type="parTrans" cxnId="{72D89953-73D5-4259-85AB-09B70F5A15AE}">
      <dgm:prSet/>
      <dgm:spPr/>
      <dgm:t>
        <a:bodyPr/>
        <a:lstStyle/>
        <a:p>
          <a:endParaRPr lang="es-EC"/>
        </a:p>
      </dgm:t>
    </dgm:pt>
    <dgm:pt modelId="{254BB4B0-FD94-46FB-8884-5A1E4EF206C2}" type="sibTrans" cxnId="{72D89953-73D5-4259-85AB-09B70F5A15AE}">
      <dgm:prSet/>
      <dgm:spPr/>
      <dgm:t>
        <a:bodyPr/>
        <a:lstStyle/>
        <a:p>
          <a:endParaRPr lang="es-EC"/>
        </a:p>
      </dgm:t>
    </dgm:pt>
    <dgm:pt modelId="{75AA0856-6A26-4EF2-B033-D37827804E47}" type="pres">
      <dgm:prSet presAssocID="{1AD95632-C9AA-4CFF-8A43-F19AAB60F4F4}" presName="Name0" presStyleCnt="0">
        <dgm:presLayoutVars>
          <dgm:chMax val="7"/>
          <dgm:chPref val="7"/>
          <dgm:dir/>
        </dgm:presLayoutVars>
      </dgm:prSet>
      <dgm:spPr/>
    </dgm:pt>
    <dgm:pt modelId="{BFEAA9FD-FB68-43CD-9E4E-243F774FA9C8}" type="pres">
      <dgm:prSet presAssocID="{1AD95632-C9AA-4CFF-8A43-F19AAB60F4F4}" presName="Name1" presStyleCnt="0"/>
      <dgm:spPr/>
    </dgm:pt>
    <dgm:pt modelId="{D56127F4-9F1D-45E4-B33A-AA9DB1EF4395}" type="pres">
      <dgm:prSet presAssocID="{1AD95632-C9AA-4CFF-8A43-F19AAB60F4F4}" presName="cycle" presStyleCnt="0"/>
      <dgm:spPr/>
    </dgm:pt>
    <dgm:pt modelId="{FD21E7AC-8608-444E-8A27-85564BD81826}" type="pres">
      <dgm:prSet presAssocID="{1AD95632-C9AA-4CFF-8A43-F19AAB60F4F4}" presName="srcNode" presStyleLbl="node1" presStyleIdx="0" presStyleCnt="5"/>
      <dgm:spPr/>
    </dgm:pt>
    <dgm:pt modelId="{C448C3F2-DAED-488D-BC8E-D08388300240}" type="pres">
      <dgm:prSet presAssocID="{1AD95632-C9AA-4CFF-8A43-F19AAB60F4F4}" presName="conn" presStyleLbl="parChTrans1D2" presStyleIdx="0" presStyleCnt="1"/>
      <dgm:spPr/>
    </dgm:pt>
    <dgm:pt modelId="{BE8498E1-A766-4E44-A7C2-912B076A7CB1}" type="pres">
      <dgm:prSet presAssocID="{1AD95632-C9AA-4CFF-8A43-F19AAB60F4F4}" presName="extraNode" presStyleLbl="node1" presStyleIdx="0" presStyleCnt="5"/>
      <dgm:spPr/>
    </dgm:pt>
    <dgm:pt modelId="{91DB617C-4261-49AF-816B-B6E948B702BC}" type="pres">
      <dgm:prSet presAssocID="{1AD95632-C9AA-4CFF-8A43-F19AAB60F4F4}" presName="dstNode" presStyleLbl="node1" presStyleIdx="0" presStyleCnt="5"/>
      <dgm:spPr/>
    </dgm:pt>
    <dgm:pt modelId="{3463C1B8-7F9A-4B43-8E1A-7817D21AB403}" type="pres">
      <dgm:prSet presAssocID="{4C0A493F-FA3E-4739-9899-9FA533A732FB}" presName="text_1" presStyleLbl="node1" presStyleIdx="0" presStyleCnt="5">
        <dgm:presLayoutVars>
          <dgm:bulletEnabled val="1"/>
        </dgm:presLayoutVars>
      </dgm:prSet>
      <dgm:spPr/>
    </dgm:pt>
    <dgm:pt modelId="{5C0FBDC7-4F7C-4A55-A44B-8C2E5C100B7D}" type="pres">
      <dgm:prSet presAssocID="{4C0A493F-FA3E-4739-9899-9FA533A732FB}" presName="accent_1" presStyleCnt="0"/>
      <dgm:spPr/>
    </dgm:pt>
    <dgm:pt modelId="{F3D44A97-858B-469D-9DFA-519D0BC76B1D}" type="pres">
      <dgm:prSet presAssocID="{4C0A493F-FA3E-4739-9899-9FA533A732FB}" presName="accentRepeatNode" presStyleLbl="solidFgAcc1" presStyleIdx="0" presStyleCnt="5"/>
      <dgm:spPr/>
    </dgm:pt>
    <dgm:pt modelId="{5606356F-453C-4B47-AF37-8B4AB6FE302C}" type="pres">
      <dgm:prSet presAssocID="{98394199-A1BD-4BB7-B8EE-74708FF7430D}" presName="text_2" presStyleLbl="node1" presStyleIdx="1" presStyleCnt="5">
        <dgm:presLayoutVars>
          <dgm:bulletEnabled val="1"/>
        </dgm:presLayoutVars>
      </dgm:prSet>
      <dgm:spPr/>
    </dgm:pt>
    <dgm:pt modelId="{B425D8BA-B74C-4BDC-8AA4-F429A41530B7}" type="pres">
      <dgm:prSet presAssocID="{98394199-A1BD-4BB7-B8EE-74708FF7430D}" presName="accent_2" presStyleCnt="0"/>
      <dgm:spPr/>
    </dgm:pt>
    <dgm:pt modelId="{F07455E8-BFEA-4AB1-AA1E-3534F2EDF923}" type="pres">
      <dgm:prSet presAssocID="{98394199-A1BD-4BB7-B8EE-74708FF7430D}" presName="accentRepeatNode" presStyleLbl="solidFgAcc1" presStyleIdx="1" presStyleCnt="5"/>
      <dgm:spPr/>
    </dgm:pt>
    <dgm:pt modelId="{22B637DF-9A84-4129-BB17-451560FC1FFD}" type="pres">
      <dgm:prSet presAssocID="{A4F5478E-88AA-4980-9FC3-29F513122949}" presName="text_3" presStyleLbl="node1" presStyleIdx="2" presStyleCnt="5">
        <dgm:presLayoutVars>
          <dgm:bulletEnabled val="1"/>
        </dgm:presLayoutVars>
      </dgm:prSet>
      <dgm:spPr/>
    </dgm:pt>
    <dgm:pt modelId="{04EE4225-6B9D-4730-8B50-3FFB6F600DCD}" type="pres">
      <dgm:prSet presAssocID="{A4F5478E-88AA-4980-9FC3-29F513122949}" presName="accent_3" presStyleCnt="0"/>
      <dgm:spPr/>
    </dgm:pt>
    <dgm:pt modelId="{A2AE0187-48F0-460A-8458-9FB7BC9C6563}" type="pres">
      <dgm:prSet presAssocID="{A4F5478E-88AA-4980-9FC3-29F513122949}" presName="accentRepeatNode" presStyleLbl="solidFgAcc1" presStyleIdx="2" presStyleCnt="5"/>
      <dgm:spPr/>
    </dgm:pt>
    <dgm:pt modelId="{61FA8629-3422-43A4-8217-5C4B7DE5BD49}" type="pres">
      <dgm:prSet presAssocID="{2D94BCEC-341B-4AF5-B63C-39BC214D4C9F}" presName="text_4" presStyleLbl="node1" presStyleIdx="3" presStyleCnt="5">
        <dgm:presLayoutVars>
          <dgm:bulletEnabled val="1"/>
        </dgm:presLayoutVars>
      </dgm:prSet>
      <dgm:spPr/>
    </dgm:pt>
    <dgm:pt modelId="{727202FA-3B67-4633-A054-B1F1EC6C1B99}" type="pres">
      <dgm:prSet presAssocID="{2D94BCEC-341B-4AF5-B63C-39BC214D4C9F}" presName="accent_4" presStyleCnt="0"/>
      <dgm:spPr/>
    </dgm:pt>
    <dgm:pt modelId="{9EACCAB7-02B4-45D9-A4DF-742546818A16}" type="pres">
      <dgm:prSet presAssocID="{2D94BCEC-341B-4AF5-B63C-39BC214D4C9F}" presName="accentRepeatNode" presStyleLbl="solidFgAcc1" presStyleIdx="3" presStyleCnt="5"/>
      <dgm:spPr/>
    </dgm:pt>
    <dgm:pt modelId="{304CFAE2-4BE2-4763-B39D-231F83B2A48F}" type="pres">
      <dgm:prSet presAssocID="{C1847B22-46D5-48B1-A712-036BDDB5F0B7}" presName="text_5" presStyleLbl="node1" presStyleIdx="4" presStyleCnt="5">
        <dgm:presLayoutVars>
          <dgm:bulletEnabled val="1"/>
        </dgm:presLayoutVars>
      </dgm:prSet>
      <dgm:spPr/>
    </dgm:pt>
    <dgm:pt modelId="{A796C3A2-2299-4FF4-9E6C-2EEF9A2D8299}" type="pres">
      <dgm:prSet presAssocID="{C1847B22-46D5-48B1-A712-036BDDB5F0B7}" presName="accent_5" presStyleCnt="0"/>
      <dgm:spPr/>
    </dgm:pt>
    <dgm:pt modelId="{1DD944E5-C17C-4148-B2D6-182E775FC404}" type="pres">
      <dgm:prSet presAssocID="{C1847B22-46D5-48B1-A712-036BDDB5F0B7}" presName="accentRepeatNode" presStyleLbl="solidFgAcc1" presStyleIdx="4" presStyleCnt="5"/>
      <dgm:spPr/>
    </dgm:pt>
  </dgm:ptLst>
  <dgm:cxnLst>
    <dgm:cxn modelId="{393ED515-1D0C-4186-B2A5-643E391130AE}" type="presOf" srcId="{A4F5478E-88AA-4980-9FC3-29F513122949}" destId="{22B637DF-9A84-4129-BB17-451560FC1FFD}" srcOrd="0" destOrd="0" presId="urn:microsoft.com/office/officeart/2008/layout/VerticalCurvedList"/>
    <dgm:cxn modelId="{C4AFB21B-F417-4DB3-9046-95DD4A54317C}" type="presOf" srcId="{1AD95632-C9AA-4CFF-8A43-F19AAB60F4F4}" destId="{75AA0856-6A26-4EF2-B033-D37827804E47}" srcOrd="0" destOrd="0" presId="urn:microsoft.com/office/officeart/2008/layout/VerticalCurvedList"/>
    <dgm:cxn modelId="{EF2E0B1F-14AD-47E6-AB98-8A5A98F1041E}" srcId="{1AD95632-C9AA-4CFF-8A43-F19AAB60F4F4}" destId="{2D94BCEC-341B-4AF5-B63C-39BC214D4C9F}" srcOrd="3" destOrd="0" parTransId="{1AB62344-A6B8-4CBA-9562-F2779F105B28}" sibTransId="{293425D4-6355-4FCC-849A-E876E4362013}"/>
    <dgm:cxn modelId="{8172803E-A3A4-42A7-9F40-70BD141DF4E5}" srcId="{1AD95632-C9AA-4CFF-8A43-F19AAB60F4F4}" destId="{A4F5478E-88AA-4980-9FC3-29F513122949}" srcOrd="2" destOrd="0" parTransId="{194B38C7-6885-41ED-943C-BDCEA58C3B29}" sibTransId="{9C284B1D-4DE0-437C-8A20-C54D82119DFB}"/>
    <dgm:cxn modelId="{5664E760-823B-4A10-9E8E-4626CA59EFBF}" type="presOf" srcId="{2D94BCEC-341B-4AF5-B63C-39BC214D4C9F}" destId="{61FA8629-3422-43A4-8217-5C4B7DE5BD49}" srcOrd="0" destOrd="0" presId="urn:microsoft.com/office/officeart/2008/layout/VerticalCurvedList"/>
    <dgm:cxn modelId="{F304BB72-03AD-41DD-8A11-091420A76261}" type="presOf" srcId="{98394199-A1BD-4BB7-B8EE-74708FF7430D}" destId="{5606356F-453C-4B47-AF37-8B4AB6FE302C}" srcOrd="0" destOrd="0" presId="urn:microsoft.com/office/officeart/2008/layout/VerticalCurvedList"/>
    <dgm:cxn modelId="{72D89953-73D5-4259-85AB-09B70F5A15AE}" srcId="{1AD95632-C9AA-4CFF-8A43-F19AAB60F4F4}" destId="{C1847B22-46D5-48B1-A712-036BDDB5F0B7}" srcOrd="4" destOrd="0" parTransId="{23E26476-3767-466B-BC06-F1970B748285}" sibTransId="{254BB4B0-FD94-46FB-8884-5A1E4EF206C2}"/>
    <dgm:cxn modelId="{51440256-E54F-4083-9BA9-81BA45B63DCB}" type="presOf" srcId="{358E37E6-186F-4578-9706-98483704CA2A}" destId="{C448C3F2-DAED-488D-BC8E-D08388300240}" srcOrd="0" destOrd="0" presId="urn:microsoft.com/office/officeart/2008/layout/VerticalCurvedList"/>
    <dgm:cxn modelId="{BEA8A098-6A69-4501-AB1D-2BA4844C5E34}" srcId="{1AD95632-C9AA-4CFF-8A43-F19AAB60F4F4}" destId="{4C0A493F-FA3E-4739-9899-9FA533A732FB}" srcOrd="0" destOrd="0" parTransId="{4D543F69-4547-4480-BD25-2A72A0D8C5C2}" sibTransId="{358E37E6-186F-4578-9706-98483704CA2A}"/>
    <dgm:cxn modelId="{096E55BD-646E-4E0C-BF21-3C89FE573F09}" type="presOf" srcId="{C1847B22-46D5-48B1-A712-036BDDB5F0B7}" destId="{304CFAE2-4BE2-4763-B39D-231F83B2A48F}" srcOrd="0" destOrd="0" presId="urn:microsoft.com/office/officeart/2008/layout/VerticalCurvedList"/>
    <dgm:cxn modelId="{9E6C38D9-2ADC-4399-81F8-928AC3B0F149}" srcId="{1AD95632-C9AA-4CFF-8A43-F19AAB60F4F4}" destId="{98394199-A1BD-4BB7-B8EE-74708FF7430D}" srcOrd="1" destOrd="0" parTransId="{D8FADE66-347E-4005-A132-2DBC0C6681A3}" sibTransId="{25104F5B-CCC7-4777-8E82-3C037A4A1E93}"/>
    <dgm:cxn modelId="{CD3A54FB-76C3-47BB-908D-C2DEBD7118BA}" type="presOf" srcId="{4C0A493F-FA3E-4739-9899-9FA533A732FB}" destId="{3463C1B8-7F9A-4B43-8E1A-7817D21AB403}" srcOrd="0" destOrd="0" presId="urn:microsoft.com/office/officeart/2008/layout/VerticalCurvedList"/>
    <dgm:cxn modelId="{B1B25A21-932A-49C9-B2B1-C2CA78B52CD4}" type="presParOf" srcId="{75AA0856-6A26-4EF2-B033-D37827804E47}" destId="{BFEAA9FD-FB68-43CD-9E4E-243F774FA9C8}" srcOrd="0" destOrd="0" presId="urn:microsoft.com/office/officeart/2008/layout/VerticalCurvedList"/>
    <dgm:cxn modelId="{4BE8F0A8-456C-4965-B16E-3D6344A87EFD}" type="presParOf" srcId="{BFEAA9FD-FB68-43CD-9E4E-243F774FA9C8}" destId="{D56127F4-9F1D-45E4-B33A-AA9DB1EF4395}" srcOrd="0" destOrd="0" presId="urn:microsoft.com/office/officeart/2008/layout/VerticalCurvedList"/>
    <dgm:cxn modelId="{2A34A60B-E4DA-4986-AF47-F071B9A562D0}" type="presParOf" srcId="{D56127F4-9F1D-45E4-B33A-AA9DB1EF4395}" destId="{FD21E7AC-8608-444E-8A27-85564BD81826}" srcOrd="0" destOrd="0" presId="urn:microsoft.com/office/officeart/2008/layout/VerticalCurvedList"/>
    <dgm:cxn modelId="{3B28CCB4-D39C-422C-B42B-3942CA593179}" type="presParOf" srcId="{D56127F4-9F1D-45E4-B33A-AA9DB1EF4395}" destId="{C448C3F2-DAED-488D-BC8E-D08388300240}" srcOrd="1" destOrd="0" presId="urn:microsoft.com/office/officeart/2008/layout/VerticalCurvedList"/>
    <dgm:cxn modelId="{F2B08F95-61BC-461B-A54A-EC92B6155901}" type="presParOf" srcId="{D56127F4-9F1D-45E4-B33A-AA9DB1EF4395}" destId="{BE8498E1-A766-4E44-A7C2-912B076A7CB1}" srcOrd="2" destOrd="0" presId="urn:microsoft.com/office/officeart/2008/layout/VerticalCurvedList"/>
    <dgm:cxn modelId="{A83E8149-1243-4C0F-860B-DE33B82DB876}" type="presParOf" srcId="{D56127F4-9F1D-45E4-B33A-AA9DB1EF4395}" destId="{91DB617C-4261-49AF-816B-B6E948B702BC}" srcOrd="3" destOrd="0" presId="urn:microsoft.com/office/officeart/2008/layout/VerticalCurvedList"/>
    <dgm:cxn modelId="{41C662BB-015B-435D-875F-2C02A634632C}" type="presParOf" srcId="{BFEAA9FD-FB68-43CD-9E4E-243F774FA9C8}" destId="{3463C1B8-7F9A-4B43-8E1A-7817D21AB403}" srcOrd="1" destOrd="0" presId="urn:microsoft.com/office/officeart/2008/layout/VerticalCurvedList"/>
    <dgm:cxn modelId="{5FF112B5-A333-4B4F-BB58-3E0D134427FC}" type="presParOf" srcId="{BFEAA9FD-FB68-43CD-9E4E-243F774FA9C8}" destId="{5C0FBDC7-4F7C-4A55-A44B-8C2E5C100B7D}" srcOrd="2" destOrd="0" presId="urn:microsoft.com/office/officeart/2008/layout/VerticalCurvedList"/>
    <dgm:cxn modelId="{DDD4CB2D-1DED-4533-B8B6-1E9A5163699F}" type="presParOf" srcId="{5C0FBDC7-4F7C-4A55-A44B-8C2E5C100B7D}" destId="{F3D44A97-858B-469D-9DFA-519D0BC76B1D}" srcOrd="0" destOrd="0" presId="urn:microsoft.com/office/officeart/2008/layout/VerticalCurvedList"/>
    <dgm:cxn modelId="{B3779BA2-F874-44C2-8D24-367D3FEBA96A}" type="presParOf" srcId="{BFEAA9FD-FB68-43CD-9E4E-243F774FA9C8}" destId="{5606356F-453C-4B47-AF37-8B4AB6FE302C}" srcOrd="3" destOrd="0" presId="urn:microsoft.com/office/officeart/2008/layout/VerticalCurvedList"/>
    <dgm:cxn modelId="{B1A1FC63-671D-4FF6-A7FA-DFF45A03553D}" type="presParOf" srcId="{BFEAA9FD-FB68-43CD-9E4E-243F774FA9C8}" destId="{B425D8BA-B74C-4BDC-8AA4-F429A41530B7}" srcOrd="4" destOrd="0" presId="urn:microsoft.com/office/officeart/2008/layout/VerticalCurvedList"/>
    <dgm:cxn modelId="{BE24E0DC-37C6-49A6-8081-96C0EBA7DDF6}" type="presParOf" srcId="{B425D8BA-B74C-4BDC-8AA4-F429A41530B7}" destId="{F07455E8-BFEA-4AB1-AA1E-3534F2EDF923}" srcOrd="0" destOrd="0" presId="urn:microsoft.com/office/officeart/2008/layout/VerticalCurvedList"/>
    <dgm:cxn modelId="{154C006F-5718-4F7A-91A8-0D1BD2B07CCE}" type="presParOf" srcId="{BFEAA9FD-FB68-43CD-9E4E-243F774FA9C8}" destId="{22B637DF-9A84-4129-BB17-451560FC1FFD}" srcOrd="5" destOrd="0" presId="urn:microsoft.com/office/officeart/2008/layout/VerticalCurvedList"/>
    <dgm:cxn modelId="{E2729833-860A-4780-92D0-B5B9ABF628D0}" type="presParOf" srcId="{BFEAA9FD-FB68-43CD-9E4E-243F774FA9C8}" destId="{04EE4225-6B9D-4730-8B50-3FFB6F600DCD}" srcOrd="6" destOrd="0" presId="urn:microsoft.com/office/officeart/2008/layout/VerticalCurvedList"/>
    <dgm:cxn modelId="{A4184785-D997-4A2E-A8D2-9E3805261B43}" type="presParOf" srcId="{04EE4225-6B9D-4730-8B50-3FFB6F600DCD}" destId="{A2AE0187-48F0-460A-8458-9FB7BC9C6563}" srcOrd="0" destOrd="0" presId="urn:microsoft.com/office/officeart/2008/layout/VerticalCurvedList"/>
    <dgm:cxn modelId="{2B9A8B94-0C7A-459D-89D2-F1673B844320}" type="presParOf" srcId="{BFEAA9FD-FB68-43CD-9E4E-243F774FA9C8}" destId="{61FA8629-3422-43A4-8217-5C4B7DE5BD49}" srcOrd="7" destOrd="0" presId="urn:microsoft.com/office/officeart/2008/layout/VerticalCurvedList"/>
    <dgm:cxn modelId="{B2EC8C51-B6FB-4EBD-8DD4-B9114ABA10CB}" type="presParOf" srcId="{BFEAA9FD-FB68-43CD-9E4E-243F774FA9C8}" destId="{727202FA-3B67-4633-A054-B1F1EC6C1B99}" srcOrd="8" destOrd="0" presId="urn:microsoft.com/office/officeart/2008/layout/VerticalCurvedList"/>
    <dgm:cxn modelId="{A70A599B-F0C2-4325-AD94-8E1EEC2159DC}" type="presParOf" srcId="{727202FA-3B67-4633-A054-B1F1EC6C1B99}" destId="{9EACCAB7-02B4-45D9-A4DF-742546818A16}" srcOrd="0" destOrd="0" presId="urn:microsoft.com/office/officeart/2008/layout/VerticalCurvedList"/>
    <dgm:cxn modelId="{CB041525-02D0-4C17-B141-7A47ADFC9984}" type="presParOf" srcId="{BFEAA9FD-FB68-43CD-9E4E-243F774FA9C8}" destId="{304CFAE2-4BE2-4763-B39D-231F83B2A48F}" srcOrd="9" destOrd="0" presId="urn:microsoft.com/office/officeart/2008/layout/VerticalCurvedList"/>
    <dgm:cxn modelId="{7DA4FA42-A855-4ABE-96F1-B08775D2111B}" type="presParOf" srcId="{BFEAA9FD-FB68-43CD-9E4E-243F774FA9C8}" destId="{A796C3A2-2299-4FF4-9E6C-2EEF9A2D8299}" srcOrd="10" destOrd="0" presId="urn:microsoft.com/office/officeart/2008/layout/VerticalCurvedList"/>
    <dgm:cxn modelId="{A8304A3D-9592-4F31-9B12-7EAFE39B013F}" type="presParOf" srcId="{A796C3A2-2299-4FF4-9E6C-2EEF9A2D8299}" destId="{1DD944E5-C17C-4148-B2D6-182E775FC40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D95632-C9AA-4CFF-8A43-F19AAB60F4F4}" type="doc">
      <dgm:prSet loTypeId="urn:microsoft.com/office/officeart/2008/layout/VerticalCurvedList" loCatId="list" qsTypeId="urn:microsoft.com/office/officeart/2005/8/quickstyle/3d3" qsCatId="3D" csTypeId="urn:microsoft.com/office/officeart/2005/8/colors/accent5_1" csCatId="accent5" phldr="1"/>
      <dgm:spPr/>
      <dgm:t>
        <a:bodyPr/>
        <a:lstStyle/>
        <a:p>
          <a:endParaRPr lang="es-EC"/>
        </a:p>
      </dgm:t>
    </dgm:pt>
    <dgm:pt modelId="{4C0A493F-FA3E-4739-9899-9FA533A732FB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Arial" panose="020B0604020202020204" pitchFamily="34" charset="0"/>
              <a:cs typeface="Arial" panose="020B0604020202020204" pitchFamily="34" charset="0"/>
            </a:rPr>
            <a:t>Generalidades</a:t>
          </a:r>
          <a:endParaRPr lang="es-EC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543F69-4547-4480-BD25-2A72A0D8C5C2}" type="parTrans" cxnId="{BEA8A098-6A69-4501-AB1D-2BA4844C5E34}">
      <dgm:prSet/>
      <dgm:spPr/>
      <dgm:t>
        <a:bodyPr/>
        <a:lstStyle/>
        <a:p>
          <a:endParaRPr lang="es-EC"/>
        </a:p>
      </dgm:t>
    </dgm:pt>
    <dgm:pt modelId="{358E37E6-186F-4578-9706-98483704CA2A}" type="sibTrans" cxnId="{BEA8A098-6A69-4501-AB1D-2BA4844C5E34}">
      <dgm:prSet/>
      <dgm:spPr/>
      <dgm:t>
        <a:bodyPr/>
        <a:lstStyle/>
        <a:p>
          <a:endParaRPr lang="es-EC"/>
        </a:p>
      </dgm:t>
    </dgm:pt>
    <dgm:pt modelId="{E5B1C1AF-DDD9-4612-9E54-2DE54C495EB1}">
      <dgm:prSet phldrT="[Texto]"/>
      <dgm:spPr>
        <a:solidFill>
          <a:srgbClr val="00CC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1" dirty="0">
              <a:latin typeface="Arial" panose="020B0604020202020204" pitchFamily="34" charset="0"/>
              <a:cs typeface="Arial" panose="020B0604020202020204" pitchFamily="34" charset="0"/>
            </a:rPr>
            <a:t>Marco Teórico</a:t>
          </a:r>
          <a:endParaRPr lang="es-EC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A52C48-FBE8-4B48-AA6D-62499E14A8E1}" type="parTrans" cxnId="{A69DD7B9-9086-4A96-9289-BECD31B346DE}">
      <dgm:prSet/>
      <dgm:spPr/>
      <dgm:t>
        <a:bodyPr/>
        <a:lstStyle/>
        <a:p>
          <a:endParaRPr lang="es-EC"/>
        </a:p>
      </dgm:t>
    </dgm:pt>
    <dgm:pt modelId="{70E22B4B-B532-499D-BC40-2BCDE64FBE4E}" type="sibTrans" cxnId="{A69DD7B9-9086-4A96-9289-BECD31B346DE}">
      <dgm:prSet/>
      <dgm:spPr/>
      <dgm:t>
        <a:bodyPr/>
        <a:lstStyle/>
        <a:p>
          <a:endParaRPr lang="es-EC"/>
        </a:p>
      </dgm:t>
    </dgm:pt>
    <dgm:pt modelId="{D14C198B-51C3-4808-9394-33E07B26A2B7}">
      <dgm:prSet phldrT="[Texto]"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Arial" panose="020B0604020202020204" pitchFamily="34" charset="0"/>
              <a:cs typeface="Arial" panose="020B0604020202020204" pitchFamily="34" charset="0"/>
            </a:rPr>
            <a:t>Modelamiento de la situación actual del Proyecto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A24EFC-5F17-46F7-835C-310328819250}" type="parTrans" cxnId="{252AF56F-C293-4979-BCC6-2919F04FEFD2}">
      <dgm:prSet/>
      <dgm:spPr/>
      <dgm:t>
        <a:bodyPr/>
        <a:lstStyle/>
        <a:p>
          <a:endParaRPr lang="es-EC"/>
        </a:p>
      </dgm:t>
    </dgm:pt>
    <dgm:pt modelId="{872478BE-A0D4-4E5F-9048-424BEC08BF0F}" type="sibTrans" cxnId="{252AF56F-C293-4979-BCC6-2919F04FEFD2}">
      <dgm:prSet/>
      <dgm:spPr/>
      <dgm:t>
        <a:bodyPr/>
        <a:lstStyle/>
        <a:p>
          <a:endParaRPr lang="es-EC"/>
        </a:p>
      </dgm:t>
    </dgm:pt>
    <dgm:pt modelId="{04F151D5-EE59-4F8E-AA11-027F1438BE34}">
      <dgm:prSet phldrT="[Texto]"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Arial" panose="020B0604020202020204" pitchFamily="34" charset="0"/>
              <a:cs typeface="Arial" panose="020B0604020202020204" pitchFamily="34" charset="0"/>
            </a:rPr>
            <a:t>Análisis y comparación de Resultados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31B077-E3BF-49CC-83C4-CCC768D7E8FD}" type="parTrans" cxnId="{71DEB964-C69A-4719-8BB8-5B53E9BA8808}">
      <dgm:prSet/>
      <dgm:spPr/>
      <dgm:t>
        <a:bodyPr/>
        <a:lstStyle/>
        <a:p>
          <a:endParaRPr lang="es-EC"/>
        </a:p>
      </dgm:t>
    </dgm:pt>
    <dgm:pt modelId="{34FD8031-AE09-4E20-845D-6B2477EC3E57}" type="sibTrans" cxnId="{71DEB964-C69A-4719-8BB8-5B53E9BA8808}">
      <dgm:prSet/>
      <dgm:spPr/>
      <dgm:t>
        <a:bodyPr/>
        <a:lstStyle/>
        <a:p>
          <a:endParaRPr lang="es-EC"/>
        </a:p>
      </dgm:t>
    </dgm:pt>
    <dgm:pt modelId="{36C265AD-9008-47E5-8F7B-745739B44BD9}">
      <dgm:prSet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Arial" panose="020B0604020202020204" pitchFamily="34" charset="0"/>
              <a:cs typeface="Arial" panose="020B0604020202020204" pitchFamily="34" charset="0"/>
            </a:rPr>
            <a:t>Conclusiones y recomendaciones</a:t>
          </a:r>
        </a:p>
      </dgm:t>
    </dgm:pt>
    <dgm:pt modelId="{789CE2E0-5B35-40DE-A7C1-4A2F567A504E}" type="parTrans" cxnId="{D41D0331-7752-4BA8-8F1B-1544ED5012B5}">
      <dgm:prSet/>
      <dgm:spPr/>
      <dgm:t>
        <a:bodyPr/>
        <a:lstStyle/>
        <a:p>
          <a:endParaRPr lang="es-EC"/>
        </a:p>
      </dgm:t>
    </dgm:pt>
    <dgm:pt modelId="{ED0CE838-F5C1-49D7-A62C-3EA55E9A9A51}" type="sibTrans" cxnId="{D41D0331-7752-4BA8-8F1B-1544ED5012B5}">
      <dgm:prSet/>
      <dgm:spPr/>
      <dgm:t>
        <a:bodyPr/>
        <a:lstStyle/>
        <a:p>
          <a:endParaRPr lang="es-EC"/>
        </a:p>
      </dgm:t>
    </dgm:pt>
    <dgm:pt modelId="{75AA0856-6A26-4EF2-B033-D37827804E47}" type="pres">
      <dgm:prSet presAssocID="{1AD95632-C9AA-4CFF-8A43-F19AAB60F4F4}" presName="Name0" presStyleCnt="0">
        <dgm:presLayoutVars>
          <dgm:chMax val="7"/>
          <dgm:chPref val="7"/>
          <dgm:dir/>
        </dgm:presLayoutVars>
      </dgm:prSet>
      <dgm:spPr/>
    </dgm:pt>
    <dgm:pt modelId="{BFEAA9FD-FB68-43CD-9E4E-243F774FA9C8}" type="pres">
      <dgm:prSet presAssocID="{1AD95632-C9AA-4CFF-8A43-F19AAB60F4F4}" presName="Name1" presStyleCnt="0"/>
      <dgm:spPr/>
    </dgm:pt>
    <dgm:pt modelId="{D56127F4-9F1D-45E4-B33A-AA9DB1EF4395}" type="pres">
      <dgm:prSet presAssocID="{1AD95632-C9AA-4CFF-8A43-F19AAB60F4F4}" presName="cycle" presStyleCnt="0"/>
      <dgm:spPr/>
    </dgm:pt>
    <dgm:pt modelId="{FD21E7AC-8608-444E-8A27-85564BD81826}" type="pres">
      <dgm:prSet presAssocID="{1AD95632-C9AA-4CFF-8A43-F19AAB60F4F4}" presName="srcNode" presStyleLbl="node1" presStyleIdx="0" presStyleCnt="5"/>
      <dgm:spPr/>
    </dgm:pt>
    <dgm:pt modelId="{C448C3F2-DAED-488D-BC8E-D08388300240}" type="pres">
      <dgm:prSet presAssocID="{1AD95632-C9AA-4CFF-8A43-F19AAB60F4F4}" presName="conn" presStyleLbl="parChTrans1D2" presStyleIdx="0" presStyleCnt="1"/>
      <dgm:spPr/>
    </dgm:pt>
    <dgm:pt modelId="{BE8498E1-A766-4E44-A7C2-912B076A7CB1}" type="pres">
      <dgm:prSet presAssocID="{1AD95632-C9AA-4CFF-8A43-F19AAB60F4F4}" presName="extraNode" presStyleLbl="node1" presStyleIdx="0" presStyleCnt="5"/>
      <dgm:spPr/>
    </dgm:pt>
    <dgm:pt modelId="{91DB617C-4261-49AF-816B-B6E948B702BC}" type="pres">
      <dgm:prSet presAssocID="{1AD95632-C9AA-4CFF-8A43-F19AAB60F4F4}" presName="dstNode" presStyleLbl="node1" presStyleIdx="0" presStyleCnt="5"/>
      <dgm:spPr/>
    </dgm:pt>
    <dgm:pt modelId="{3463C1B8-7F9A-4B43-8E1A-7817D21AB403}" type="pres">
      <dgm:prSet presAssocID="{4C0A493F-FA3E-4739-9899-9FA533A732FB}" presName="text_1" presStyleLbl="node1" presStyleIdx="0" presStyleCnt="5">
        <dgm:presLayoutVars>
          <dgm:bulletEnabled val="1"/>
        </dgm:presLayoutVars>
      </dgm:prSet>
      <dgm:spPr/>
    </dgm:pt>
    <dgm:pt modelId="{5C0FBDC7-4F7C-4A55-A44B-8C2E5C100B7D}" type="pres">
      <dgm:prSet presAssocID="{4C0A493F-FA3E-4739-9899-9FA533A732FB}" presName="accent_1" presStyleCnt="0"/>
      <dgm:spPr/>
    </dgm:pt>
    <dgm:pt modelId="{F3D44A97-858B-469D-9DFA-519D0BC76B1D}" type="pres">
      <dgm:prSet presAssocID="{4C0A493F-FA3E-4739-9899-9FA533A732FB}" presName="accentRepeatNode" presStyleLbl="solidFgAcc1" presStyleIdx="0" presStyleCnt="5"/>
      <dgm:spPr/>
    </dgm:pt>
    <dgm:pt modelId="{AE57C38F-2733-4596-9DFA-B8E21EEA9816}" type="pres">
      <dgm:prSet presAssocID="{E5B1C1AF-DDD9-4612-9E54-2DE54C495EB1}" presName="text_2" presStyleLbl="node1" presStyleIdx="1" presStyleCnt="5">
        <dgm:presLayoutVars>
          <dgm:bulletEnabled val="1"/>
        </dgm:presLayoutVars>
      </dgm:prSet>
      <dgm:spPr/>
    </dgm:pt>
    <dgm:pt modelId="{1EF17FA9-7D65-46FB-AC60-A41D6AB3E893}" type="pres">
      <dgm:prSet presAssocID="{E5B1C1AF-DDD9-4612-9E54-2DE54C495EB1}" presName="accent_2" presStyleCnt="0"/>
      <dgm:spPr/>
    </dgm:pt>
    <dgm:pt modelId="{E11413A9-2C1D-45A1-9555-DFED3343812A}" type="pres">
      <dgm:prSet presAssocID="{E5B1C1AF-DDD9-4612-9E54-2DE54C495EB1}" presName="accentRepeatNode" presStyleLbl="solidFgAcc1" presStyleIdx="1" presStyleCnt="5"/>
      <dgm:spPr/>
    </dgm:pt>
    <dgm:pt modelId="{6F1901F4-ADAE-4956-A02F-C4B78719BACD}" type="pres">
      <dgm:prSet presAssocID="{D14C198B-51C3-4808-9394-33E07B26A2B7}" presName="text_3" presStyleLbl="node1" presStyleIdx="2" presStyleCnt="5">
        <dgm:presLayoutVars>
          <dgm:bulletEnabled val="1"/>
        </dgm:presLayoutVars>
      </dgm:prSet>
      <dgm:spPr/>
    </dgm:pt>
    <dgm:pt modelId="{24E4CF93-C1FD-4528-96FE-2AACCFE08021}" type="pres">
      <dgm:prSet presAssocID="{D14C198B-51C3-4808-9394-33E07B26A2B7}" presName="accent_3" presStyleCnt="0"/>
      <dgm:spPr/>
    </dgm:pt>
    <dgm:pt modelId="{95D10CFC-8A19-4667-960B-EE59AFBC76C6}" type="pres">
      <dgm:prSet presAssocID="{D14C198B-51C3-4808-9394-33E07B26A2B7}" presName="accentRepeatNode" presStyleLbl="solidFgAcc1" presStyleIdx="2" presStyleCnt="5"/>
      <dgm:spPr/>
    </dgm:pt>
    <dgm:pt modelId="{C6176EFC-5956-4CF4-850F-02CA24FE4DAC}" type="pres">
      <dgm:prSet presAssocID="{04F151D5-EE59-4F8E-AA11-027F1438BE34}" presName="text_4" presStyleLbl="node1" presStyleIdx="3" presStyleCnt="5">
        <dgm:presLayoutVars>
          <dgm:bulletEnabled val="1"/>
        </dgm:presLayoutVars>
      </dgm:prSet>
      <dgm:spPr/>
    </dgm:pt>
    <dgm:pt modelId="{0FB9D9AF-EB94-4B2A-B859-EA656C7296E6}" type="pres">
      <dgm:prSet presAssocID="{04F151D5-EE59-4F8E-AA11-027F1438BE34}" presName="accent_4" presStyleCnt="0"/>
      <dgm:spPr/>
    </dgm:pt>
    <dgm:pt modelId="{064CB73B-1AC7-4DD1-AEE8-DFC7F999C616}" type="pres">
      <dgm:prSet presAssocID="{04F151D5-EE59-4F8E-AA11-027F1438BE34}" presName="accentRepeatNode" presStyleLbl="solidFgAcc1" presStyleIdx="3" presStyleCnt="5"/>
      <dgm:spPr/>
    </dgm:pt>
    <dgm:pt modelId="{51119825-DF4E-47AE-9CDB-0E4B810D31D8}" type="pres">
      <dgm:prSet presAssocID="{36C265AD-9008-47E5-8F7B-745739B44BD9}" presName="text_5" presStyleLbl="node1" presStyleIdx="4" presStyleCnt="5">
        <dgm:presLayoutVars>
          <dgm:bulletEnabled val="1"/>
        </dgm:presLayoutVars>
      </dgm:prSet>
      <dgm:spPr/>
    </dgm:pt>
    <dgm:pt modelId="{876CBB21-3B87-4C18-8CA3-5AFA158D0AA5}" type="pres">
      <dgm:prSet presAssocID="{36C265AD-9008-47E5-8F7B-745739B44BD9}" presName="accent_5" presStyleCnt="0"/>
      <dgm:spPr/>
    </dgm:pt>
    <dgm:pt modelId="{C6863E62-9CC7-4793-A060-21DC38460FB9}" type="pres">
      <dgm:prSet presAssocID="{36C265AD-9008-47E5-8F7B-745739B44BD9}" presName="accentRepeatNode" presStyleLbl="solidFgAcc1" presStyleIdx="4" presStyleCnt="5"/>
      <dgm:spPr/>
    </dgm:pt>
  </dgm:ptLst>
  <dgm:cxnLst>
    <dgm:cxn modelId="{C4AFB21B-F417-4DB3-9046-95DD4A54317C}" type="presOf" srcId="{1AD95632-C9AA-4CFF-8A43-F19AAB60F4F4}" destId="{75AA0856-6A26-4EF2-B033-D37827804E47}" srcOrd="0" destOrd="0" presId="urn:microsoft.com/office/officeart/2008/layout/VerticalCurvedList"/>
    <dgm:cxn modelId="{D41D0331-7752-4BA8-8F1B-1544ED5012B5}" srcId="{1AD95632-C9AA-4CFF-8A43-F19AAB60F4F4}" destId="{36C265AD-9008-47E5-8F7B-745739B44BD9}" srcOrd="4" destOrd="0" parTransId="{789CE2E0-5B35-40DE-A7C1-4A2F567A504E}" sibTransId="{ED0CE838-F5C1-49D7-A62C-3EA55E9A9A51}"/>
    <dgm:cxn modelId="{E568853E-424C-4A84-BC2A-CD6ED6086A23}" type="presOf" srcId="{36C265AD-9008-47E5-8F7B-745739B44BD9}" destId="{51119825-DF4E-47AE-9CDB-0E4B810D31D8}" srcOrd="0" destOrd="0" presId="urn:microsoft.com/office/officeart/2008/layout/VerticalCurvedList"/>
    <dgm:cxn modelId="{71DEB964-C69A-4719-8BB8-5B53E9BA8808}" srcId="{1AD95632-C9AA-4CFF-8A43-F19AAB60F4F4}" destId="{04F151D5-EE59-4F8E-AA11-027F1438BE34}" srcOrd="3" destOrd="0" parTransId="{3F31B077-E3BF-49CC-83C4-CCC768D7E8FD}" sibTransId="{34FD8031-AE09-4E20-845D-6B2477EC3E57}"/>
    <dgm:cxn modelId="{252AF56F-C293-4979-BCC6-2919F04FEFD2}" srcId="{1AD95632-C9AA-4CFF-8A43-F19AAB60F4F4}" destId="{D14C198B-51C3-4808-9394-33E07B26A2B7}" srcOrd="2" destOrd="0" parTransId="{F0A24EFC-5F17-46F7-835C-310328819250}" sibTransId="{872478BE-A0D4-4E5F-9048-424BEC08BF0F}"/>
    <dgm:cxn modelId="{8829BF73-2CD1-4AB0-9651-5AAE67EC2344}" type="presOf" srcId="{04F151D5-EE59-4F8E-AA11-027F1438BE34}" destId="{C6176EFC-5956-4CF4-850F-02CA24FE4DAC}" srcOrd="0" destOrd="0" presId="urn:microsoft.com/office/officeart/2008/layout/VerticalCurvedList"/>
    <dgm:cxn modelId="{51440256-E54F-4083-9BA9-81BA45B63DCB}" type="presOf" srcId="{358E37E6-186F-4578-9706-98483704CA2A}" destId="{C448C3F2-DAED-488D-BC8E-D08388300240}" srcOrd="0" destOrd="0" presId="urn:microsoft.com/office/officeart/2008/layout/VerticalCurvedList"/>
    <dgm:cxn modelId="{BEA8A098-6A69-4501-AB1D-2BA4844C5E34}" srcId="{1AD95632-C9AA-4CFF-8A43-F19AAB60F4F4}" destId="{4C0A493F-FA3E-4739-9899-9FA533A732FB}" srcOrd="0" destOrd="0" parTransId="{4D543F69-4547-4480-BD25-2A72A0D8C5C2}" sibTransId="{358E37E6-186F-4578-9706-98483704CA2A}"/>
    <dgm:cxn modelId="{25DBC6A2-EB74-41C2-BB86-DD21E39F2B4D}" type="presOf" srcId="{E5B1C1AF-DDD9-4612-9E54-2DE54C495EB1}" destId="{AE57C38F-2733-4596-9DFA-B8E21EEA9816}" srcOrd="0" destOrd="0" presId="urn:microsoft.com/office/officeart/2008/layout/VerticalCurvedList"/>
    <dgm:cxn modelId="{A69DD7B9-9086-4A96-9289-BECD31B346DE}" srcId="{1AD95632-C9AA-4CFF-8A43-F19AAB60F4F4}" destId="{E5B1C1AF-DDD9-4612-9E54-2DE54C495EB1}" srcOrd="1" destOrd="0" parTransId="{68A52C48-FBE8-4B48-AA6D-62499E14A8E1}" sibTransId="{70E22B4B-B532-499D-BC40-2BCDE64FBE4E}"/>
    <dgm:cxn modelId="{0E383AE4-7325-40C8-BE3D-867C006D0724}" type="presOf" srcId="{D14C198B-51C3-4808-9394-33E07B26A2B7}" destId="{6F1901F4-ADAE-4956-A02F-C4B78719BACD}" srcOrd="0" destOrd="0" presId="urn:microsoft.com/office/officeart/2008/layout/VerticalCurvedList"/>
    <dgm:cxn modelId="{CD3A54FB-76C3-47BB-908D-C2DEBD7118BA}" type="presOf" srcId="{4C0A493F-FA3E-4739-9899-9FA533A732FB}" destId="{3463C1B8-7F9A-4B43-8E1A-7817D21AB403}" srcOrd="0" destOrd="0" presId="urn:microsoft.com/office/officeart/2008/layout/VerticalCurvedList"/>
    <dgm:cxn modelId="{B1B25A21-932A-49C9-B2B1-C2CA78B52CD4}" type="presParOf" srcId="{75AA0856-6A26-4EF2-B033-D37827804E47}" destId="{BFEAA9FD-FB68-43CD-9E4E-243F774FA9C8}" srcOrd="0" destOrd="0" presId="urn:microsoft.com/office/officeart/2008/layout/VerticalCurvedList"/>
    <dgm:cxn modelId="{4BE8F0A8-456C-4965-B16E-3D6344A87EFD}" type="presParOf" srcId="{BFEAA9FD-FB68-43CD-9E4E-243F774FA9C8}" destId="{D56127F4-9F1D-45E4-B33A-AA9DB1EF4395}" srcOrd="0" destOrd="0" presId="urn:microsoft.com/office/officeart/2008/layout/VerticalCurvedList"/>
    <dgm:cxn modelId="{2A34A60B-E4DA-4986-AF47-F071B9A562D0}" type="presParOf" srcId="{D56127F4-9F1D-45E4-B33A-AA9DB1EF4395}" destId="{FD21E7AC-8608-444E-8A27-85564BD81826}" srcOrd="0" destOrd="0" presId="urn:microsoft.com/office/officeart/2008/layout/VerticalCurvedList"/>
    <dgm:cxn modelId="{3B28CCB4-D39C-422C-B42B-3942CA593179}" type="presParOf" srcId="{D56127F4-9F1D-45E4-B33A-AA9DB1EF4395}" destId="{C448C3F2-DAED-488D-BC8E-D08388300240}" srcOrd="1" destOrd="0" presId="urn:microsoft.com/office/officeart/2008/layout/VerticalCurvedList"/>
    <dgm:cxn modelId="{F2B08F95-61BC-461B-A54A-EC92B6155901}" type="presParOf" srcId="{D56127F4-9F1D-45E4-B33A-AA9DB1EF4395}" destId="{BE8498E1-A766-4E44-A7C2-912B076A7CB1}" srcOrd="2" destOrd="0" presId="urn:microsoft.com/office/officeart/2008/layout/VerticalCurvedList"/>
    <dgm:cxn modelId="{A83E8149-1243-4C0F-860B-DE33B82DB876}" type="presParOf" srcId="{D56127F4-9F1D-45E4-B33A-AA9DB1EF4395}" destId="{91DB617C-4261-49AF-816B-B6E948B702BC}" srcOrd="3" destOrd="0" presId="urn:microsoft.com/office/officeart/2008/layout/VerticalCurvedList"/>
    <dgm:cxn modelId="{41C662BB-015B-435D-875F-2C02A634632C}" type="presParOf" srcId="{BFEAA9FD-FB68-43CD-9E4E-243F774FA9C8}" destId="{3463C1B8-7F9A-4B43-8E1A-7817D21AB403}" srcOrd="1" destOrd="0" presId="urn:microsoft.com/office/officeart/2008/layout/VerticalCurvedList"/>
    <dgm:cxn modelId="{5FF112B5-A333-4B4F-BB58-3E0D134427FC}" type="presParOf" srcId="{BFEAA9FD-FB68-43CD-9E4E-243F774FA9C8}" destId="{5C0FBDC7-4F7C-4A55-A44B-8C2E5C100B7D}" srcOrd="2" destOrd="0" presId="urn:microsoft.com/office/officeart/2008/layout/VerticalCurvedList"/>
    <dgm:cxn modelId="{DDD4CB2D-1DED-4533-B8B6-1E9A5163699F}" type="presParOf" srcId="{5C0FBDC7-4F7C-4A55-A44B-8C2E5C100B7D}" destId="{F3D44A97-858B-469D-9DFA-519D0BC76B1D}" srcOrd="0" destOrd="0" presId="urn:microsoft.com/office/officeart/2008/layout/VerticalCurvedList"/>
    <dgm:cxn modelId="{88731062-7ACD-49A9-97D2-A08377DDD317}" type="presParOf" srcId="{BFEAA9FD-FB68-43CD-9E4E-243F774FA9C8}" destId="{AE57C38F-2733-4596-9DFA-B8E21EEA9816}" srcOrd="3" destOrd="0" presId="urn:microsoft.com/office/officeart/2008/layout/VerticalCurvedList"/>
    <dgm:cxn modelId="{28F5426C-4B77-4967-9CE5-BEA1382F0F6A}" type="presParOf" srcId="{BFEAA9FD-FB68-43CD-9E4E-243F774FA9C8}" destId="{1EF17FA9-7D65-46FB-AC60-A41D6AB3E893}" srcOrd="4" destOrd="0" presId="urn:microsoft.com/office/officeart/2008/layout/VerticalCurvedList"/>
    <dgm:cxn modelId="{FDF042CD-C094-434F-AAA8-06A04CB28B0B}" type="presParOf" srcId="{1EF17FA9-7D65-46FB-AC60-A41D6AB3E893}" destId="{E11413A9-2C1D-45A1-9555-DFED3343812A}" srcOrd="0" destOrd="0" presId="urn:microsoft.com/office/officeart/2008/layout/VerticalCurvedList"/>
    <dgm:cxn modelId="{BB6AC134-08E4-4B02-BE76-6A3F2B8C52D2}" type="presParOf" srcId="{BFEAA9FD-FB68-43CD-9E4E-243F774FA9C8}" destId="{6F1901F4-ADAE-4956-A02F-C4B78719BACD}" srcOrd="5" destOrd="0" presId="urn:microsoft.com/office/officeart/2008/layout/VerticalCurvedList"/>
    <dgm:cxn modelId="{4496732A-947A-44DA-883F-9A535B06882C}" type="presParOf" srcId="{BFEAA9FD-FB68-43CD-9E4E-243F774FA9C8}" destId="{24E4CF93-C1FD-4528-96FE-2AACCFE08021}" srcOrd="6" destOrd="0" presId="urn:microsoft.com/office/officeart/2008/layout/VerticalCurvedList"/>
    <dgm:cxn modelId="{C01B6DD7-1DA2-4643-9B7C-B171048B497B}" type="presParOf" srcId="{24E4CF93-C1FD-4528-96FE-2AACCFE08021}" destId="{95D10CFC-8A19-4667-960B-EE59AFBC76C6}" srcOrd="0" destOrd="0" presId="urn:microsoft.com/office/officeart/2008/layout/VerticalCurvedList"/>
    <dgm:cxn modelId="{9B96593B-E469-4535-8B8D-21168F42F7CC}" type="presParOf" srcId="{BFEAA9FD-FB68-43CD-9E4E-243F774FA9C8}" destId="{C6176EFC-5956-4CF4-850F-02CA24FE4DAC}" srcOrd="7" destOrd="0" presId="urn:microsoft.com/office/officeart/2008/layout/VerticalCurvedList"/>
    <dgm:cxn modelId="{1D5C644A-DC54-4798-A0D5-E1934674E175}" type="presParOf" srcId="{BFEAA9FD-FB68-43CD-9E4E-243F774FA9C8}" destId="{0FB9D9AF-EB94-4B2A-B859-EA656C7296E6}" srcOrd="8" destOrd="0" presId="urn:microsoft.com/office/officeart/2008/layout/VerticalCurvedList"/>
    <dgm:cxn modelId="{05429F5A-CAAD-4A11-A1E9-22074803BEA7}" type="presParOf" srcId="{0FB9D9AF-EB94-4B2A-B859-EA656C7296E6}" destId="{064CB73B-1AC7-4DD1-AEE8-DFC7F999C616}" srcOrd="0" destOrd="0" presId="urn:microsoft.com/office/officeart/2008/layout/VerticalCurvedList"/>
    <dgm:cxn modelId="{E57E81DD-5CDA-4EFA-B384-68A9596B8636}" type="presParOf" srcId="{BFEAA9FD-FB68-43CD-9E4E-243F774FA9C8}" destId="{51119825-DF4E-47AE-9CDB-0E4B810D31D8}" srcOrd="9" destOrd="0" presId="urn:microsoft.com/office/officeart/2008/layout/VerticalCurvedList"/>
    <dgm:cxn modelId="{8FEF4095-33B0-42B3-8F7F-ED313C53E6CD}" type="presParOf" srcId="{BFEAA9FD-FB68-43CD-9E4E-243F774FA9C8}" destId="{876CBB21-3B87-4C18-8CA3-5AFA158D0AA5}" srcOrd="10" destOrd="0" presId="urn:microsoft.com/office/officeart/2008/layout/VerticalCurvedList"/>
    <dgm:cxn modelId="{1B555C00-9E44-4C7A-B799-E86BE6729B2C}" type="presParOf" srcId="{876CBB21-3B87-4C18-8CA3-5AFA158D0AA5}" destId="{C6863E62-9CC7-4793-A060-21DC38460FB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D95632-C9AA-4CFF-8A43-F19AAB60F4F4}" type="doc">
      <dgm:prSet loTypeId="urn:microsoft.com/office/officeart/2008/layout/VerticalCurvedList" loCatId="list" qsTypeId="urn:microsoft.com/office/officeart/2005/8/quickstyle/3d3" qsCatId="3D" csTypeId="urn:microsoft.com/office/officeart/2005/8/colors/accent5_1" csCatId="accent5" phldr="1"/>
      <dgm:spPr/>
      <dgm:t>
        <a:bodyPr/>
        <a:lstStyle/>
        <a:p>
          <a:endParaRPr lang="es-EC"/>
        </a:p>
      </dgm:t>
    </dgm:pt>
    <dgm:pt modelId="{4C0A493F-FA3E-4739-9899-9FA533A732FB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Arial" panose="020B0604020202020204" pitchFamily="34" charset="0"/>
              <a:cs typeface="Arial" panose="020B0604020202020204" pitchFamily="34" charset="0"/>
            </a:rPr>
            <a:t>Generalidades</a:t>
          </a:r>
          <a:endParaRPr lang="es-EC" b="0" dirty="0"/>
        </a:p>
      </dgm:t>
    </dgm:pt>
    <dgm:pt modelId="{4D543F69-4547-4480-BD25-2A72A0D8C5C2}" type="parTrans" cxnId="{BEA8A098-6A69-4501-AB1D-2BA4844C5E34}">
      <dgm:prSet/>
      <dgm:spPr/>
      <dgm:t>
        <a:bodyPr/>
        <a:lstStyle/>
        <a:p>
          <a:endParaRPr lang="es-EC"/>
        </a:p>
      </dgm:t>
    </dgm:pt>
    <dgm:pt modelId="{358E37E6-186F-4578-9706-98483704CA2A}" type="sibTrans" cxnId="{BEA8A098-6A69-4501-AB1D-2BA4844C5E34}">
      <dgm:prSet/>
      <dgm:spPr/>
      <dgm:t>
        <a:bodyPr/>
        <a:lstStyle/>
        <a:p>
          <a:endParaRPr lang="es-EC"/>
        </a:p>
      </dgm:t>
    </dgm:pt>
    <dgm:pt modelId="{DF521FF4-99D2-43F2-989D-9F2D28D99F64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Arial" panose="020B0604020202020204" pitchFamily="34" charset="0"/>
              <a:cs typeface="Arial" panose="020B0604020202020204" pitchFamily="34" charset="0"/>
            </a:rPr>
            <a:t>Marco Teórico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647E01-173D-4B0F-AC0B-E09D2F053560}" type="parTrans" cxnId="{D174FF71-F4DF-4505-A461-FB0CD2B347B4}">
      <dgm:prSet/>
      <dgm:spPr/>
      <dgm:t>
        <a:bodyPr/>
        <a:lstStyle/>
        <a:p>
          <a:endParaRPr lang="es-EC"/>
        </a:p>
      </dgm:t>
    </dgm:pt>
    <dgm:pt modelId="{269E25BC-3D83-43D4-B0BF-E1FB35B63EAF}" type="sibTrans" cxnId="{D174FF71-F4DF-4505-A461-FB0CD2B347B4}">
      <dgm:prSet/>
      <dgm:spPr/>
      <dgm:t>
        <a:bodyPr/>
        <a:lstStyle/>
        <a:p>
          <a:endParaRPr lang="es-EC"/>
        </a:p>
      </dgm:t>
    </dgm:pt>
    <dgm:pt modelId="{38EB6074-E90F-4695-9765-AD34B8AD0409}">
      <dgm:prSet phldrT="[Texto]"/>
      <dgm:spPr>
        <a:solidFill>
          <a:srgbClr val="00CC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1" dirty="0">
              <a:latin typeface="Arial" panose="020B0604020202020204" pitchFamily="34" charset="0"/>
              <a:cs typeface="Arial" panose="020B0604020202020204" pitchFamily="34" charset="0"/>
            </a:rPr>
            <a:t>Modelamiento de la situación actual del Proyecto</a:t>
          </a:r>
          <a:endParaRPr lang="es-EC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74C9B1-FEE7-4ED3-B3FD-81324F5B243B}" type="parTrans" cxnId="{8E67BADC-319F-4A3F-B9E5-4F5769FFFDEE}">
      <dgm:prSet/>
      <dgm:spPr/>
      <dgm:t>
        <a:bodyPr/>
        <a:lstStyle/>
        <a:p>
          <a:endParaRPr lang="es-EC"/>
        </a:p>
      </dgm:t>
    </dgm:pt>
    <dgm:pt modelId="{B45B3828-B0ED-4EC1-B1D4-4A049F021740}" type="sibTrans" cxnId="{8E67BADC-319F-4A3F-B9E5-4F5769FFFDEE}">
      <dgm:prSet/>
      <dgm:spPr/>
      <dgm:t>
        <a:bodyPr/>
        <a:lstStyle/>
        <a:p>
          <a:endParaRPr lang="es-EC"/>
        </a:p>
      </dgm:t>
    </dgm:pt>
    <dgm:pt modelId="{451ECF58-278D-47C1-BA06-32EB99CD2C56}">
      <dgm:prSet phldrT="[Texto]"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Arial" panose="020B0604020202020204" pitchFamily="34" charset="0"/>
              <a:cs typeface="Arial" panose="020B0604020202020204" pitchFamily="34" charset="0"/>
            </a:rPr>
            <a:t>Análisis y comparación de Resultados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F83505-100F-4D38-BD40-183E93EA1A4C}" type="parTrans" cxnId="{F84500D8-CD60-48EB-A19B-1FA789180CD7}">
      <dgm:prSet/>
      <dgm:spPr/>
      <dgm:t>
        <a:bodyPr/>
        <a:lstStyle/>
        <a:p>
          <a:endParaRPr lang="es-EC"/>
        </a:p>
      </dgm:t>
    </dgm:pt>
    <dgm:pt modelId="{2C119859-2B5B-49BD-BDA8-88A00465EF2C}" type="sibTrans" cxnId="{F84500D8-CD60-48EB-A19B-1FA789180CD7}">
      <dgm:prSet/>
      <dgm:spPr/>
      <dgm:t>
        <a:bodyPr/>
        <a:lstStyle/>
        <a:p>
          <a:endParaRPr lang="es-EC"/>
        </a:p>
      </dgm:t>
    </dgm:pt>
    <dgm:pt modelId="{E4CF0973-E1F7-4821-A430-E8B0D0E578ED}">
      <dgm:prSet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Arial" panose="020B0604020202020204" pitchFamily="34" charset="0"/>
              <a:cs typeface="Arial" panose="020B0604020202020204" pitchFamily="34" charset="0"/>
            </a:rPr>
            <a:t>Conclusiones y recomendaciones</a:t>
          </a:r>
        </a:p>
      </dgm:t>
    </dgm:pt>
    <dgm:pt modelId="{6450DBB6-BBE0-406F-9190-8F12323E3B15}" type="parTrans" cxnId="{07D13498-4FB9-48DB-A23F-A3389390381B}">
      <dgm:prSet/>
      <dgm:spPr/>
      <dgm:t>
        <a:bodyPr/>
        <a:lstStyle/>
        <a:p>
          <a:endParaRPr lang="es-EC"/>
        </a:p>
      </dgm:t>
    </dgm:pt>
    <dgm:pt modelId="{C915CB41-F445-4A00-9C8A-440FCD00FE0E}" type="sibTrans" cxnId="{07D13498-4FB9-48DB-A23F-A3389390381B}">
      <dgm:prSet/>
      <dgm:spPr/>
      <dgm:t>
        <a:bodyPr/>
        <a:lstStyle/>
        <a:p>
          <a:endParaRPr lang="es-EC"/>
        </a:p>
      </dgm:t>
    </dgm:pt>
    <dgm:pt modelId="{75AA0856-6A26-4EF2-B033-D37827804E47}" type="pres">
      <dgm:prSet presAssocID="{1AD95632-C9AA-4CFF-8A43-F19AAB60F4F4}" presName="Name0" presStyleCnt="0">
        <dgm:presLayoutVars>
          <dgm:chMax val="7"/>
          <dgm:chPref val="7"/>
          <dgm:dir/>
        </dgm:presLayoutVars>
      </dgm:prSet>
      <dgm:spPr/>
    </dgm:pt>
    <dgm:pt modelId="{BFEAA9FD-FB68-43CD-9E4E-243F774FA9C8}" type="pres">
      <dgm:prSet presAssocID="{1AD95632-C9AA-4CFF-8A43-F19AAB60F4F4}" presName="Name1" presStyleCnt="0"/>
      <dgm:spPr/>
    </dgm:pt>
    <dgm:pt modelId="{D56127F4-9F1D-45E4-B33A-AA9DB1EF4395}" type="pres">
      <dgm:prSet presAssocID="{1AD95632-C9AA-4CFF-8A43-F19AAB60F4F4}" presName="cycle" presStyleCnt="0"/>
      <dgm:spPr/>
    </dgm:pt>
    <dgm:pt modelId="{FD21E7AC-8608-444E-8A27-85564BD81826}" type="pres">
      <dgm:prSet presAssocID="{1AD95632-C9AA-4CFF-8A43-F19AAB60F4F4}" presName="srcNode" presStyleLbl="node1" presStyleIdx="0" presStyleCnt="5"/>
      <dgm:spPr/>
    </dgm:pt>
    <dgm:pt modelId="{C448C3F2-DAED-488D-BC8E-D08388300240}" type="pres">
      <dgm:prSet presAssocID="{1AD95632-C9AA-4CFF-8A43-F19AAB60F4F4}" presName="conn" presStyleLbl="parChTrans1D2" presStyleIdx="0" presStyleCnt="1"/>
      <dgm:spPr/>
    </dgm:pt>
    <dgm:pt modelId="{BE8498E1-A766-4E44-A7C2-912B076A7CB1}" type="pres">
      <dgm:prSet presAssocID="{1AD95632-C9AA-4CFF-8A43-F19AAB60F4F4}" presName="extraNode" presStyleLbl="node1" presStyleIdx="0" presStyleCnt="5"/>
      <dgm:spPr/>
    </dgm:pt>
    <dgm:pt modelId="{91DB617C-4261-49AF-816B-B6E948B702BC}" type="pres">
      <dgm:prSet presAssocID="{1AD95632-C9AA-4CFF-8A43-F19AAB60F4F4}" presName="dstNode" presStyleLbl="node1" presStyleIdx="0" presStyleCnt="5"/>
      <dgm:spPr/>
    </dgm:pt>
    <dgm:pt modelId="{3463C1B8-7F9A-4B43-8E1A-7817D21AB403}" type="pres">
      <dgm:prSet presAssocID="{4C0A493F-FA3E-4739-9899-9FA533A732FB}" presName="text_1" presStyleLbl="node1" presStyleIdx="0" presStyleCnt="5">
        <dgm:presLayoutVars>
          <dgm:bulletEnabled val="1"/>
        </dgm:presLayoutVars>
      </dgm:prSet>
      <dgm:spPr/>
    </dgm:pt>
    <dgm:pt modelId="{5C0FBDC7-4F7C-4A55-A44B-8C2E5C100B7D}" type="pres">
      <dgm:prSet presAssocID="{4C0A493F-FA3E-4739-9899-9FA533A732FB}" presName="accent_1" presStyleCnt="0"/>
      <dgm:spPr/>
    </dgm:pt>
    <dgm:pt modelId="{F3D44A97-858B-469D-9DFA-519D0BC76B1D}" type="pres">
      <dgm:prSet presAssocID="{4C0A493F-FA3E-4739-9899-9FA533A732FB}" presName="accentRepeatNode" presStyleLbl="solidFgAcc1" presStyleIdx="0" presStyleCnt="5"/>
      <dgm:spPr/>
    </dgm:pt>
    <dgm:pt modelId="{7C705554-659D-47B5-B950-21212E34CCA5}" type="pres">
      <dgm:prSet presAssocID="{DF521FF4-99D2-43F2-989D-9F2D28D99F64}" presName="text_2" presStyleLbl="node1" presStyleIdx="1" presStyleCnt="5">
        <dgm:presLayoutVars>
          <dgm:bulletEnabled val="1"/>
        </dgm:presLayoutVars>
      </dgm:prSet>
      <dgm:spPr/>
    </dgm:pt>
    <dgm:pt modelId="{CAFE268D-7C2B-4491-B7F5-E87FD0A5DFC8}" type="pres">
      <dgm:prSet presAssocID="{DF521FF4-99D2-43F2-989D-9F2D28D99F64}" presName="accent_2" presStyleCnt="0"/>
      <dgm:spPr/>
    </dgm:pt>
    <dgm:pt modelId="{02238B71-46D0-42FB-AC30-54693D817551}" type="pres">
      <dgm:prSet presAssocID="{DF521FF4-99D2-43F2-989D-9F2D28D99F64}" presName="accentRepeatNode" presStyleLbl="solidFgAcc1" presStyleIdx="1" presStyleCnt="5"/>
      <dgm:spPr/>
    </dgm:pt>
    <dgm:pt modelId="{E6EB7E6D-43D1-4104-B16B-55CE54B65699}" type="pres">
      <dgm:prSet presAssocID="{38EB6074-E90F-4695-9765-AD34B8AD0409}" presName="text_3" presStyleLbl="node1" presStyleIdx="2" presStyleCnt="5">
        <dgm:presLayoutVars>
          <dgm:bulletEnabled val="1"/>
        </dgm:presLayoutVars>
      </dgm:prSet>
      <dgm:spPr/>
    </dgm:pt>
    <dgm:pt modelId="{06AB40A1-DA3C-4F71-A270-8922A7657061}" type="pres">
      <dgm:prSet presAssocID="{38EB6074-E90F-4695-9765-AD34B8AD0409}" presName="accent_3" presStyleCnt="0"/>
      <dgm:spPr/>
    </dgm:pt>
    <dgm:pt modelId="{7B07680A-A0E1-4D85-8FC8-0652BBF745C9}" type="pres">
      <dgm:prSet presAssocID="{38EB6074-E90F-4695-9765-AD34B8AD0409}" presName="accentRepeatNode" presStyleLbl="solidFgAcc1" presStyleIdx="2" presStyleCnt="5"/>
      <dgm:spPr/>
    </dgm:pt>
    <dgm:pt modelId="{82313CE7-3D21-4E01-A23E-4C1B6CCBE616}" type="pres">
      <dgm:prSet presAssocID="{451ECF58-278D-47C1-BA06-32EB99CD2C56}" presName="text_4" presStyleLbl="node1" presStyleIdx="3" presStyleCnt="5">
        <dgm:presLayoutVars>
          <dgm:bulletEnabled val="1"/>
        </dgm:presLayoutVars>
      </dgm:prSet>
      <dgm:spPr/>
    </dgm:pt>
    <dgm:pt modelId="{D0D0B0DC-B765-4334-969B-A7F12BC654EA}" type="pres">
      <dgm:prSet presAssocID="{451ECF58-278D-47C1-BA06-32EB99CD2C56}" presName="accent_4" presStyleCnt="0"/>
      <dgm:spPr/>
    </dgm:pt>
    <dgm:pt modelId="{B6DE3477-D6DD-4F01-8735-AC994649E808}" type="pres">
      <dgm:prSet presAssocID="{451ECF58-278D-47C1-BA06-32EB99CD2C56}" presName="accentRepeatNode" presStyleLbl="solidFgAcc1" presStyleIdx="3" presStyleCnt="5"/>
      <dgm:spPr/>
    </dgm:pt>
    <dgm:pt modelId="{389A3865-9145-4FE8-88AE-D9ACE29C7598}" type="pres">
      <dgm:prSet presAssocID="{E4CF0973-E1F7-4821-A430-E8B0D0E578ED}" presName="text_5" presStyleLbl="node1" presStyleIdx="4" presStyleCnt="5">
        <dgm:presLayoutVars>
          <dgm:bulletEnabled val="1"/>
        </dgm:presLayoutVars>
      </dgm:prSet>
      <dgm:spPr/>
    </dgm:pt>
    <dgm:pt modelId="{CDDC5358-CC3B-464A-A0A5-3D722D3EE7A9}" type="pres">
      <dgm:prSet presAssocID="{E4CF0973-E1F7-4821-A430-E8B0D0E578ED}" presName="accent_5" presStyleCnt="0"/>
      <dgm:spPr/>
    </dgm:pt>
    <dgm:pt modelId="{D154FB7A-A6CE-4487-A652-BDCB0905A350}" type="pres">
      <dgm:prSet presAssocID="{E4CF0973-E1F7-4821-A430-E8B0D0E578ED}" presName="accentRepeatNode" presStyleLbl="solidFgAcc1" presStyleIdx="4" presStyleCnt="5"/>
      <dgm:spPr/>
    </dgm:pt>
  </dgm:ptLst>
  <dgm:cxnLst>
    <dgm:cxn modelId="{DBC4751A-ED13-49E6-AA48-732BD17B44D0}" type="presOf" srcId="{DF521FF4-99D2-43F2-989D-9F2D28D99F64}" destId="{7C705554-659D-47B5-B950-21212E34CCA5}" srcOrd="0" destOrd="0" presId="urn:microsoft.com/office/officeart/2008/layout/VerticalCurvedList"/>
    <dgm:cxn modelId="{EB10401B-5E9B-4842-AA1A-05175DD4665F}" type="presOf" srcId="{E4CF0973-E1F7-4821-A430-E8B0D0E578ED}" destId="{389A3865-9145-4FE8-88AE-D9ACE29C7598}" srcOrd="0" destOrd="0" presId="urn:microsoft.com/office/officeart/2008/layout/VerticalCurvedList"/>
    <dgm:cxn modelId="{C4AFB21B-F417-4DB3-9046-95DD4A54317C}" type="presOf" srcId="{1AD95632-C9AA-4CFF-8A43-F19AAB60F4F4}" destId="{75AA0856-6A26-4EF2-B033-D37827804E47}" srcOrd="0" destOrd="0" presId="urn:microsoft.com/office/officeart/2008/layout/VerticalCurvedList"/>
    <dgm:cxn modelId="{D174FF71-F4DF-4505-A461-FB0CD2B347B4}" srcId="{1AD95632-C9AA-4CFF-8A43-F19AAB60F4F4}" destId="{DF521FF4-99D2-43F2-989D-9F2D28D99F64}" srcOrd="1" destOrd="0" parTransId="{5E647E01-173D-4B0F-AC0B-E09D2F053560}" sibTransId="{269E25BC-3D83-43D4-B0BF-E1FB35B63EAF}"/>
    <dgm:cxn modelId="{51440256-E54F-4083-9BA9-81BA45B63DCB}" type="presOf" srcId="{358E37E6-186F-4578-9706-98483704CA2A}" destId="{C448C3F2-DAED-488D-BC8E-D08388300240}" srcOrd="0" destOrd="0" presId="urn:microsoft.com/office/officeart/2008/layout/VerticalCurvedList"/>
    <dgm:cxn modelId="{56A78882-636E-4E08-928C-4E87E65A6367}" type="presOf" srcId="{451ECF58-278D-47C1-BA06-32EB99CD2C56}" destId="{82313CE7-3D21-4E01-A23E-4C1B6CCBE616}" srcOrd="0" destOrd="0" presId="urn:microsoft.com/office/officeart/2008/layout/VerticalCurvedList"/>
    <dgm:cxn modelId="{07D13498-4FB9-48DB-A23F-A3389390381B}" srcId="{1AD95632-C9AA-4CFF-8A43-F19AAB60F4F4}" destId="{E4CF0973-E1F7-4821-A430-E8B0D0E578ED}" srcOrd="4" destOrd="0" parTransId="{6450DBB6-BBE0-406F-9190-8F12323E3B15}" sibTransId="{C915CB41-F445-4A00-9C8A-440FCD00FE0E}"/>
    <dgm:cxn modelId="{BEA8A098-6A69-4501-AB1D-2BA4844C5E34}" srcId="{1AD95632-C9AA-4CFF-8A43-F19AAB60F4F4}" destId="{4C0A493F-FA3E-4739-9899-9FA533A732FB}" srcOrd="0" destOrd="0" parTransId="{4D543F69-4547-4480-BD25-2A72A0D8C5C2}" sibTransId="{358E37E6-186F-4578-9706-98483704CA2A}"/>
    <dgm:cxn modelId="{58C4DCD7-3F28-4B40-8DD0-770F8D4715B7}" type="presOf" srcId="{38EB6074-E90F-4695-9765-AD34B8AD0409}" destId="{E6EB7E6D-43D1-4104-B16B-55CE54B65699}" srcOrd="0" destOrd="0" presId="urn:microsoft.com/office/officeart/2008/layout/VerticalCurvedList"/>
    <dgm:cxn modelId="{F84500D8-CD60-48EB-A19B-1FA789180CD7}" srcId="{1AD95632-C9AA-4CFF-8A43-F19AAB60F4F4}" destId="{451ECF58-278D-47C1-BA06-32EB99CD2C56}" srcOrd="3" destOrd="0" parTransId="{80F83505-100F-4D38-BD40-183E93EA1A4C}" sibTransId="{2C119859-2B5B-49BD-BDA8-88A00465EF2C}"/>
    <dgm:cxn modelId="{8E67BADC-319F-4A3F-B9E5-4F5769FFFDEE}" srcId="{1AD95632-C9AA-4CFF-8A43-F19AAB60F4F4}" destId="{38EB6074-E90F-4695-9765-AD34B8AD0409}" srcOrd="2" destOrd="0" parTransId="{0174C9B1-FEE7-4ED3-B3FD-81324F5B243B}" sibTransId="{B45B3828-B0ED-4EC1-B1D4-4A049F021740}"/>
    <dgm:cxn modelId="{CD3A54FB-76C3-47BB-908D-C2DEBD7118BA}" type="presOf" srcId="{4C0A493F-FA3E-4739-9899-9FA533A732FB}" destId="{3463C1B8-7F9A-4B43-8E1A-7817D21AB403}" srcOrd="0" destOrd="0" presId="urn:microsoft.com/office/officeart/2008/layout/VerticalCurvedList"/>
    <dgm:cxn modelId="{B1B25A21-932A-49C9-B2B1-C2CA78B52CD4}" type="presParOf" srcId="{75AA0856-6A26-4EF2-B033-D37827804E47}" destId="{BFEAA9FD-FB68-43CD-9E4E-243F774FA9C8}" srcOrd="0" destOrd="0" presId="urn:microsoft.com/office/officeart/2008/layout/VerticalCurvedList"/>
    <dgm:cxn modelId="{4BE8F0A8-456C-4965-B16E-3D6344A87EFD}" type="presParOf" srcId="{BFEAA9FD-FB68-43CD-9E4E-243F774FA9C8}" destId="{D56127F4-9F1D-45E4-B33A-AA9DB1EF4395}" srcOrd="0" destOrd="0" presId="urn:microsoft.com/office/officeart/2008/layout/VerticalCurvedList"/>
    <dgm:cxn modelId="{2A34A60B-E4DA-4986-AF47-F071B9A562D0}" type="presParOf" srcId="{D56127F4-9F1D-45E4-B33A-AA9DB1EF4395}" destId="{FD21E7AC-8608-444E-8A27-85564BD81826}" srcOrd="0" destOrd="0" presId="urn:microsoft.com/office/officeart/2008/layout/VerticalCurvedList"/>
    <dgm:cxn modelId="{3B28CCB4-D39C-422C-B42B-3942CA593179}" type="presParOf" srcId="{D56127F4-9F1D-45E4-B33A-AA9DB1EF4395}" destId="{C448C3F2-DAED-488D-BC8E-D08388300240}" srcOrd="1" destOrd="0" presId="urn:microsoft.com/office/officeart/2008/layout/VerticalCurvedList"/>
    <dgm:cxn modelId="{F2B08F95-61BC-461B-A54A-EC92B6155901}" type="presParOf" srcId="{D56127F4-9F1D-45E4-B33A-AA9DB1EF4395}" destId="{BE8498E1-A766-4E44-A7C2-912B076A7CB1}" srcOrd="2" destOrd="0" presId="urn:microsoft.com/office/officeart/2008/layout/VerticalCurvedList"/>
    <dgm:cxn modelId="{A83E8149-1243-4C0F-860B-DE33B82DB876}" type="presParOf" srcId="{D56127F4-9F1D-45E4-B33A-AA9DB1EF4395}" destId="{91DB617C-4261-49AF-816B-B6E948B702BC}" srcOrd="3" destOrd="0" presId="urn:microsoft.com/office/officeart/2008/layout/VerticalCurvedList"/>
    <dgm:cxn modelId="{41C662BB-015B-435D-875F-2C02A634632C}" type="presParOf" srcId="{BFEAA9FD-FB68-43CD-9E4E-243F774FA9C8}" destId="{3463C1B8-7F9A-4B43-8E1A-7817D21AB403}" srcOrd="1" destOrd="0" presId="urn:microsoft.com/office/officeart/2008/layout/VerticalCurvedList"/>
    <dgm:cxn modelId="{5FF112B5-A333-4B4F-BB58-3E0D134427FC}" type="presParOf" srcId="{BFEAA9FD-FB68-43CD-9E4E-243F774FA9C8}" destId="{5C0FBDC7-4F7C-4A55-A44B-8C2E5C100B7D}" srcOrd="2" destOrd="0" presId="urn:microsoft.com/office/officeart/2008/layout/VerticalCurvedList"/>
    <dgm:cxn modelId="{DDD4CB2D-1DED-4533-B8B6-1E9A5163699F}" type="presParOf" srcId="{5C0FBDC7-4F7C-4A55-A44B-8C2E5C100B7D}" destId="{F3D44A97-858B-469D-9DFA-519D0BC76B1D}" srcOrd="0" destOrd="0" presId="urn:microsoft.com/office/officeart/2008/layout/VerticalCurvedList"/>
    <dgm:cxn modelId="{59A81088-7CB9-4AF0-BFC8-58106E234A6D}" type="presParOf" srcId="{BFEAA9FD-FB68-43CD-9E4E-243F774FA9C8}" destId="{7C705554-659D-47B5-B950-21212E34CCA5}" srcOrd="3" destOrd="0" presId="urn:microsoft.com/office/officeart/2008/layout/VerticalCurvedList"/>
    <dgm:cxn modelId="{468F8A66-29B7-4942-87D8-22B166EA5448}" type="presParOf" srcId="{BFEAA9FD-FB68-43CD-9E4E-243F774FA9C8}" destId="{CAFE268D-7C2B-4491-B7F5-E87FD0A5DFC8}" srcOrd="4" destOrd="0" presId="urn:microsoft.com/office/officeart/2008/layout/VerticalCurvedList"/>
    <dgm:cxn modelId="{F0CDA39B-AF6B-461B-A9F3-2D13439A36FD}" type="presParOf" srcId="{CAFE268D-7C2B-4491-B7F5-E87FD0A5DFC8}" destId="{02238B71-46D0-42FB-AC30-54693D817551}" srcOrd="0" destOrd="0" presId="urn:microsoft.com/office/officeart/2008/layout/VerticalCurvedList"/>
    <dgm:cxn modelId="{F06CBE43-FAF5-4853-9DC6-2111C6ED1F74}" type="presParOf" srcId="{BFEAA9FD-FB68-43CD-9E4E-243F774FA9C8}" destId="{E6EB7E6D-43D1-4104-B16B-55CE54B65699}" srcOrd="5" destOrd="0" presId="urn:microsoft.com/office/officeart/2008/layout/VerticalCurvedList"/>
    <dgm:cxn modelId="{D7C5FB1E-3169-40AB-AD85-A5B174B6B4A0}" type="presParOf" srcId="{BFEAA9FD-FB68-43CD-9E4E-243F774FA9C8}" destId="{06AB40A1-DA3C-4F71-A270-8922A7657061}" srcOrd="6" destOrd="0" presId="urn:microsoft.com/office/officeart/2008/layout/VerticalCurvedList"/>
    <dgm:cxn modelId="{59B15616-BDE4-42A1-A8A8-4FFE6008D30C}" type="presParOf" srcId="{06AB40A1-DA3C-4F71-A270-8922A7657061}" destId="{7B07680A-A0E1-4D85-8FC8-0652BBF745C9}" srcOrd="0" destOrd="0" presId="urn:microsoft.com/office/officeart/2008/layout/VerticalCurvedList"/>
    <dgm:cxn modelId="{AB8C5663-48C0-4331-AFAB-0A24DD063FC5}" type="presParOf" srcId="{BFEAA9FD-FB68-43CD-9E4E-243F774FA9C8}" destId="{82313CE7-3D21-4E01-A23E-4C1B6CCBE616}" srcOrd="7" destOrd="0" presId="urn:microsoft.com/office/officeart/2008/layout/VerticalCurvedList"/>
    <dgm:cxn modelId="{63D27361-7F49-4631-A1F6-926B3808931D}" type="presParOf" srcId="{BFEAA9FD-FB68-43CD-9E4E-243F774FA9C8}" destId="{D0D0B0DC-B765-4334-969B-A7F12BC654EA}" srcOrd="8" destOrd="0" presId="urn:microsoft.com/office/officeart/2008/layout/VerticalCurvedList"/>
    <dgm:cxn modelId="{769BEFA3-AAE1-435C-BBB4-803E57445271}" type="presParOf" srcId="{D0D0B0DC-B765-4334-969B-A7F12BC654EA}" destId="{B6DE3477-D6DD-4F01-8735-AC994649E808}" srcOrd="0" destOrd="0" presId="urn:microsoft.com/office/officeart/2008/layout/VerticalCurvedList"/>
    <dgm:cxn modelId="{1D6C2402-2C26-4255-BD67-6CEAF412F998}" type="presParOf" srcId="{BFEAA9FD-FB68-43CD-9E4E-243F774FA9C8}" destId="{389A3865-9145-4FE8-88AE-D9ACE29C7598}" srcOrd="9" destOrd="0" presId="urn:microsoft.com/office/officeart/2008/layout/VerticalCurvedList"/>
    <dgm:cxn modelId="{463F9DBC-7040-4124-9612-A9D4D22FAE06}" type="presParOf" srcId="{BFEAA9FD-FB68-43CD-9E4E-243F774FA9C8}" destId="{CDDC5358-CC3B-464A-A0A5-3D722D3EE7A9}" srcOrd="10" destOrd="0" presId="urn:microsoft.com/office/officeart/2008/layout/VerticalCurvedList"/>
    <dgm:cxn modelId="{3AD87EFA-6DF0-4E8F-9CF9-B0E9EFE42DB7}" type="presParOf" srcId="{CDDC5358-CC3B-464A-A0A5-3D722D3EE7A9}" destId="{D154FB7A-A6CE-4487-A652-BDCB0905A35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9C48A9-5CE9-456B-A945-C215CD97FF97}" type="doc">
      <dgm:prSet loTypeId="urn:microsoft.com/office/officeart/2005/8/layout/process5" loCatId="process" qsTypeId="urn:microsoft.com/office/officeart/2005/8/quickstyle/simple1" qsCatId="simple" csTypeId="urn:microsoft.com/office/officeart/2005/8/colors/colorful2" csCatId="colorful" phldr="1"/>
      <dgm:spPr/>
    </dgm:pt>
    <dgm:pt modelId="{07A13503-1D9D-4513-AD8C-5AD5E8EE29C4}">
      <dgm:prSet phldrT="[Texto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EC" b="0" dirty="0">
              <a:solidFill>
                <a:schemeClr val="tx1"/>
              </a:solidFill>
            </a:rPr>
            <a:t>Escoger una plantilla</a:t>
          </a:r>
        </a:p>
      </dgm:t>
    </dgm:pt>
    <dgm:pt modelId="{BE40B425-BCCB-4F03-8F56-0B488AD85CC9}" type="parTrans" cxnId="{DAF9F98D-CB98-436D-A18C-043709794582}">
      <dgm:prSet/>
      <dgm:spPr/>
      <dgm:t>
        <a:bodyPr/>
        <a:lstStyle/>
        <a:p>
          <a:endParaRPr lang="es-EC"/>
        </a:p>
      </dgm:t>
    </dgm:pt>
    <dgm:pt modelId="{08108789-B3CF-4687-8002-08E99EEB1A32}" type="sibTrans" cxnId="{DAF9F98D-CB98-436D-A18C-043709794582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es-EC"/>
        </a:p>
      </dgm:t>
    </dgm:pt>
    <dgm:pt modelId="{52F58DBC-25CD-4082-955E-2BB912EC8E13}">
      <dgm:prSet phldrT="[Texto]"/>
      <dgm:spPr/>
      <dgm:t>
        <a:bodyPr/>
        <a:lstStyle/>
        <a:p>
          <a:r>
            <a:rPr lang="es-EC" b="0" dirty="0">
              <a:solidFill>
                <a:schemeClr val="tx1"/>
              </a:solidFill>
            </a:rPr>
            <a:t>Configurar unidades</a:t>
          </a:r>
        </a:p>
      </dgm:t>
    </dgm:pt>
    <dgm:pt modelId="{D845D919-2DBF-4431-8B60-712AE45416D8}" type="parTrans" cxnId="{163B904D-A098-43A2-ABCD-1784D657DCBC}">
      <dgm:prSet/>
      <dgm:spPr/>
      <dgm:t>
        <a:bodyPr/>
        <a:lstStyle/>
        <a:p>
          <a:endParaRPr lang="es-EC"/>
        </a:p>
      </dgm:t>
    </dgm:pt>
    <dgm:pt modelId="{EC91B48B-ED0F-4B77-99E7-E73440E0622A}" type="sibTrans" cxnId="{163B904D-A098-43A2-ABCD-1784D657DCBC}">
      <dgm:prSet/>
      <dgm:spPr/>
      <dgm:t>
        <a:bodyPr/>
        <a:lstStyle/>
        <a:p>
          <a:endParaRPr lang="es-EC"/>
        </a:p>
      </dgm:t>
    </dgm:pt>
    <dgm:pt modelId="{4D82656C-77C4-4396-9762-578D23587315}">
      <dgm:prSet phldrT="[Texto]"/>
      <dgm:spPr/>
      <dgm:t>
        <a:bodyPr/>
        <a:lstStyle/>
        <a:p>
          <a:r>
            <a:rPr lang="es-EC" b="0" dirty="0">
              <a:solidFill>
                <a:schemeClr val="tx1"/>
              </a:solidFill>
            </a:rPr>
            <a:t>Referenciar el modelo</a:t>
          </a:r>
        </a:p>
      </dgm:t>
    </dgm:pt>
    <dgm:pt modelId="{24112ABD-BFD8-45CD-B980-7D39F0CD3A47}" type="parTrans" cxnId="{E351F34A-943F-4903-A18D-ABD422440004}">
      <dgm:prSet/>
      <dgm:spPr/>
      <dgm:t>
        <a:bodyPr/>
        <a:lstStyle/>
        <a:p>
          <a:endParaRPr lang="es-EC"/>
        </a:p>
      </dgm:t>
    </dgm:pt>
    <dgm:pt modelId="{E2AD9B2B-19F9-4C3C-8657-5D7882E1DB4A}" type="sibTrans" cxnId="{E351F34A-943F-4903-A18D-ABD422440004}">
      <dgm:prSet/>
      <dgm:spPr/>
      <dgm:t>
        <a:bodyPr/>
        <a:lstStyle/>
        <a:p>
          <a:endParaRPr lang="es-EC"/>
        </a:p>
      </dgm:t>
    </dgm:pt>
    <dgm:pt modelId="{4F4E6A75-CC5D-4CDC-A474-661D179ABE99}">
      <dgm:prSet phldrT="[Texto]"/>
      <dgm:spPr/>
      <dgm:t>
        <a:bodyPr/>
        <a:lstStyle/>
        <a:p>
          <a:r>
            <a:rPr lang="es-EC" b="0" dirty="0">
              <a:solidFill>
                <a:schemeClr val="tx1"/>
              </a:solidFill>
            </a:rPr>
            <a:t>Establecer niveles y rejillas </a:t>
          </a:r>
        </a:p>
      </dgm:t>
    </dgm:pt>
    <dgm:pt modelId="{10CCF303-4249-4BEA-9F94-3C27F05E8C46}" type="parTrans" cxnId="{2F85C25A-FDF3-44AA-9251-E4B5429659B2}">
      <dgm:prSet/>
      <dgm:spPr/>
      <dgm:t>
        <a:bodyPr/>
        <a:lstStyle/>
        <a:p>
          <a:endParaRPr lang="es-EC"/>
        </a:p>
      </dgm:t>
    </dgm:pt>
    <dgm:pt modelId="{CF3E4F05-8151-425B-8E2E-8AC3DA552656}" type="sibTrans" cxnId="{2F85C25A-FDF3-44AA-9251-E4B5429659B2}">
      <dgm:prSet/>
      <dgm:spPr/>
      <dgm:t>
        <a:bodyPr/>
        <a:lstStyle/>
        <a:p>
          <a:endParaRPr lang="es-EC"/>
        </a:p>
      </dgm:t>
    </dgm:pt>
    <dgm:pt modelId="{12060343-3BE6-4E33-AB6B-501A7ED6A0BA}">
      <dgm:prSet phldrT="[Texto]"/>
      <dgm:spPr/>
      <dgm:t>
        <a:bodyPr/>
        <a:lstStyle/>
        <a:p>
          <a:r>
            <a:rPr lang="es-EC" b="0" dirty="0">
              <a:solidFill>
                <a:schemeClr val="tx1"/>
              </a:solidFill>
            </a:rPr>
            <a:t>Crear familias y editar materiales </a:t>
          </a:r>
        </a:p>
      </dgm:t>
    </dgm:pt>
    <dgm:pt modelId="{2A193DD9-8A34-4A64-A4BF-1DEFF84E913D}" type="parTrans" cxnId="{09BBCC39-EB07-4CCC-8FD4-8495F193F9A6}">
      <dgm:prSet/>
      <dgm:spPr/>
      <dgm:t>
        <a:bodyPr/>
        <a:lstStyle/>
        <a:p>
          <a:endParaRPr lang="es-EC"/>
        </a:p>
      </dgm:t>
    </dgm:pt>
    <dgm:pt modelId="{282FC383-C1A2-415B-813F-B49F60B0D102}" type="sibTrans" cxnId="{09BBCC39-EB07-4CCC-8FD4-8495F193F9A6}">
      <dgm:prSet/>
      <dgm:spPr/>
      <dgm:t>
        <a:bodyPr/>
        <a:lstStyle/>
        <a:p>
          <a:endParaRPr lang="es-EC"/>
        </a:p>
      </dgm:t>
    </dgm:pt>
    <dgm:pt modelId="{767B8398-DF6C-415B-80D0-48912F7B0CFB}">
      <dgm:prSet phldrT="[Texto]"/>
      <dgm:spPr/>
      <dgm:t>
        <a:bodyPr/>
        <a:lstStyle/>
        <a:p>
          <a:r>
            <a:rPr lang="es-EC" b="0" dirty="0">
              <a:solidFill>
                <a:schemeClr val="tx1"/>
              </a:solidFill>
            </a:rPr>
            <a:t>Modelo Federado </a:t>
          </a:r>
        </a:p>
      </dgm:t>
    </dgm:pt>
    <dgm:pt modelId="{523D027B-B518-4AB6-A0E1-66318FDB4DA9}" type="parTrans" cxnId="{DC3A3337-CA8F-41C8-8042-2483201B2438}">
      <dgm:prSet/>
      <dgm:spPr/>
      <dgm:t>
        <a:bodyPr/>
        <a:lstStyle/>
        <a:p>
          <a:endParaRPr lang="es-EC"/>
        </a:p>
      </dgm:t>
    </dgm:pt>
    <dgm:pt modelId="{EC9096D9-A514-4352-9165-C3A3B5A2355C}" type="sibTrans" cxnId="{DC3A3337-CA8F-41C8-8042-2483201B2438}">
      <dgm:prSet/>
      <dgm:spPr/>
      <dgm:t>
        <a:bodyPr/>
        <a:lstStyle/>
        <a:p>
          <a:endParaRPr lang="es-EC"/>
        </a:p>
      </dgm:t>
    </dgm:pt>
    <dgm:pt modelId="{14072B50-31C3-4F25-BCCE-7E9F596FC8BD}">
      <dgm:prSet phldrT="[Texto]"/>
      <dgm:spPr/>
      <dgm:t>
        <a:bodyPr/>
        <a:lstStyle/>
        <a:p>
          <a:r>
            <a:rPr lang="es-EC" b="0" dirty="0">
              <a:solidFill>
                <a:schemeClr val="tx1"/>
              </a:solidFill>
            </a:rPr>
            <a:t>Exportar a Navisworks</a:t>
          </a:r>
        </a:p>
      </dgm:t>
    </dgm:pt>
    <dgm:pt modelId="{C5C676FF-AF0F-4DB3-82D4-A0AF12226D3C}" type="parTrans" cxnId="{714EA996-B8B2-4E32-919C-DCDB319FAD50}">
      <dgm:prSet/>
      <dgm:spPr/>
      <dgm:t>
        <a:bodyPr/>
        <a:lstStyle/>
        <a:p>
          <a:endParaRPr lang="es-EC"/>
        </a:p>
      </dgm:t>
    </dgm:pt>
    <dgm:pt modelId="{46D9ACD1-D394-44CD-B3F2-1D230BC63AEC}" type="sibTrans" cxnId="{714EA996-B8B2-4E32-919C-DCDB319FAD50}">
      <dgm:prSet/>
      <dgm:spPr/>
      <dgm:t>
        <a:bodyPr/>
        <a:lstStyle/>
        <a:p>
          <a:endParaRPr lang="es-EC"/>
        </a:p>
      </dgm:t>
    </dgm:pt>
    <dgm:pt modelId="{0B73C395-AF78-4857-BCBA-092F92840871}">
      <dgm:prSet phldrT="[Texto]"/>
      <dgm:spPr/>
      <dgm:t>
        <a:bodyPr/>
        <a:lstStyle/>
        <a:p>
          <a:r>
            <a:rPr lang="es-EC" b="0" dirty="0">
              <a:solidFill>
                <a:schemeClr val="tx1"/>
              </a:solidFill>
            </a:rPr>
            <a:t>Detectar Interferencias</a:t>
          </a:r>
        </a:p>
      </dgm:t>
    </dgm:pt>
    <dgm:pt modelId="{D9475B38-B12A-4999-B83B-15C0768840FE}" type="parTrans" cxnId="{7BE6F0D4-FAC8-4CF5-8C33-C5714421AE23}">
      <dgm:prSet/>
      <dgm:spPr/>
      <dgm:t>
        <a:bodyPr/>
        <a:lstStyle/>
        <a:p>
          <a:endParaRPr lang="es-EC"/>
        </a:p>
      </dgm:t>
    </dgm:pt>
    <dgm:pt modelId="{AB3E5432-058A-4B36-A9F9-F54A1F3EACA0}" type="sibTrans" cxnId="{7BE6F0D4-FAC8-4CF5-8C33-C5714421AE23}">
      <dgm:prSet/>
      <dgm:spPr/>
      <dgm:t>
        <a:bodyPr/>
        <a:lstStyle/>
        <a:p>
          <a:endParaRPr lang="es-EC"/>
        </a:p>
      </dgm:t>
    </dgm:pt>
    <dgm:pt modelId="{3BAC7D5F-47AD-49F3-90C4-2F20D2345562}">
      <dgm:prSet phldrT="[Texto]"/>
      <dgm:spPr/>
      <dgm:t>
        <a:bodyPr/>
        <a:lstStyle/>
        <a:p>
          <a:r>
            <a:rPr lang="es-EC" b="0" dirty="0">
              <a:solidFill>
                <a:schemeClr val="tx1"/>
              </a:solidFill>
            </a:rPr>
            <a:t>Corrección de Interferencias</a:t>
          </a:r>
        </a:p>
      </dgm:t>
    </dgm:pt>
    <dgm:pt modelId="{9C008F7A-ABED-4062-A9C9-4373CC3B9154}" type="parTrans" cxnId="{4D28BE10-D3E2-41AD-B8D9-8206F4AB6695}">
      <dgm:prSet/>
      <dgm:spPr/>
      <dgm:t>
        <a:bodyPr/>
        <a:lstStyle/>
        <a:p>
          <a:endParaRPr lang="es-EC"/>
        </a:p>
      </dgm:t>
    </dgm:pt>
    <dgm:pt modelId="{3A0845A7-E168-4D04-84B4-15A141C282F9}" type="sibTrans" cxnId="{4D28BE10-D3E2-41AD-B8D9-8206F4AB6695}">
      <dgm:prSet/>
      <dgm:spPr/>
      <dgm:t>
        <a:bodyPr/>
        <a:lstStyle/>
        <a:p>
          <a:endParaRPr lang="es-EC"/>
        </a:p>
      </dgm:t>
    </dgm:pt>
    <dgm:pt modelId="{A8DFC77D-3327-4FBB-B690-B4634251009E}">
      <dgm:prSet phldrT="[Texto]"/>
      <dgm:spPr/>
      <dgm:t>
        <a:bodyPr/>
        <a:lstStyle/>
        <a:p>
          <a:r>
            <a:rPr lang="es-EC" b="0" dirty="0">
              <a:solidFill>
                <a:schemeClr val="tx1"/>
              </a:solidFill>
            </a:rPr>
            <a:t>Simulación 4D/5D </a:t>
          </a:r>
        </a:p>
      </dgm:t>
    </dgm:pt>
    <dgm:pt modelId="{306483DC-CCE5-452E-B4F0-17D083B45599}" type="parTrans" cxnId="{6827323B-3377-4E7C-A1DA-FEF04DCD7E80}">
      <dgm:prSet/>
      <dgm:spPr/>
      <dgm:t>
        <a:bodyPr/>
        <a:lstStyle/>
        <a:p>
          <a:endParaRPr lang="es-EC"/>
        </a:p>
      </dgm:t>
    </dgm:pt>
    <dgm:pt modelId="{60BD0A6B-6246-44C1-B1D3-8819CF29EB0A}" type="sibTrans" cxnId="{6827323B-3377-4E7C-A1DA-FEF04DCD7E80}">
      <dgm:prSet/>
      <dgm:spPr>
        <a:solidFill>
          <a:schemeClr val="accent3">
            <a:lumMod val="95000"/>
          </a:schemeClr>
        </a:solidFill>
      </dgm:spPr>
      <dgm:t>
        <a:bodyPr/>
        <a:lstStyle/>
        <a:p>
          <a:endParaRPr lang="es-EC"/>
        </a:p>
      </dgm:t>
    </dgm:pt>
    <dgm:pt modelId="{53434285-FC1B-4D3B-B551-DF6F0B375DB5}">
      <dgm:prSet phldrT="[Texto]"/>
      <dgm:spPr>
        <a:solidFill>
          <a:schemeClr val="accent3">
            <a:lumMod val="95000"/>
          </a:schemeClr>
        </a:solidFill>
      </dgm:spPr>
      <dgm:t>
        <a:bodyPr/>
        <a:lstStyle/>
        <a:p>
          <a:r>
            <a:rPr lang="es-EC" b="0" dirty="0">
              <a:solidFill>
                <a:schemeClr val="tx1"/>
              </a:solidFill>
            </a:rPr>
            <a:t>Presupuesto y Cronograma </a:t>
          </a:r>
        </a:p>
      </dgm:t>
    </dgm:pt>
    <dgm:pt modelId="{5C4687E1-ACC4-4655-9E97-EB893716F747}" type="parTrans" cxnId="{FC4CCDDA-776F-4487-B3FF-31B843CF5F9D}">
      <dgm:prSet/>
      <dgm:spPr/>
      <dgm:t>
        <a:bodyPr/>
        <a:lstStyle/>
        <a:p>
          <a:endParaRPr lang="es-EC"/>
        </a:p>
      </dgm:t>
    </dgm:pt>
    <dgm:pt modelId="{63E1ACFA-1A46-4E1D-8E89-C54B8AEA2892}" type="sibTrans" cxnId="{FC4CCDDA-776F-4487-B3FF-31B843CF5F9D}">
      <dgm:prSet/>
      <dgm:spPr/>
      <dgm:t>
        <a:bodyPr/>
        <a:lstStyle/>
        <a:p>
          <a:endParaRPr lang="es-EC"/>
        </a:p>
      </dgm:t>
    </dgm:pt>
    <dgm:pt modelId="{8664A426-58F7-46AC-A49F-F33CCF2A067B}" type="pres">
      <dgm:prSet presAssocID="{DE9C48A9-5CE9-456B-A945-C215CD97FF97}" presName="diagram" presStyleCnt="0">
        <dgm:presLayoutVars>
          <dgm:dir/>
          <dgm:resizeHandles val="exact"/>
        </dgm:presLayoutVars>
      </dgm:prSet>
      <dgm:spPr/>
    </dgm:pt>
    <dgm:pt modelId="{86C2C3A4-B179-4729-A515-ED4760C802EB}" type="pres">
      <dgm:prSet presAssocID="{07A13503-1D9D-4513-AD8C-5AD5E8EE29C4}" presName="node" presStyleLbl="node1" presStyleIdx="0" presStyleCnt="11">
        <dgm:presLayoutVars>
          <dgm:bulletEnabled val="1"/>
        </dgm:presLayoutVars>
      </dgm:prSet>
      <dgm:spPr/>
    </dgm:pt>
    <dgm:pt modelId="{6F4027E9-EB60-4519-8F11-B31F7EA0650A}" type="pres">
      <dgm:prSet presAssocID="{08108789-B3CF-4687-8002-08E99EEB1A32}" presName="sibTrans" presStyleLbl="sibTrans2D1" presStyleIdx="0" presStyleCnt="10"/>
      <dgm:spPr/>
    </dgm:pt>
    <dgm:pt modelId="{51D5D02C-8A60-4835-8629-FC46631184DD}" type="pres">
      <dgm:prSet presAssocID="{08108789-B3CF-4687-8002-08E99EEB1A32}" presName="connectorText" presStyleLbl="sibTrans2D1" presStyleIdx="0" presStyleCnt="10"/>
      <dgm:spPr/>
    </dgm:pt>
    <dgm:pt modelId="{641FE79B-4D87-4506-8579-88C397880D61}" type="pres">
      <dgm:prSet presAssocID="{52F58DBC-25CD-4082-955E-2BB912EC8E13}" presName="node" presStyleLbl="node1" presStyleIdx="1" presStyleCnt="11">
        <dgm:presLayoutVars>
          <dgm:bulletEnabled val="1"/>
        </dgm:presLayoutVars>
      </dgm:prSet>
      <dgm:spPr/>
    </dgm:pt>
    <dgm:pt modelId="{177D3002-F6CD-4C26-8A15-1679AFD6C249}" type="pres">
      <dgm:prSet presAssocID="{EC91B48B-ED0F-4B77-99E7-E73440E0622A}" presName="sibTrans" presStyleLbl="sibTrans2D1" presStyleIdx="1" presStyleCnt="10"/>
      <dgm:spPr/>
    </dgm:pt>
    <dgm:pt modelId="{49658BB0-4403-40E2-B84C-7C17FAE1709D}" type="pres">
      <dgm:prSet presAssocID="{EC91B48B-ED0F-4B77-99E7-E73440E0622A}" presName="connectorText" presStyleLbl="sibTrans2D1" presStyleIdx="1" presStyleCnt="10"/>
      <dgm:spPr/>
    </dgm:pt>
    <dgm:pt modelId="{DE876318-ACA5-4845-B133-A2F49E74C943}" type="pres">
      <dgm:prSet presAssocID="{4D82656C-77C4-4396-9762-578D23587315}" presName="node" presStyleLbl="node1" presStyleIdx="2" presStyleCnt="11">
        <dgm:presLayoutVars>
          <dgm:bulletEnabled val="1"/>
        </dgm:presLayoutVars>
      </dgm:prSet>
      <dgm:spPr/>
    </dgm:pt>
    <dgm:pt modelId="{46F9ADAC-EF93-475B-9FFA-EA9FFE7C7760}" type="pres">
      <dgm:prSet presAssocID="{E2AD9B2B-19F9-4C3C-8657-5D7882E1DB4A}" presName="sibTrans" presStyleLbl="sibTrans2D1" presStyleIdx="2" presStyleCnt="10"/>
      <dgm:spPr/>
    </dgm:pt>
    <dgm:pt modelId="{D3B7400F-76E8-4584-9222-B14BC40502F4}" type="pres">
      <dgm:prSet presAssocID="{E2AD9B2B-19F9-4C3C-8657-5D7882E1DB4A}" presName="connectorText" presStyleLbl="sibTrans2D1" presStyleIdx="2" presStyleCnt="10"/>
      <dgm:spPr/>
    </dgm:pt>
    <dgm:pt modelId="{5DF586E1-1D29-49C7-83C0-0D93CC8A5199}" type="pres">
      <dgm:prSet presAssocID="{4F4E6A75-CC5D-4CDC-A474-661D179ABE99}" presName="node" presStyleLbl="node1" presStyleIdx="3" presStyleCnt="11">
        <dgm:presLayoutVars>
          <dgm:bulletEnabled val="1"/>
        </dgm:presLayoutVars>
      </dgm:prSet>
      <dgm:spPr/>
    </dgm:pt>
    <dgm:pt modelId="{7B444F85-A07B-4008-BE5A-ED5BF7B09E7E}" type="pres">
      <dgm:prSet presAssocID="{CF3E4F05-8151-425B-8E2E-8AC3DA552656}" presName="sibTrans" presStyleLbl="sibTrans2D1" presStyleIdx="3" presStyleCnt="10"/>
      <dgm:spPr/>
    </dgm:pt>
    <dgm:pt modelId="{CC00731B-961E-401C-92FF-13C89204C1FC}" type="pres">
      <dgm:prSet presAssocID="{CF3E4F05-8151-425B-8E2E-8AC3DA552656}" presName="connectorText" presStyleLbl="sibTrans2D1" presStyleIdx="3" presStyleCnt="10"/>
      <dgm:spPr/>
    </dgm:pt>
    <dgm:pt modelId="{FC299596-316E-4DF3-9AFB-87669A32515F}" type="pres">
      <dgm:prSet presAssocID="{12060343-3BE6-4E33-AB6B-501A7ED6A0BA}" presName="node" presStyleLbl="node1" presStyleIdx="4" presStyleCnt="11">
        <dgm:presLayoutVars>
          <dgm:bulletEnabled val="1"/>
        </dgm:presLayoutVars>
      </dgm:prSet>
      <dgm:spPr/>
    </dgm:pt>
    <dgm:pt modelId="{4F61861B-5437-474B-80EB-2DC076E845FC}" type="pres">
      <dgm:prSet presAssocID="{282FC383-C1A2-415B-813F-B49F60B0D102}" presName="sibTrans" presStyleLbl="sibTrans2D1" presStyleIdx="4" presStyleCnt="10"/>
      <dgm:spPr/>
    </dgm:pt>
    <dgm:pt modelId="{711C03A2-0066-4D19-B872-11591B885554}" type="pres">
      <dgm:prSet presAssocID="{282FC383-C1A2-415B-813F-B49F60B0D102}" presName="connectorText" presStyleLbl="sibTrans2D1" presStyleIdx="4" presStyleCnt="10"/>
      <dgm:spPr/>
    </dgm:pt>
    <dgm:pt modelId="{D3460357-A514-4442-BD7F-D932A9478E84}" type="pres">
      <dgm:prSet presAssocID="{767B8398-DF6C-415B-80D0-48912F7B0CFB}" presName="node" presStyleLbl="node1" presStyleIdx="5" presStyleCnt="11">
        <dgm:presLayoutVars>
          <dgm:bulletEnabled val="1"/>
        </dgm:presLayoutVars>
      </dgm:prSet>
      <dgm:spPr/>
    </dgm:pt>
    <dgm:pt modelId="{C72A26E4-2428-4592-ABE8-E4C927AEC285}" type="pres">
      <dgm:prSet presAssocID="{EC9096D9-A514-4352-9165-C3A3B5A2355C}" presName="sibTrans" presStyleLbl="sibTrans2D1" presStyleIdx="5" presStyleCnt="10"/>
      <dgm:spPr/>
    </dgm:pt>
    <dgm:pt modelId="{5CD7626F-5711-449A-8F4B-B485B0A289F4}" type="pres">
      <dgm:prSet presAssocID="{EC9096D9-A514-4352-9165-C3A3B5A2355C}" presName="connectorText" presStyleLbl="sibTrans2D1" presStyleIdx="5" presStyleCnt="10"/>
      <dgm:spPr/>
    </dgm:pt>
    <dgm:pt modelId="{711A7F0A-5ACE-4DD9-B22B-091E466872F0}" type="pres">
      <dgm:prSet presAssocID="{14072B50-31C3-4F25-BCCE-7E9F596FC8BD}" presName="node" presStyleLbl="node1" presStyleIdx="6" presStyleCnt="11">
        <dgm:presLayoutVars>
          <dgm:bulletEnabled val="1"/>
        </dgm:presLayoutVars>
      </dgm:prSet>
      <dgm:spPr/>
    </dgm:pt>
    <dgm:pt modelId="{683769B5-ED9A-45B9-9368-4E34AB9ACCB7}" type="pres">
      <dgm:prSet presAssocID="{46D9ACD1-D394-44CD-B3F2-1D230BC63AEC}" presName="sibTrans" presStyleLbl="sibTrans2D1" presStyleIdx="6" presStyleCnt="10"/>
      <dgm:spPr/>
    </dgm:pt>
    <dgm:pt modelId="{F255989F-3767-486F-BC13-B5E3DAE853AF}" type="pres">
      <dgm:prSet presAssocID="{46D9ACD1-D394-44CD-B3F2-1D230BC63AEC}" presName="connectorText" presStyleLbl="sibTrans2D1" presStyleIdx="6" presStyleCnt="10"/>
      <dgm:spPr/>
    </dgm:pt>
    <dgm:pt modelId="{E3B21B46-09CC-4C9A-A158-04C65BA12F83}" type="pres">
      <dgm:prSet presAssocID="{0B73C395-AF78-4857-BCBA-092F92840871}" presName="node" presStyleLbl="node1" presStyleIdx="7" presStyleCnt="11">
        <dgm:presLayoutVars>
          <dgm:bulletEnabled val="1"/>
        </dgm:presLayoutVars>
      </dgm:prSet>
      <dgm:spPr/>
    </dgm:pt>
    <dgm:pt modelId="{F6D49689-EBBB-4E7E-98DC-4451D7A4553D}" type="pres">
      <dgm:prSet presAssocID="{AB3E5432-058A-4B36-A9F9-F54A1F3EACA0}" presName="sibTrans" presStyleLbl="sibTrans2D1" presStyleIdx="7" presStyleCnt="10"/>
      <dgm:spPr/>
    </dgm:pt>
    <dgm:pt modelId="{0503FB5B-7B95-47A0-AAD2-0E9DF8FE9057}" type="pres">
      <dgm:prSet presAssocID="{AB3E5432-058A-4B36-A9F9-F54A1F3EACA0}" presName="connectorText" presStyleLbl="sibTrans2D1" presStyleIdx="7" presStyleCnt="10"/>
      <dgm:spPr/>
    </dgm:pt>
    <dgm:pt modelId="{8A1B9231-9F30-42A7-A90D-FF4E7BB94664}" type="pres">
      <dgm:prSet presAssocID="{3BAC7D5F-47AD-49F3-90C4-2F20D2345562}" presName="node" presStyleLbl="node1" presStyleIdx="8" presStyleCnt="11">
        <dgm:presLayoutVars>
          <dgm:bulletEnabled val="1"/>
        </dgm:presLayoutVars>
      </dgm:prSet>
      <dgm:spPr/>
    </dgm:pt>
    <dgm:pt modelId="{0C070BA6-4529-479C-B7A9-6165DB857DDC}" type="pres">
      <dgm:prSet presAssocID="{3A0845A7-E168-4D04-84B4-15A141C282F9}" presName="sibTrans" presStyleLbl="sibTrans2D1" presStyleIdx="8" presStyleCnt="10"/>
      <dgm:spPr/>
    </dgm:pt>
    <dgm:pt modelId="{99C1A85E-FBEF-46FE-A3D8-68D89E35D094}" type="pres">
      <dgm:prSet presAssocID="{3A0845A7-E168-4D04-84B4-15A141C282F9}" presName="connectorText" presStyleLbl="sibTrans2D1" presStyleIdx="8" presStyleCnt="10"/>
      <dgm:spPr/>
    </dgm:pt>
    <dgm:pt modelId="{433B59EE-40AC-4F93-8E70-A732E2BCA33F}" type="pres">
      <dgm:prSet presAssocID="{A8DFC77D-3327-4FBB-B690-B4634251009E}" presName="node" presStyleLbl="node1" presStyleIdx="9" presStyleCnt="11">
        <dgm:presLayoutVars>
          <dgm:bulletEnabled val="1"/>
        </dgm:presLayoutVars>
      </dgm:prSet>
      <dgm:spPr/>
    </dgm:pt>
    <dgm:pt modelId="{E421D40D-DB99-430D-9016-431E088B9BA3}" type="pres">
      <dgm:prSet presAssocID="{60BD0A6B-6246-44C1-B1D3-8819CF29EB0A}" presName="sibTrans" presStyleLbl="sibTrans2D1" presStyleIdx="9" presStyleCnt="10"/>
      <dgm:spPr/>
    </dgm:pt>
    <dgm:pt modelId="{E5F64A93-9DE7-4372-A017-BDD32E9C1311}" type="pres">
      <dgm:prSet presAssocID="{60BD0A6B-6246-44C1-B1D3-8819CF29EB0A}" presName="connectorText" presStyleLbl="sibTrans2D1" presStyleIdx="9" presStyleCnt="10"/>
      <dgm:spPr/>
    </dgm:pt>
    <dgm:pt modelId="{C474D785-91FB-4A9F-9D5F-2A269F83D5FA}" type="pres">
      <dgm:prSet presAssocID="{53434285-FC1B-4D3B-B551-DF6F0B375DB5}" presName="node" presStyleLbl="node1" presStyleIdx="10" presStyleCnt="11">
        <dgm:presLayoutVars>
          <dgm:bulletEnabled val="1"/>
        </dgm:presLayoutVars>
      </dgm:prSet>
      <dgm:spPr/>
    </dgm:pt>
  </dgm:ptLst>
  <dgm:cxnLst>
    <dgm:cxn modelId="{B10F6A08-1503-4856-AD13-287AF44B6C33}" type="presOf" srcId="{EC9096D9-A514-4352-9165-C3A3B5A2355C}" destId="{5CD7626F-5711-449A-8F4B-B485B0A289F4}" srcOrd="1" destOrd="0" presId="urn:microsoft.com/office/officeart/2005/8/layout/process5"/>
    <dgm:cxn modelId="{86C5E90B-5F69-4430-AC41-4A8D70508B89}" type="presOf" srcId="{3A0845A7-E168-4D04-84B4-15A141C282F9}" destId="{99C1A85E-FBEF-46FE-A3D8-68D89E35D094}" srcOrd="1" destOrd="0" presId="urn:microsoft.com/office/officeart/2005/8/layout/process5"/>
    <dgm:cxn modelId="{0BBAD50D-8BEC-47A7-8E09-287190A01988}" type="presOf" srcId="{3A0845A7-E168-4D04-84B4-15A141C282F9}" destId="{0C070BA6-4529-479C-B7A9-6165DB857DDC}" srcOrd="0" destOrd="0" presId="urn:microsoft.com/office/officeart/2005/8/layout/process5"/>
    <dgm:cxn modelId="{4D28BE10-D3E2-41AD-B8D9-8206F4AB6695}" srcId="{DE9C48A9-5CE9-456B-A945-C215CD97FF97}" destId="{3BAC7D5F-47AD-49F3-90C4-2F20D2345562}" srcOrd="8" destOrd="0" parTransId="{9C008F7A-ABED-4062-A9C9-4373CC3B9154}" sibTransId="{3A0845A7-E168-4D04-84B4-15A141C282F9}"/>
    <dgm:cxn modelId="{615D5A32-52E1-4DA3-A339-567820FCEE4B}" type="presOf" srcId="{07A13503-1D9D-4513-AD8C-5AD5E8EE29C4}" destId="{86C2C3A4-B179-4729-A515-ED4760C802EB}" srcOrd="0" destOrd="0" presId="urn:microsoft.com/office/officeart/2005/8/layout/process5"/>
    <dgm:cxn modelId="{E8799632-0231-4A69-8E4D-F4D4936C4329}" type="presOf" srcId="{4F4E6A75-CC5D-4CDC-A474-661D179ABE99}" destId="{5DF586E1-1D29-49C7-83C0-0D93CC8A5199}" srcOrd="0" destOrd="0" presId="urn:microsoft.com/office/officeart/2005/8/layout/process5"/>
    <dgm:cxn modelId="{5ABE0135-8385-4FB7-9076-8D50A2D0D9DD}" type="presOf" srcId="{4D82656C-77C4-4396-9762-578D23587315}" destId="{DE876318-ACA5-4845-B133-A2F49E74C943}" srcOrd="0" destOrd="0" presId="urn:microsoft.com/office/officeart/2005/8/layout/process5"/>
    <dgm:cxn modelId="{DC3A3337-CA8F-41C8-8042-2483201B2438}" srcId="{DE9C48A9-5CE9-456B-A945-C215CD97FF97}" destId="{767B8398-DF6C-415B-80D0-48912F7B0CFB}" srcOrd="5" destOrd="0" parTransId="{523D027B-B518-4AB6-A0E1-66318FDB4DA9}" sibTransId="{EC9096D9-A514-4352-9165-C3A3B5A2355C}"/>
    <dgm:cxn modelId="{09BBCC39-EB07-4CCC-8FD4-8495F193F9A6}" srcId="{DE9C48A9-5CE9-456B-A945-C215CD97FF97}" destId="{12060343-3BE6-4E33-AB6B-501A7ED6A0BA}" srcOrd="4" destOrd="0" parTransId="{2A193DD9-8A34-4A64-A4BF-1DEFF84E913D}" sibTransId="{282FC383-C1A2-415B-813F-B49F60B0D102}"/>
    <dgm:cxn modelId="{6827323B-3377-4E7C-A1DA-FEF04DCD7E80}" srcId="{DE9C48A9-5CE9-456B-A945-C215CD97FF97}" destId="{A8DFC77D-3327-4FBB-B690-B4634251009E}" srcOrd="9" destOrd="0" parTransId="{306483DC-CCE5-452E-B4F0-17D083B45599}" sibTransId="{60BD0A6B-6246-44C1-B1D3-8819CF29EB0A}"/>
    <dgm:cxn modelId="{F3A5A53F-4E70-454A-B459-2AB49A9624F0}" type="presOf" srcId="{EC9096D9-A514-4352-9165-C3A3B5A2355C}" destId="{C72A26E4-2428-4592-ABE8-E4C927AEC285}" srcOrd="0" destOrd="0" presId="urn:microsoft.com/office/officeart/2005/8/layout/process5"/>
    <dgm:cxn modelId="{31A4795D-F6BF-4F2C-BAE0-E193A94823B8}" type="presOf" srcId="{52F58DBC-25CD-4082-955E-2BB912EC8E13}" destId="{641FE79B-4D87-4506-8579-88C397880D61}" srcOrd="0" destOrd="0" presId="urn:microsoft.com/office/officeart/2005/8/layout/process5"/>
    <dgm:cxn modelId="{9886DB46-163E-4819-83D7-85159E1E4914}" type="presOf" srcId="{767B8398-DF6C-415B-80D0-48912F7B0CFB}" destId="{D3460357-A514-4442-BD7F-D932A9478E84}" srcOrd="0" destOrd="0" presId="urn:microsoft.com/office/officeart/2005/8/layout/process5"/>
    <dgm:cxn modelId="{E351F34A-943F-4903-A18D-ABD422440004}" srcId="{DE9C48A9-5CE9-456B-A945-C215CD97FF97}" destId="{4D82656C-77C4-4396-9762-578D23587315}" srcOrd="2" destOrd="0" parTransId="{24112ABD-BFD8-45CD-B980-7D39F0CD3A47}" sibTransId="{E2AD9B2B-19F9-4C3C-8657-5D7882E1DB4A}"/>
    <dgm:cxn modelId="{163B904D-A098-43A2-ABCD-1784D657DCBC}" srcId="{DE9C48A9-5CE9-456B-A945-C215CD97FF97}" destId="{52F58DBC-25CD-4082-955E-2BB912EC8E13}" srcOrd="1" destOrd="0" parTransId="{D845D919-2DBF-4431-8B60-712AE45416D8}" sibTransId="{EC91B48B-ED0F-4B77-99E7-E73440E0622A}"/>
    <dgm:cxn modelId="{C077824F-DA2F-4C45-935F-50A2142F5797}" type="presOf" srcId="{46D9ACD1-D394-44CD-B3F2-1D230BC63AEC}" destId="{683769B5-ED9A-45B9-9368-4E34AB9ACCB7}" srcOrd="0" destOrd="0" presId="urn:microsoft.com/office/officeart/2005/8/layout/process5"/>
    <dgm:cxn modelId="{1BD90770-011B-4E5A-9CA4-DA24FAECC48C}" type="presOf" srcId="{08108789-B3CF-4687-8002-08E99EEB1A32}" destId="{51D5D02C-8A60-4835-8629-FC46631184DD}" srcOrd="1" destOrd="0" presId="urn:microsoft.com/office/officeart/2005/8/layout/process5"/>
    <dgm:cxn modelId="{DE452A71-ECD7-4A53-83F6-CC5D093CD0F8}" type="presOf" srcId="{EC91B48B-ED0F-4B77-99E7-E73440E0622A}" destId="{177D3002-F6CD-4C26-8A15-1679AFD6C249}" srcOrd="0" destOrd="0" presId="urn:microsoft.com/office/officeart/2005/8/layout/process5"/>
    <dgm:cxn modelId="{5636BE77-E010-4F05-9F33-98F04C908469}" type="presOf" srcId="{0B73C395-AF78-4857-BCBA-092F92840871}" destId="{E3B21B46-09CC-4C9A-A158-04C65BA12F83}" srcOrd="0" destOrd="0" presId="urn:microsoft.com/office/officeart/2005/8/layout/process5"/>
    <dgm:cxn modelId="{8A7CCF57-9421-45EE-A198-7985810C88FE}" type="presOf" srcId="{E2AD9B2B-19F9-4C3C-8657-5D7882E1DB4A}" destId="{46F9ADAC-EF93-475B-9FFA-EA9FFE7C7760}" srcOrd="0" destOrd="0" presId="urn:microsoft.com/office/officeart/2005/8/layout/process5"/>
    <dgm:cxn modelId="{2F85C25A-FDF3-44AA-9251-E4B5429659B2}" srcId="{DE9C48A9-5CE9-456B-A945-C215CD97FF97}" destId="{4F4E6A75-CC5D-4CDC-A474-661D179ABE99}" srcOrd="3" destOrd="0" parTransId="{10CCF303-4249-4BEA-9F94-3C27F05E8C46}" sibTransId="{CF3E4F05-8151-425B-8E2E-8AC3DA552656}"/>
    <dgm:cxn modelId="{38F7D67C-E0FB-4EF3-895A-A13BDC5A33FC}" type="presOf" srcId="{CF3E4F05-8151-425B-8E2E-8AC3DA552656}" destId="{7B444F85-A07B-4008-BE5A-ED5BF7B09E7E}" srcOrd="0" destOrd="0" presId="urn:microsoft.com/office/officeart/2005/8/layout/process5"/>
    <dgm:cxn modelId="{6A24A282-E5D6-46CE-B073-319855F79069}" type="presOf" srcId="{EC91B48B-ED0F-4B77-99E7-E73440E0622A}" destId="{49658BB0-4403-40E2-B84C-7C17FAE1709D}" srcOrd="1" destOrd="0" presId="urn:microsoft.com/office/officeart/2005/8/layout/process5"/>
    <dgm:cxn modelId="{FE189E83-6886-48C6-9359-C202B7F814A9}" type="presOf" srcId="{12060343-3BE6-4E33-AB6B-501A7ED6A0BA}" destId="{FC299596-316E-4DF3-9AFB-87669A32515F}" srcOrd="0" destOrd="0" presId="urn:microsoft.com/office/officeart/2005/8/layout/process5"/>
    <dgm:cxn modelId="{5B617988-B52C-4AE2-982B-3065703126E4}" type="presOf" srcId="{E2AD9B2B-19F9-4C3C-8657-5D7882E1DB4A}" destId="{D3B7400F-76E8-4584-9222-B14BC40502F4}" srcOrd="1" destOrd="0" presId="urn:microsoft.com/office/officeart/2005/8/layout/process5"/>
    <dgm:cxn modelId="{DAF9F98D-CB98-436D-A18C-043709794582}" srcId="{DE9C48A9-5CE9-456B-A945-C215CD97FF97}" destId="{07A13503-1D9D-4513-AD8C-5AD5E8EE29C4}" srcOrd="0" destOrd="0" parTransId="{BE40B425-BCCB-4F03-8F56-0B488AD85CC9}" sibTransId="{08108789-B3CF-4687-8002-08E99EEB1A32}"/>
    <dgm:cxn modelId="{585E2F8E-10C9-4D9B-832C-8409A1A6BB85}" type="presOf" srcId="{AB3E5432-058A-4B36-A9F9-F54A1F3EACA0}" destId="{F6D49689-EBBB-4E7E-98DC-4451D7A4553D}" srcOrd="0" destOrd="0" presId="urn:microsoft.com/office/officeart/2005/8/layout/process5"/>
    <dgm:cxn modelId="{BB12C992-F5A6-47B4-BB29-A15398EC3656}" type="presOf" srcId="{60BD0A6B-6246-44C1-B1D3-8819CF29EB0A}" destId="{E5F64A93-9DE7-4372-A017-BDD32E9C1311}" srcOrd="1" destOrd="0" presId="urn:microsoft.com/office/officeart/2005/8/layout/process5"/>
    <dgm:cxn modelId="{714EA996-B8B2-4E32-919C-DCDB319FAD50}" srcId="{DE9C48A9-5CE9-456B-A945-C215CD97FF97}" destId="{14072B50-31C3-4F25-BCCE-7E9F596FC8BD}" srcOrd="6" destOrd="0" parTransId="{C5C676FF-AF0F-4DB3-82D4-A0AF12226D3C}" sibTransId="{46D9ACD1-D394-44CD-B3F2-1D230BC63AEC}"/>
    <dgm:cxn modelId="{0563EB97-6C4E-4098-AF0A-7CC3D19A2B7C}" type="presOf" srcId="{AB3E5432-058A-4B36-A9F9-F54A1F3EACA0}" destId="{0503FB5B-7B95-47A0-AAD2-0E9DF8FE9057}" srcOrd="1" destOrd="0" presId="urn:microsoft.com/office/officeart/2005/8/layout/process5"/>
    <dgm:cxn modelId="{E9469998-9A01-410F-92AD-D911AB244DFF}" type="presOf" srcId="{DE9C48A9-5CE9-456B-A945-C215CD97FF97}" destId="{8664A426-58F7-46AC-A49F-F33CCF2A067B}" srcOrd="0" destOrd="0" presId="urn:microsoft.com/office/officeart/2005/8/layout/process5"/>
    <dgm:cxn modelId="{40EF4DAD-5EB7-46FD-BCF5-BF8B1B683AE1}" type="presOf" srcId="{282FC383-C1A2-415B-813F-B49F60B0D102}" destId="{711C03A2-0066-4D19-B872-11591B885554}" srcOrd="1" destOrd="0" presId="urn:microsoft.com/office/officeart/2005/8/layout/process5"/>
    <dgm:cxn modelId="{C0A437B4-B9A3-4A13-9063-883ACBD1A919}" type="presOf" srcId="{282FC383-C1A2-415B-813F-B49F60B0D102}" destId="{4F61861B-5437-474B-80EB-2DC076E845FC}" srcOrd="0" destOrd="0" presId="urn:microsoft.com/office/officeart/2005/8/layout/process5"/>
    <dgm:cxn modelId="{F446A1B5-54F7-4575-A60F-E175E6A335CE}" type="presOf" srcId="{CF3E4F05-8151-425B-8E2E-8AC3DA552656}" destId="{CC00731B-961E-401C-92FF-13C89204C1FC}" srcOrd="1" destOrd="0" presId="urn:microsoft.com/office/officeart/2005/8/layout/process5"/>
    <dgm:cxn modelId="{EC7CBBCB-F574-440B-B819-25FFCAB3D09A}" type="presOf" srcId="{14072B50-31C3-4F25-BCCE-7E9F596FC8BD}" destId="{711A7F0A-5ACE-4DD9-B22B-091E466872F0}" srcOrd="0" destOrd="0" presId="urn:microsoft.com/office/officeart/2005/8/layout/process5"/>
    <dgm:cxn modelId="{1B778ACF-DF79-4AE3-8808-DBAF8D4B2351}" type="presOf" srcId="{46D9ACD1-D394-44CD-B3F2-1D230BC63AEC}" destId="{F255989F-3767-486F-BC13-B5E3DAE853AF}" srcOrd="1" destOrd="0" presId="urn:microsoft.com/office/officeart/2005/8/layout/process5"/>
    <dgm:cxn modelId="{DF9604D3-9435-4CF6-82D2-29AF1C716175}" type="presOf" srcId="{08108789-B3CF-4687-8002-08E99EEB1A32}" destId="{6F4027E9-EB60-4519-8F11-B31F7EA0650A}" srcOrd="0" destOrd="0" presId="urn:microsoft.com/office/officeart/2005/8/layout/process5"/>
    <dgm:cxn modelId="{7BE6F0D4-FAC8-4CF5-8C33-C5714421AE23}" srcId="{DE9C48A9-5CE9-456B-A945-C215CD97FF97}" destId="{0B73C395-AF78-4857-BCBA-092F92840871}" srcOrd="7" destOrd="0" parTransId="{D9475B38-B12A-4999-B83B-15C0768840FE}" sibTransId="{AB3E5432-058A-4B36-A9F9-F54A1F3EACA0}"/>
    <dgm:cxn modelId="{FC4CCDDA-776F-4487-B3FF-31B843CF5F9D}" srcId="{DE9C48A9-5CE9-456B-A945-C215CD97FF97}" destId="{53434285-FC1B-4D3B-B551-DF6F0B375DB5}" srcOrd="10" destOrd="0" parTransId="{5C4687E1-ACC4-4655-9E97-EB893716F747}" sibTransId="{63E1ACFA-1A46-4E1D-8E89-C54B8AEA2892}"/>
    <dgm:cxn modelId="{2B8BBCDD-CCA5-4CFD-BB9C-D71D0C0EFAD0}" type="presOf" srcId="{60BD0A6B-6246-44C1-B1D3-8819CF29EB0A}" destId="{E421D40D-DB99-430D-9016-431E088B9BA3}" srcOrd="0" destOrd="0" presId="urn:microsoft.com/office/officeart/2005/8/layout/process5"/>
    <dgm:cxn modelId="{33EF80E1-949D-4E0F-AB76-C4EE5E1BEDE6}" type="presOf" srcId="{53434285-FC1B-4D3B-B551-DF6F0B375DB5}" destId="{C474D785-91FB-4A9F-9D5F-2A269F83D5FA}" srcOrd="0" destOrd="0" presId="urn:microsoft.com/office/officeart/2005/8/layout/process5"/>
    <dgm:cxn modelId="{775FFCF0-2D6B-4FC0-8C42-97F67895B92A}" type="presOf" srcId="{A8DFC77D-3327-4FBB-B690-B4634251009E}" destId="{433B59EE-40AC-4F93-8E70-A732E2BCA33F}" srcOrd="0" destOrd="0" presId="urn:microsoft.com/office/officeart/2005/8/layout/process5"/>
    <dgm:cxn modelId="{79AE4BFB-42BB-4FB6-A925-6DFD3F7A214D}" type="presOf" srcId="{3BAC7D5F-47AD-49F3-90C4-2F20D2345562}" destId="{8A1B9231-9F30-42A7-A90D-FF4E7BB94664}" srcOrd="0" destOrd="0" presId="urn:microsoft.com/office/officeart/2005/8/layout/process5"/>
    <dgm:cxn modelId="{A99C0A83-61B3-4C81-8BD3-B6B052E14DCE}" type="presParOf" srcId="{8664A426-58F7-46AC-A49F-F33CCF2A067B}" destId="{86C2C3A4-B179-4729-A515-ED4760C802EB}" srcOrd="0" destOrd="0" presId="urn:microsoft.com/office/officeart/2005/8/layout/process5"/>
    <dgm:cxn modelId="{676A7F5E-98D9-46BC-8242-B338BAE9C071}" type="presParOf" srcId="{8664A426-58F7-46AC-A49F-F33CCF2A067B}" destId="{6F4027E9-EB60-4519-8F11-B31F7EA0650A}" srcOrd="1" destOrd="0" presId="urn:microsoft.com/office/officeart/2005/8/layout/process5"/>
    <dgm:cxn modelId="{FDD75B56-ED14-4980-83B0-A1755FA04A54}" type="presParOf" srcId="{6F4027E9-EB60-4519-8F11-B31F7EA0650A}" destId="{51D5D02C-8A60-4835-8629-FC46631184DD}" srcOrd="0" destOrd="0" presId="urn:microsoft.com/office/officeart/2005/8/layout/process5"/>
    <dgm:cxn modelId="{FDF21BDF-2EA8-4F41-92AD-18F63C7CCA17}" type="presParOf" srcId="{8664A426-58F7-46AC-A49F-F33CCF2A067B}" destId="{641FE79B-4D87-4506-8579-88C397880D61}" srcOrd="2" destOrd="0" presId="urn:microsoft.com/office/officeart/2005/8/layout/process5"/>
    <dgm:cxn modelId="{408C9B02-F27E-46DD-819E-A028178390C7}" type="presParOf" srcId="{8664A426-58F7-46AC-A49F-F33CCF2A067B}" destId="{177D3002-F6CD-4C26-8A15-1679AFD6C249}" srcOrd="3" destOrd="0" presId="urn:microsoft.com/office/officeart/2005/8/layout/process5"/>
    <dgm:cxn modelId="{41F64782-2020-4E9D-A524-73139FDED794}" type="presParOf" srcId="{177D3002-F6CD-4C26-8A15-1679AFD6C249}" destId="{49658BB0-4403-40E2-B84C-7C17FAE1709D}" srcOrd="0" destOrd="0" presId="urn:microsoft.com/office/officeart/2005/8/layout/process5"/>
    <dgm:cxn modelId="{F184EC1F-B204-486D-8FDD-59414C1CAEBD}" type="presParOf" srcId="{8664A426-58F7-46AC-A49F-F33CCF2A067B}" destId="{DE876318-ACA5-4845-B133-A2F49E74C943}" srcOrd="4" destOrd="0" presId="urn:microsoft.com/office/officeart/2005/8/layout/process5"/>
    <dgm:cxn modelId="{3742FBD4-0B53-4D75-9BE5-61556C3A89F1}" type="presParOf" srcId="{8664A426-58F7-46AC-A49F-F33CCF2A067B}" destId="{46F9ADAC-EF93-475B-9FFA-EA9FFE7C7760}" srcOrd="5" destOrd="0" presId="urn:microsoft.com/office/officeart/2005/8/layout/process5"/>
    <dgm:cxn modelId="{AFBE171C-E09A-442B-B34C-5FF277155F94}" type="presParOf" srcId="{46F9ADAC-EF93-475B-9FFA-EA9FFE7C7760}" destId="{D3B7400F-76E8-4584-9222-B14BC40502F4}" srcOrd="0" destOrd="0" presId="urn:microsoft.com/office/officeart/2005/8/layout/process5"/>
    <dgm:cxn modelId="{F439D936-B1E8-4811-9EC9-92453826054A}" type="presParOf" srcId="{8664A426-58F7-46AC-A49F-F33CCF2A067B}" destId="{5DF586E1-1D29-49C7-83C0-0D93CC8A5199}" srcOrd="6" destOrd="0" presId="urn:microsoft.com/office/officeart/2005/8/layout/process5"/>
    <dgm:cxn modelId="{79C0D5B9-BA1B-4B78-828C-414AB210FDFD}" type="presParOf" srcId="{8664A426-58F7-46AC-A49F-F33CCF2A067B}" destId="{7B444F85-A07B-4008-BE5A-ED5BF7B09E7E}" srcOrd="7" destOrd="0" presId="urn:microsoft.com/office/officeart/2005/8/layout/process5"/>
    <dgm:cxn modelId="{46C0CF12-1444-422C-9E1E-9774B3727AF4}" type="presParOf" srcId="{7B444F85-A07B-4008-BE5A-ED5BF7B09E7E}" destId="{CC00731B-961E-401C-92FF-13C89204C1FC}" srcOrd="0" destOrd="0" presId="urn:microsoft.com/office/officeart/2005/8/layout/process5"/>
    <dgm:cxn modelId="{26FC0D6C-5527-464B-A48D-909CF85F829B}" type="presParOf" srcId="{8664A426-58F7-46AC-A49F-F33CCF2A067B}" destId="{FC299596-316E-4DF3-9AFB-87669A32515F}" srcOrd="8" destOrd="0" presId="urn:microsoft.com/office/officeart/2005/8/layout/process5"/>
    <dgm:cxn modelId="{3D15104A-5D78-49E5-BB7C-AD4AC53D51F6}" type="presParOf" srcId="{8664A426-58F7-46AC-A49F-F33CCF2A067B}" destId="{4F61861B-5437-474B-80EB-2DC076E845FC}" srcOrd="9" destOrd="0" presId="urn:microsoft.com/office/officeart/2005/8/layout/process5"/>
    <dgm:cxn modelId="{5664A097-6A00-405D-B455-FC030AFB6D32}" type="presParOf" srcId="{4F61861B-5437-474B-80EB-2DC076E845FC}" destId="{711C03A2-0066-4D19-B872-11591B885554}" srcOrd="0" destOrd="0" presId="urn:microsoft.com/office/officeart/2005/8/layout/process5"/>
    <dgm:cxn modelId="{F411164A-FC13-4C31-A7D4-5DCA8FBBC2C2}" type="presParOf" srcId="{8664A426-58F7-46AC-A49F-F33CCF2A067B}" destId="{D3460357-A514-4442-BD7F-D932A9478E84}" srcOrd="10" destOrd="0" presId="urn:microsoft.com/office/officeart/2005/8/layout/process5"/>
    <dgm:cxn modelId="{AF3D4693-9F93-4D41-958E-6B27C626C1AD}" type="presParOf" srcId="{8664A426-58F7-46AC-A49F-F33CCF2A067B}" destId="{C72A26E4-2428-4592-ABE8-E4C927AEC285}" srcOrd="11" destOrd="0" presId="urn:microsoft.com/office/officeart/2005/8/layout/process5"/>
    <dgm:cxn modelId="{5338A81C-58F1-486B-B067-A5A3C916020B}" type="presParOf" srcId="{C72A26E4-2428-4592-ABE8-E4C927AEC285}" destId="{5CD7626F-5711-449A-8F4B-B485B0A289F4}" srcOrd="0" destOrd="0" presId="urn:microsoft.com/office/officeart/2005/8/layout/process5"/>
    <dgm:cxn modelId="{B879BDFA-94C8-4963-A96C-8CAE25EAE7AB}" type="presParOf" srcId="{8664A426-58F7-46AC-A49F-F33CCF2A067B}" destId="{711A7F0A-5ACE-4DD9-B22B-091E466872F0}" srcOrd="12" destOrd="0" presId="urn:microsoft.com/office/officeart/2005/8/layout/process5"/>
    <dgm:cxn modelId="{6E785221-FF43-4E51-ABF4-2346823DE6EE}" type="presParOf" srcId="{8664A426-58F7-46AC-A49F-F33CCF2A067B}" destId="{683769B5-ED9A-45B9-9368-4E34AB9ACCB7}" srcOrd="13" destOrd="0" presId="urn:microsoft.com/office/officeart/2005/8/layout/process5"/>
    <dgm:cxn modelId="{38E7CF95-BF20-44EE-AC72-28DB05350094}" type="presParOf" srcId="{683769B5-ED9A-45B9-9368-4E34AB9ACCB7}" destId="{F255989F-3767-486F-BC13-B5E3DAE853AF}" srcOrd="0" destOrd="0" presId="urn:microsoft.com/office/officeart/2005/8/layout/process5"/>
    <dgm:cxn modelId="{E6652C23-AC24-4F4C-97A7-F11B02549B65}" type="presParOf" srcId="{8664A426-58F7-46AC-A49F-F33CCF2A067B}" destId="{E3B21B46-09CC-4C9A-A158-04C65BA12F83}" srcOrd="14" destOrd="0" presId="urn:microsoft.com/office/officeart/2005/8/layout/process5"/>
    <dgm:cxn modelId="{D3146233-B448-4E15-834E-3B8F241DC515}" type="presParOf" srcId="{8664A426-58F7-46AC-A49F-F33CCF2A067B}" destId="{F6D49689-EBBB-4E7E-98DC-4451D7A4553D}" srcOrd="15" destOrd="0" presId="urn:microsoft.com/office/officeart/2005/8/layout/process5"/>
    <dgm:cxn modelId="{909779A1-8884-4B2D-8132-C3DB57C41904}" type="presParOf" srcId="{F6D49689-EBBB-4E7E-98DC-4451D7A4553D}" destId="{0503FB5B-7B95-47A0-AAD2-0E9DF8FE9057}" srcOrd="0" destOrd="0" presId="urn:microsoft.com/office/officeart/2005/8/layout/process5"/>
    <dgm:cxn modelId="{9942996E-2FCC-4188-B4DB-21468596E255}" type="presParOf" srcId="{8664A426-58F7-46AC-A49F-F33CCF2A067B}" destId="{8A1B9231-9F30-42A7-A90D-FF4E7BB94664}" srcOrd="16" destOrd="0" presId="urn:microsoft.com/office/officeart/2005/8/layout/process5"/>
    <dgm:cxn modelId="{8A21EA7D-3A46-49AD-A77F-38B31A6E4B3C}" type="presParOf" srcId="{8664A426-58F7-46AC-A49F-F33CCF2A067B}" destId="{0C070BA6-4529-479C-B7A9-6165DB857DDC}" srcOrd="17" destOrd="0" presId="urn:microsoft.com/office/officeart/2005/8/layout/process5"/>
    <dgm:cxn modelId="{09C0034C-856D-4AE3-8193-856A08F13204}" type="presParOf" srcId="{0C070BA6-4529-479C-B7A9-6165DB857DDC}" destId="{99C1A85E-FBEF-46FE-A3D8-68D89E35D094}" srcOrd="0" destOrd="0" presId="urn:microsoft.com/office/officeart/2005/8/layout/process5"/>
    <dgm:cxn modelId="{7D84AC90-09AC-4A87-AAD3-0C9AD3AB9C24}" type="presParOf" srcId="{8664A426-58F7-46AC-A49F-F33CCF2A067B}" destId="{433B59EE-40AC-4F93-8E70-A732E2BCA33F}" srcOrd="18" destOrd="0" presId="urn:microsoft.com/office/officeart/2005/8/layout/process5"/>
    <dgm:cxn modelId="{EE8A473F-AC44-4B4C-8C1D-A4B505CDA1FB}" type="presParOf" srcId="{8664A426-58F7-46AC-A49F-F33CCF2A067B}" destId="{E421D40D-DB99-430D-9016-431E088B9BA3}" srcOrd="19" destOrd="0" presId="urn:microsoft.com/office/officeart/2005/8/layout/process5"/>
    <dgm:cxn modelId="{51AE7154-2829-4463-BD51-C3FF98391F1E}" type="presParOf" srcId="{E421D40D-DB99-430D-9016-431E088B9BA3}" destId="{E5F64A93-9DE7-4372-A017-BDD32E9C1311}" srcOrd="0" destOrd="0" presId="urn:microsoft.com/office/officeart/2005/8/layout/process5"/>
    <dgm:cxn modelId="{F1AF1210-1AC0-4F61-A3D5-8996E6305298}" type="presParOf" srcId="{8664A426-58F7-46AC-A49F-F33CCF2A067B}" destId="{C474D785-91FB-4A9F-9D5F-2A269F83D5FA}" srcOrd="2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AD95632-C9AA-4CFF-8A43-F19AAB60F4F4}" type="doc">
      <dgm:prSet loTypeId="urn:microsoft.com/office/officeart/2008/layout/VerticalCurvedList" loCatId="list" qsTypeId="urn:microsoft.com/office/officeart/2005/8/quickstyle/3d3" qsCatId="3D" csTypeId="urn:microsoft.com/office/officeart/2005/8/colors/accent5_1" csCatId="accent5" phldr="1"/>
      <dgm:spPr/>
      <dgm:t>
        <a:bodyPr/>
        <a:lstStyle/>
        <a:p>
          <a:endParaRPr lang="es-EC"/>
        </a:p>
      </dgm:t>
    </dgm:pt>
    <dgm:pt modelId="{4C0A493F-FA3E-4739-9899-9FA533A732FB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Arial" panose="020B0604020202020204" pitchFamily="34" charset="0"/>
              <a:cs typeface="Arial" panose="020B0604020202020204" pitchFamily="34" charset="0"/>
            </a:rPr>
            <a:t>Generalidades</a:t>
          </a:r>
          <a:endParaRPr lang="es-EC" b="0" dirty="0"/>
        </a:p>
      </dgm:t>
    </dgm:pt>
    <dgm:pt modelId="{4D543F69-4547-4480-BD25-2A72A0D8C5C2}" type="parTrans" cxnId="{BEA8A098-6A69-4501-AB1D-2BA4844C5E34}">
      <dgm:prSet/>
      <dgm:spPr/>
      <dgm:t>
        <a:bodyPr/>
        <a:lstStyle/>
        <a:p>
          <a:endParaRPr lang="es-EC"/>
        </a:p>
      </dgm:t>
    </dgm:pt>
    <dgm:pt modelId="{358E37E6-186F-4578-9706-98483704CA2A}" type="sibTrans" cxnId="{BEA8A098-6A69-4501-AB1D-2BA4844C5E34}">
      <dgm:prSet/>
      <dgm:spPr/>
      <dgm:t>
        <a:bodyPr/>
        <a:lstStyle/>
        <a:p>
          <a:endParaRPr lang="es-EC"/>
        </a:p>
      </dgm:t>
    </dgm:pt>
    <dgm:pt modelId="{734F0201-84DB-4C6E-A399-869108934B0A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Arial" panose="020B0604020202020204" pitchFamily="34" charset="0"/>
              <a:cs typeface="Arial" panose="020B0604020202020204" pitchFamily="34" charset="0"/>
            </a:rPr>
            <a:t>Marco Teórico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3B7C33-3929-4EB3-B7AF-6034973FC985}" type="parTrans" cxnId="{FF966F44-14CB-4A2C-A22B-6637EF38B28B}">
      <dgm:prSet/>
      <dgm:spPr/>
      <dgm:t>
        <a:bodyPr/>
        <a:lstStyle/>
        <a:p>
          <a:endParaRPr lang="es-EC"/>
        </a:p>
      </dgm:t>
    </dgm:pt>
    <dgm:pt modelId="{669848E6-D482-43EE-9CDE-A481BB3DB2DE}" type="sibTrans" cxnId="{FF966F44-14CB-4A2C-A22B-6637EF38B28B}">
      <dgm:prSet/>
      <dgm:spPr/>
      <dgm:t>
        <a:bodyPr/>
        <a:lstStyle/>
        <a:p>
          <a:endParaRPr lang="es-EC"/>
        </a:p>
      </dgm:t>
    </dgm:pt>
    <dgm:pt modelId="{E30E69E6-A898-4BB6-A52E-788B16FDCA38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Arial" panose="020B0604020202020204" pitchFamily="34" charset="0"/>
              <a:cs typeface="Arial" panose="020B0604020202020204" pitchFamily="34" charset="0"/>
            </a:rPr>
            <a:t>Modelamiento de la situación actual del Proyecto</a:t>
          </a:r>
          <a:endParaRPr lang="es-EC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A5D631-D3F2-47A1-917C-D767123CCB4E}" type="parTrans" cxnId="{3DF5A79B-04F6-4B90-9643-416E66C51636}">
      <dgm:prSet/>
      <dgm:spPr/>
      <dgm:t>
        <a:bodyPr/>
        <a:lstStyle/>
        <a:p>
          <a:endParaRPr lang="es-EC"/>
        </a:p>
      </dgm:t>
    </dgm:pt>
    <dgm:pt modelId="{63773333-E9FA-40D0-A439-925E6AF588A4}" type="sibTrans" cxnId="{3DF5A79B-04F6-4B90-9643-416E66C51636}">
      <dgm:prSet/>
      <dgm:spPr/>
      <dgm:t>
        <a:bodyPr/>
        <a:lstStyle/>
        <a:p>
          <a:endParaRPr lang="es-EC"/>
        </a:p>
      </dgm:t>
    </dgm:pt>
    <dgm:pt modelId="{66D0A4BA-3BF8-404A-AE8C-42308FF4A3F4}">
      <dgm:prSet phldrT="[Texto]"/>
      <dgm:spPr>
        <a:solidFill>
          <a:srgbClr val="33CC33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1" dirty="0">
              <a:latin typeface="Arial" panose="020B0604020202020204" pitchFamily="34" charset="0"/>
              <a:cs typeface="Arial" panose="020B0604020202020204" pitchFamily="34" charset="0"/>
            </a:rPr>
            <a:t>Análisis y comparación de Resultados</a:t>
          </a:r>
          <a:endParaRPr lang="es-EC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0B6478-4E39-477D-9F67-F04BB22E6BE2}" type="parTrans" cxnId="{B6E38047-C341-4F17-B376-3E37EA0C8DCF}">
      <dgm:prSet/>
      <dgm:spPr/>
      <dgm:t>
        <a:bodyPr/>
        <a:lstStyle/>
        <a:p>
          <a:endParaRPr lang="es-EC"/>
        </a:p>
      </dgm:t>
    </dgm:pt>
    <dgm:pt modelId="{AB4A21C8-8010-46AB-8CD8-39A834529AE3}" type="sibTrans" cxnId="{B6E38047-C341-4F17-B376-3E37EA0C8DCF}">
      <dgm:prSet/>
      <dgm:spPr/>
      <dgm:t>
        <a:bodyPr/>
        <a:lstStyle/>
        <a:p>
          <a:endParaRPr lang="es-EC"/>
        </a:p>
      </dgm:t>
    </dgm:pt>
    <dgm:pt modelId="{6242BBBF-BC21-4C46-AF42-FF7CD95285E9}">
      <dgm:prSet/>
      <dgm:spPr/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Arial" panose="020B0604020202020204" pitchFamily="34" charset="0"/>
              <a:cs typeface="Arial" panose="020B0604020202020204" pitchFamily="34" charset="0"/>
            </a:rPr>
            <a:t>Conclusiones y recomendaciones</a:t>
          </a:r>
        </a:p>
      </dgm:t>
    </dgm:pt>
    <dgm:pt modelId="{F09C686A-F171-4EA2-B460-49B586312C09}" type="parTrans" cxnId="{7FC2D868-CA00-4744-B040-83408168BB62}">
      <dgm:prSet/>
      <dgm:spPr/>
      <dgm:t>
        <a:bodyPr/>
        <a:lstStyle/>
        <a:p>
          <a:endParaRPr lang="es-EC"/>
        </a:p>
      </dgm:t>
    </dgm:pt>
    <dgm:pt modelId="{61DD6781-11DC-4826-836C-C3CE4CD78242}" type="sibTrans" cxnId="{7FC2D868-CA00-4744-B040-83408168BB62}">
      <dgm:prSet/>
      <dgm:spPr/>
      <dgm:t>
        <a:bodyPr/>
        <a:lstStyle/>
        <a:p>
          <a:endParaRPr lang="es-EC"/>
        </a:p>
      </dgm:t>
    </dgm:pt>
    <dgm:pt modelId="{75AA0856-6A26-4EF2-B033-D37827804E47}" type="pres">
      <dgm:prSet presAssocID="{1AD95632-C9AA-4CFF-8A43-F19AAB60F4F4}" presName="Name0" presStyleCnt="0">
        <dgm:presLayoutVars>
          <dgm:chMax val="7"/>
          <dgm:chPref val="7"/>
          <dgm:dir/>
        </dgm:presLayoutVars>
      </dgm:prSet>
      <dgm:spPr/>
    </dgm:pt>
    <dgm:pt modelId="{BFEAA9FD-FB68-43CD-9E4E-243F774FA9C8}" type="pres">
      <dgm:prSet presAssocID="{1AD95632-C9AA-4CFF-8A43-F19AAB60F4F4}" presName="Name1" presStyleCnt="0"/>
      <dgm:spPr/>
    </dgm:pt>
    <dgm:pt modelId="{D56127F4-9F1D-45E4-B33A-AA9DB1EF4395}" type="pres">
      <dgm:prSet presAssocID="{1AD95632-C9AA-4CFF-8A43-F19AAB60F4F4}" presName="cycle" presStyleCnt="0"/>
      <dgm:spPr/>
    </dgm:pt>
    <dgm:pt modelId="{FD21E7AC-8608-444E-8A27-85564BD81826}" type="pres">
      <dgm:prSet presAssocID="{1AD95632-C9AA-4CFF-8A43-F19AAB60F4F4}" presName="srcNode" presStyleLbl="node1" presStyleIdx="0" presStyleCnt="5"/>
      <dgm:spPr/>
    </dgm:pt>
    <dgm:pt modelId="{C448C3F2-DAED-488D-BC8E-D08388300240}" type="pres">
      <dgm:prSet presAssocID="{1AD95632-C9AA-4CFF-8A43-F19AAB60F4F4}" presName="conn" presStyleLbl="parChTrans1D2" presStyleIdx="0" presStyleCnt="1"/>
      <dgm:spPr/>
    </dgm:pt>
    <dgm:pt modelId="{BE8498E1-A766-4E44-A7C2-912B076A7CB1}" type="pres">
      <dgm:prSet presAssocID="{1AD95632-C9AA-4CFF-8A43-F19AAB60F4F4}" presName="extraNode" presStyleLbl="node1" presStyleIdx="0" presStyleCnt="5"/>
      <dgm:spPr/>
    </dgm:pt>
    <dgm:pt modelId="{91DB617C-4261-49AF-816B-B6E948B702BC}" type="pres">
      <dgm:prSet presAssocID="{1AD95632-C9AA-4CFF-8A43-F19AAB60F4F4}" presName="dstNode" presStyleLbl="node1" presStyleIdx="0" presStyleCnt="5"/>
      <dgm:spPr/>
    </dgm:pt>
    <dgm:pt modelId="{3463C1B8-7F9A-4B43-8E1A-7817D21AB403}" type="pres">
      <dgm:prSet presAssocID="{4C0A493F-FA3E-4739-9899-9FA533A732FB}" presName="text_1" presStyleLbl="node1" presStyleIdx="0" presStyleCnt="5">
        <dgm:presLayoutVars>
          <dgm:bulletEnabled val="1"/>
        </dgm:presLayoutVars>
      </dgm:prSet>
      <dgm:spPr/>
    </dgm:pt>
    <dgm:pt modelId="{5C0FBDC7-4F7C-4A55-A44B-8C2E5C100B7D}" type="pres">
      <dgm:prSet presAssocID="{4C0A493F-FA3E-4739-9899-9FA533A732FB}" presName="accent_1" presStyleCnt="0"/>
      <dgm:spPr/>
    </dgm:pt>
    <dgm:pt modelId="{F3D44A97-858B-469D-9DFA-519D0BC76B1D}" type="pres">
      <dgm:prSet presAssocID="{4C0A493F-FA3E-4739-9899-9FA533A732FB}" presName="accentRepeatNode" presStyleLbl="solidFgAcc1" presStyleIdx="0" presStyleCnt="5"/>
      <dgm:spPr/>
    </dgm:pt>
    <dgm:pt modelId="{6F55C9F1-27C5-4638-BA4E-61448689B994}" type="pres">
      <dgm:prSet presAssocID="{734F0201-84DB-4C6E-A399-869108934B0A}" presName="text_2" presStyleLbl="node1" presStyleIdx="1" presStyleCnt="5">
        <dgm:presLayoutVars>
          <dgm:bulletEnabled val="1"/>
        </dgm:presLayoutVars>
      </dgm:prSet>
      <dgm:spPr/>
    </dgm:pt>
    <dgm:pt modelId="{E16701E6-9313-480A-AEF3-C58649630665}" type="pres">
      <dgm:prSet presAssocID="{734F0201-84DB-4C6E-A399-869108934B0A}" presName="accent_2" presStyleCnt="0"/>
      <dgm:spPr/>
    </dgm:pt>
    <dgm:pt modelId="{75059084-0AD3-40D4-91A8-F9923A13C3BB}" type="pres">
      <dgm:prSet presAssocID="{734F0201-84DB-4C6E-A399-869108934B0A}" presName="accentRepeatNode" presStyleLbl="solidFgAcc1" presStyleIdx="1" presStyleCnt="5"/>
      <dgm:spPr/>
    </dgm:pt>
    <dgm:pt modelId="{F9EE7B12-41FC-4A3C-9FA4-509E9559F555}" type="pres">
      <dgm:prSet presAssocID="{E30E69E6-A898-4BB6-A52E-788B16FDCA38}" presName="text_3" presStyleLbl="node1" presStyleIdx="2" presStyleCnt="5">
        <dgm:presLayoutVars>
          <dgm:bulletEnabled val="1"/>
        </dgm:presLayoutVars>
      </dgm:prSet>
      <dgm:spPr/>
    </dgm:pt>
    <dgm:pt modelId="{B69C90A7-5075-4E53-9028-16944D2C5444}" type="pres">
      <dgm:prSet presAssocID="{E30E69E6-A898-4BB6-A52E-788B16FDCA38}" presName="accent_3" presStyleCnt="0"/>
      <dgm:spPr/>
    </dgm:pt>
    <dgm:pt modelId="{6B7A9A24-B021-4EA3-A204-62F9183D9854}" type="pres">
      <dgm:prSet presAssocID="{E30E69E6-A898-4BB6-A52E-788B16FDCA38}" presName="accentRepeatNode" presStyleLbl="solidFgAcc1" presStyleIdx="2" presStyleCnt="5"/>
      <dgm:spPr/>
    </dgm:pt>
    <dgm:pt modelId="{1AEF6DCD-82DD-4B25-A62C-B7ECB59F2D67}" type="pres">
      <dgm:prSet presAssocID="{66D0A4BA-3BF8-404A-AE8C-42308FF4A3F4}" presName="text_4" presStyleLbl="node1" presStyleIdx="3" presStyleCnt="5">
        <dgm:presLayoutVars>
          <dgm:bulletEnabled val="1"/>
        </dgm:presLayoutVars>
      </dgm:prSet>
      <dgm:spPr/>
    </dgm:pt>
    <dgm:pt modelId="{1664F170-6343-4783-AA8D-763C149111DC}" type="pres">
      <dgm:prSet presAssocID="{66D0A4BA-3BF8-404A-AE8C-42308FF4A3F4}" presName="accent_4" presStyleCnt="0"/>
      <dgm:spPr/>
    </dgm:pt>
    <dgm:pt modelId="{3E531C48-3DFD-400B-A7B4-1AEF332008A6}" type="pres">
      <dgm:prSet presAssocID="{66D0A4BA-3BF8-404A-AE8C-42308FF4A3F4}" presName="accentRepeatNode" presStyleLbl="solidFgAcc1" presStyleIdx="3" presStyleCnt="5"/>
      <dgm:spPr/>
    </dgm:pt>
    <dgm:pt modelId="{792D6FDD-71E4-4EE4-9E68-448A8A10E152}" type="pres">
      <dgm:prSet presAssocID="{6242BBBF-BC21-4C46-AF42-FF7CD95285E9}" presName="text_5" presStyleLbl="node1" presStyleIdx="4" presStyleCnt="5">
        <dgm:presLayoutVars>
          <dgm:bulletEnabled val="1"/>
        </dgm:presLayoutVars>
      </dgm:prSet>
      <dgm:spPr/>
    </dgm:pt>
    <dgm:pt modelId="{D0863F94-5A13-4D8C-94EB-85919F3F5871}" type="pres">
      <dgm:prSet presAssocID="{6242BBBF-BC21-4C46-AF42-FF7CD95285E9}" presName="accent_5" presStyleCnt="0"/>
      <dgm:spPr/>
    </dgm:pt>
    <dgm:pt modelId="{432ADD75-3B40-4929-9AB9-2A78C902F431}" type="pres">
      <dgm:prSet presAssocID="{6242BBBF-BC21-4C46-AF42-FF7CD95285E9}" presName="accentRepeatNode" presStyleLbl="solidFgAcc1" presStyleIdx="4" presStyleCnt="5"/>
      <dgm:spPr/>
    </dgm:pt>
  </dgm:ptLst>
  <dgm:cxnLst>
    <dgm:cxn modelId="{D12F7B04-AF06-4DE3-B440-C2F4D97E9CD5}" type="presOf" srcId="{66D0A4BA-3BF8-404A-AE8C-42308FF4A3F4}" destId="{1AEF6DCD-82DD-4B25-A62C-B7ECB59F2D67}" srcOrd="0" destOrd="0" presId="urn:microsoft.com/office/officeart/2008/layout/VerticalCurvedList"/>
    <dgm:cxn modelId="{0A292011-AD97-4FE9-9951-929B7CBF42E6}" type="presOf" srcId="{734F0201-84DB-4C6E-A399-869108934B0A}" destId="{6F55C9F1-27C5-4638-BA4E-61448689B994}" srcOrd="0" destOrd="0" presId="urn:microsoft.com/office/officeart/2008/layout/VerticalCurvedList"/>
    <dgm:cxn modelId="{C4AFB21B-F417-4DB3-9046-95DD4A54317C}" type="presOf" srcId="{1AD95632-C9AA-4CFF-8A43-F19AAB60F4F4}" destId="{75AA0856-6A26-4EF2-B033-D37827804E47}" srcOrd="0" destOrd="0" presId="urn:microsoft.com/office/officeart/2008/layout/VerticalCurvedList"/>
    <dgm:cxn modelId="{FF966F44-14CB-4A2C-A22B-6637EF38B28B}" srcId="{1AD95632-C9AA-4CFF-8A43-F19AAB60F4F4}" destId="{734F0201-84DB-4C6E-A399-869108934B0A}" srcOrd="1" destOrd="0" parTransId="{083B7C33-3929-4EB3-B7AF-6034973FC985}" sibTransId="{669848E6-D482-43EE-9CDE-A481BB3DB2DE}"/>
    <dgm:cxn modelId="{B6E38047-C341-4F17-B376-3E37EA0C8DCF}" srcId="{1AD95632-C9AA-4CFF-8A43-F19AAB60F4F4}" destId="{66D0A4BA-3BF8-404A-AE8C-42308FF4A3F4}" srcOrd="3" destOrd="0" parTransId="{0E0B6478-4E39-477D-9F67-F04BB22E6BE2}" sibTransId="{AB4A21C8-8010-46AB-8CD8-39A834529AE3}"/>
    <dgm:cxn modelId="{7FC2D868-CA00-4744-B040-83408168BB62}" srcId="{1AD95632-C9AA-4CFF-8A43-F19AAB60F4F4}" destId="{6242BBBF-BC21-4C46-AF42-FF7CD95285E9}" srcOrd="4" destOrd="0" parTransId="{F09C686A-F171-4EA2-B460-49B586312C09}" sibTransId="{61DD6781-11DC-4826-836C-C3CE4CD78242}"/>
    <dgm:cxn modelId="{51440256-E54F-4083-9BA9-81BA45B63DCB}" type="presOf" srcId="{358E37E6-186F-4578-9706-98483704CA2A}" destId="{C448C3F2-DAED-488D-BC8E-D08388300240}" srcOrd="0" destOrd="0" presId="urn:microsoft.com/office/officeart/2008/layout/VerticalCurvedList"/>
    <dgm:cxn modelId="{BEA8A098-6A69-4501-AB1D-2BA4844C5E34}" srcId="{1AD95632-C9AA-4CFF-8A43-F19AAB60F4F4}" destId="{4C0A493F-FA3E-4739-9899-9FA533A732FB}" srcOrd="0" destOrd="0" parTransId="{4D543F69-4547-4480-BD25-2A72A0D8C5C2}" sibTransId="{358E37E6-186F-4578-9706-98483704CA2A}"/>
    <dgm:cxn modelId="{3DF5A79B-04F6-4B90-9643-416E66C51636}" srcId="{1AD95632-C9AA-4CFF-8A43-F19AAB60F4F4}" destId="{E30E69E6-A898-4BB6-A52E-788B16FDCA38}" srcOrd="2" destOrd="0" parTransId="{6CA5D631-D3F2-47A1-917C-D767123CCB4E}" sibTransId="{63773333-E9FA-40D0-A439-925E6AF588A4}"/>
    <dgm:cxn modelId="{1E4911DE-A230-40C6-AC9A-DF9392278586}" type="presOf" srcId="{6242BBBF-BC21-4C46-AF42-FF7CD95285E9}" destId="{792D6FDD-71E4-4EE4-9E68-448A8A10E152}" srcOrd="0" destOrd="0" presId="urn:microsoft.com/office/officeart/2008/layout/VerticalCurvedList"/>
    <dgm:cxn modelId="{A4B5B4F9-0BEA-4B82-AC9E-A7F4E8E82A94}" type="presOf" srcId="{E30E69E6-A898-4BB6-A52E-788B16FDCA38}" destId="{F9EE7B12-41FC-4A3C-9FA4-509E9559F555}" srcOrd="0" destOrd="0" presId="urn:microsoft.com/office/officeart/2008/layout/VerticalCurvedList"/>
    <dgm:cxn modelId="{CD3A54FB-76C3-47BB-908D-C2DEBD7118BA}" type="presOf" srcId="{4C0A493F-FA3E-4739-9899-9FA533A732FB}" destId="{3463C1B8-7F9A-4B43-8E1A-7817D21AB403}" srcOrd="0" destOrd="0" presId="urn:microsoft.com/office/officeart/2008/layout/VerticalCurvedList"/>
    <dgm:cxn modelId="{B1B25A21-932A-49C9-B2B1-C2CA78B52CD4}" type="presParOf" srcId="{75AA0856-6A26-4EF2-B033-D37827804E47}" destId="{BFEAA9FD-FB68-43CD-9E4E-243F774FA9C8}" srcOrd="0" destOrd="0" presId="urn:microsoft.com/office/officeart/2008/layout/VerticalCurvedList"/>
    <dgm:cxn modelId="{4BE8F0A8-456C-4965-B16E-3D6344A87EFD}" type="presParOf" srcId="{BFEAA9FD-FB68-43CD-9E4E-243F774FA9C8}" destId="{D56127F4-9F1D-45E4-B33A-AA9DB1EF4395}" srcOrd="0" destOrd="0" presId="urn:microsoft.com/office/officeart/2008/layout/VerticalCurvedList"/>
    <dgm:cxn modelId="{2A34A60B-E4DA-4986-AF47-F071B9A562D0}" type="presParOf" srcId="{D56127F4-9F1D-45E4-B33A-AA9DB1EF4395}" destId="{FD21E7AC-8608-444E-8A27-85564BD81826}" srcOrd="0" destOrd="0" presId="urn:microsoft.com/office/officeart/2008/layout/VerticalCurvedList"/>
    <dgm:cxn modelId="{3B28CCB4-D39C-422C-B42B-3942CA593179}" type="presParOf" srcId="{D56127F4-9F1D-45E4-B33A-AA9DB1EF4395}" destId="{C448C3F2-DAED-488D-BC8E-D08388300240}" srcOrd="1" destOrd="0" presId="urn:microsoft.com/office/officeart/2008/layout/VerticalCurvedList"/>
    <dgm:cxn modelId="{F2B08F95-61BC-461B-A54A-EC92B6155901}" type="presParOf" srcId="{D56127F4-9F1D-45E4-B33A-AA9DB1EF4395}" destId="{BE8498E1-A766-4E44-A7C2-912B076A7CB1}" srcOrd="2" destOrd="0" presId="urn:microsoft.com/office/officeart/2008/layout/VerticalCurvedList"/>
    <dgm:cxn modelId="{A83E8149-1243-4C0F-860B-DE33B82DB876}" type="presParOf" srcId="{D56127F4-9F1D-45E4-B33A-AA9DB1EF4395}" destId="{91DB617C-4261-49AF-816B-B6E948B702BC}" srcOrd="3" destOrd="0" presId="urn:microsoft.com/office/officeart/2008/layout/VerticalCurvedList"/>
    <dgm:cxn modelId="{41C662BB-015B-435D-875F-2C02A634632C}" type="presParOf" srcId="{BFEAA9FD-FB68-43CD-9E4E-243F774FA9C8}" destId="{3463C1B8-7F9A-4B43-8E1A-7817D21AB403}" srcOrd="1" destOrd="0" presId="urn:microsoft.com/office/officeart/2008/layout/VerticalCurvedList"/>
    <dgm:cxn modelId="{5FF112B5-A333-4B4F-BB58-3E0D134427FC}" type="presParOf" srcId="{BFEAA9FD-FB68-43CD-9E4E-243F774FA9C8}" destId="{5C0FBDC7-4F7C-4A55-A44B-8C2E5C100B7D}" srcOrd="2" destOrd="0" presId="urn:microsoft.com/office/officeart/2008/layout/VerticalCurvedList"/>
    <dgm:cxn modelId="{DDD4CB2D-1DED-4533-B8B6-1E9A5163699F}" type="presParOf" srcId="{5C0FBDC7-4F7C-4A55-A44B-8C2E5C100B7D}" destId="{F3D44A97-858B-469D-9DFA-519D0BC76B1D}" srcOrd="0" destOrd="0" presId="urn:microsoft.com/office/officeart/2008/layout/VerticalCurvedList"/>
    <dgm:cxn modelId="{6D6BA1FA-7B5B-4663-9C53-82973E9D3BC5}" type="presParOf" srcId="{BFEAA9FD-FB68-43CD-9E4E-243F774FA9C8}" destId="{6F55C9F1-27C5-4638-BA4E-61448689B994}" srcOrd="3" destOrd="0" presId="urn:microsoft.com/office/officeart/2008/layout/VerticalCurvedList"/>
    <dgm:cxn modelId="{22270530-10FD-4908-8B2D-70DEF91B7A54}" type="presParOf" srcId="{BFEAA9FD-FB68-43CD-9E4E-243F774FA9C8}" destId="{E16701E6-9313-480A-AEF3-C58649630665}" srcOrd="4" destOrd="0" presId="urn:microsoft.com/office/officeart/2008/layout/VerticalCurvedList"/>
    <dgm:cxn modelId="{B8E687E4-055F-4EC7-B8E2-BD5D496EC216}" type="presParOf" srcId="{E16701E6-9313-480A-AEF3-C58649630665}" destId="{75059084-0AD3-40D4-91A8-F9923A13C3BB}" srcOrd="0" destOrd="0" presId="urn:microsoft.com/office/officeart/2008/layout/VerticalCurvedList"/>
    <dgm:cxn modelId="{9B7AD452-6785-4A52-A170-38063F81104D}" type="presParOf" srcId="{BFEAA9FD-FB68-43CD-9E4E-243F774FA9C8}" destId="{F9EE7B12-41FC-4A3C-9FA4-509E9559F555}" srcOrd="5" destOrd="0" presId="urn:microsoft.com/office/officeart/2008/layout/VerticalCurvedList"/>
    <dgm:cxn modelId="{17B72488-B199-4FCD-AA33-EC16A70E8D2E}" type="presParOf" srcId="{BFEAA9FD-FB68-43CD-9E4E-243F774FA9C8}" destId="{B69C90A7-5075-4E53-9028-16944D2C5444}" srcOrd="6" destOrd="0" presId="urn:microsoft.com/office/officeart/2008/layout/VerticalCurvedList"/>
    <dgm:cxn modelId="{FE5CFC58-23F7-4E51-8C58-45DB784257E2}" type="presParOf" srcId="{B69C90A7-5075-4E53-9028-16944D2C5444}" destId="{6B7A9A24-B021-4EA3-A204-62F9183D9854}" srcOrd="0" destOrd="0" presId="urn:microsoft.com/office/officeart/2008/layout/VerticalCurvedList"/>
    <dgm:cxn modelId="{56926BB9-1A19-4FF0-8082-22C33EB6687F}" type="presParOf" srcId="{BFEAA9FD-FB68-43CD-9E4E-243F774FA9C8}" destId="{1AEF6DCD-82DD-4B25-A62C-B7ECB59F2D67}" srcOrd="7" destOrd="0" presId="urn:microsoft.com/office/officeart/2008/layout/VerticalCurvedList"/>
    <dgm:cxn modelId="{EC167996-D6B7-44CC-8136-321D9E65D132}" type="presParOf" srcId="{BFEAA9FD-FB68-43CD-9E4E-243F774FA9C8}" destId="{1664F170-6343-4783-AA8D-763C149111DC}" srcOrd="8" destOrd="0" presId="urn:microsoft.com/office/officeart/2008/layout/VerticalCurvedList"/>
    <dgm:cxn modelId="{B1B74ECC-9D37-46CA-B1EB-0134950C7371}" type="presParOf" srcId="{1664F170-6343-4783-AA8D-763C149111DC}" destId="{3E531C48-3DFD-400B-A7B4-1AEF332008A6}" srcOrd="0" destOrd="0" presId="urn:microsoft.com/office/officeart/2008/layout/VerticalCurvedList"/>
    <dgm:cxn modelId="{509A0000-DF8A-4191-B97F-72FE20CC4214}" type="presParOf" srcId="{BFEAA9FD-FB68-43CD-9E4E-243F774FA9C8}" destId="{792D6FDD-71E4-4EE4-9E68-448A8A10E152}" srcOrd="9" destOrd="0" presId="urn:microsoft.com/office/officeart/2008/layout/VerticalCurvedList"/>
    <dgm:cxn modelId="{B0E1017C-F019-4B5E-81AA-2B7384327A4C}" type="presParOf" srcId="{BFEAA9FD-FB68-43CD-9E4E-243F774FA9C8}" destId="{D0863F94-5A13-4D8C-94EB-85919F3F5871}" srcOrd="10" destOrd="0" presId="urn:microsoft.com/office/officeart/2008/layout/VerticalCurvedList"/>
    <dgm:cxn modelId="{29496B19-7421-4462-8E24-6ECAAADD125F}" type="presParOf" srcId="{D0863F94-5A13-4D8C-94EB-85919F3F5871}" destId="{432ADD75-3B40-4929-9AB9-2A78C902F43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C0BCA2-BD68-4481-8C77-728C71E3408F}" type="doc">
      <dgm:prSet loTypeId="urn:microsoft.com/office/officeart/2005/8/layout/equation1" loCatId="relationship" qsTypeId="urn:microsoft.com/office/officeart/2005/8/quickstyle/simple4" qsCatId="simple" csTypeId="urn:microsoft.com/office/officeart/2005/8/colors/accent1_5" csCatId="accent1" phldr="1"/>
      <dgm:spPr/>
    </dgm:pt>
    <dgm:pt modelId="{42D3BE42-192A-46A3-98DA-23EA207FA526}">
      <dgm:prSet phldrT="[Texto]" custT="1"/>
      <dgm:spPr>
        <a:solidFill>
          <a:srgbClr val="00CC00"/>
        </a:solidFill>
        <a:ln>
          <a:solidFill>
            <a:srgbClr val="00B050"/>
          </a:solidFill>
        </a:ln>
      </dgm:spPr>
      <dgm:t>
        <a:bodyPr/>
        <a:lstStyle/>
        <a:p>
          <a:r>
            <a:rPr lang="es-EC" sz="1600" dirty="0">
              <a:solidFill>
                <a:schemeClr val="tx1"/>
              </a:solidFill>
            </a:rPr>
            <a:t>$33.932,16</a:t>
          </a:r>
        </a:p>
      </dgm:t>
    </dgm:pt>
    <dgm:pt modelId="{8E492974-585C-47BD-BCF3-F3977BAC56C5}" type="parTrans" cxnId="{062F8259-F451-4D8D-9CDD-B864167D6B1D}">
      <dgm:prSet/>
      <dgm:spPr/>
      <dgm:t>
        <a:bodyPr/>
        <a:lstStyle/>
        <a:p>
          <a:endParaRPr lang="es-EC"/>
        </a:p>
      </dgm:t>
    </dgm:pt>
    <dgm:pt modelId="{46D7405D-8BCA-49A0-9B63-6063C3C7F313}" type="sibTrans" cxnId="{062F8259-F451-4D8D-9CDD-B864167D6B1D}">
      <dgm:prSet/>
      <dgm:spPr/>
      <dgm:t>
        <a:bodyPr/>
        <a:lstStyle/>
        <a:p>
          <a:endParaRPr lang="es-EC"/>
        </a:p>
      </dgm:t>
    </dgm:pt>
    <dgm:pt modelId="{3CCA6017-7C1A-4D3F-A20B-42174230486C}">
      <dgm:prSet phldrT="[Texto]" custT="1"/>
      <dgm:spPr>
        <a:solidFill>
          <a:srgbClr val="FFCC66"/>
        </a:solidFill>
      </dgm:spPr>
      <dgm:t>
        <a:bodyPr/>
        <a:lstStyle/>
        <a:p>
          <a:r>
            <a:rPr lang="es-EC" sz="1600" dirty="0">
              <a:solidFill>
                <a:schemeClr val="tx1"/>
              </a:solidFill>
            </a:rPr>
            <a:t>$29.620,00</a:t>
          </a:r>
        </a:p>
      </dgm:t>
    </dgm:pt>
    <dgm:pt modelId="{9CB15DB5-FEDC-403C-9B97-DD880413197A}" type="parTrans" cxnId="{7AD62FAD-08C8-46DE-A58A-ED68CB0BFE43}">
      <dgm:prSet/>
      <dgm:spPr/>
      <dgm:t>
        <a:bodyPr/>
        <a:lstStyle/>
        <a:p>
          <a:endParaRPr lang="es-EC"/>
        </a:p>
      </dgm:t>
    </dgm:pt>
    <dgm:pt modelId="{0EF63B73-A061-4BBC-9C01-770F971214B2}" type="sibTrans" cxnId="{7AD62FAD-08C8-46DE-A58A-ED68CB0BFE43}">
      <dgm:prSet/>
      <dgm:spPr/>
      <dgm:t>
        <a:bodyPr/>
        <a:lstStyle/>
        <a:p>
          <a:endParaRPr lang="es-EC"/>
        </a:p>
      </dgm:t>
    </dgm:pt>
    <dgm:pt modelId="{37C7C8D5-3DB9-4ACF-A131-30C1C8429603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C" sz="1600" b="1" dirty="0">
              <a:solidFill>
                <a:schemeClr val="tx1"/>
              </a:solidFill>
            </a:rPr>
            <a:t>$63.552,16</a:t>
          </a:r>
        </a:p>
      </dgm:t>
    </dgm:pt>
    <dgm:pt modelId="{7AFC5B03-4EA4-44B2-A407-A103225F134B}" type="parTrans" cxnId="{9B7F164C-4739-41C3-BEF2-420D2658D420}">
      <dgm:prSet/>
      <dgm:spPr/>
      <dgm:t>
        <a:bodyPr/>
        <a:lstStyle/>
        <a:p>
          <a:endParaRPr lang="es-EC"/>
        </a:p>
      </dgm:t>
    </dgm:pt>
    <dgm:pt modelId="{DA48CA3B-0A1B-4B35-9C3A-526E4A816328}" type="sibTrans" cxnId="{9B7F164C-4739-41C3-BEF2-420D2658D420}">
      <dgm:prSet/>
      <dgm:spPr/>
      <dgm:t>
        <a:bodyPr/>
        <a:lstStyle/>
        <a:p>
          <a:endParaRPr lang="es-EC"/>
        </a:p>
      </dgm:t>
    </dgm:pt>
    <dgm:pt modelId="{FF6BC081-0FE0-4895-BD6D-07A0205CDC44}" type="pres">
      <dgm:prSet presAssocID="{B4C0BCA2-BD68-4481-8C77-728C71E3408F}" presName="linearFlow" presStyleCnt="0">
        <dgm:presLayoutVars>
          <dgm:dir/>
          <dgm:resizeHandles val="exact"/>
        </dgm:presLayoutVars>
      </dgm:prSet>
      <dgm:spPr/>
    </dgm:pt>
    <dgm:pt modelId="{6C8DF16A-6AA4-4C5F-AE17-CABAFC3EA5F9}" type="pres">
      <dgm:prSet presAssocID="{42D3BE42-192A-46A3-98DA-23EA207FA526}" presName="node" presStyleLbl="node1" presStyleIdx="0" presStyleCnt="3">
        <dgm:presLayoutVars>
          <dgm:bulletEnabled val="1"/>
        </dgm:presLayoutVars>
      </dgm:prSet>
      <dgm:spPr/>
    </dgm:pt>
    <dgm:pt modelId="{98B7F880-E766-45EE-9B9F-A08A4D70A7EA}" type="pres">
      <dgm:prSet presAssocID="{46D7405D-8BCA-49A0-9B63-6063C3C7F313}" presName="spacerL" presStyleCnt="0"/>
      <dgm:spPr/>
    </dgm:pt>
    <dgm:pt modelId="{A7CB0C93-89F1-4D0E-AF90-2F2685B41124}" type="pres">
      <dgm:prSet presAssocID="{46D7405D-8BCA-49A0-9B63-6063C3C7F313}" presName="sibTrans" presStyleLbl="sibTrans2D1" presStyleIdx="0" presStyleCnt="2"/>
      <dgm:spPr/>
    </dgm:pt>
    <dgm:pt modelId="{8A76AE1B-CE1A-4E36-ACE7-0A7E3C5009E2}" type="pres">
      <dgm:prSet presAssocID="{46D7405D-8BCA-49A0-9B63-6063C3C7F313}" presName="spacerR" presStyleCnt="0"/>
      <dgm:spPr/>
    </dgm:pt>
    <dgm:pt modelId="{F5C3D902-0DB3-4307-82CB-F93C48F74347}" type="pres">
      <dgm:prSet presAssocID="{3CCA6017-7C1A-4D3F-A20B-42174230486C}" presName="node" presStyleLbl="node1" presStyleIdx="1" presStyleCnt="3">
        <dgm:presLayoutVars>
          <dgm:bulletEnabled val="1"/>
        </dgm:presLayoutVars>
      </dgm:prSet>
      <dgm:spPr/>
    </dgm:pt>
    <dgm:pt modelId="{A603F162-46F2-48E0-B18C-9A9BB0B49363}" type="pres">
      <dgm:prSet presAssocID="{0EF63B73-A061-4BBC-9C01-770F971214B2}" presName="spacerL" presStyleCnt="0"/>
      <dgm:spPr/>
    </dgm:pt>
    <dgm:pt modelId="{00C7E1A4-7EA7-4989-85D1-ACB7382EEA4A}" type="pres">
      <dgm:prSet presAssocID="{0EF63B73-A061-4BBC-9C01-770F971214B2}" presName="sibTrans" presStyleLbl="sibTrans2D1" presStyleIdx="1" presStyleCnt="2"/>
      <dgm:spPr/>
    </dgm:pt>
    <dgm:pt modelId="{8A46C13C-4C07-4241-99A0-426343E8C224}" type="pres">
      <dgm:prSet presAssocID="{0EF63B73-A061-4BBC-9C01-770F971214B2}" presName="spacerR" presStyleCnt="0"/>
      <dgm:spPr/>
    </dgm:pt>
    <dgm:pt modelId="{D34AD929-549B-4366-BF5D-0A345DD0024C}" type="pres">
      <dgm:prSet presAssocID="{37C7C8D5-3DB9-4ACF-A131-30C1C8429603}" presName="node" presStyleLbl="node1" presStyleIdx="2" presStyleCnt="3">
        <dgm:presLayoutVars>
          <dgm:bulletEnabled val="1"/>
        </dgm:presLayoutVars>
      </dgm:prSet>
      <dgm:spPr/>
    </dgm:pt>
  </dgm:ptLst>
  <dgm:cxnLst>
    <dgm:cxn modelId="{BB19B80C-62B3-495E-8076-E7C2488F7F2B}" type="presOf" srcId="{0EF63B73-A061-4BBC-9C01-770F971214B2}" destId="{00C7E1A4-7EA7-4989-85D1-ACB7382EEA4A}" srcOrd="0" destOrd="0" presId="urn:microsoft.com/office/officeart/2005/8/layout/equation1"/>
    <dgm:cxn modelId="{89214E17-FAED-4D83-A716-648CEDC8C51F}" type="presOf" srcId="{B4C0BCA2-BD68-4481-8C77-728C71E3408F}" destId="{FF6BC081-0FE0-4895-BD6D-07A0205CDC44}" srcOrd="0" destOrd="0" presId="urn:microsoft.com/office/officeart/2005/8/layout/equation1"/>
    <dgm:cxn modelId="{9B7F164C-4739-41C3-BEF2-420D2658D420}" srcId="{B4C0BCA2-BD68-4481-8C77-728C71E3408F}" destId="{37C7C8D5-3DB9-4ACF-A131-30C1C8429603}" srcOrd="2" destOrd="0" parTransId="{7AFC5B03-4EA4-44B2-A407-A103225F134B}" sibTransId="{DA48CA3B-0A1B-4B35-9C3A-526E4A816328}"/>
    <dgm:cxn modelId="{062F8259-F451-4D8D-9CDD-B864167D6B1D}" srcId="{B4C0BCA2-BD68-4481-8C77-728C71E3408F}" destId="{42D3BE42-192A-46A3-98DA-23EA207FA526}" srcOrd="0" destOrd="0" parTransId="{8E492974-585C-47BD-BCF3-F3977BAC56C5}" sibTransId="{46D7405D-8BCA-49A0-9B63-6063C3C7F313}"/>
    <dgm:cxn modelId="{A5DAE1AC-29EC-4DC6-A25D-FEE6AE84CDE9}" type="presOf" srcId="{3CCA6017-7C1A-4D3F-A20B-42174230486C}" destId="{F5C3D902-0DB3-4307-82CB-F93C48F74347}" srcOrd="0" destOrd="0" presId="urn:microsoft.com/office/officeart/2005/8/layout/equation1"/>
    <dgm:cxn modelId="{7AD62FAD-08C8-46DE-A58A-ED68CB0BFE43}" srcId="{B4C0BCA2-BD68-4481-8C77-728C71E3408F}" destId="{3CCA6017-7C1A-4D3F-A20B-42174230486C}" srcOrd="1" destOrd="0" parTransId="{9CB15DB5-FEDC-403C-9B97-DD880413197A}" sibTransId="{0EF63B73-A061-4BBC-9C01-770F971214B2}"/>
    <dgm:cxn modelId="{F37C78C7-3F43-4F63-BD7B-23D919F36F4F}" type="presOf" srcId="{46D7405D-8BCA-49A0-9B63-6063C3C7F313}" destId="{A7CB0C93-89F1-4D0E-AF90-2F2685B41124}" srcOrd="0" destOrd="0" presId="urn:microsoft.com/office/officeart/2005/8/layout/equation1"/>
    <dgm:cxn modelId="{CD6982E3-A42E-4141-BE87-7D4CEA1F76E2}" type="presOf" srcId="{42D3BE42-192A-46A3-98DA-23EA207FA526}" destId="{6C8DF16A-6AA4-4C5F-AE17-CABAFC3EA5F9}" srcOrd="0" destOrd="0" presId="urn:microsoft.com/office/officeart/2005/8/layout/equation1"/>
    <dgm:cxn modelId="{0516A4E6-05EB-4F47-8BE2-63645D38AE74}" type="presOf" srcId="{37C7C8D5-3DB9-4ACF-A131-30C1C8429603}" destId="{D34AD929-549B-4366-BF5D-0A345DD0024C}" srcOrd="0" destOrd="0" presId="urn:microsoft.com/office/officeart/2005/8/layout/equation1"/>
    <dgm:cxn modelId="{61CB3A6F-4C4F-4CFC-91FE-CE5DBE3E2EAC}" type="presParOf" srcId="{FF6BC081-0FE0-4895-BD6D-07A0205CDC44}" destId="{6C8DF16A-6AA4-4C5F-AE17-CABAFC3EA5F9}" srcOrd="0" destOrd="0" presId="urn:microsoft.com/office/officeart/2005/8/layout/equation1"/>
    <dgm:cxn modelId="{CB9F5F1F-1376-40EB-94FF-5E4CC0671569}" type="presParOf" srcId="{FF6BC081-0FE0-4895-BD6D-07A0205CDC44}" destId="{98B7F880-E766-45EE-9B9F-A08A4D70A7EA}" srcOrd="1" destOrd="0" presId="urn:microsoft.com/office/officeart/2005/8/layout/equation1"/>
    <dgm:cxn modelId="{EE2FF6AA-E050-49F5-96A8-7B930767475B}" type="presParOf" srcId="{FF6BC081-0FE0-4895-BD6D-07A0205CDC44}" destId="{A7CB0C93-89F1-4D0E-AF90-2F2685B41124}" srcOrd="2" destOrd="0" presId="urn:microsoft.com/office/officeart/2005/8/layout/equation1"/>
    <dgm:cxn modelId="{83A33665-4488-4CCA-89FE-2D765782EFD5}" type="presParOf" srcId="{FF6BC081-0FE0-4895-BD6D-07A0205CDC44}" destId="{8A76AE1B-CE1A-4E36-ACE7-0A7E3C5009E2}" srcOrd="3" destOrd="0" presId="urn:microsoft.com/office/officeart/2005/8/layout/equation1"/>
    <dgm:cxn modelId="{CC5264F2-5986-48D3-91EC-EF75CBB5A68F}" type="presParOf" srcId="{FF6BC081-0FE0-4895-BD6D-07A0205CDC44}" destId="{F5C3D902-0DB3-4307-82CB-F93C48F74347}" srcOrd="4" destOrd="0" presId="urn:microsoft.com/office/officeart/2005/8/layout/equation1"/>
    <dgm:cxn modelId="{DB109425-0DE1-4A04-946C-B8E479D9EA09}" type="presParOf" srcId="{FF6BC081-0FE0-4895-BD6D-07A0205CDC44}" destId="{A603F162-46F2-48E0-B18C-9A9BB0B49363}" srcOrd="5" destOrd="0" presId="urn:microsoft.com/office/officeart/2005/8/layout/equation1"/>
    <dgm:cxn modelId="{BF8042FC-AF9A-4007-AE2C-06B02C9F8463}" type="presParOf" srcId="{FF6BC081-0FE0-4895-BD6D-07A0205CDC44}" destId="{00C7E1A4-7EA7-4989-85D1-ACB7382EEA4A}" srcOrd="6" destOrd="0" presId="urn:microsoft.com/office/officeart/2005/8/layout/equation1"/>
    <dgm:cxn modelId="{2CC281C2-9535-4065-9F1C-2DF52AC63DBB}" type="presParOf" srcId="{FF6BC081-0FE0-4895-BD6D-07A0205CDC44}" destId="{8A46C13C-4C07-4241-99A0-426343E8C224}" srcOrd="7" destOrd="0" presId="urn:microsoft.com/office/officeart/2005/8/layout/equation1"/>
    <dgm:cxn modelId="{47177C56-842D-48BE-85BD-83B0CE5CC7C1}" type="presParOf" srcId="{FF6BC081-0FE0-4895-BD6D-07A0205CDC44}" destId="{D34AD929-549B-4366-BF5D-0A345DD0024C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AD95632-C9AA-4CFF-8A43-F19AAB60F4F4}" type="doc">
      <dgm:prSet loTypeId="urn:microsoft.com/office/officeart/2008/layout/VerticalCurvedList" loCatId="list" qsTypeId="urn:microsoft.com/office/officeart/2005/8/quickstyle/3d3" qsCatId="3D" csTypeId="urn:microsoft.com/office/officeart/2005/8/colors/accent5_1" csCatId="accent5" phldr="1"/>
      <dgm:spPr/>
      <dgm:t>
        <a:bodyPr/>
        <a:lstStyle/>
        <a:p>
          <a:endParaRPr lang="es-EC"/>
        </a:p>
      </dgm:t>
    </dgm:pt>
    <dgm:pt modelId="{4C0A493F-FA3E-4739-9899-9FA533A732FB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0" dirty="0">
              <a:latin typeface="Arial" panose="020B0604020202020204" pitchFamily="34" charset="0"/>
              <a:cs typeface="Arial" panose="020B0604020202020204" pitchFamily="34" charset="0"/>
            </a:rPr>
            <a:t>Generalidades</a:t>
          </a:r>
          <a:endParaRPr lang="es-EC" b="0" dirty="0"/>
        </a:p>
      </dgm:t>
    </dgm:pt>
    <dgm:pt modelId="{4D543F69-4547-4480-BD25-2A72A0D8C5C2}" type="parTrans" cxnId="{BEA8A098-6A69-4501-AB1D-2BA4844C5E34}">
      <dgm:prSet/>
      <dgm:spPr/>
      <dgm:t>
        <a:bodyPr/>
        <a:lstStyle/>
        <a:p>
          <a:endParaRPr lang="es-EC"/>
        </a:p>
      </dgm:t>
    </dgm:pt>
    <dgm:pt modelId="{358E37E6-186F-4578-9706-98483704CA2A}" type="sibTrans" cxnId="{BEA8A098-6A69-4501-AB1D-2BA4844C5E34}">
      <dgm:prSet/>
      <dgm:spPr/>
      <dgm:t>
        <a:bodyPr/>
        <a:lstStyle/>
        <a:p>
          <a:endParaRPr lang="es-EC"/>
        </a:p>
      </dgm:t>
    </dgm:pt>
    <dgm:pt modelId="{97406479-707E-495D-B74B-75BD2C81D192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Arial" panose="020B0604020202020204" pitchFamily="34" charset="0"/>
              <a:cs typeface="Arial" panose="020B0604020202020204" pitchFamily="34" charset="0"/>
            </a:rPr>
            <a:t>Marco Teórico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D29DFF-5A53-49C4-AA5A-313D49C8332A}" type="parTrans" cxnId="{A78228A1-640A-4DFD-8E60-972754EAD8EA}">
      <dgm:prSet/>
      <dgm:spPr/>
      <dgm:t>
        <a:bodyPr/>
        <a:lstStyle/>
        <a:p>
          <a:endParaRPr lang="es-EC"/>
        </a:p>
      </dgm:t>
    </dgm:pt>
    <dgm:pt modelId="{E3B1A724-BE82-436E-8CD0-67BB2DCCB814}" type="sibTrans" cxnId="{A78228A1-640A-4DFD-8E60-972754EAD8EA}">
      <dgm:prSet/>
      <dgm:spPr/>
      <dgm:t>
        <a:bodyPr/>
        <a:lstStyle/>
        <a:p>
          <a:endParaRPr lang="es-EC"/>
        </a:p>
      </dgm:t>
    </dgm:pt>
    <dgm:pt modelId="{D44F8279-5A7F-4BB9-8A1D-90C0A49C76FF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Arial" panose="020B0604020202020204" pitchFamily="34" charset="0"/>
              <a:cs typeface="Arial" panose="020B0604020202020204" pitchFamily="34" charset="0"/>
            </a:rPr>
            <a:t>Modelamiento de la situación actual del Proyecto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0889B8-EC9C-4EE1-9649-0D11F90B585F}" type="parTrans" cxnId="{32DB4E31-1CAE-4747-8DFC-D7FC33DD1087}">
      <dgm:prSet/>
      <dgm:spPr/>
      <dgm:t>
        <a:bodyPr/>
        <a:lstStyle/>
        <a:p>
          <a:endParaRPr lang="es-EC"/>
        </a:p>
      </dgm:t>
    </dgm:pt>
    <dgm:pt modelId="{66609D4F-3D43-4D7A-85F2-193935806C00}" type="sibTrans" cxnId="{32DB4E31-1CAE-4747-8DFC-D7FC33DD1087}">
      <dgm:prSet/>
      <dgm:spPr/>
      <dgm:t>
        <a:bodyPr/>
        <a:lstStyle/>
        <a:p>
          <a:endParaRPr lang="es-EC"/>
        </a:p>
      </dgm:t>
    </dgm:pt>
    <dgm:pt modelId="{CB065575-97AB-4EF8-B189-894F9BF869BA}">
      <dgm:prSet phldrT="[Texto]"/>
      <dgm:spPr>
        <a:solidFill>
          <a:srgbClr val="FFC000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dirty="0">
              <a:latin typeface="Arial" panose="020B0604020202020204" pitchFamily="34" charset="0"/>
              <a:cs typeface="Arial" panose="020B0604020202020204" pitchFamily="34" charset="0"/>
            </a:rPr>
            <a:t>Análisis y comparación de Resultados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D0E3CA-E20E-4764-89D2-38E1ED5995EF}" type="parTrans" cxnId="{0956670E-2889-49B6-9D6D-193130D327E2}">
      <dgm:prSet/>
      <dgm:spPr/>
      <dgm:t>
        <a:bodyPr/>
        <a:lstStyle/>
        <a:p>
          <a:endParaRPr lang="es-EC"/>
        </a:p>
      </dgm:t>
    </dgm:pt>
    <dgm:pt modelId="{A0D47BB8-2D0C-4F47-9265-D51BB1AF4C86}" type="sibTrans" cxnId="{0956670E-2889-49B6-9D6D-193130D327E2}">
      <dgm:prSet/>
      <dgm:spPr/>
      <dgm:t>
        <a:bodyPr/>
        <a:lstStyle/>
        <a:p>
          <a:endParaRPr lang="es-EC"/>
        </a:p>
      </dgm:t>
    </dgm:pt>
    <dgm:pt modelId="{0360905B-6180-4454-A9B5-4E24E5A974D0}">
      <dgm:prSet/>
      <dgm:spPr>
        <a:solidFill>
          <a:srgbClr val="33CC33"/>
        </a:solidFill>
      </dgm:spPr>
      <dgm:t>
        <a:bodyPr/>
        <a:lstStyle/>
        <a:p>
          <a:pPr>
            <a:buFont typeface="Arial" charset="0"/>
            <a:buNone/>
          </a:pPr>
          <a:r>
            <a:rPr lang="es-ES_tradnl" b="1" dirty="0">
              <a:latin typeface="Arial" panose="020B0604020202020204" pitchFamily="34" charset="0"/>
              <a:cs typeface="Arial" panose="020B0604020202020204" pitchFamily="34" charset="0"/>
            </a:rPr>
            <a:t>Conclusiones y recomendaciones</a:t>
          </a:r>
        </a:p>
      </dgm:t>
    </dgm:pt>
    <dgm:pt modelId="{F28B9E9C-8EDC-4C76-A270-5DEDA260C12B}" type="parTrans" cxnId="{B7D13193-2627-472B-9659-7EA2FE089C91}">
      <dgm:prSet/>
      <dgm:spPr/>
      <dgm:t>
        <a:bodyPr/>
        <a:lstStyle/>
        <a:p>
          <a:endParaRPr lang="es-EC"/>
        </a:p>
      </dgm:t>
    </dgm:pt>
    <dgm:pt modelId="{CB8239A3-E707-4723-9296-3074A613AD29}" type="sibTrans" cxnId="{B7D13193-2627-472B-9659-7EA2FE089C91}">
      <dgm:prSet/>
      <dgm:spPr/>
      <dgm:t>
        <a:bodyPr/>
        <a:lstStyle/>
        <a:p>
          <a:endParaRPr lang="es-EC"/>
        </a:p>
      </dgm:t>
    </dgm:pt>
    <dgm:pt modelId="{75AA0856-6A26-4EF2-B033-D37827804E47}" type="pres">
      <dgm:prSet presAssocID="{1AD95632-C9AA-4CFF-8A43-F19AAB60F4F4}" presName="Name0" presStyleCnt="0">
        <dgm:presLayoutVars>
          <dgm:chMax val="7"/>
          <dgm:chPref val="7"/>
          <dgm:dir/>
        </dgm:presLayoutVars>
      </dgm:prSet>
      <dgm:spPr/>
    </dgm:pt>
    <dgm:pt modelId="{BFEAA9FD-FB68-43CD-9E4E-243F774FA9C8}" type="pres">
      <dgm:prSet presAssocID="{1AD95632-C9AA-4CFF-8A43-F19AAB60F4F4}" presName="Name1" presStyleCnt="0"/>
      <dgm:spPr/>
    </dgm:pt>
    <dgm:pt modelId="{D56127F4-9F1D-45E4-B33A-AA9DB1EF4395}" type="pres">
      <dgm:prSet presAssocID="{1AD95632-C9AA-4CFF-8A43-F19AAB60F4F4}" presName="cycle" presStyleCnt="0"/>
      <dgm:spPr/>
    </dgm:pt>
    <dgm:pt modelId="{FD21E7AC-8608-444E-8A27-85564BD81826}" type="pres">
      <dgm:prSet presAssocID="{1AD95632-C9AA-4CFF-8A43-F19AAB60F4F4}" presName="srcNode" presStyleLbl="node1" presStyleIdx="0" presStyleCnt="5"/>
      <dgm:spPr/>
    </dgm:pt>
    <dgm:pt modelId="{C448C3F2-DAED-488D-BC8E-D08388300240}" type="pres">
      <dgm:prSet presAssocID="{1AD95632-C9AA-4CFF-8A43-F19AAB60F4F4}" presName="conn" presStyleLbl="parChTrans1D2" presStyleIdx="0" presStyleCnt="1"/>
      <dgm:spPr/>
    </dgm:pt>
    <dgm:pt modelId="{BE8498E1-A766-4E44-A7C2-912B076A7CB1}" type="pres">
      <dgm:prSet presAssocID="{1AD95632-C9AA-4CFF-8A43-F19AAB60F4F4}" presName="extraNode" presStyleLbl="node1" presStyleIdx="0" presStyleCnt="5"/>
      <dgm:spPr/>
    </dgm:pt>
    <dgm:pt modelId="{91DB617C-4261-49AF-816B-B6E948B702BC}" type="pres">
      <dgm:prSet presAssocID="{1AD95632-C9AA-4CFF-8A43-F19AAB60F4F4}" presName="dstNode" presStyleLbl="node1" presStyleIdx="0" presStyleCnt="5"/>
      <dgm:spPr/>
    </dgm:pt>
    <dgm:pt modelId="{3463C1B8-7F9A-4B43-8E1A-7817D21AB403}" type="pres">
      <dgm:prSet presAssocID="{4C0A493F-FA3E-4739-9899-9FA533A732FB}" presName="text_1" presStyleLbl="node1" presStyleIdx="0" presStyleCnt="5">
        <dgm:presLayoutVars>
          <dgm:bulletEnabled val="1"/>
        </dgm:presLayoutVars>
      </dgm:prSet>
      <dgm:spPr/>
    </dgm:pt>
    <dgm:pt modelId="{5C0FBDC7-4F7C-4A55-A44B-8C2E5C100B7D}" type="pres">
      <dgm:prSet presAssocID="{4C0A493F-FA3E-4739-9899-9FA533A732FB}" presName="accent_1" presStyleCnt="0"/>
      <dgm:spPr/>
    </dgm:pt>
    <dgm:pt modelId="{F3D44A97-858B-469D-9DFA-519D0BC76B1D}" type="pres">
      <dgm:prSet presAssocID="{4C0A493F-FA3E-4739-9899-9FA533A732FB}" presName="accentRepeatNode" presStyleLbl="solidFgAcc1" presStyleIdx="0" presStyleCnt="5"/>
      <dgm:spPr/>
    </dgm:pt>
    <dgm:pt modelId="{FD1DF19C-7669-4516-BA8E-B7EA10449362}" type="pres">
      <dgm:prSet presAssocID="{97406479-707E-495D-B74B-75BD2C81D192}" presName="text_2" presStyleLbl="node1" presStyleIdx="1" presStyleCnt="5">
        <dgm:presLayoutVars>
          <dgm:bulletEnabled val="1"/>
        </dgm:presLayoutVars>
      </dgm:prSet>
      <dgm:spPr/>
    </dgm:pt>
    <dgm:pt modelId="{9AD50607-9E0A-4C96-8274-F3AB9FD7C500}" type="pres">
      <dgm:prSet presAssocID="{97406479-707E-495D-B74B-75BD2C81D192}" presName="accent_2" presStyleCnt="0"/>
      <dgm:spPr/>
    </dgm:pt>
    <dgm:pt modelId="{61C90391-46AF-4FEC-8B24-9D30A5C5161B}" type="pres">
      <dgm:prSet presAssocID="{97406479-707E-495D-B74B-75BD2C81D192}" presName="accentRepeatNode" presStyleLbl="solidFgAcc1" presStyleIdx="1" presStyleCnt="5"/>
      <dgm:spPr/>
    </dgm:pt>
    <dgm:pt modelId="{131233EC-4E23-4B49-8C8B-1DE55EF65B86}" type="pres">
      <dgm:prSet presAssocID="{D44F8279-5A7F-4BB9-8A1D-90C0A49C76FF}" presName="text_3" presStyleLbl="node1" presStyleIdx="2" presStyleCnt="5">
        <dgm:presLayoutVars>
          <dgm:bulletEnabled val="1"/>
        </dgm:presLayoutVars>
      </dgm:prSet>
      <dgm:spPr/>
    </dgm:pt>
    <dgm:pt modelId="{70E3D238-D34B-4099-A2A4-CDEA475433E4}" type="pres">
      <dgm:prSet presAssocID="{D44F8279-5A7F-4BB9-8A1D-90C0A49C76FF}" presName="accent_3" presStyleCnt="0"/>
      <dgm:spPr/>
    </dgm:pt>
    <dgm:pt modelId="{BCFDB2F8-342E-4A7E-82DD-2422DB8D213A}" type="pres">
      <dgm:prSet presAssocID="{D44F8279-5A7F-4BB9-8A1D-90C0A49C76FF}" presName="accentRepeatNode" presStyleLbl="solidFgAcc1" presStyleIdx="2" presStyleCnt="5"/>
      <dgm:spPr/>
    </dgm:pt>
    <dgm:pt modelId="{9D8D9ED1-1767-4493-9AF5-53DE1B84F32C}" type="pres">
      <dgm:prSet presAssocID="{CB065575-97AB-4EF8-B189-894F9BF869BA}" presName="text_4" presStyleLbl="node1" presStyleIdx="3" presStyleCnt="5">
        <dgm:presLayoutVars>
          <dgm:bulletEnabled val="1"/>
        </dgm:presLayoutVars>
      </dgm:prSet>
      <dgm:spPr/>
    </dgm:pt>
    <dgm:pt modelId="{FC9A6EC4-2EF1-4784-99A1-834D19C04CC6}" type="pres">
      <dgm:prSet presAssocID="{CB065575-97AB-4EF8-B189-894F9BF869BA}" presName="accent_4" presStyleCnt="0"/>
      <dgm:spPr/>
    </dgm:pt>
    <dgm:pt modelId="{B8CA0EF7-7FEB-4470-BA4B-48DAB30A65F1}" type="pres">
      <dgm:prSet presAssocID="{CB065575-97AB-4EF8-B189-894F9BF869BA}" presName="accentRepeatNode" presStyleLbl="solidFgAcc1" presStyleIdx="3" presStyleCnt="5"/>
      <dgm:spPr/>
    </dgm:pt>
    <dgm:pt modelId="{6D0D68D9-5DD2-4279-B24F-78F7D3D4358F}" type="pres">
      <dgm:prSet presAssocID="{0360905B-6180-4454-A9B5-4E24E5A974D0}" presName="text_5" presStyleLbl="node1" presStyleIdx="4" presStyleCnt="5">
        <dgm:presLayoutVars>
          <dgm:bulletEnabled val="1"/>
        </dgm:presLayoutVars>
      </dgm:prSet>
      <dgm:spPr/>
    </dgm:pt>
    <dgm:pt modelId="{0A36A1F5-A3D0-4A18-AA4B-4C3732B1B7A5}" type="pres">
      <dgm:prSet presAssocID="{0360905B-6180-4454-A9B5-4E24E5A974D0}" presName="accent_5" presStyleCnt="0"/>
      <dgm:spPr/>
    </dgm:pt>
    <dgm:pt modelId="{245AF5F6-076E-4387-90C3-D5EA61FCFEFB}" type="pres">
      <dgm:prSet presAssocID="{0360905B-6180-4454-A9B5-4E24E5A974D0}" presName="accentRepeatNode" presStyleLbl="solidFgAcc1" presStyleIdx="4" presStyleCnt="5"/>
      <dgm:spPr/>
    </dgm:pt>
  </dgm:ptLst>
  <dgm:cxnLst>
    <dgm:cxn modelId="{0956670E-2889-49B6-9D6D-193130D327E2}" srcId="{1AD95632-C9AA-4CFF-8A43-F19AAB60F4F4}" destId="{CB065575-97AB-4EF8-B189-894F9BF869BA}" srcOrd="3" destOrd="0" parTransId="{C5D0E3CA-E20E-4764-89D2-38E1ED5995EF}" sibTransId="{A0D47BB8-2D0C-4F47-9265-D51BB1AF4C86}"/>
    <dgm:cxn modelId="{C4AFB21B-F417-4DB3-9046-95DD4A54317C}" type="presOf" srcId="{1AD95632-C9AA-4CFF-8A43-F19AAB60F4F4}" destId="{75AA0856-6A26-4EF2-B033-D37827804E47}" srcOrd="0" destOrd="0" presId="urn:microsoft.com/office/officeart/2008/layout/VerticalCurvedList"/>
    <dgm:cxn modelId="{32DB4E31-1CAE-4747-8DFC-D7FC33DD1087}" srcId="{1AD95632-C9AA-4CFF-8A43-F19AAB60F4F4}" destId="{D44F8279-5A7F-4BB9-8A1D-90C0A49C76FF}" srcOrd="2" destOrd="0" parTransId="{530889B8-EC9C-4EE1-9649-0D11F90B585F}" sibTransId="{66609D4F-3D43-4D7A-85F2-193935806C00}"/>
    <dgm:cxn modelId="{63A56964-CD73-4BBA-B237-47272225D877}" type="presOf" srcId="{0360905B-6180-4454-A9B5-4E24E5A974D0}" destId="{6D0D68D9-5DD2-4279-B24F-78F7D3D4358F}" srcOrd="0" destOrd="0" presId="urn:microsoft.com/office/officeart/2008/layout/VerticalCurvedList"/>
    <dgm:cxn modelId="{51440256-E54F-4083-9BA9-81BA45B63DCB}" type="presOf" srcId="{358E37E6-186F-4578-9706-98483704CA2A}" destId="{C448C3F2-DAED-488D-BC8E-D08388300240}" srcOrd="0" destOrd="0" presId="urn:microsoft.com/office/officeart/2008/layout/VerticalCurvedList"/>
    <dgm:cxn modelId="{979B7186-6326-4EE3-81BE-F18DA2198005}" type="presOf" srcId="{D44F8279-5A7F-4BB9-8A1D-90C0A49C76FF}" destId="{131233EC-4E23-4B49-8C8B-1DE55EF65B86}" srcOrd="0" destOrd="0" presId="urn:microsoft.com/office/officeart/2008/layout/VerticalCurvedList"/>
    <dgm:cxn modelId="{B7D13193-2627-472B-9659-7EA2FE089C91}" srcId="{1AD95632-C9AA-4CFF-8A43-F19AAB60F4F4}" destId="{0360905B-6180-4454-A9B5-4E24E5A974D0}" srcOrd="4" destOrd="0" parTransId="{F28B9E9C-8EDC-4C76-A270-5DEDA260C12B}" sibTransId="{CB8239A3-E707-4723-9296-3074A613AD29}"/>
    <dgm:cxn modelId="{BEA8A098-6A69-4501-AB1D-2BA4844C5E34}" srcId="{1AD95632-C9AA-4CFF-8A43-F19AAB60F4F4}" destId="{4C0A493F-FA3E-4739-9899-9FA533A732FB}" srcOrd="0" destOrd="0" parTransId="{4D543F69-4547-4480-BD25-2A72A0D8C5C2}" sibTransId="{358E37E6-186F-4578-9706-98483704CA2A}"/>
    <dgm:cxn modelId="{A78228A1-640A-4DFD-8E60-972754EAD8EA}" srcId="{1AD95632-C9AA-4CFF-8A43-F19AAB60F4F4}" destId="{97406479-707E-495D-B74B-75BD2C81D192}" srcOrd="1" destOrd="0" parTransId="{8FD29DFF-5A53-49C4-AA5A-313D49C8332A}" sibTransId="{E3B1A724-BE82-436E-8CD0-67BB2DCCB814}"/>
    <dgm:cxn modelId="{53C111A9-EB7D-4497-838A-EB2CE77A0656}" type="presOf" srcId="{CB065575-97AB-4EF8-B189-894F9BF869BA}" destId="{9D8D9ED1-1767-4493-9AF5-53DE1B84F32C}" srcOrd="0" destOrd="0" presId="urn:microsoft.com/office/officeart/2008/layout/VerticalCurvedList"/>
    <dgm:cxn modelId="{5C3DBBBD-8A5C-4B84-AC73-245E2A8D16CF}" type="presOf" srcId="{97406479-707E-495D-B74B-75BD2C81D192}" destId="{FD1DF19C-7669-4516-BA8E-B7EA10449362}" srcOrd="0" destOrd="0" presId="urn:microsoft.com/office/officeart/2008/layout/VerticalCurvedList"/>
    <dgm:cxn modelId="{CD3A54FB-76C3-47BB-908D-C2DEBD7118BA}" type="presOf" srcId="{4C0A493F-FA3E-4739-9899-9FA533A732FB}" destId="{3463C1B8-7F9A-4B43-8E1A-7817D21AB403}" srcOrd="0" destOrd="0" presId="urn:microsoft.com/office/officeart/2008/layout/VerticalCurvedList"/>
    <dgm:cxn modelId="{B1B25A21-932A-49C9-B2B1-C2CA78B52CD4}" type="presParOf" srcId="{75AA0856-6A26-4EF2-B033-D37827804E47}" destId="{BFEAA9FD-FB68-43CD-9E4E-243F774FA9C8}" srcOrd="0" destOrd="0" presId="urn:microsoft.com/office/officeart/2008/layout/VerticalCurvedList"/>
    <dgm:cxn modelId="{4BE8F0A8-456C-4965-B16E-3D6344A87EFD}" type="presParOf" srcId="{BFEAA9FD-FB68-43CD-9E4E-243F774FA9C8}" destId="{D56127F4-9F1D-45E4-B33A-AA9DB1EF4395}" srcOrd="0" destOrd="0" presId="urn:microsoft.com/office/officeart/2008/layout/VerticalCurvedList"/>
    <dgm:cxn modelId="{2A34A60B-E4DA-4986-AF47-F071B9A562D0}" type="presParOf" srcId="{D56127F4-9F1D-45E4-B33A-AA9DB1EF4395}" destId="{FD21E7AC-8608-444E-8A27-85564BD81826}" srcOrd="0" destOrd="0" presId="urn:microsoft.com/office/officeart/2008/layout/VerticalCurvedList"/>
    <dgm:cxn modelId="{3B28CCB4-D39C-422C-B42B-3942CA593179}" type="presParOf" srcId="{D56127F4-9F1D-45E4-B33A-AA9DB1EF4395}" destId="{C448C3F2-DAED-488D-BC8E-D08388300240}" srcOrd="1" destOrd="0" presId="urn:microsoft.com/office/officeart/2008/layout/VerticalCurvedList"/>
    <dgm:cxn modelId="{F2B08F95-61BC-461B-A54A-EC92B6155901}" type="presParOf" srcId="{D56127F4-9F1D-45E4-B33A-AA9DB1EF4395}" destId="{BE8498E1-A766-4E44-A7C2-912B076A7CB1}" srcOrd="2" destOrd="0" presId="urn:microsoft.com/office/officeart/2008/layout/VerticalCurvedList"/>
    <dgm:cxn modelId="{A83E8149-1243-4C0F-860B-DE33B82DB876}" type="presParOf" srcId="{D56127F4-9F1D-45E4-B33A-AA9DB1EF4395}" destId="{91DB617C-4261-49AF-816B-B6E948B702BC}" srcOrd="3" destOrd="0" presId="urn:microsoft.com/office/officeart/2008/layout/VerticalCurvedList"/>
    <dgm:cxn modelId="{41C662BB-015B-435D-875F-2C02A634632C}" type="presParOf" srcId="{BFEAA9FD-FB68-43CD-9E4E-243F774FA9C8}" destId="{3463C1B8-7F9A-4B43-8E1A-7817D21AB403}" srcOrd="1" destOrd="0" presId="urn:microsoft.com/office/officeart/2008/layout/VerticalCurvedList"/>
    <dgm:cxn modelId="{5FF112B5-A333-4B4F-BB58-3E0D134427FC}" type="presParOf" srcId="{BFEAA9FD-FB68-43CD-9E4E-243F774FA9C8}" destId="{5C0FBDC7-4F7C-4A55-A44B-8C2E5C100B7D}" srcOrd="2" destOrd="0" presId="urn:microsoft.com/office/officeart/2008/layout/VerticalCurvedList"/>
    <dgm:cxn modelId="{DDD4CB2D-1DED-4533-B8B6-1E9A5163699F}" type="presParOf" srcId="{5C0FBDC7-4F7C-4A55-A44B-8C2E5C100B7D}" destId="{F3D44A97-858B-469D-9DFA-519D0BC76B1D}" srcOrd="0" destOrd="0" presId="urn:microsoft.com/office/officeart/2008/layout/VerticalCurvedList"/>
    <dgm:cxn modelId="{871B322A-39EE-4BEA-A736-186C6B2357EC}" type="presParOf" srcId="{BFEAA9FD-FB68-43CD-9E4E-243F774FA9C8}" destId="{FD1DF19C-7669-4516-BA8E-B7EA10449362}" srcOrd="3" destOrd="0" presId="urn:microsoft.com/office/officeart/2008/layout/VerticalCurvedList"/>
    <dgm:cxn modelId="{93FD63C7-9FF6-4454-8A9C-932045664E42}" type="presParOf" srcId="{BFEAA9FD-FB68-43CD-9E4E-243F774FA9C8}" destId="{9AD50607-9E0A-4C96-8274-F3AB9FD7C500}" srcOrd="4" destOrd="0" presId="urn:microsoft.com/office/officeart/2008/layout/VerticalCurvedList"/>
    <dgm:cxn modelId="{4176F47E-2FC1-427E-9EBE-BFEE496ACDFC}" type="presParOf" srcId="{9AD50607-9E0A-4C96-8274-F3AB9FD7C500}" destId="{61C90391-46AF-4FEC-8B24-9D30A5C5161B}" srcOrd="0" destOrd="0" presId="urn:microsoft.com/office/officeart/2008/layout/VerticalCurvedList"/>
    <dgm:cxn modelId="{E9DE5E5A-BC82-4372-BA5B-119276749BC8}" type="presParOf" srcId="{BFEAA9FD-FB68-43CD-9E4E-243F774FA9C8}" destId="{131233EC-4E23-4B49-8C8B-1DE55EF65B86}" srcOrd="5" destOrd="0" presId="urn:microsoft.com/office/officeart/2008/layout/VerticalCurvedList"/>
    <dgm:cxn modelId="{52A63F54-898C-4D56-9207-226C253CBEA9}" type="presParOf" srcId="{BFEAA9FD-FB68-43CD-9E4E-243F774FA9C8}" destId="{70E3D238-D34B-4099-A2A4-CDEA475433E4}" srcOrd="6" destOrd="0" presId="urn:microsoft.com/office/officeart/2008/layout/VerticalCurvedList"/>
    <dgm:cxn modelId="{C24D29A0-E823-4EB6-9343-74D8E8791FD9}" type="presParOf" srcId="{70E3D238-D34B-4099-A2A4-CDEA475433E4}" destId="{BCFDB2F8-342E-4A7E-82DD-2422DB8D213A}" srcOrd="0" destOrd="0" presId="urn:microsoft.com/office/officeart/2008/layout/VerticalCurvedList"/>
    <dgm:cxn modelId="{2190AEF0-3746-4EDB-881F-97F35A762A10}" type="presParOf" srcId="{BFEAA9FD-FB68-43CD-9E4E-243F774FA9C8}" destId="{9D8D9ED1-1767-4493-9AF5-53DE1B84F32C}" srcOrd="7" destOrd="0" presId="urn:microsoft.com/office/officeart/2008/layout/VerticalCurvedList"/>
    <dgm:cxn modelId="{E146B679-0090-427F-867E-F5520021281C}" type="presParOf" srcId="{BFEAA9FD-FB68-43CD-9E4E-243F774FA9C8}" destId="{FC9A6EC4-2EF1-4784-99A1-834D19C04CC6}" srcOrd="8" destOrd="0" presId="urn:microsoft.com/office/officeart/2008/layout/VerticalCurvedList"/>
    <dgm:cxn modelId="{FBC96D75-4D5D-457B-B311-E5682DB1D9EA}" type="presParOf" srcId="{FC9A6EC4-2EF1-4784-99A1-834D19C04CC6}" destId="{B8CA0EF7-7FEB-4470-BA4B-48DAB30A65F1}" srcOrd="0" destOrd="0" presId="urn:microsoft.com/office/officeart/2008/layout/VerticalCurvedList"/>
    <dgm:cxn modelId="{0D9F4572-AB56-4414-8820-7ADF5E06C2BF}" type="presParOf" srcId="{BFEAA9FD-FB68-43CD-9E4E-243F774FA9C8}" destId="{6D0D68D9-5DD2-4279-B24F-78F7D3D4358F}" srcOrd="9" destOrd="0" presId="urn:microsoft.com/office/officeart/2008/layout/VerticalCurvedList"/>
    <dgm:cxn modelId="{FAED7128-03C9-48B0-AC29-5125BC124091}" type="presParOf" srcId="{BFEAA9FD-FB68-43CD-9E4E-243F774FA9C8}" destId="{0A36A1F5-A3D0-4A18-AA4B-4C3732B1B7A5}" srcOrd="10" destOrd="0" presId="urn:microsoft.com/office/officeart/2008/layout/VerticalCurvedList"/>
    <dgm:cxn modelId="{CC2C85B0-EB5F-415E-9A00-A95F7CCECADA}" type="presParOf" srcId="{0A36A1F5-A3D0-4A18-AA4B-4C3732B1B7A5}" destId="{245AF5F6-076E-4387-90C3-D5EA61FCFEF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8C3F2-DAED-488D-BC8E-D08388300240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3C1B8-7F9A-4B43-8E1A-7817D21AB403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700" b="1" kern="1200" dirty="0">
              <a:latin typeface="Arial" panose="020B0604020202020204" pitchFamily="34" charset="0"/>
              <a:cs typeface="Arial" panose="020B0604020202020204" pitchFamily="34" charset="0"/>
            </a:rPr>
            <a:t>Generalidades</a:t>
          </a:r>
          <a:endParaRPr lang="es-EC" sz="1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4538" y="253918"/>
        <a:ext cx="5656275" cy="508162"/>
      </dsp:txXfrm>
    </dsp:sp>
    <dsp:sp modelId="{F3D44A97-858B-469D-9DFA-519D0BC76B1D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06356F-453C-4B47-AF37-8B4AB6FE302C}">
      <dsp:nvSpPr>
        <dsp:cNvPr id="0" name=""/>
        <dsp:cNvSpPr/>
      </dsp:nvSpPr>
      <dsp:spPr>
        <a:xfrm>
          <a:off x="748672" y="1015918"/>
          <a:ext cx="5292140" cy="5081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700" kern="1200" dirty="0">
              <a:latin typeface="Arial" panose="020B0604020202020204" pitchFamily="34" charset="0"/>
              <a:cs typeface="Arial" panose="020B0604020202020204" pitchFamily="34" charset="0"/>
            </a:rPr>
            <a:t>Marco Teórico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8672" y="1015918"/>
        <a:ext cx="5292140" cy="508162"/>
      </dsp:txXfrm>
    </dsp:sp>
    <dsp:sp modelId="{F07455E8-BFEA-4AB1-AA1E-3534F2EDF923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637DF-9A84-4129-BB17-451560FC1FFD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700" kern="1200" dirty="0">
              <a:latin typeface="Arial" panose="020B0604020202020204" pitchFamily="34" charset="0"/>
              <a:cs typeface="Arial" panose="020B0604020202020204" pitchFamily="34" charset="0"/>
            </a:rPr>
            <a:t>Modelamiento de la situación actual del Proyecto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0432" y="1777918"/>
        <a:ext cx="5180380" cy="508162"/>
      </dsp:txXfrm>
    </dsp:sp>
    <dsp:sp modelId="{A2AE0187-48F0-460A-8458-9FB7BC9C6563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A8629-3422-43A4-8217-5C4B7DE5BD49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700" kern="1200" dirty="0">
              <a:latin typeface="Arial" panose="020B0604020202020204" pitchFamily="34" charset="0"/>
              <a:cs typeface="Arial" panose="020B0604020202020204" pitchFamily="34" charset="0"/>
            </a:rPr>
            <a:t>Análisis y comparación de Resultados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8672" y="2539918"/>
        <a:ext cx="5292140" cy="508162"/>
      </dsp:txXfrm>
    </dsp:sp>
    <dsp:sp modelId="{9EACCAB7-02B4-45D9-A4DF-742546818A16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4CFAE2-4BE2-4763-B39D-231F83B2A48F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700" kern="1200" dirty="0">
              <a:latin typeface="Arial" panose="020B0604020202020204" pitchFamily="34" charset="0"/>
              <a:cs typeface="Arial" panose="020B0604020202020204" pitchFamily="34" charset="0"/>
            </a:rPr>
            <a:t>Conclusiones y recomendaciones</a:t>
          </a:r>
        </a:p>
      </dsp:txBody>
      <dsp:txXfrm>
        <a:off x="384538" y="3301918"/>
        <a:ext cx="5656275" cy="508162"/>
      </dsp:txXfrm>
    </dsp:sp>
    <dsp:sp modelId="{1DD944E5-C17C-4148-B2D6-182E775FC404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8C3F2-DAED-488D-BC8E-D08388300240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3C1B8-7F9A-4B43-8E1A-7817D21AB403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700" b="0" kern="1200" dirty="0">
              <a:latin typeface="Arial" panose="020B0604020202020204" pitchFamily="34" charset="0"/>
              <a:cs typeface="Arial" panose="020B0604020202020204" pitchFamily="34" charset="0"/>
            </a:rPr>
            <a:t>Generalidades</a:t>
          </a:r>
          <a:endParaRPr lang="es-EC" sz="17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4538" y="253918"/>
        <a:ext cx="5656275" cy="508162"/>
      </dsp:txXfrm>
    </dsp:sp>
    <dsp:sp modelId="{F3D44A97-858B-469D-9DFA-519D0BC76B1D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57C38F-2733-4596-9DFA-B8E21EEA9816}">
      <dsp:nvSpPr>
        <dsp:cNvPr id="0" name=""/>
        <dsp:cNvSpPr/>
      </dsp:nvSpPr>
      <dsp:spPr>
        <a:xfrm>
          <a:off x="748672" y="1015918"/>
          <a:ext cx="5292140" cy="508162"/>
        </a:xfrm>
        <a:prstGeom prst="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700" b="1" kern="1200" dirty="0">
              <a:latin typeface="Arial" panose="020B0604020202020204" pitchFamily="34" charset="0"/>
              <a:cs typeface="Arial" panose="020B0604020202020204" pitchFamily="34" charset="0"/>
            </a:rPr>
            <a:t>Marco Teórico</a:t>
          </a:r>
          <a:endParaRPr lang="es-EC" sz="1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8672" y="1015918"/>
        <a:ext cx="5292140" cy="508162"/>
      </dsp:txXfrm>
    </dsp:sp>
    <dsp:sp modelId="{E11413A9-2C1D-45A1-9555-DFED3343812A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901F4-ADAE-4956-A02F-C4B78719BACD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700" kern="1200" dirty="0">
              <a:latin typeface="Arial" panose="020B0604020202020204" pitchFamily="34" charset="0"/>
              <a:cs typeface="Arial" panose="020B0604020202020204" pitchFamily="34" charset="0"/>
            </a:rPr>
            <a:t>Modelamiento de la situación actual del Proyecto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0432" y="1777918"/>
        <a:ext cx="5180380" cy="508162"/>
      </dsp:txXfrm>
    </dsp:sp>
    <dsp:sp modelId="{95D10CFC-8A19-4667-960B-EE59AFBC76C6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76EFC-5956-4CF4-850F-02CA24FE4DAC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700" kern="1200" dirty="0">
              <a:latin typeface="Arial" panose="020B0604020202020204" pitchFamily="34" charset="0"/>
              <a:cs typeface="Arial" panose="020B0604020202020204" pitchFamily="34" charset="0"/>
            </a:rPr>
            <a:t>Análisis y comparación de Resultados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8672" y="2539918"/>
        <a:ext cx="5292140" cy="508162"/>
      </dsp:txXfrm>
    </dsp:sp>
    <dsp:sp modelId="{064CB73B-1AC7-4DD1-AEE8-DFC7F999C616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119825-DF4E-47AE-9CDB-0E4B810D31D8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700" kern="1200" dirty="0">
              <a:latin typeface="Arial" panose="020B0604020202020204" pitchFamily="34" charset="0"/>
              <a:cs typeface="Arial" panose="020B0604020202020204" pitchFamily="34" charset="0"/>
            </a:rPr>
            <a:t>Conclusiones y recomendaciones</a:t>
          </a:r>
        </a:p>
      </dsp:txBody>
      <dsp:txXfrm>
        <a:off x="384538" y="3301918"/>
        <a:ext cx="5656275" cy="508162"/>
      </dsp:txXfrm>
    </dsp:sp>
    <dsp:sp modelId="{C6863E62-9CC7-4793-A060-21DC38460FB9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8C3F2-DAED-488D-BC8E-D08388300240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3C1B8-7F9A-4B43-8E1A-7817D21AB403}">
      <dsp:nvSpPr>
        <dsp:cNvPr id="0" name=""/>
        <dsp:cNvSpPr/>
      </dsp:nvSpPr>
      <dsp:spPr>
        <a:xfrm>
          <a:off x="384538" y="253918"/>
          <a:ext cx="5894059" cy="508162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600" b="0" kern="1200" dirty="0">
              <a:latin typeface="Arial" panose="020B0604020202020204" pitchFamily="34" charset="0"/>
              <a:cs typeface="Arial" panose="020B0604020202020204" pitchFamily="34" charset="0"/>
            </a:rPr>
            <a:t>Generalidades</a:t>
          </a:r>
          <a:endParaRPr lang="es-EC" sz="1600" b="0" kern="1200" dirty="0"/>
        </a:p>
      </dsp:txBody>
      <dsp:txXfrm>
        <a:off x="384538" y="253918"/>
        <a:ext cx="5894059" cy="508162"/>
      </dsp:txXfrm>
    </dsp:sp>
    <dsp:sp modelId="{F3D44A97-858B-469D-9DFA-519D0BC76B1D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705554-659D-47B5-B950-21212E34CCA5}">
      <dsp:nvSpPr>
        <dsp:cNvPr id="0" name=""/>
        <dsp:cNvSpPr/>
      </dsp:nvSpPr>
      <dsp:spPr>
        <a:xfrm>
          <a:off x="748672" y="1015918"/>
          <a:ext cx="5529924" cy="508162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600" kern="1200" dirty="0">
              <a:latin typeface="Arial" panose="020B0604020202020204" pitchFamily="34" charset="0"/>
              <a:cs typeface="Arial" panose="020B0604020202020204" pitchFamily="34" charset="0"/>
            </a:rPr>
            <a:t>Marco Teórico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8672" y="1015918"/>
        <a:ext cx="5529924" cy="508162"/>
      </dsp:txXfrm>
    </dsp:sp>
    <dsp:sp modelId="{02238B71-46D0-42FB-AC30-54693D817551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EB7E6D-43D1-4104-B16B-55CE54B65699}">
      <dsp:nvSpPr>
        <dsp:cNvPr id="0" name=""/>
        <dsp:cNvSpPr/>
      </dsp:nvSpPr>
      <dsp:spPr>
        <a:xfrm>
          <a:off x="860432" y="1777918"/>
          <a:ext cx="5418164" cy="508162"/>
        </a:xfrm>
        <a:prstGeom prst="rect">
          <a:avLst/>
        </a:prstGeom>
        <a:solidFill>
          <a:srgbClr val="00CC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600" b="1" kern="1200" dirty="0">
              <a:latin typeface="Arial" panose="020B0604020202020204" pitchFamily="34" charset="0"/>
              <a:cs typeface="Arial" panose="020B0604020202020204" pitchFamily="34" charset="0"/>
            </a:rPr>
            <a:t>Modelamiento de la situación actual del Proyecto</a:t>
          </a:r>
          <a:endParaRPr lang="es-EC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0432" y="1777918"/>
        <a:ext cx="5418164" cy="508162"/>
      </dsp:txXfrm>
    </dsp:sp>
    <dsp:sp modelId="{7B07680A-A0E1-4D85-8FC8-0652BBF745C9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313CE7-3D21-4E01-A23E-4C1B6CCBE616}">
      <dsp:nvSpPr>
        <dsp:cNvPr id="0" name=""/>
        <dsp:cNvSpPr/>
      </dsp:nvSpPr>
      <dsp:spPr>
        <a:xfrm>
          <a:off x="748672" y="2539918"/>
          <a:ext cx="5529924" cy="5081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600" kern="1200" dirty="0">
              <a:latin typeface="Arial" panose="020B0604020202020204" pitchFamily="34" charset="0"/>
              <a:cs typeface="Arial" panose="020B0604020202020204" pitchFamily="34" charset="0"/>
            </a:rPr>
            <a:t>Análisis y comparación de Resultados</a:t>
          </a:r>
          <a:endParaRPr lang="es-EC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8672" y="2539918"/>
        <a:ext cx="5529924" cy="508162"/>
      </dsp:txXfrm>
    </dsp:sp>
    <dsp:sp modelId="{B6DE3477-D6DD-4F01-8735-AC994649E808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9A3865-9145-4FE8-88AE-D9ACE29C7598}">
      <dsp:nvSpPr>
        <dsp:cNvPr id="0" name=""/>
        <dsp:cNvSpPr/>
      </dsp:nvSpPr>
      <dsp:spPr>
        <a:xfrm>
          <a:off x="384538" y="3301918"/>
          <a:ext cx="5894059" cy="5081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600" kern="1200" dirty="0">
              <a:latin typeface="Arial" panose="020B0604020202020204" pitchFamily="34" charset="0"/>
              <a:cs typeface="Arial" panose="020B0604020202020204" pitchFamily="34" charset="0"/>
            </a:rPr>
            <a:t>Conclusiones y recomendaciones</a:t>
          </a:r>
        </a:p>
      </dsp:txBody>
      <dsp:txXfrm>
        <a:off x="384538" y="3301918"/>
        <a:ext cx="5894059" cy="508162"/>
      </dsp:txXfrm>
    </dsp:sp>
    <dsp:sp modelId="{D154FB7A-A6CE-4487-A652-BDCB0905A350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2C3A4-B179-4729-A515-ED4760C802EB}">
      <dsp:nvSpPr>
        <dsp:cNvPr id="0" name=""/>
        <dsp:cNvSpPr/>
      </dsp:nvSpPr>
      <dsp:spPr>
        <a:xfrm>
          <a:off x="3619" y="137707"/>
          <a:ext cx="1582308" cy="949385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b="0" kern="1200" dirty="0">
              <a:solidFill>
                <a:schemeClr val="tx1"/>
              </a:solidFill>
            </a:rPr>
            <a:t>Escoger una plantilla</a:t>
          </a:r>
        </a:p>
      </dsp:txBody>
      <dsp:txXfrm>
        <a:off x="31426" y="165514"/>
        <a:ext cx="1526694" cy="893771"/>
      </dsp:txXfrm>
    </dsp:sp>
    <dsp:sp modelId="{6F4027E9-EB60-4519-8F11-B31F7EA0650A}">
      <dsp:nvSpPr>
        <dsp:cNvPr id="0" name=""/>
        <dsp:cNvSpPr/>
      </dsp:nvSpPr>
      <dsp:spPr>
        <a:xfrm>
          <a:off x="1725170" y="416193"/>
          <a:ext cx="335449" cy="3924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>
        <a:off x="1725170" y="494675"/>
        <a:ext cx="234814" cy="235448"/>
      </dsp:txXfrm>
    </dsp:sp>
    <dsp:sp modelId="{641FE79B-4D87-4506-8579-88C397880D61}">
      <dsp:nvSpPr>
        <dsp:cNvPr id="0" name=""/>
        <dsp:cNvSpPr/>
      </dsp:nvSpPr>
      <dsp:spPr>
        <a:xfrm>
          <a:off x="2218851" y="137707"/>
          <a:ext cx="1582308" cy="949385"/>
        </a:xfrm>
        <a:prstGeom prst="roundRect">
          <a:avLst>
            <a:gd name="adj" fmla="val 10000"/>
          </a:avLst>
        </a:prstGeom>
        <a:solidFill>
          <a:schemeClr val="accent2">
            <a:hueOff val="-1440000"/>
            <a:satOff val="-5000"/>
            <a:lumOff val="6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b="0" kern="1200" dirty="0">
              <a:solidFill>
                <a:schemeClr val="tx1"/>
              </a:solidFill>
            </a:rPr>
            <a:t>Configurar unidades</a:t>
          </a:r>
        </a:p>
      </dsp:txBody>
      <dsp:txXfrm>
        <a:off x="2246658" y="165514"/>
        <a:ext cx="1526694" cy="893771"/>
      </dsp:txXfrm>
    </dsp:sp>
    <dsp:sp modelId="{177D3002-F6CD-4C26-8A15-1679AFD6C249}">
      <dsp:nvSpPr>
        <dsp:cNvPr id="0" name=""/>
        <dsp:cNvSpPr/>
      </dsp:nvSpPr>
      <dsp:spPr>
        <a:xfrm>
          <a:off x="3940402" y="416193"/>
          <a:ext cx="335449" cy="3924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600000"/>
            <a:satOff val="-5556"/>
            <a:lumOff val="666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>
        <a:off x="3940402" y="494675"/>
        <a:ext cx="234814" cy="235448"/>
      </dsp:txXfrm>
    </dsp:sp>
    <dsp:sp modelId="{DE876318-ACA5-4845-B133-A2F49E74C943}">
      <dsp:nvSpPr>
        <dsp:cNvPr id="0" name=""/>
        <dsp:cNvSpPr/>
      </dsp:nvSpPr>
      <dsp:spPr>
        <a:xfrm>
          <a:off x="4434083" y="137707"/>
          <a:ext cx="1582308" cy="949385"/>
        </a:xfrm>
        <a:prstGeom prst="roundRect">
          <a:avLst>
            <a:gd name="adj" fmla="val 10000"/>
          </a:avLst>
        </a:prstGeom>
        <a:solidFill>
          <a:schemeClr val="accent2">
            <a:hueOff val="-2880000"/>
            <a:satOff val="-10001"/>
            <a:lumOff val="12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b="0" kern="1200" dirty="0">
              <a:solidFill>
                <a:schemeClr val="tx1"/>
              </a:solidFill>
            </a:rPr>
            <a:t>Referenciar el modelo</a:t>
          </a:r>
        </a:p>
      </dsp:txBody>
      <dsp:txXfrm>
        <a:off x="4461890" y="165514"/>
        <a:ext cx="1526694" cy="893771"/>
      </dsp:txXfrm>
    </dsp:sp>
    <dsp:sp modelId="{46F9ADAC-EF93-475B-9FFA-EA9FFE7C7760}">
      <dsp:nvSpPr>
        <dsp:cNvPr id="0" name=""/>
        <dsp:cNvSpPr/>
      </dsp:nvSpPr>
      <dsp:spPr>
        <a:xfrm>
          <a:off x="6155635" y="416193"/>
          <a:ext cx="335449" cy="3924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3200000"/>
            <a:satOff val="-11112"/>
            <a:lumOff val="1333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>
        <a:off x="6155635" y="494675"/>
        <a:ext cx="234814" cy="235448"/>
      </dsp:txXfrm>
    </dsp:sp>
    <dsp:sp modelId="{5DF586E1-1D29-49C7-83C0-0D93CC8A5199}">
      <dsp:nvSpPr>
        <dsp:cNvPr id="0" name=""/>
        <dsp:cNvSpPr/>
      </dsp:nvSpPr>
      <dsp:spPr>
        <a:xfrm>
          <a:off x="6649315" y="137707"/>
          <a:ext cx="1582308" cy="949385"/>
        </a:xfrm>
        <a:prstGeom prst="roundRect">
          <a:avLst>
            <a:gd name="adj" fmla="val 10000"/>
          </a:avLst>
        </a:prstGeom>
        <a:solidFill>
          <a:schemeClr val="accent2">
            <a:hueOff val="-4320000"/>
            <a:satOff val="-15001"/>
            <a:lumOff val="18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b="0" kern="1200" dirty="0">
              <a:solidFill>
                <a:schemeClr val="tx1"/>
              </a:solidFill>
            </a:rPr>
            <a:t>Establecer niveles y rejillas </a:t>
          </a:r>
        </a:p>
      </dsp:txBody>
      <dsp:txXfrm>
        <a:off x="6677122" y="165514"/>
        <a:ext cx="1526694" cy="893771"/>
      </dsp:txXfrm>
    </dsp:sp>
    <dsp:sp modelId="{7B444F85-A07B-4008-BE5A-ED5BF7B09E7E}">
      <dsp:nvSpPr>
        <dsp:cNvPr id="0" name=""/>
        <dsp:cNvSpPr/>
      </dsp:nvSpPr>
      <dsp:spPr>
        <a:xfrm rot="5400000">
          <a:off x="7272744" y="1197854"/>
          <a:ext cx="335449" cy="3924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4800000"/>
            <a:satOff val="-16668"/>
            <a:lumOff val="200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 rot="-5400000">
        <a:off x="7322745" y="1226336"/>
        <a:ext cx="235448" cy="234814"/>
      </dsp:txXfrm>
    </dsp:sp>
    <dsp:sp modelId="{FC299596-316E-4DF3-9AFB-87669A32515F}">
      <dsp:nvSpPr>
        <dsp:cNvPr id="0" name=""/>
        <dsp:cNvSpPr/>
      </dsp:nvSpPr>
      <dsp:spPr>
        <a:xfrm>
          <a:off x="6649315" y="1720015"/>
          <a:ext cx="1582308" cy="949385"/>
        </a:xfrm>
        <a:prstGeom prst="roundRect">
          <a:avLst>
            <a:gd name="adj" fmla="val 10000"/>
          </a:avLst>
        </a:prstGeom>
        <a:solidFill>
          <a:schemeClr val="accent2">
            <a:hueOff val="-5760000"/>
            <a:satOff val="-20001"/>
            <a:lumOff val="24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b="0" kern="1200" dirty="0">
              <a:solidFill>
                <a:schemeClr val="tx1"/>
              </a:solidFill>
            </a:rPr>
            <a:t>Crear familias y editar materiales </a:t>
          </a:r>
        </a:p>
      </dsp:txBody>
      <dsp:txXfrm>
        <a:off x="6677122" y="1747822"/>
        <a:ext cx="1526694" cy="893771"/>
      </dsp:txXfrm>
    </dsp:sp>
    <dsp:sp modelId="{4F61861B-5437-474B-80EB-2DC076E845FC}">
      <dsp:nvSpPr>
        <dsp:cNvPr id="0" name=""/>
        <dsp:cNvSpPr/>
      </dsp:nvSpPr>
      <dsp:spPr>
        <a:xfrm rot="10800000">
          <a:off x="6174622" y="1998502"/>
          <a:ext cx="335449" cy="3924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6400000"/>
            <a:satOff val="-22224"/>
            <a:lumOff val="2666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 rot="10800000">
        <a:off x="6275257" y="2076984"/>
        <a:ext cx="234814" cy="235448"/>
      </dsp:txXfrm>
    </dsp:sp>
    <dsp:sp modelId="{D3460357-A514-4442-BD7F-D932A9478E84}">
      <dsp:nvSpPr>
        <dsp:cNvPr id="0" name=""/>
        <dsp:cNvSpPr/>
      </dsp:nvSpPr>
      <dsp:spPr>
        <a:xfrm>
          <a:off x="4434083" y="1720015"/>
          <a:ext cx="1582308" cy="949385"/>
        </a:xfrm>
        <a:prstGeom prst="roundRect">
          <a:avLst>
            <a:gd name="adj" fmla="val 10000"/>
          </a:avLst>
        </a:prstGeom>
        <a:solidFill>
          <a:schemeClr val="accent2">
            <a:hueOff val="-7200000"/>
            <a:satOff val="-25001"/>
            <a:lumOff val="300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b="0" kern="1200" dirty="0">
              <a:solidFill>
                <a:schemeClr val="tx1"/>
              </a:solidFill>
            </a:rPr>
            <a:t>Modelo Federado </a:t>
          </a:r>
        </a:p>
      </dsp:txBody>
      <dsp:txXfrm>
        <a:off x="4461890" y="1747822"/>
        <a:ext cx="1526694" cy="893771"/>
      </dsp:txXfrm>
    </dsp:sp>
    <dsp:sp modelId="{C72A26E4-2428-4592-ABE8-E4C927AEC285}">
      <dsp:nvSpPr>
        <dsp:cNvPr id="0" name=""/>
        <dsp:cNvSpPr/>
      </dsp:nvSpPr>
      <dsp:spPr>
        <a:xfrm rot="10800000">
          <a:off x="3959390" y="1998502"/>
          <a:ext cx="335449" cy="3924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8000001"/>
            <a:satOff val="-27779"/>
            <a:lumOff val="3333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 rot="10800000">
        <a:off x="4060025" y="2076984"/>
        <a:ext cx="234814" cy="235448"/>
      </dsp:txXfrm>
    </dsp:sp>
    <dsp:sp modelId="{711A7F0A-5ACE-4DD9-B22B-091E466872F0}">
      <dsp:nvSpPr>
        <dsp:cNvPr id="0" name=""/>
        <dsp:cNvSpPr/>
      </dsp:nvSpPr>
      <dsp:spPr>
        <a:xfrm>
          <a:off x="2218851" y="1720015"/>
          <a:ext cx="1582308" cy="949385"/>
        </a:xfrm>
        <a:prstGeom prst="roundRect">
          <a:avLst>
            <a:gd name="adj" fmla="val 10000"/>
          </a:avLst>
        </a:prstGeom>
        <a:solidFill>
          <a:schemeClr val="accent2">
            <a:hueOff val="-8640000"/>
            <a:satOff val="-30002"/>
            <a:lumOff val="360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b="0" kern="1200" dirty="0">
              <a:solidFill>
                <a:schemeClr val="tx1"/>
              </a:solidFill>
            </a:rPr>
            <a:t>Exportar a Navisworks</a:t>
          </a:r>
        </a:p>
      </dsp:txBody>
      <dsp:txXfrm>
        <a:off x="2246658" y="1747822"/>
        <a:ext cx="1526694" cy="893771"/>
      </dsp:txXfrm>
    </dsp:sp>
    <dsp:sp modelId="{683769B5-ED9A-45B9-9368-4E34AB9ACCB7}">
      <dsp:nvSpPr>
        <dsp:cNvPr id="0" name=""/>
        <dsp:cNvSpPr/>
      </dsp:nvSpPr>
      <dsp:spPr>
        <a:xfrm rot="10800000">
          <a:off x="1744158" y="1998502"/>
          <a:ext cx="335449" cy="3924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9600000"/>
            <a:satOff val="-33335"/>
            <a:lumOff val="400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 rot="10800000">
        <a:off x="1844793" y="2076984"/>
        <a:ext cx="234814" cy="235448"/>
      </dsp:txXfrm>
    </dsp:sp>
    <dsp:sp modelId="{E3B21B46-09CC-4C9A-A158-04C65BA12F83}">
      <dsp:nvSpPr>
        <dsp:cNvPr id="0" name=""/>
        <dsp:cNvSpPr/>
      </dsp:nvSpPr>
      <dsp:spPr>
        <a:xfrm>
          <a:off x="3619" y="1720015"/>
          <a:ext cx="1582308" cy="949385"/>
        </a:xfrm>
        <a:prstGeom prst="roundRect">
          <a:avLst>
            <a:gd name="adj" fmla="val 10000"/>
          </a:avLst>
        </a:prstGeom>
        <a:solidFill>
          <a:schemeClr val="accent2">
            <a:hueOff val="-10080000"/>
            <a:satOff val="-35002"/>
            <a:lumOff val="420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b="0" kern="1200" dirty="0">
              <a:solidFill>
                <a:schemeClr val="tx1"/>
              </a:solidFill>
            </a:rPr>
            <a:t>Detectar Interferencias</a:t>
          </a:r>
        </a:p>
      </dsp:txBody>
      <dsp:txXfrm>
        <a:off x="31426" y="1747822"/>
        <a:ext cx="1526694" cy="893771"/>
      </dsp:txXfrm>
    </dsp:sp>
    <dsp:sp modelId="{F6D49689-EBBB-4E7E-98DC-4451D7A4553D}">
      <dsp:nvSpPr>
        <dsp:cNvPr id="0" name=""/>
        <dsp:cNvSpPr/>
      </dsp:nvSpPr>
      <dsp:spPr>
        <a:xfrm rot="5400000">
          <a:off x="627048" y="2780162"/>
          <a:ext cx="335449" cy="3924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1200000"/>
            <a:satOff val="-38891"/>
            <a:lumOff val="4666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 rot="-5400000">
        <a:off x="677049" y="2808644"/>
        <a:ext cx="235448" cy="234814"/>
      </dsp:txXfrm>
    </dsp:sp>
    <dsp:sp modelId="{8A1B9231-9F30-42A7-A90D-FF4E7BB94664}">
      <dsp:nvSpPr>
        <dsp:cNvPr id="0" name=""/>
        <dsp:cNvSpPr/>
      </dsp:nvSpPr>
      <dsp:spPr>
        <a:xfrm>
          <a:off x="3619" y="3302324"/>
          <a:ext cx="1582308" cy="949385"/>
        </a:xfrm>
        <a:prstGeom prst="roundRect">
          <a:avLst>
            <a:gd name="adj" fmla="val 10000"/>
          </a:avLst>
        </a:prstGeom>
        <a:solidFill>
          <a:schemeClr val="accent2">
            <a:hueOff val="-11520000"/>
            <a:satOff val="-40002"/>
            <a:lumOff val="480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b="0" kern="1200" dirty="0">
              <a:solidFill>
                <a:schemeClr val="tx1"/>
              </a:solidFill>
            </a:rPr>
            <a:t>Corrección de Interferencias</a:t>
          </a:r>
        </a:p>
      </dsp:txBody>
      <dsp:txXfrm>
        <a:off x="31426" y="3330131"/>
        <a:ext cx="1526694" cy="893771"/>
      </dsp:txXfrm>
    </dsp:sp>
    <dsp:sp modelId="{0C070BA6-4529-479C-B7A9-6165DB857DDC}">
      <dsp:nvSpPr>
        <dsp:cNvPr id="0" name=""/>
        <dsp:cNvSpPr/>
      </dsp:nvSpPr>
      <dsp:spPr>
        <a:xfrm>
          <a:off x="1725170" y="3580810"/>
          <a:ext cx="335449" cy="3924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2800000"/>
            <a:satOff val="-44447"/>
            <a:lumOff val="5333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>
        <a:off x="1725170" y="3659292"/>
        <a:ext cx="234814" cy="235448"/>
      </dsp:txXfrm>
    </dsp:sp>
    <dsp:sp modelId="{433B59EE-40AC-4F93-8E70-A732E2BCA33F}">
      <dsp:nvSpPr>
        <dsp:cNvPr id="0" name=""/>
        <dsp:cNvSpPr/>
      </dsp:nvSpPr>
      <dsp:spPr>
        <a:xfrm>
          <a:off x="2218851" y="3302324"/>
          <a:ext cx="1582308" cy="949385"/>
        </a:xfrm>
        <a:prstGeom prst="roundRect">
          <a:avLst>
            <a:gd name="adj" fmla="val 10000"/>
          </a:avLst>
        </a:prstGeom>
        <a:solidFill>
          <a:schemeClr val="accent2">
            <a:hueOff val="-12960000"/>
            <a:satOff val="-45003"/>
            <a:lumOff val="540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b="0" kern="1200" dirty="0">
              <a:solidFill>
                <a:schemeClr val="tx1"/>
              </a:solidFill>
            </a:rPr>
            <a:t>Simulación 4D/5D </a:t>
          </a:r>
        </a:p>
      </dsp:txBody>
      <dsp:txXfrm>
        <a:off x="2246658" y="3330131"/>
        <a:ext cx="1526694" cy="893771"/>
      </dsp:txXfrm>
    </dsp:sp>
    <dsp:sp modelId="{E421D40D-DB99-430D-9016-431E088B9BA3}">
      <dsp:nvSpPr>
        <dsp:cNvPr id="0" name=""/>
        <dsp:cNvSpPr/>
      </dsp:nvSpPr>
      <dsp:spPr>
        <a:xfrm>
          <a:off x="3940402" y="3580810"/>
          <a:ext cx="335449" cy="3924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400" kern="1200"/>
        </a:p>
      </dsp:txBody>
      <dsp:txXfrm>
        <a:off x="3940402" y="3659292"/>
        <a:ext cx="234814" cy="235448"/>
      </dsp:txXfrm>
    </dsp:sp>
    <dsp:sp modelId="{C474D785-91FB-4A9F-9D5F-2A269F83D5FA}">
      <dsp:nvSpPr>
        <dsp:cNvPr id="0" name=""/>
        <dsp:cNvSpPr/>
      </dsp:nvSpPr>
      <dsp:spPr>
        <a:xfrm>
          <a:off x="4434083" y="3302324"/>
          <a:ext cx="1582308" cy="949385"/>
        </a:xfrm>
        <a:prstGeom prst="roundRect">
          <a:avLst>
            <a:gd name="adj" fmla="val 10000"/>
          </a:avLst>
        </a:prstGeom>
        <a:solidFill>
          <a:schemeClr val="accent3">
            <a:lumMod val="9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b="0" kern="1200" dirty="0">
              <a:solidFill>
                <a:schemeClr val="tx1"/>
              </a:solidFill>
            </a:rPr>
            <a:t>Presupuesto y Cronograma </a:t>
          </a:r>
        </a:p>
      </dsp:txBody>
      <dsp:txXfrm>
        <a:off x="4461890" y="3330131"/>
        <a:ext cx="1526694" cy="89377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8C3F2-DAED-488D-BC8E-D08388300240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3C1B8-7F9A-4B43-8E1A-7817D21AB403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700" b="0" kern="1200" dirty="0">
              <a:latin typeface="Arial" panose="020B0604020202020204" pitchFamily="34" charset="0"/>
              <a:cs typeface="Arial" panose="020B0604020202020204" pitchFamily="34" charset="0"/>
            </a:rPr>
            <a:t>Generalidades</a:t>
          </a:r>
          <a:endParaRPr lang="es-EC" sz="1700" b="0" kern="1200" dirty="0"/>
        </a:p>
      </dsp:txBody>
      <dsp:txXfrm>
        <a:off x="384538" y="253918"/>
        <a:ext cx="5656275" cy="508162"/>
      </dsp:txXfrm>
    </dsp:sp>
    <dsp:sp modelId="{F3D44A97-858B-469D-9DFA-519D0BC76B1D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55C9F1-27C5-4638-BA4E-61448689B994}">
      <dsp:nvSpPr>
        <dsp:cNvPr id="0" name=""/>
        <dsp:cNvSpPr/>
      </dsp:nvSpPr>
      <dsp:spPr>
        <a:xfrm>
          <a:off x="748672" y="1015918"/>
          <a:ext cx="5292140" cy="508162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700" kern="1200" dirty="0">
              <a:latin typeface="Arial" panose="020B0604020202020204" pitchFamily="34" charset="0"/>
              <a:cs typeface="Arial" panose="020B0604020202020204" pitchFamily="34" charset="0"/>
            </a:rPr>
            <a:t>Marco Teórico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8672" y="1015918"/>
        <a:ext cx="5292140" cy="508162"/>
      </dsp:txXfrm>
    </dsp:sp>
    <dsp:sp modelId="{75059084-0AD3-40D4-91A8-F9923A13C3BB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EE7B12-41FC-4A3C-9FA4-509E9559F555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700" b="0" kern="1200" dirty="0">
              <a:latin typeface="Arial" panose="020B0604020202020204" pitchFamily="34" charset="0"/>
              <a:cs typeface="Arial" panose="020B0604020202020204" pitchFamily="34" charset="0"/>
            </a:rPr>
            <a:t>Modelamiento de la situación actual del Proyecto</a:t>
          </a:r>
          <a:endParaRPr lang="es-EC" sz="17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0432" y="1777918"/>
        <a:ext cx="5180380" cy="508162"/>
      </dsp:txXfrm>
    </dsp:sp>
    <dsp:sp modelId="{6B7A9A24-B021-4EA3-A204-62F9183D9854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EF6DCD-82DD-4B25-A62C-B7ECB59F2D67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700" b="1" kern="1200" dirty="0">
              <a:latin typeface="Arial" panose="020B0604020202020204" pitchFamily="34" charset="0"/>
              <a:cs typeface="Arial" panose="020B0604020202020204" pitchFamily="34" charset="0"/>
            </a:rPr>
            <a:t>Análisis y comparación de Resultados</a:t>
          </a:r>
          <a:endParaRPr lang="es-EC" sz="1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8672" y="2539918"/>
        <a:ext cx="5292140" cy="508162"/>
      </dsp:txXfrm>
    </dsp:sp>
    <dsp:sp modelId="{3E531C48-3DFD-400B-A7B4-1AEF332008A6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2D6FDD-71E4-4EE4-9E68-448A8A10E152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700" kern="1200" dirty="0">
              <a:latin typeface="Arial" panose="020B0604020202020204" pitchFamily="34" charset="0"/>
              <a:cs typeface="Arial" panose="020B0604020202020204" pitchFamily="34" charset="0"/>
            </a:rPr>
            <a:t>Conclusiones y recomendaciones</a:t>
          </a:r>
        </a:p>
      </dsp:txBody>
      <dsp:txXfrm>
        <a:off x="384538" y="3301918"/>
        <a:ext cx="5656275" cy="508162"/>
      </dsp:txXfrm>
    </dsp:sp>
    <dsp:sp modelId="{432ADD75-3B40-4929-9AB9-2A78C902F431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DF16A-6AA4-4C5F-AE17-CABAFC3EA5F9}">
      <dsp:nvSpPr>
        <dsp:cNvPr id="0" name=""/>
        <dsp:cNvSpPr/>
      </dsp:nvSpPr>
      <dsp:spPr>
        <a:xfrm>
          <a:off x="1171" y="689858"/>
          <a:ext cx="1552555" cy="1552555"/>
        </a:xfrm>
        <a:prstGeom prst="ellipse">
          <a:avLst/>
        </a:prstGeom>
        <a:solidFill>
          <a:srgbClr val="00CC00"/>
        </a:solidFill>
        <a:ln>
          <a:solidFill>
            <a:srgbClr val="00B05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</a:rPr>
            <a:t>$33.932,16</a:t>
          </a:r>
        </a:p>
      </dsp:txBody>
      <dsp:txXfrm>
        <a:off x="228537" y="917224"/>
        <a:ext cx="1097823" cy="1097823"/>
      </dsp:txXfrm>
    </dsp:sp>
    <dsp:sp modelId="{A7CB0C93-89F1-4D0E-AF90-2F2685B41124}">
      <dsp:nvSpPr>
        <dsp:cNvPr id="0" name=""/>
        <dsp:cNvSpPr/>
      </dsp:nvSpPr>
      <dsp:spPr>
        <a:xfrm>
          <a:off x="1679794" y="1015895"/>
          <a:ext cx="900482" cy="900482"/>
        </a:xfrm>
        <a:prstGeom prst="mathPlus">
          <a:avLst/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600" kern="1200"/>
        </a:p>
      </dsp:txBody>
      <dsp:txXfrm>
        <a:off x="1799153" y="1360239"/>
        <a:ext cx="661764" cy="211794"/>
      </dsp:txXfrm>
    </dsp:sp>
    <dsp:sp modelId="{F5C3D902-0DB3-4307-82CB-F93C48F74347}">
      <dsp:nvSpPr>
        <dsp:cNvPr id="0" name=""/>
        <dsp:cNvSpPr/>
      </dsp:nvSpPr>
      <dsp:spPr>
        <a:xfrm>
          <a:off x="2706344" y="689858"/>
          <a:ext cx="1552555" cy="1552555"/>
        </a:xfrm>
        <a:prstGeom prst="ellipse">
          <a:avLst/>
        </a:prstGeom>
        <a:solidFill>
          <a:srgbClr val="FFCC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>
              <a:solidFill>
                <a:schemeClr val="tx1"/>
              </a:solidFill>
            </a:rPr>
            <a:t>$29.620,00</a:t>
          </a:r>
        </a:p>
      </dsp:txBody>
      <dsp:txXfrm>
        <a:off x="2933710" y="917224"/>
        <a:ext cx="1097823" cy="1097823"/>
      </dsp:txXfrm>
    </dsp:sp>
    <dsp:sp modelId="{00C7E1A4-7EA7-4989-85D1-ACB7382EEA4A}">
      <dsp:nvSpPr>
        <dsp:cNvPr id="0" name=""/>
        <dsp:cNvSpPr/>
      </dsp:nvSpPr>
      <dsp:spPr>
        <a:xfrm>
          <a:off x="4384967" y="1015895"/>
          <a:ext cx="900482" cy="900482"/>
        </a:xfrm>
        <a:prstGeom prst="mathEqual">
          <a:avLst/>
        </a:prstGeom>
        <a:gradFill rotWithShape="0">
          <a:gsLst>
            <a:gs pos="0">
              <a:schemeClr val="accent1">
                <a:shade val="90000"/>
                <a:hueOff val="18933"/>
                <a:satOff val="5588"/>
                <a:lumOff val="1390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shade val="90000"/>
                <a:hueOff val="18933"/>
                <a:satOff val="5588"/>
                <a:lumOff val="1390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4000" kern="1200"/>
        </a:p>
      </dsp:txBody>
      <dsp:txXfrm>
        <a:off x="4504326" y="1201394"/>
        <a:ext cx="661764" cy="529484"/>
      </dsp:txXfrm>
    </dsp:sp>
    <dsp:sp modelId="{D34AD929-549B-4366-BF5D-0A345DD0024C}">
      <dsp:nvSpPr>
        <dsp:cNvPr id="0" name=""/>
        <dsp:cNvSpPr/>
      </dsp:nvSpPr>
      <dsp:spPr>
        <a:xfrm>
          <a:off x="5411517" y="689858"/>
          <a:ext cx="1552555" cy="1552555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b="1" kern="1200" dirty="0">
              <a:solidFill>
                <a:schemeClr val="tx1"/>
              </a:solidFill>
            </a:rPr>
            <a:t>$63.552,16</a:t>
          </a:r>
        </a:p>
      </dsp:txBody>
      <dsp:txXfrm>
        <a:off x="5638883" y="917224"/>
        <a:ext cx="1097823" cy="109782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8C3F2-DAED-488D-BC8E-D08388300240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3C1B8-7F9A-4B43-8E1A-7817D21AB403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700" b="0" kern="1200" dirty="0">
              <a:latin typeface="Arial" panose="020B0604020202020204" pitchFamily="34" charset="0"/>
              <a:cs typeface="Arial" panose="020B0604020202020204" pitchFamily="34" charset="0"/>
            </a:rPr>
            <a:t>Generalidades</a:t>
          </a:r>
          <a:endParaRPr lang="es-EC" sz="1700" b="0" kern="1200" dirty="0"/>
        </a:p>
      </dsp:txBody>
      <dsp:txXfrm>
        <a:off x="384538" y="253918"/>
        <a:ext cx="5656275" cy="508162"/>
      </dsp:txXfrm>
    </dsp:sp>
    <dsp:sp modelId="{F3D44A97-858B-469D-9DFA-519D0BC76B1D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1DF19C-7669-4516-BA8E-B7EA10449362}">
      <dsp:nvSpPr>
        <dsp:cNvPr id="0" name=""/>
        <dsp:cNvSpPr/>
      </dsp:nvSpPr>
      <dsp:spPr>
        <a:xfrm>
          <a:off x="748672" y="1015918"/>
          <a:ext cx="5292140" cy="508162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700" kern="1200" dirty="0">
              <a:latin typeface="Arial" panose="020B0604020202020204" pitchFamily="34" charset="0"/>
              <a:cs typeface="Arial" panose="020B0604020202020204" pitchFamily="34" charset="0"/>
            </a:rPr>
            <a:t>Marco Teórico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8672" y="1015918"/>
        <a:ext cx="5292140" cy="508162"/>
      </dsp:txXfrm>
    </dsp:sp>
    <dsp:sp modelId="{61C90391-46AF-4FEC-8B24-9D30A5C5161B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1233EC-4E23-4B49-8C8B-1DE55EF65B86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700" kern="1200" dirty="0">
              <a:latin typeface="Arial" panose="020B0604020202020204" pitchFamily="34" charset="0"/>
              <a:cs typeface="Arial" panose="020B0604020202020204" pitchFamily="34" charset="0"/>
            </a:rPr>
            <a:t>Modelamiento de la situación actual del Proyecto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0432" y="1777918"/>
        <a:ext cx="5180380" cy="508162"/>
      </dsp:txXfrm>
    </dsp:sp>
    <dsp:sp modelId="{BCFDB2F8-342E-4A7E-82DD-2422DB8D213A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D9ED1-1767-4493-9AF5-53DE1B84F32C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700" kern="1200" dirty="0">
              <a:latin typeface="Arial" panose="020B0604020202020204" pitchFamily="34" charset="0"/>
              <a:cs typeface="Arial" panose="020B0604020202020204" pitchFamily="34" charset="0"/>
            </a:rPr>
            <a:t>Análisis y comparación de Resultados</a:t>
          </a:r>
          <a:endParaRPr lang="es-EC" sz="1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8672" y="2539918"/>
        <a:ext cx="5292140" cy="508162"/>
      </dsp:txXfrm>
    </dsp:sp>
    <dsp:sp modelId="{B8CA0EF7-7FEB-4470-BA4B-48DAB30A65F1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0D68D9-5DD2-4279-B24F-78F7D3D4358F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es-ES_tradnl" sz="1700" b="1" kern="1200" dirty="0">
              <a:latin typeface="Arial" panose="020B0604020202020204" pitchFamily="34" charset="0"/>
              <a:cs typeface="Arial" panose="020B0604020202020204" pitchFamily="34" charset="0"/>
            </a:rPr>
            <a:t>Conclusiones y recomendaciones</a:t>
          </a:r>
        </a:p>
      </dsp:txBody>
      <dsp:txXfrm>
        <a:off x="384538" y="3301918"/>
        <a:ext cx="5656275" cy="508162"/>
      </dsp:txXfrm>
    </dsp:sp>
    <dsp:sp modelId="{245AF5F6-076E-4387-90C3-D5EA61FCFEFB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4A0C557D-BD63-4D5E-B8D9-E3644DB2EE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FB8BD2D-9AD7-4D89-B03A-53EAE4E57A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8916A-F027-4FA8-B41C-E8AD684193BE}" type="datetimeFigureOut">
              <a:rPr lang="es-EC" smtClean="0"/>
              <a:t>9/3/2022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D1316FA-22F9-49B2-9041-782E351DF3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3EB410B-00E3-45FB-B210-181CE17711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BB8B5-5818-4833-BF5C-35E6609ED9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05458372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9CD14-35BC-487D-900D-416BD556D583}" type="datetimeFigureOut">
              <a:rPr lang="es-EC" smtClean="0"/>
              <a:t>9/3/2022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CF476-8242-410D-BF19-32289BA1C6D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46463420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3B448AEC-2207-4C06-AA99-9C8B356BC2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encabezado 2">
            <a:extLst>
              <a:ext uri="{FF2B5EF4-FFF2-40B4-BE49-F238E27FC236}">
                <a16:creationId xmlns:a16="http://schemas.microsoft.com/office/drawing/2014/main" id="{47E5423E-794F-46FD-B180-49D65F63D60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20201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53659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09451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A9168E-818C-409D-BA3E-25BCE340B6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encabezado 4">
            <a:extLst>
              <a:ext uri="{FF2B5EF4-FFF2-40B4-BE49-F238E27FC236}">
                <a16:creationId xmlns:a16="http://schemas.microsoft.com/office/drawing/2014/main" id="{ECE69762-B5B2-48EE-9056-7226272D6AE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99803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71580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71575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450102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70908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503985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  <a:spcAft>
                <a:spcPts val="600"/>
              </a:spcAft>
            </a:pP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9407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16673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A9168E-818C-409D-BA3E-25BCE340B6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encabezado 4">
            <a:extLst>
              <a:ext uri="{FF2B5EF4-FFF2-40B4-BE49-F238E27FC236}">
                <a16:creationId xmlns:a16="http://schemas.microsoft.com/office/drawing/2014/main" id="{ECE69762-B5B2-48EE-9056-7226272D6AE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3129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87906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589680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332160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407929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>
              <a:lnSpc>
                <a:spcPct val="200000"/>
              </a:lnSpc>
              <a:spcAft>
                <a:spcPts val="600"/>
              </a:spcAft>
            </a:pP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609088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934829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  <a:spcAft>
                <a:spcPts val="600"/>
              </a:spcAft>
            </a:pP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014637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  <a:spcAft>
                <a:spcPts val="600"/>
              </a:spcAft>
            </a:pP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62328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0215">
              <a:lnSpc>
                <a:spcPct val="200000"/>
              </a:lnSpc>
              <a:spcAft>
                <a:spcPts val="600"/>
              </a:spcAft>
            </a:pP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626662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5432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879799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753752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428249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392263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</a:pP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784971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</a:pP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34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667826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s-MX" b="0" i="0" dirty="0">
              <a:solidFill>
                <a:srgbClr val="727272"/>
              </a:solidFill>
              <a:effectLst/>
              <a:latin typeface="Assistant" pitchFamily="2" charset="-79"/>
              <a:cs typeface="Assistant" pitchFamily="2" charset="-79"/>
            </a:endParaRPr>
          </a:p>
          <a:p>
            <a:pPr>
              <a:lnSpc>
                <a:spcPct val="200000"/>
              </a:lnSpc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811632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b="0" i="0" dirty="0">
              <a:solidFill>
                <a:srgbClr val="727272"/>
              </a:solidFill>
              <a:effectLst/>
              <a:latin typeface="Assistant" pitchFamily="2" charset="-79"/>
              <a:cs typeface="Assistant" pitchFamily="2" charset="-79"/>
            </a:endParaRPr>
          </a:p>
          <a:p>
            <a:pPr>
              <a:lnSpc>
                <a:spcPct val="200000"/>
              </a:lnSpc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36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171071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A9168E-818C-409D-BA3E-25BCE340B6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encabezado 4">
            <a:extLst>
              <a:ext uri="{FF2B5EF4-FFF2-40B4-BE49-F238E27FC236}">
                <a16:creationId xmlns:a16="http://schemas.microsoft.com/office/drawing/2014/main" id="{ECE69762-B5B2-48EE-9056-7226272D6AE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057422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38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55539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39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63370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700284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40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866041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41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938094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42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56030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43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94317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s-EC" dirty="0"/>
              </a:p>
            </p:txBody>
          </p:sp>
        </mc:Choice>
        <mc:Fallback xmlns="">
          <p:sp>
            <p:nvSpPr>
              <p:cNvPr id="3" name="Marcador de nota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indent="457200">
                  <a:lnSpc>
                    <a:spcPct val="200000"/>
                  </a:lnSpc>
                </a:pPr>
                <a:r>
                  <a:rPr lang="es-EC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El proyecto, </a:t>
                </a:r>
                <a:r>
                  <a:rPr lang="es-EC" sz="1800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Edificio Gondry</a:t>
                </a:r>
                <a:r>
                  <a:rPr lang="es-EC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es principalmente residencial con un área aproximada de</a:t>
                </a:r>
                <a:r>
                  <a:rPr lang="es-EC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2000 𝑚^2</a:t>
                </a:r>
                <a:r>
                  <a:rPr lang="es-EC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Como parte del proyecto se contemplan, parqueaderos, áreas comunales y locales comerciales. La estructura está concebida en hormigón armado con losas de hormigón sobre “</a:t>
                </a:r>
                <a:r>
                  <a:rPr lang="es-EC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Deck</a:t>
                </a:r>
                <a:r>
                  <a:rPr lang="es-EC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”; el sistema de resistencia lateral de la estructura está concebida como un sistema dual entre muros de corte y pórticos especiales resistentes a momento.</a:t>
                </a:r>
              </a:p>
              <a:p>
                <a:pPr indent="457200">
                  <a:lnSpc>
                    <a:spcPct val="200000"/>
                  </a:lnSpc>
                </a:pPr>
                <a:r>
                  <a:rPr lang="es-EC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Es importante notar, que se realiza el cálculo y diseño estructural para 6 pisos altos a pesar de que serán aprobados y construidos 4 pisos altos.</a:t>
                </a:r>
              </a:p>
              <a:p>
                <a:endParaRPr lang="es-EC" dirty="0"/>
              </a:p>
            </p:txBody>
          </p:sp>
        </mc:Fallback>
      </mc:AlternateContent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44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02930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45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8757499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46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301912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47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689050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48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73260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49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98737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96862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50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437401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51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718023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52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4170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53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386389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54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164789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</a:pP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55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1324175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</a:pP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56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117699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57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98744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58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13835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59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73004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407508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60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45685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</a:pP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61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078826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62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2547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A9168E-818C-409D-BA3E-25BCE340B6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encabezado 4">
            <a:extLst>
              <a:ext uri="{FF2B5EF4-FFF2-40B4-BE49-F238E27FC236}">
                <a16:creationId xmlns:a16="http://schemas.microsoft.com/office/drawing/2014/main" id="{ECE69762-B5B2-48EE-9056-7226272D6AE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5757129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64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221356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s-EC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65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1926243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s-EC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66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1929009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s-EC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67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25235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s-EC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68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414710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s-EC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69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47735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i="0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840063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</a:pP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70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71871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s-EC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71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5824044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s-EC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72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3296328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>
              <a:lnSpc>
                <a:spcPct val="200000"/>
              </a:lnSpc>
            </a:pP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73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0834295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es-EC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74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6633406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C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75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8405992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A9168E-818C-409D-BA3E-25BCE340B6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encabezado 4">
            <a:extLst>
              <a:ext uri="{FF2B5EF4-FFF2-40B4-BE49-F238E27FC236}">
                <a16:creationId xmlns:a16="http://schemas.microsoft.com/office/drawing/2014/main" id="{ECE69762-B5B2-48EE-9056-7226272D6AE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4232383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77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4183601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78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3420696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79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12627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2576234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80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3645680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81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9266963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A9168E-818C-409D-BA3E-25BCE340B6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encabezado 4">
            <a:extLst>
              <a:ext uri="{FF2B5EF4-FFF2-40B4-BE49-F238E27FC236}">
                <a16:creationId xmlns:a16="http://schemas.microsoft.com/office/drawing/2014/main" id="{ECE69762-B5B2-48EE-9056-7226272D6AE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905459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406946F1-54ED-469D-A742-FAE6B861496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encabezado 2">
            <a:extLst>
              <a:ext uri="{FF2B5EF4-FFF2-40B4-BE49-F238E27FC236}">
                <a16:creationId xmlns:a16="http://schemas.microsoft.com/office/drawing/2014/main" id="{05BB576C-4C38-453D-AA93-95AAA040EC0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38897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ECF476-8242-410D-BF19-32289BA1C6D2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09367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65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891" marR="0" lvl="0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marR="0" lvl="1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674" marR="0" lvl="2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457" marR="0" lvl="4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349" marR="0" lvl="5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240" marR="0" lvl="6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131" marR="0" lvl="7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023" marR="0" lvl="8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06228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 preserve="1">
  <p:cSld name="Título y objeto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891" marR="0" lvl="0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marR="0" lvl="1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674" marR="0" lvl="2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457" marR="0" lvl="4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349" marR="0" lvl="5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240" marR="0" lvl="6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131" marR="0" lvl="7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023" marR="0" lvl="8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45832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 preserve="1">
  <p:cSld name="Sólo el títul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0451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 preserve="1">
  <p:cSld name="Comparació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891" marR="0" lvl="0" indent="-171446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marR="0" lvl="1" indent="-171446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674" marR="0" lvl="2" indent="-171446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351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457" marR="0" lvl="4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349" marR="0" lvl="5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240" marR="0" lvl="6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131" marR="0" lvl="7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023" marR="0" lvl="8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891" marR="0" lvl="0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marR="0" lvl="1" indent="-266693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674" marR="0" lvl="2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457" marR="0" lvl="4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349" marR="0" lvl="5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240" marR="0" lvl="6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131" marR="0" lvl="7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023" marR="0" lvl="8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891" marR="0" lvl="0" indent="-171446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marR="0" lvl="1" indent="-171446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674" marR="0" lvl="2" indent="-171446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351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457" marR="0" lvl="4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349" marR="0" lvl="5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240" marR="0" lvl="6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131" marR="0" lvl="7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023" marR="0" lvl="8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891" marR="0" lvl="0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marR="0" lvl="1" indent="-266693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674" marR="0" lvl="2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457" marR="0" lvl="4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349" marR="0" lvl="5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240" marR="0" lvl="6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131" marR="0" lvl="7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023" marR="0" lvl="8" indent="-247644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76615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 preserve="1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body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891" marR="0" lvl="0" indent="-304792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marR="0" lvl="1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674" marR="0" lvl="2" indent="-266693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457" marR="0" lvl="4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349" marR="0" lvl="5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240" marR="0" lvl="6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131" marR="0" lvl="7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023" marR="0" lvl="8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0" name="Google Shape;50;p19"/>
          <p:cNvSpPr txBox="1">
            <a:spLocks noGrp="1"/>
          </p:cNvSpPr>
          <p:nvPr>
            <p:ph type="body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891" marR="0" lvl="0" indent="-304792" algn="l" rtl="0">
              <a:spcBef>
                <a:spcPts val="42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marR="0" lvl="1" indent="-285744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674" marR="0" lvl="2" indent="-266693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457" marR="0" lvl="4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349" marR="0" lvl="5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240" marR="0" lvl="6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131" marR="0" lvl="7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023" marR="0" lvl="8" indent="-257168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26451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 preserve="1">
  <p:cSld name="Encabezado de secció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0"/>
          <p:cNvSpPr txBox="1"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891" marR="0" lvl="0" indent="-171446" algn="l" rtl="0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marR="0" lvl="1" indent="-171446" algn="l" rtl="0">
              <a:spcBef>
                <a:spcPts val="271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3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674" marR="0" lvl="2" indent="-171446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-171446" algn="l" rtl="0">
              <a:spcBef>
                <a:spcPts val="211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0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457" marR="0" lvl="4" indent="-171446" algn="l" rtl="0">
              <a:spcBef>
                <a:spcPts val="211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0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349" marR="0" lvl="5" indent="-171446" algn="l" rtl="0">
              <a:spcBef>
                <a:spcPts val="211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0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240" marR="0" lvl="6" indent="-171446" algn="l" rtl="0">
              <a:spcBef>
                <a:spcPts val="211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0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131" marR="0" lvl="7" indent="-171446" algn="l" rtl="0">
              <a:spcBef>
                <a:spcPts val="211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0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023" marR="0" lvl="8" indent="-171446" algn="l" rtl="0">
              <a:spcBef>
                <a:spcPts val="211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1051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7316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 preserve="1">
  <p:cSld name="Diapositiva de títul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036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6;p8"/>
          <p:cNvGraphicFramePr/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9144000" imgH="5616575" progId="CorelDRAW.Graphic.12">
                  <p:embed/>
                </p:oleObj>
              </mc:Choice>
              <mc:Fallback>
                <p:oleObj r:id="rId4" imgW="9144000" imgH="5616575" progId="CorelDRAW.Graphic.12">
                  <p:embed/>
                  <p:pic>
                    <p:nvPicPr>
                      <p:cNvPr id="6" name="Google Shape;6;p8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Google Shape;7;p8"/>
          <p:cNvSpPr txBox="1"/>
          <p:nvPr/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8"/>
          <p:cNvSpPr txBox="1"/>
          <p:nvPr/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8"/>
          <p:cNvSpPr txBox="1"/>
          <p:nvPr/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8"/>
          <p:cNvSpPr txBox="1"/>
          <p:nvPr/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8" descr="bannner 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5722937"/>
            <a:ext cx="9144000" cy="11350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8"/>
          <p:cNvSpPr/>
          <p:nvPr/>
        </p:nvSpPr>
        <p:spPr>
          <a:xfrm>
            <a:off x="217487" y="260350"/>
            <a:ext cx="792162" cy="79216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8" descr="LOGO ESPE ORIGINAL copi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7950" y="115887"/>
            <a:ext cx="3313112" cy="887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95705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/>
          <p:nvPr/>
        </p:nvSpPr>
        <p:spPr>
          <a:xfrm>
            <a:off x="0" y="0"/>
            <a:ext cx="9144000" cy="620712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9EB786"/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0"/>
          <p:cNvSpPr txBox="1"/>
          <p:nvPr/>
        </p:nvSpPr>
        <p:spPr>
          <a:xfrm rot="10800000">
            <a:off x="-1" y="6308731"/>
            <a:ext cx="7885112" cy="549275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9EB786"/>
              </a:gs>
            </a:gsLst>
            <a:lin ang="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8;p10"/>
          <p:cNvCxnSpPr/>
          <p:nvPr/>
        </p:nvCxnSpPr>
        <p:spPr>
          <a:xfrm>
            <a:off x="25400" y="6296025"/>
            <a:ext cx="6659562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9" name="Google Shape;19;p10"/>
          <p:cNvCxnSpPr/>
          <p:nvPr/>
        </p:nvCxnSpPr>
        <p:spPr>
          <a:xfrm>
            <a:off x="25400" y="6245225"/>
            <a:ext cx="6659562" cy="0"/>
          </a:xfrm>
          <a:prstGeom prst="straightConnector1">
            <a:avLst/>
          </a:prstGeom>
          <a:noFill/>
          <a:ln w="38100" cap="flat" cmpd="sng">
            <a:solidFill>
              <a:srgbClr val="00660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20" name="Google Shape;20;p10" descr="LOGO ESPE ORIGINAL copia"/>
          <p:cNvPicPr preferRelativeResize="0"/>
          <p:nvPr/>
        </p:nvPicPr>
        <p:blipFill rotWithShape="1">
          <a:blip r:embed="rId8">
            <a:alphaModFix/>
          </a:blip>
          <a:srcRect l="3070"/>
          <a:stretch/>
        </p:blipFill>
        <p:spPr>
          <a:xfrm>
            <a:off x="6732587" y="5949956"/>
            <a:ext cx="2305050" cy="636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0937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5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36.gif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eg"/><Relationship Id="rId5" Type="http://schemas.openxmlformats.org/officeDocument/2006/relationships/image" Target="../media/image29.jpe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peg"/><Relationship Id="rId5" Type="http://schemas.openxmlformats.org/officeDocument/2006/relationships/image" Target="../media/image29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29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gif"/><Relationship Id="rId5" Type="http://schemas.openxmlformats.org/officeDocument/2006/relationships/image" Target="../media/image29.jpe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29.jpe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29.jpe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29.jpe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29.jpe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29.jpe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29.jpeg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2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2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8.png"/><Relationship Id="rId4" Type="http://schemas.openxmlformats.org/officeDocument/2006/relationships/image" Target="../media/image2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78.png"/><Relationship Id="rId4" Type="http://schemas.openxmlformats.org/officeDocument/2006/relationships/image" Target="../media/image2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78.png"/><Relationship Id="rId4" Type="http://schemas.openxmlformats.org/officeDocument/2006/relationships/image" Target="../media/image2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78.png"/><Relationship Id="rId4" Type="http://schemas.openxmlformats.org/officeDocument/2006/relationships/image" Target="../media/image2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78.png"/><Relationship Id="rId4" Type="http://schemas.openxmlformats.org/officeDocument/2006/relationships/image" Target="../media/image2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2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5.png"/><Relationship Id="rId4" Type="http://schemas.openxmlformats.org/officeDocument/2006/relationships/image" Target="../media/image2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png"/><Relationship Id="rId5" Type="http://schemas.openxmlformats.org/officeDocument/2006/relationships/image" Target="../media/image88.png"/><Relationship Id="rId4" Type="http://schemas.openxmlformats.org/officeDocument/2006/relationships/image" Target="../media/image2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5.png"/><Relationship Id="rId4" Type="http://schemas.openxmlformats.org/officeDocument/2006/relationships/image" Target="../media/image2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5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hyperlink" Target="https://normadelbuono.blogspot.com/2017/11/docentes-de-lomas-de-zamora.html" TargetMode="External"/><Relationship Id="rId10" Type="http://schemas.openxmlformats.org/officeDocument/2006/relationships/image" Target="../media/image18.jpe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5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29.jpeg"/><Relationship Id="rId9" Type="http://schemas.openxmlformats.org/officeDocument/2006/relationships/image" Target="../media/image8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2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29.jpe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5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6.png"/><Relationship Id="rId4" Type="http://schemas.openxmlformats.org/officeDocument/2006/relationships/image" Target="../media/image10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7.png"/><Relationship Id="rId4" Type="http://schemas.openxmlformats.org/officeDocument/2006/relationships/image" Target="../media/image10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png"/><Relationship Id="rId4" Type="http://schemas.openxmlformats.org/officeDocument/2006/relationships/image" Target="../media/image10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9.png"/><Relationship Id="rId4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0.png"/><Relationship Id="rId4" Type="http://schemas.openxmlformats.org/officeDocument/2006/relationships/image" Target="../media/image2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.xml"/><Relationship Id="rId4" Type="http://schemas.openxmlformats.org/officeDocument/2006/relationships/image" Target="../media/image29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5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29.jpeg"/><Relationship Id="rId9" Type="http://schemas.microsoft.com/office/2007/relationships/diagramDrawing" Target="../diagrams/drawing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2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3.png"/><Relationship Id="rId4" Type="http://schemas.openxmlformats.org/officeDocument/2006/relationships/image" Target="../media/image2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"/>
            <a:ext cx="3592512" cy="109061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 txBox="1"/>
          <p:nvPr/>
        </p:nvSpPr>
        <p:spPr>
          <a:xfrm>
            <a:off x="903741" y="2287393"/>
            <a:ext cx="8114395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2800"/>
            </a:pPr>
            <a:r>
              <a:rPr lang="es-MX" sz="18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“</a:t>
            </a:r>
            <a:r>
              <a:rPr lang="es-EC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COMPARACIÓN DE LA PLANIFICACIÓN Y ANÁLISIS DE COSTOS DE UN EDIFICIO DE 6 PISOS Y 3 SUBSUELOS UBICADO EN LA CIUDAD DE QUITO DISEÑADO EN ESTRUCTURA MIXTA UTILIZANDO UN PRIMER MODELO BASADO EN PLANOS 2D Y OTRO IMPLEMENTANDO METODOLOGÍA BIM</a:t>
            </a:r>
            <a:r>
              <a:rPr lang="es-MX" sz="18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”</a:t>
            </a:r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8962FB9-5082-4368-8639-C1AA5E4783F4}"/>
              </a:ext>
            </a:extLst>
          </p:cNvPr>
          <p:cNvSpPr txBox="1"/>
          <p:nvPr/>
        </p:nvSpPr>
        <p:spPr>
          <a:xfrm>
            <a:off x="1661669" y="1030966"/>
            <a:ext cx="6598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b="1" dirty="0"/>
              <a:t>DEPARTAMENTO DE CIENCIAS DE LA TIERRA Y DE LA CONSTRUCCIÓN </a:t>
            </a:r>
            <a:br>
              <a:rPr lang="es-EC" b="1" dirty="0"/>
            </a:br>
            <a:r>
              <a:rPr lang="es-EC" b="1" dirty="0"/>
              <a:t>CARRERA DE INGENIERÍA CIVIL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C9C679-553B-4360-9446-5729E615494E}"/>
              </a:ext>
            </a:extLst>
          </p:cNvPr>
          <p:cNvSpPr txBox="1"/>
          <p:nvPr/>
        </p:nvSpPr>
        <p:spPr>
          <a:xfrm>
            <a:off x="1092202" y="1757792"/>
            <a:ext cx="77374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b="1" dirty="0"/>
              <a:t>TRABAJO DE TITULACIÓN PREVIO A LA OBTENCIÓN DEL TÍTULO DE INGENIERA CIVIL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9A29095-7F0E-43C4-9F36-63AFE6EB50D3}"/>
              </a:ext>
            </a:extLst>
          </p:cNvPr>
          <p:cNvSpPr txBox="1"/>
          <p:nvPr/>
        </p:nvSpPr>
        <p:spPr>
          <a:xfrm>
            <a:off x="1092201" y="4629777"/>
            <a:ext cx="77374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262626"/>
              </a:buClr>
              <a:buSzPts val="2800"/>
            </a:pPr>
            <a:r>
              <a:rPr lang="pt-BR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TUTORA: ING. PAZMIÑO MONTERO MARTHA ELIZABETH, MGS. </a:t>
            </a:r>
            <a:endParaRPr lang="es-EC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4EC6A56-FE87-432E-A1A8-BC8F14C5810C}"/>
              </a:ext>
            </a:extLst>
          </p:cNvPr>
          <p:cNvSpPr txBox="1"/>
          <p:nvPr/>
        </p:nvSpPr>
        <p:spPr>
          <a:xfrm>
            <a:off x="1092202" y="3992618"/>
            <a:ext cx="77374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262626"/>
              </a:buClr>
              <a:buSzPts val="2800"/>
            </a:pPr>
            <a:r>
              <a:rPr lang="pt-BR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AUTOR: FLORES CORREA KATHERINE ELIZABETH</a:t>
            </a:r>
            <a:endParaRPr lang="es-EC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AC3E12F-5F2B-4DBF-B2C2-B827D45603C9}"/>
              </a:ext>
            </a:extLst>
          </p:cNvPr>
          <p:cNvSpPr txBox="1"/>
          <p:nvPr/>
        </p:nvSpPr>
        <p:spPr>
          <a:xfrm>
            <a:off x="2990020" y="508214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262626"/>
              </a:buClr>
              <a:buSzPts val="2800"/>
            </a:pPr>
            <a:r>
              <a:rPr lang="pt-BR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Sangolquí </a:t>
            </a:r>
          </a:p>
          <a:p>
            <a:pPr algn="ctr">
              <a:buClr>
                <a:srgbClr val="262626"/>
              </a:buClr>
              <a:buSzPts val="2800"/>
            </a:pPr>
            <a:r>
              <a:rPr lang="es-EC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Febrero</a:t>
            </a:r>
            <a:r>
              <a:rPr lang="pt-BR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de 2022</a:t>
            </a:r>
            <a:endParaRPr lang="es-EC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854215F-9D3B-4EF0-AC8C-1C5C32D35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10</a:t>
            </a: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B65F0D26-70CF-4A80-9C0B-665CB2F8EE1C}"/>
              </a:ext>
            </a:extLst>
          </p:cNvPr>
          <p:cNvSpPr txBox="1">
            <a:spLocks/>
          </p:cNvSpPr>
          <p:nvPr/>
        </p:nvSpPr>
        <p:spPr>
          <a:xfrm>
            <a:off x="228601" y="700410"/>
            <a:ext cx="8229600" cy="4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INTRODUCCIÓN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F11D019D-3795-4ADB-A7CC-30442E3783DA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EEF7986-2407-4C0D-BCEE-083732C196D2}"/>
              </a:ext>
            </a:extLst>
          </p:cNvPr>
          <p:cNvSpPr txBox="1">
            <a:spLocks noChangeArrowheads="1"/>
          </p:cNvSpPr>
          <p:nvPr/>
        </p:nvSpPr>
        <p:spPr>
          <a:xfrm>
            <a:off x="6833938" y="111713"/>
            <a:ext cx="2568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9731C25C-7672-4837-B1B7-93A634E20448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7" y="6412030"/>
            <a:ext cx="2113355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I. GENERALIDADES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C35C9FC-AAC5-44B7-8AA3-D1B2AC61DDAC}"/>
              </a:ext>
            </a:extLst>
          </p:cNvPr>
          <p:cNvSpPr txBox="1"/>
          <p:nvPr/>
        </p:nvSpPr>
        <p:spPr>
          <a:xfrm>
            <a:off x="5766427" y="5383672"/>
            <a:ext cx="2442411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49" algn="ctr"/>
            <a:r>
              <a:rPr lang="es-EC" sz="1800" i="1" dirty="0">
                <a:solidFill>
                  <a:schemeClr val="tx1"/>
                </a:solidFill>
              </a:rPr>
              <a:t>Sector: La Floresta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0F83048-EACB-4AC1-AAFE-3D422EE3D8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372" b="32982"/>
          <a:stretch/>
        </p:blipFill>
        <p:spPr>
          <a:xfrm>
            <a:off x="457201" y="1157995"/>
            <a:ext cx="3368841" cy="335862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AB812E3-0330-4A2A-A28F-E14366A46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756" y="1603597"/>
            <a:ext cx="3994484" cy="273872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FBFBBC35-602D-4620-B2BD-358C088DB037}"/>
              </a:ext>
            </a:extLst>
          </p:cNvPr>
          <p:cNvSpPr/>
          <p:nvPr/>
        </p:nvSpPr>
        <p:spPr>
          <a:xfrm>
            <a:off x="6670255" y="4516622"/>
            <a:ext cx="565485" cy="6946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675DE7B-9193-4EAC-8D24-DB318C396B19}"/>
              </a:ext>
            </a:extLst>
          </p:cNvPr>
          <p:cNvSpPr txBox="1"/>
          <p:nvPr/>
        </p:nvSpPr>
        <p:spPr>
          <a:xfrm>
            <a:off x="999958" y="4975049"/>
            <a:ext cx="2442411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49" algn="ctr"/>
            <a:r>
              <a:rPr lang="es-EC" sz="1800" i="1" dirty="0">
                <a:solidFill>
                  <a:schemeClr val="tx1"/>
                </a:solidFill>
              </a:rPr>
              <a:t>Área: 2000 m2 </a:t>
            </a:r>
          </a:p>
        </p:txBody>
      </p:sp>
      <p:sp>
        <p:nvSpPr>
          <p:cNvPr id="19" name="Flecha: a la derecha 18">
            <a:extLst>
              <a:ext uri="{FF2B5EF4-FFF2-40B4-BE49-F238E27FC236}">
                <a16:creationId xmlns:a16="http://schemas.microsoft.com/office/drawing/2014/main" id="{5B6F8352-711A-4CE7-A345-26F195467EBE}"/>
              </a:ext>
            </a:extLst>
          </p:cNvPr>
          <p:cNvSpPr/>
          <p:nvPr/>
        </p:nvSpPr>
        <p:spPr>
          <a:xfrm>
            <a:off x="3909467" y="2816320"/>
            <a:ext cx="943004" cy="5916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569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8" grpId="0" animBg="1"/>
      <p:bldP spid="21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068CB96-2B86-42EC-9855-2DFCD2F72E20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11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1F0185DB-6BD9-490E-B76A-D4D7646040CF}"/>
              </a:ext>
            </a:extLst>
          </p:cNvPr>
          <p:cNvSpPr txBox="1">
            <a:spLocks/>
          </p:cNvSpPr>
          <p:nvPr/>
        </p:nvSpPr>
        <p:spPr>
          <a:xfrm>
            <a:off x="228601" y="1366038"/>
            <a:ext cx="8229600" cy="4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OBJETIVO GENERAL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B072643-5F3B-4447-ACF3-8057321A8412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C5E69F8-A205-49BF-8E6D-CE3B544F65B6}"/>
              </a:ext>
            </a:extLst>
          </p:cNvPr>
          <p:cNvSpPr txBox="1">
            <a:spLocks noChangeArrowheads="1"/>
          </p:cNvSpPr>
          <p:nvPr/>
        </p:nvSpPr>
        <p:spPr>
          <a:xfrm>
            <a:off x="6942222" y="111713"/>
            <a:ext cx="245985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51A7D0AB-8FDC-4CF7-B15C-4E9B9100AC74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7" y="6412030"/>
            <a:ext cx="216148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I. GENERALIDADES</a:t>
            </a:r>
          </a:p>
        </p:txBody>
      </p:sp>
      <p:sp>
        <p:nvSpPr>
          <p:cNvPr id="16" name="Marcador de contenido 1">
            <a:extLst>
              <a:ext uri="{FF2B5EF4-FFF2-40B4-BE49-F238E27FC236}">
                <a16:creationId xmlns:a16="http://schemas.microsoft.com/office/drawing/2014/main" id="{3F1F410B-7595-4BDD-8119-919A92785FEA}"/>
              </a:ext>
            </a:extLst>
          </p:cNvPr>
          <p:cNvSpPr txBox="1">
            <a:spLocks/>
          </p:cNvSpPr>
          <p:nvPr/>
        </p:nvSpPr>
        <p:spPr>
          <a:xfrm>
            <a:off x="142294" y="2113426"/>
            <a:ext cx="8614801" cy="265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800" marR="0" lvl="1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700" marR="0" lvl="2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500" marR="0" lvl="4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400" marR="0" lvl="5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300" marR="0" lvl="6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200" marR="0" lvl="7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100" marR="0" lvl="8" indent="-285750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" indent="0" algn="just">
              <a:lnSpc>
                <a:spcPct val="200000"/>
              </a:lnSpc>
              <a:buNone/>
            </a:pPr>
            <a:r>
              <a:rPr lang="es-EC" dirty="0">
                <a:solidFill>
                  <a:schemeClr val="tx1"/>
                </a:solidFill>
              </a:rPr>
              <a:t>Comparar la planificación y análisis de costos de un edificio de 6 pisos y 3 subsuelos diseñado en estructura mixta (hormigón armado y acero), utilizando un primer modelo basado en planos 2D y otro implementando metodología BIM con la finalidad de determinar la opción más económica y técnicamente viable. </a:t>
            </a:r>
          </a:p>
          <a:p>
            <a:pPr marL="57149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97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8;p1">
            <a:extLst>
              <a:ext uri="{FF2B5EF4-FFF2-40B4-BE49-F238E27FC236}">
                <a16:creationId xmlns:a16="http://schemas.microsoft.com/office/drawing/2014/main" id="{BD2026FD-A53F-42DB-966C-93B7D0932B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"/>
            <a:ext cx="3592512" cy="10906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F3923D4-3083-4A3E-9450-5DEF80482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2362020"/>
              </p:ext>
            </p:extLst>
          </p:nvPr>
        </p:nvGraphicFramePr>
        <p:xfrm>
          <a:off x="2677869" y="124208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DF7428B-5679-4E76-8D2F-C8BC70B6AEC6}"/>
              </a:ext>
            </a:extLst>
          </p:cNvPr>
          <p:cNvSpPr txBox="1"/>
          <p:nvPr/>
        </p:nvSpPr>
        <p:spPr>
          <a:xfrm rot="16200000">
            <a:off x="570794" y="2605576"/>
            <a:ext cx="2974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CONTENIDO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1151597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BFAF4B0-09F3-4DFA-9496-0F0BA40EC23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13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61DC91-055B-4A1F-BC41-521D883B853D}"/>
              </a:ext>
            </a:extLst>
          </p:cNvPr>
          <p:cNvSpPr txBox="1">
            <a:spLocks/>
          </p:cNvSpPr>
          <p:nvPr/>
        </p:nvSpPr>
        <p:spPr>
          <a:xfrm>
            <a:off x="143436" y="72159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BIM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2835725-F183-4FB7-985C-F6B59AD348C1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D5C68AA5-7F63-48BD-9D65-C13B10422D7C}"/>
              </a:ext>
            </a:extLst>
          </p:cNvPr>
          <p:cNvSpPr txBox="1">
            <a:spLocks noChangeArrowheads="1"/>
          </p:cNvSpPr>
          <p:nvPr/>
        </p:nvSpPr>
        <p:spPr>
          <a:xfrm>
            <a:off x="6942222" y="111713"/>
            <a:ext cx="245985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9EDA3974-7AEB-492E-B4DC-E7BF7CE4089E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370137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pic>
        <p:nvPicPr>
          <p:cNvPr id="9220" name="Picture 4" descr="Quiénes necesitan BIM y que ventajas les aportan? | Ip21News">
            <a:extLst>
              <a:ext uri="{FF2B5EF4-FFF2-40B4-BE49-F238E27FC236}">
                <a16:creationId xmlns:a16="http://schemas.microsoft.com/office/drawing/2014/main" id="{B7C411EE-D9E9-46C4-AB92-F103E88DC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3"/>
          <a:stretch/>
        </p:blipFill>
        <p:spPr bwMode="auto">
          <a:xfrm>
            <a:off x="180476" y="1905265"/>
            <a:ext cx="5894067" cy="402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Marcador de texto 9">
            <a:extLst>
              <a:ext uri="{FF2B5EF4-FFF2-40B4-BE49-F238E27FC236}">
                <a16:creationId xmlns:a16="http://schemas.microsoft.com/office/drawing/2014/main" id="{B4B1D225-64F6-43FF-904A-2FB6655B84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1" y="1113622"/>
            <a:ext cx="8229600" cy="719138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 Es una metodología de trabajo colaborativa para la creación y gestión de un proyecto de construcción. 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875C2A60-EA33-4602-8C8E-D1CA215B22A0}"/>
              </a:ext>
            </a:extLst>
          </p:cNvPr>
          <p:cNvSpPr txBox="1"/>
          <p:nvPr/>
        </p:nvSpPr>
        <p:spPr>
          <a:xfrm>
            <a:off x="6143069" y="2861214"/>
            <a:ext cx="2820455" cy="1940957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899" indent="-285750" algn="just">
              <a:buFontTx/>
              <a:buChar char="-"/>
            </a:pPr>
            <a:r>
              <a:rPr lang="es-EC" sz="1800" dirty="0">
                <a:solidFill>
                  <a:schemeClr val="tx1"/>
                </a:solidFill>
              </a:rPr>
              <a:t>Información geométrica (3D)</a:t>
            </a:r>
          </a:p>
          <a:p>
            <a:pPr marL="342899" indent="-285750" algn="just">
              <a:buFontTx/>
              <a:buChar char="-"/>
            </a:pPr>
            <a:r>
              <a:rPr lang="es-EC" sz="1800" dirty="0">
                <a:solidFill>
                  <a:schemeClr val="tx1"/>
                </a:solidFill>
              </a:rPr>
              <a:t>Tiempos (4D)</a:t>
            </a:r>
          </a:p>
          <a:p>
            <a:pPr marL="342899" indent="-285750" algn="just">
              <a:buFontTx/>
              <a:buChar char="-"/>
            </a:pPr>
            <a:r>
              <a:rPr lang="es-EC" sz="1800" dirty="0">
                <a:solidFill>
                  <a:schemeClr val="tx1"/>
                </a:solidFill>
              </a:rPr>
              <a:t>Costos (5D)</a:t>
            </a:r>
          </a:p>
          <a:p>
            <a:pPr marL="342899" indent="-285750" algn="just">
              <a:buFontTx/>
              <a:buChar char="-"/>
            </a:pPr>
            <a:r>
              <a:rPr lang="es-EC" sz="1800" dirty="0">
                <a:solidFill>
                  <a:schemeClr val="tx1"/>
                </a:solidFill>
              </a:rPr>
              <a:t>Simulación (6D)</a:t>
            </a:r>
          </a:p>
          <a:p>
            <a:pPr marL="342899" indent="-285750" algn="just">
              <a:buFontTx/>
              <a:buChar char="-"/>
            </a:pPr>
            <a:r>
              <a:rPr lang="es-EC" sz="1800" dirty="0">
                <a:solidFill>
                  <a:schemeClr val="tx1"/>
                </a:solidFill>
              </a:rPr>
              <a:t>Mantenimiento (7D)</a:t>
            </a:r>
          </a:p>
        </p:txBody>
      </p:sp>
    </p:spTree>
    <p:extLst>
      <p:ext uri="{BB962C8B-B14F-4D97-AF65-F5344CB8AC3E}">
        <p14:creationId xmlns:p14="http://schemas.microsoft.com/office/powerpoint/2010/main" val="295990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BFAF4B0-09F3-4DFA-9496-0F0BA40EC23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14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61DC91-055B-4A1F-BC41-521D883B853D}"/>
              </a:ext>
            </a:extLst>
          </p:cNvPr>
          <p:cNvSpPr txBox="1">
            <a:spLocks/>
          </p:cNvSpPr>
          <p:nvPr/>
        </p:nvSpPr>
        <p:spPr>
          <a:xfrm>
            <a:off x="143436" y="72159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BIM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2835725-F183-4FB7-985C-F6B59AD348C1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D5C68AA5-7F63-48BD-9D65-C13B10422D7C}"/>
              </a:ext>
            </a:extLst>
          </p:cNvPr>
          <p:cNvSpPr txBox="1">
            <a:spLocks noChangeArrowheads="1"/>
          </p:cNvSpPr>
          <p:nvPr/>
        </p:nvSpPr>
        <p:spPr>
          <a:xfrm>
            <a:off x="6942222" y="111713"/>
            <a:ext cx="245985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9EDA3974-7AEB-492E-B4DC-E7BF7CE4089E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370137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787F50B-7876-468A-9924-559607599952}"/>
              </a:ext>
            </a:extLst>
          </p:cNvPr>
          <p:cNvSpPr txBox="1"/>
          <p:nvPr/>
        </p:nvSpPr>
        <p:spPr>
          <a:xfrm>
            <a:off x="228598" y="1532259"/>
            <a:ext cx="274626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5000" b="1" dirty="0" err="1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Building</a:t>
            </a:r>
            <a:endParaRPr lang="es-EC" sz="5000" b="1" dirty="0">
              <a:ln w="12700" cmpd="sng">
                <a:solidFill>
                  <a:schemeClr val="accent4"/>
                </a:solidFill>
                <a:prstDash val="solid"/>
              </a:ln>
              <a:blipFill>
                <a:blip r:embed="rId4"/>
                <a:tile tx="0" ty="0" sx="100000" sy="100000" flip="none" algn="tl"/>
              </a:blip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690B1EC-401D-4CFD-AE19-0366A92F9A1D}"/>
              </a:ext>
            </a:extLst>
          </p:cNvPr>
          <p:cNvSpPr txBox="1"/>
          <p:nvPr/>
        </p:nvSpPr>
        <p:spPr>
          <a:xfrm>
            <a:off x="4066674" y="1388722"/>
            <a:ext cx="4840704" cy="112371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49" algn="just"/>
            <a:r>
              <a:rPr lang="es-EC" sz="2000" dirty="0">
                <a:solidFill>
                  <a:schemeClr val="tx1"/>
                </a:solidFill>
              </a:rPr>
              <a:t>Construcción referente a edificaciones, infraestructura y transformación urbana. </a:t>
            </a:r>
            <a:r>
              <a:rPr lang="es-EC" sz="2000" i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92DBF3B4-0AC6-4C3F-A3A9-AEC587E16618}"/>
              </a:ext>
            </a:extLst>
          </p:cNvPr>
          <p:cNvSpPr txBox="1"/>
          <p:nvPr/>
        </p:nvSpPr>
        <p:spPr>
          <a:xfrm>
            <a:off x="228598" y="3059195"/>
            <a:ext cx="370806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5000" b="1" dirty="0" err="1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</a:rPr>
              <a:t>Information</a:t>
            </a:r>
            <a:endParaRPr lang="es-EC" sz="5000" b="1" dirty="0">
              <a:ln w="12700" cmpd="sng">
                <a:solidFill>
                  <a:schemeClr val="accent4"/>
                </a:solidFill>
                <a:prstDash val="solid"/>
              </a:ln>
              <a:blipFill>
                <a:blip r:embed="rId5"/>
                <a:tile tx="0" ty="0" sx="100000" sy="100000" flip="none" algn="tl"/>
              </a:blip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05DE4DDC-BF4E-4184-BD66-FD2E564A6E6B}"/>
              </a:ext>
            </a:extLst>
          </p:cNvPr>
          <p:cNvSpPr txBox="1"/>
          <p:nvPr/>
        </p:nvSpPr>
        <p:spPr>
          <a:xfrm>
            <a:off x="4066674" y="2794834"/>
            <a:ext cx="4840704" cy="1464231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49" algn="just"/>
            <a:r>
              <a:rPr lang="es-EC" sz="2000" dirty="0">
                <a:solidFill>
                  <a:schemeClr val="tx1"/>
                </a:solidFill>
              </a:rPr>
              <a:t>Desde la concepción hasta el funcionamiento y el mantenimiento, la información debe gestionarse a lo largo del ciclo de vida del proyecto. </a:t>
            </a:r>
            <a:endParaRPr lang="es-EC" sz="2000" i="1" dirty="0">
              <a:solidFill>
                <a:schemeClr val="tx1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339B52C-B571-4048-8E48-5B7A577A3BF7}"/>
              </a:ext>
            </a:extLst>
          </p:cNvPr>
          <p:cNvSpPr txBox="1"/>
          <p:nvPr/>
        </p:nvSpPr>
        <p:spPr>
          <a:xfrm>
            <a:off x="228598" y="4754695"/>
            <a:ext cx="29947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5000" b="1" dirty="0" err="1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6"/>
                  <a:tile tx="0" ty="0" sx="100000" sy="100000" flip="none" algn="tl"/>
                </a:blipFill>
              </a:rPr>
              <a:t>Modeling</a:t>
            </a:r>
            <a:endParaRPr lang="es-EC" sz="5000" b="1" dirty="0">
              <a:ln w="12700" cmpd="sng">
                <a:solidFill>
                  <a:schemeClr val="accent4"/>
                </a:solidFill>
                <a:prstDash val="solid"/>
              </a:ln>
              <a:blipFill>
                <a:blip r:embed="rId6"/>
                <a:tile tx="0" ty="0" sx="100000" sy="100000" flip="none" algn="tl"/>
              </a:blipFill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90AEBEE-FFFB-4AD6-833B-39A446355410}"/>
              </a:ext>
            </a:extLst>
          </p:cNvPr>
          <p:cNvSpPr txBox="1"/>
          <p:nvPr/>
        </p:nvSpPr>
        <p:spPr>
          <a:xfrm>
            <a:off x="4108211" y="4443258"/>
            <a:ext cx="4799167" cy="146423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49" algn="just"/>
            <a:r>
              <a:rPr lang="es-EC" sz="2000" dirty="0">
                <a:solidFill>
                  <a:schemeClr val="tx1"/>
                </a:solidFill>
              </a:rPr>
              <a:t>Es el proceso de modelar una geometría 3D generando un prototipo, es decir, un elemento virtual que representa algo de la vida real. </a:t>
            </a:r>
            <a:endParaRPr lang="es-EC" sz="2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2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 animBg="1"/>
      <p:bldP spid="29" grpId="0"/>
      <p:bldP spid="30" grpId="0" animBg="1"/>
      <p:bldP spid="31" grpId="0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BFAF4B0-09F3-4DFA-9496-0F0BA40EC23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15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61DC91-055B-4A1F-BC41-521D883B853D}"/>
              </a:ext>
            </a:extLst>
          </p:cNvPr>
          <p:cNvSpPr txBox="1">
            <a:spLocks/>
          </p:cNvSpPr>
          <p:nvPr/>
        </p:nvSpPr>
        <p:spPr>
          <a:xfrm>
            <a:off x="143436" y="72159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BIM </a:t>
            </a:r>
            <a:r>
              <a:rPr lang="es-ES" dirty="0">
                <a:solidFill>
                  <a:schemeClr val="tx1"/>
                </a:solidFill>
              </a:rPr>
              <a:t> 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2835725-F183-4FB7-985C-F6B59AD348C1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D5C68AA5-7F63-48BD-9D65-C13B10422D7C}"/>
              </a:ext>
            </a:extLst>
          </p:cNvPr>
          <p:cNvSpPr txBox="1">
            <a:spLocks noChangeArrowheads="1"/>
          </p:cNvSpPr>
          <p:nvPr/>
        </p:nvSpPr>
        <p:spPr>
          <a:xfrm>
            <a:off x="6942222" y="111713"/>
            <a:ext cx="245985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9EDA3974-7AEB-492E-B4DC-E7BF7CE4089E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370137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pic>
        <p:nvPicPr>
          <p:cNvPr id="18" name="Picture 8" descr="PLANOS ESTRUCTURALES ¿PARA QUÉ SIRVEN? - FITUR">
            <a:extLst>
              <a:ext uri="{FF2B5EF4-FFF2-40B4-BE49-F238E27FC236}">
                <a16:creationId xmlns:a16="http://schemas.microsoft.com/office/drawing/2014/main" id="{D58332CF-F4C6-4F40-9BCE-DA3BF716D0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24229" y="2708790"/>
            <a:ext cx="2827470" cy="162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ngeniero Industrial: funciones, sueldo promedio, campo laboral y más">
            <a:extLst>
              <a:ext uri="{FF2B5EF4-FFF2-40B4-BE49-F238E27FC236}">
                <a16:creationId xmlns:a16="http://schemas.microsoft.com/office/drawing/2014/main" id="{2C2241A5-E6BE-4197-9841-D2CEE3667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42" y="740565"/>
            <a:ext cx="2065403" cy="137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Imágenes de Llave | Vectores, fotos de stock y PSD gratuitos">
            <a:extLst>
              <a:ext uri="{FF2B5EF4-FFF2-40B4-BE49-F238E27FC236}">
                <a16:creationId xmlns:a16="http://schemas.microsoft.com/office/drawing/2014/main" id="{B269D95F-1C40-4FCA-A663-C38926C05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3374" y="2478580"/>
            <a:ext cx="1740042" cy="166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D053B42B-4A3B-4F20-BA99-D9830F8F07BC}"/>
              </a:ext>
            </a:extLst>
          </p:cNvPr>
          <p:cNvSpPr txBox="1"/>
          <p:nvPr/>
        </p:nvSpPr>
        <p:spPr>
          <a:xfrm>
            <a:off x="380938" y="1944670"/>
            <a:ext cx="1384913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800" b="1" dirty="0"/>
              <a:t>Clientes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CDC15DA-F5D2-4388-9794-B3548B57AD90}"/>
              </a:ext>
            </a:extLst>
          </p:cNvPr>
          <p:cNvSpPr txBox="1"/>
          <p:nvPr/>
        </p:nvSpPr>
        <p:spPr>
          <a:xfrm>
            <a:off x="5106954" y="914340"/>
            <a:ext cx="1426193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800" b="1" dirty="0"/>
              <a:t>Ingenieros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C484A57-AB9B-4DD9-A862-201F6D5F339B}"/>
              </a:ext>
            </a:extLst>
          </p:cNvPr>
          <p:cNvSpPr txBox="1"/>
          <p:nvPr/>
        </p:nvSpPr>
        <p:spPr>
          <a:xfrm>
            <a:off x="6814990" y="4051867"/>
            <a:ext cx="1749751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800" b="1" dirty="0"/>
              <a:t>Arquitectos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0F0D60B-AE75-4DCE-B3B7-6AB130F268A9}"/>
              </a:ext>
            </a:extLst>
          </p:cNvPr>
          <p:cNvSpPr txBox="1"/>
          <p:nvPr/>
        </p:nvSpPr>
        <p:spPr>
          <a:xfrm>
            <a:off x="599676" y="5120553"/>
            <a:ext cx="1875169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800" b="1" dirty="0"/>
              <a:t>Inversionistas 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C4653F6-9B85-4538-B7D4-E742C11B00C8}"/>
              </a:ext>
            </a:extLst>
          </p:cNvPr>
          <p:cNvSpPr txBox="1"/>
          <p:nvPr/>
        </p:nvSpPr>
        <p:spPr>
          <a:xfrm>
            <a:off x="6673198" y="855004"/>
            <a:ext cx="2033336" cy="1328023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C" sz="1800" dirty="0"/>
              <a:t>Civil</a:t>
            </a:r>
          </a:p>
          <a:p>
            <a:pPr marL="285750" indent="-285750">
              <a:buFontTx/>
              <a:buChar char="-"/>
            </a:pPr>
            <a:r>
              <a:rPr lang="es-EC" sz="1800" dirty="0"/>
              <a:t>Hidrosanitario</a:t>
            </a:r>
          </a:p>
          <a:p>
            <a:pPr marL="285750" indent="-285750">
              <a:buFontTx/>
              <a:buChar char="-"/>
            </a:pPr>
            <a:r>
              <a:rPr lang="es-EC" sz="1800" dirty="0"/>
              <a:t>Eléctrico</a:t>
            </a:r>
          </a:p>
          <a:p>
            <a:pPr marL="285750" indent="-285750">
              <a:buFontTx/>
              <a:buChar char="-"/>
            </a:pPr>
            <a:r>
              <a:rPr lang="es-EC" sz="1800" dirty="0"/>
              <a:t>Mecánico</a:t>
            </a:r>
          </a:p>
        </p:txBody>
      </p:sp>
      <p:pic>
        <p:nvPicPr>
          <p:cNvPr id="8196" name="Picture 4" descr="Qué hace un arquitecto? - Arq Australis">
            <a:extLst>
              <a:ext uri="{FF2B5EF4-FFF2-40B4-BE49-F238E27FC236}">
                <a16:creationId xmlns:a16="http://schemas.microsoft.com/office/drawing/2014/main" id="{C4261FF7-0890-449A-81B3-4CED44B48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313" y="2608787"/>
            <a:ext cx="2631106" cy="125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ómo buscar inversionistas ¡Es de tu interés!">
            <a:extLst>
              <a:ext uri="{FF2B5EF4-FFF2-40B4-BE49-F238E27FC236}">
                <a16:creationId xmlns:a16="http://schemas.microsoft.com/office/drawing/2014/main" id="{928069C1-E02E-412C-8006-0C836AB4E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431" y="4559384"/>
            <a:ext cx="2813886" cy="160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echa: hacia abajo 2">
            <a:extLst>
              <a:ext uri="{FF2B5EF4-FFF2-40B4-BE49-F238E27FC236}">
                <a16:creationId xmlns:a16="http://schemas.microsoft.com/office/drawing/2014/main" id="{30750CB7-FEA0-4C5A-9B4F-7BF13921AD95}"/>
              </a:ext>
            </a:extLst>
          </p:cNvPr>
          <p:cNvSpPr/>
          <p:nvPr/>
        </p:nvSpPr>
        <p:spPr>
          <a:xfrm>
            <a:off x="4037964" y="4460490"/>
            <a:ext cx="336884" cy="40862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2D9B5966-5285-4BD1-B036-729A815B1B62}"/>
              </a:ext>
            </a:extLst>
          </p:cNvPr>
          <p:cNvSpPr/>
          <p:nvPr/>
        </p:nvSpPr>
        <p:spPr>
          <a:xfrm rot="10800000">
            <a:off x="2016768" y="3020983"/>
            <a:ext cx="519797" cy="4086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BCA56708-021D-4E76-826D-5C728438BBAD}"/>
              </a:ext>
            </a:extLst>
          </p:cNvPr>
          <p:cNvSpPr/>
          <p:nvPr/>
        </p:nvSpPr>
        <p:spPr>
          <a:xfrm rot="10800000">
            <a:off x="3822535" y="2171070"/>
            <a:ext cx="367580" cy="4865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B09D46D5-74B6-4004-8CE2-FFA2693B82F7}"/>
              </a:ext>
            </a:extLst>
          </p:cNvPr>
          <p:cNvSpPr/>
          <p:nvPr/>
        </p:nvSpPr>
        <p:spPr>
          <a:xfrm>
            <a:off x="5755212" y="3104752"/>
            <a:ext cx="474648" cy="4086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9302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67E5A4-B086-444E-A5A3-3200D9D06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16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04B1F4-D39F-4DC8-ADEB-F4439F899341}"/>
              </a:ext>
            </a:extLst>
          </p:cNvPr>
          <p:cNvSpPr txBox="1">
            <a:spLocks/>
          </p:cNvSpPr>
          <p:nvPr/>
        </p:nvSpPr>
        <p:spPr>
          <a:xfrm>
            <a:off x="143436" y="72159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DIMENSIONES BIM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22CAFEE-75A2-4B6E-A31A-692EC8C6549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E4C6676F-8500-4570-9554-9CE038A0ACE0}"/>
              </a:ext>
            </a:extLst>
          </p:cNvPr>
          <p:cNvSpPr txBox="1">
            <a:spLocks noChangeArrowheads="1"/>
          </p:cNvSpPr>
          <p:nvPr/>
        </p:nvSpPr>
        <p:spPr>
          <a:xfrm>
            <a:off x="6854938" y="111713"/>
            <a:ext cx="2547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9DE8B06-A378-430A-A3FF-4C11EB84CA0C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209609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pic>
        <p:nvPicPr>
          <p:cNvPr id="13314" name="Picture 2" descr="Trabajas con las 7 dimensiones del modelado de las edificaciones?">
            <a:extLst>
              <a:ext uri="{FF2B5EF4-FFF2-40B4-BE49-F238E27FC236}">
                <a16:creationId xmlns:a16="http://schemas.microsoft.com/office/drawing/2014/main" id="{26C18D70-5298-446F-BADD-215564C82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7638"/>
            <a:ext cx="584835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IF idea - GIF animado en GIFER">
            <a:extLst>
              <a:ext uri="{FF2B5EF4-FFF2-40B4-BE49-F238E27FC236}">
                <a16:creationId xmlns:a16="http://schemas.microsoft.com/office/drawing/2014/main" id="{1FC748F7-8B51-44AF-9976-C9B4F186D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732" y="3107362"/>
            <a:ext cx="1895475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AAFAB842-5729-411E-B45B-BC545EF8FF99}"/>
              </a:ext>
            </a:extLst>
          </p:cNvPr>
          <p:cNvCxnSpPr>
            <a:cxnSpLocks/>
          </p:cNvCxnSpPr>
          <p:nvPr/>
        </p:nvCxnSpPr>
        <p:spPr>
          <a:xfrm>
            <a:off x="5848350" y="1224937"/>
            <a:ext cx="0" cy="440812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C4A7F86-5C17-40BD-BCAA-43EADD376382}"/>
              </a:ext>
            </a:extLst>
          </p:cNvPr>
          <p:cNvSpPr txBox="1"/>
          <p:nvPr/>
        </p:nvSpPr>
        <p:spPr>
          <a:xfrm>
            <a:off x="6826603" y="1136520"/>
            <a:ext cx="11817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50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6"/>
                  <a:tile tx="0" ty="0" sx="100000" sy="100000" flip="none" algn="tl"/>
                </a:blipFill>
              </a:rPr>
              <a:t>1D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A567416-46A5-4EF1-BC06-A9D7E719B01A}"/>
              </a:ext>
            </a:extLst>
          </p:cNvPr>
          <p:cNvSpPr txBox="1"/>
          <p:nvPr/>
        </p:nvSpPr>
        <p:spPr>
          <a:xfrm>
            <a:off x="6331871" y="2305023"/>
            <a:ext cx="2033336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4000" b="1" dirty="0"/>
              <a:t>IDEA</a:t>
            </a:r>
          </a:p>
        </p:txBody>
      </p:sp>
    </p:spTree>
    <p:extLst>
      <p:ext uri="{BB962C8B-B14F-4D97-AF65-F5344CB8AC3E}">
        <p14:creationId xmlns:p14="http://schemas.microsoft.com/office/powerpoint/2010/main" val="239095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67E5A4-B086-444E-A5A3-3200D9D06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17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04B1F4-D39F-4DC8-ADEB-F4439F899341}"/>
              </a:ext>
            </a:extLst>
          </p:cNvPr>
          <p:cNvSpPr txBox="1">
            <a:spLocks/>
          </p:cNvSpPr>
          <p:nvPr/>
        </p:nvSpPr>
        <p:spPr>
          <a:xfrm>
            <a:off x="143436" y="72159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DIMENSIONES BIM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22CAFEE-75A2-4B6E-A31A-692EC8C6549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E4C6676F-8500-4570-9554-9CE038A0ACE0}"/>
              </a:ext>
            </a:extLst>
          </p:cNvPr>
          <p:cNvSpPr txBox="1">
            <a:spLocks noChangeArrowheads="1"/>
          </p:cNvSpPr>
          <p:nvPr/>
        </p:nvSpPr>
        <p:spPr>
          <a:xfrm>
            <a:off x="6854938" y="111713"/>
            <a:ext cx="2547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9DE8B06-A378-430A-A3FF-4C11EB84CA0C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209609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pic>
        <p:nvPicPr>
          <p:cNvPr id="13314" name="Picture 2" descr="Trabajas con las 7 dimensiones del modelado de las edificaciones?">
            <a:extLst>
              <a:ext uri="{FF2B5EF4-FFF2-40B4-BE49-F238E27FC236}">
                <a16:creationId xmlns:a16="http://schemas.microsoft.com/office/drawing/2014/main" id="{26C18D70-5298-446F-BADD-215564C82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7638"/>
            <a:ext cx="584835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AAFAB842-5729-411E-B45B-BC545EF8FF99}"/>
              </a:ext>
            </a:extLst>
          </p:cNvPr>
          <p:cNvCxnSpPr>
            <a:cxnSpLocks/>
          </p:cNvCxnSpPr>
          <p:nvPr/>
        </p:nvCxnSpPr>
        <p:spPr>
          <a:xfrm>
            <a:off x="5848350" y="1224937"/>
            <a:ext cx="0" cy="440812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C4A7F86-5C17-40BD-BCAA-43EADD376382}"/>
              </a:ext>
            </a:extLst>
          </p:cNvPr>
          <p:cNvSpPr txBox="1"/>
          <p:nvPr/>
        </p:nvSpPr>
        <p:spPr>
          <a:xfrm>
            <a:off x="6826603" y="1136520"/>
            <a:ext cx="11817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50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</a:rPr>
              <a:t>2D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A567416-46A5-4EF1-BC06-A9D7E719B01A}"/>
              </a:ext>
            </a:extLst>
          </p:cNvPr>
          <p:cNvSpPr txBox="1"/>
          <p:nvPr/>
        </p:nvSpPr>
        <p:spPr>
          <a:xfrm>
            <a:off x="6136108" y="2305023"/>
            <a:ext cx="2658970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4000" b="1" dirty="0"/>
              <a:t>BOCETO</a:t>
            </a:r>
          </a:p>
        </p:txBody>
      </p:sp>
      <p:pic>
        <p:nvPicPr>
          <p:cNvPr id="19458" name="Picture 2" descr="Dibujo Arquitectónico Perspectiva Boceto A Mano Alzada De La Sala De Estar  Con Lápices Y Planos Fotos, Retratos, Imágenes Y Fotografía De Archivo  Libres De Derecho. Image 59460593.">
            <a:extLst>
              <a:ext uri="{FF2B5EF4-FFF2-40B4-BE49-F238E27FC236}">
                <a16:creationId xmlns:a16="http://schemas.microsoft.com/office/drawing/2014/main" id="{F9991734-EEFF-4BFB-8661-A82167BC4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388" y="3428999"/>
            <a:ext cx="2940409" cy="195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25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67E5A4-B086-444E-A5A3-3200D9D06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18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04B1F4-D39F-4DC8-ADEB-F4439F899341}"/>
              </a:ext>
            </a:extLst>
          </p:cNvPr>
          <p:cNvSpPr txBox="1">
            <a:spLocks/>
          </p:cNvSpPr>
          <p:nvPr/>
        </p:nvSpPr>
        <p:spPr>
          <a:xfrm>
            <a:off x="143436" y="72159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DIMENSIONES BIM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22CAFEE-75A2-4B6E-A31A-692EC8C6549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E4C6676F-8500-4570-9554-9CE038A0ACE0}"/>
              </a:ext>
            </a:extLst>
          </p:cNvPr>
          <p:cNvSpPr txBox="1">
            <a:spLocks noChangeArrowheads="1"/>
          </p:cNvSpPr>
          <p:nvPr/>
        </p:nvSpPr>
        <p:spPr>
          <a:xfrm>
            <a:off x="6854938" y="111713"/>
            <a:ext cx="2547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9DE8B06-A378-430A-A3FF-4C11EB84CA0C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209609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pic>
        <p:nvPicPr>
          <p:cNvPr id="13314" name="Picture 2" descr="Trabajas con las 7 dimensiones del modelado de las edificaciones?">
            <a:extLst>
              <a:ext uri="{FF2B5EF4-FFF2-40B4-BE49-F238E27FC236}">
                <a16:creationId xmlns:a16="http://schemas.microsoft.com/office/drawing/2014/main" id="{26C18D70-5298-446F-BADD-215564C82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7638"/>
            <a:ext cx="584835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AAFAB842-5729-411E-B45B-BC545EF8FF99}"/>
              </a:ext>
            </a:extLst>
          </p:cNvPr>
          <p:cNvCxnSpPr>
            <a:cxnSpLocks/>
          </p:cNvCxnSpPr>
          <p:nvPr/>
        </p:nvCxnSpPr>
        <p:spPr>
          <a:xfrm>
            <a:off x="5848350" y="1224937"/>
            <a:ext cx="0" cy="440812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C4A7F86-5C17-40BD-BCAA-43EADD376382}"/>
              </a:ext>
            </a:extLst>
          </p:cNvPr>
          <p:cNvSpPr txBox="1"/>
          <p:nvPr/>
        </p:nvSpPr>
        <p:spPr>
          <a:xfrm>
            <a:off x="6826603" y="1136520"/>
            <a:ext cx="11817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50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</a:rPr>
              <a:t>3D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A567416-46A5-4EF1-BC06-A9D7E719B01A}"/>
              </a:ext>
            </a:extLst>
          </p:cNvPr>
          <p:cNvSpPr txBox="1"/>
          <p:nvPr/>
        </p:nvSpPr>
        <p:spPr>
          <a:xfrm>
            <a:off x="5995070" y="2305023"/>
            <a:ext cx="3015158" cy="11918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4000" b="1" dirty="0"/>
              <a:t>MODELO </a:t>
            </a:r>
            <a:r>
              <a:rPr lang="es-EC" sz="2400" b="1" dirty="0"/>
              <a:t>TRIDIMENSIONAL</a:t>
            </a:r>
            <a:endParaRPr lang="es-EC" sz="4000" b="1" dirty="0"/>
          </a:p>
        </p:txBody>
      </p:sp>
      <p:pic>
        <p:nvPicPr>
          <p:cNvPr id="13" name="Imagen 12" descr="BIM 3D - Todo-3d.com">
            <a:extLst>
              <a:ext uri="{FF2B5EF4-FFF2-40B4-BE49-F238E27FC236}">
                <a16:creationId xmlns:a16="http://schemas.microsoft.com/office/drawing/2014/main" id="{36F503FC-5AEB-4174-9548-1FA885CC50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247" y="3911852"/>
            <a:ext cx="2800029" cy="1454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447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67E5A4-B086-444E-A5A3-3200D9D06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19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04B1F4-D39F-4DC8-ADEB-F4439F899341}"/>
              </a:ext>
            </a:extLst>
          </p:cNvPr>
          <p:cNvSpPr txBox="1">
            <a:spLocks/>
          </p:cNvSpPr>
          <p:nvPr/>
        </p:nvSpPr>
        <p:spPr>
          <a:xfrm>
            <a:off x="143436" y="72159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DIMENSIONES BIM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22CAFEE-75A2-4B6E-A31A-692EC8C6549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E4C6676F-8500-4570-9554-9CE038A0ACE0}"/>
              </a:ext>
            </a:extLst>
          </p:cNvPr>
          <p:cNvSpPr txBox="1">
            <a:spLocks noChangeArrowheads="1"/>
          </p:cNvSpPr>
          <p:nvPr/>
        </p:nvSpPr>
        <p:spPr>
          <a:xfrm>
            <a:off x="6854938" y="111713"/>
            <a:ext cx="2547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9DE8B06-A378-430A-A3FF-4C11EB84CA0C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209609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pic>
        <p:nvPicPr>
          <p:cNvPr id="13314" name="Picture 2" descr="Trabajas con las 7 dimensiones del modelado de las edificaciones?">
            <a:extLst>
              <a:ext uri="{FF2B5EF4-FFF2-40B4-BE49-F238E27FC236}">
                <a16:creationId xmlns:a16="http://schemas.microsoft.com/office/drawing/2014/main" id="{26C18D70-5298-446F-BADD-215564C82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7638"/>
            <a:ext cx="584835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AAFAB842-5729-411E-B45B-BC545EF8FF99}"/>
              </a:ext>
            </a:extLst>
          </p:cNvPr>
          <p:cNvCxnSpPr>
            <a:cxnSpLocks/>
          </p:cNvCxnSpPr>
          <p:nvPr/>
        </p:nvCxnSpPr>
        <p:spPr>
          <a:xfrm>
            <a:off x="5848350" y="1224937"/>
            <a:ext cx="0" cy="440812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C4A7F86-5C17-40BD-BCAA-43EADD376382}"/>
              </a:ext>
            </a:extLst>
          </p:cNvPr>
          <p:cNvSpPr txBox="1"/>
          <p:nvPr/>
        </p:nvSpPr>
        <p:spPr>
          <a:xfrm>
            <a:off x="6826603" y="1136520"/>
            <a:ext cx="11817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50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</a:rPr>
              <a:t>4D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A567416-46A5-4EF1-BC06-A9D7E719B01A}"/>
              </a:ext>
            </a:extLst>
          </p:cNvPr>
          <p:cNvSpPr txBox="1"/>
          <p:nvPr/>
        </p:nvSpPr>
        <p:spPr>
          <a:xfrm>
            <a:off x="6244392" y="2305023"/>
            <a:ext cx="2457614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4000" b="1" dirty="0"/>
              <a:t>TIEMPO</a:t>
            </a:r>
          </a:p>
        </p:txBody>
      </p:sp>
      <p:pic>
        <p:nvPicPr>
          <p:cNvPr id="17410" name="Picture 2" descr="Figura No.2. Cronograma con un corte del proyecto Blau. La figura No. 2...  | Download Scientific Diagram">
            <a:extLst>
              <a:ext uri="{FF2B5EF4-FFF2-40B4-BE49-F238E27FC236}">
                <a16:creationId xmlns:a16="http://schemas.microsoft.com/office/drawing/2014/main" id="{52F73DB8-2854-4EB8-9A02-F0322D744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953" y="3545785"/>
            <a:ext cx="2813034" cy="11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06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8;p1">
            <a:extLst>
              <a:ext uri="{FF2B5EF4-FFF2-40B4-BE49-F238E27FC236}">
                <a16:creationId xmlns:a16="http://schemas.microsoft.com/office/drawing/2014/main" id="{BD2026FD-A53F-42DB-966C-93B7D0932B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"/>
            <a:ext cx="3592512" cy="10906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F3923D4-3083-4A3E-9450-5DEF80482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6310390"/>
              </p:ext>
            </p:extLst>
          </p:nvPr>
        </p:nvGraphicFramePr>
        <p:xfrm>
          <a:off x="2677869" y="124208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DF7428B-5679-4E76-8D2F-C8BC70B6AEC6}"/>
              </a:ext>
            </a:extLst>
          </p:cNvPr>
          <p:cNvSpPr txBox="1"/>
          <p:nvPr/>
        </p:nvSpPr>
        <p:spPr>
          <a:xfrm rot="16200000">
            <a:off x="25871" y="3012479"/>
            <a:ext cx="406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CONTENIDO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4068289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67E5A4-B086-444E-A5A3-3200D9D06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20</a:t>
            </a:r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04B1F4-D39F-4DC8-ADEB-F4439F899341}"/>
              </a:ext>
            </a:extLst>
          </p:cNvPr>
          <p:cNvSpPr txBox="1">
            <a:spLocks/>
          </p:cNvSpPr>
          <p:nvPr/>
        </p:nvSpPr>
        <p:spPr>
          <a:xfrm>
            <a:off x="143436" y="72159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DIMENSIONES BIM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22CAFEE-75A2-4B6E-A31A-692EC8C6549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E4C6676F-8500-4570-9554-9CE038A0ACE0}"/>
              </a:ext>
            </a:extLst>
          </p:cNvPr>
          <p:cNvSpPr txBox="1">
            <a:spLocks noChangeArrowheads="1"/>
          </p:cNvSpPr>
          <p:nvPr/>
        </p:nvSpPr>
        <p:spPr>
          <a:xfrm>
            <a:off x="6854938" y="111713"/>
            <a:ext cx="2547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9DE8B06-A378-430A-A3FF-4C11EB84CA0C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209609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pic>
        <p:nvPicPr>
          <p:cNvPr id="13314" name="Picture 2" descr="Trabajas con las 7 dimensiones del modelado de las edificaciones?">
            <a:extLst>
              <a:ext uri="{FF2B5EF4-FFF2-40B4-BE49-F238E27FC236}">
                <a16:creationId xmlns:a16="http://schemas.microsoft.com/office/drawing/2014/main" id="{26C18D70-5298-446F-BADD-215564C82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7638"/>
            <a:ext cx="584835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AAFAB842-5729-411E-B45B-BC545EF8FF99}"/>
              </a:ext>
            </a:extLst>
          </p:cNvPr>
          <p:cNvCxnSpPr>
            <a:cxnSpLocks/>
          </p:cNvCxnSpPr>
          <p:nvPr/>
        </p:nvCxnSpPr>
        <p:spPr>
          <a:xfrm>
            <a:off x="5848350" y="1224937"/>
            <a:ext cx="0" cy="440812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C4A7F86-5C17-40BD-BCAA-43EADD376382}"/>
              </a:ext>
            </a:extLst>
          </p:cNvPr>
          <p:cNvSpPr txBox="1"/>
          <p:nvPr/>
        </p:nvSpPr>
        <p:spPr>
          <a:xfrm>
            <a:off x="6826603" y="1136520"/>
            <a:ext cx="11817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50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</a:rPr>
              <a:t>5D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A567416-46A5-4EF1-BC06-A9D7E719B01A}"/>
              </a:ext>
            </a:extLst>
          </p:cNvPr>
          <p:cNvSpPr txBox="1"/>
          <p:nvPr/>
        </p:nvSpPr>
        <p:spPr>
          <a:xfrm>
            <a:off x="6172202" y="2305023"/>
            <a:ext cx="2490533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4000" b="1" dirty="0"/>
              <a:t>COSTOS</a:t>
            </a:r>
          </a:p>
        </p:txBody>
      </p:sp>
      <p:pic>
        <p:nvPicPr>
          <p:cNvPr id="16386" name="Picture 2" descr="Dinero Cash GIF - Dinero Cash Dolares - Descubre &amp;amp; Comparte GIFs">
            <a:extLst>
              <a:ext uri="{FF2B5EF4-FFF2-40B4-BE49-F238E27FC236}">
                <a16:creationId xmlns:a16="http://schemas.microsoft.com/office/drawing/2014/main" id="{66237A31-4DEB-4689-8F85-26B2B8A63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633" y="3582997"/>
            <a:ext cx="2869863" cy="153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72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67E5A4-B086-444E-A5A3-3200D9D06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21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04B1F4-D39F-4DC8-ADEB-F4439F899341}"/>
              </a:ext>
            </a:extLst>
          </p:cNvPr>
          <p:cNvSpPr txBox="1">
            <a:spLocks/>
          </p:cNvSpPr>
          <p:nvPr/>
        </p:nvSpPr>
        <p:spPr>
          <a:xfrm>
            <a:off x="143436" y="72159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DIMENSIONES BIM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22CAFEE-75A2-4B6E-A31A-692EC8C6549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E4C6676F-8500-4570-9554-9CE038A0ACE0}"/>
              </a:ext>
            </a:extLst>
          </p:cNvPr>
          <p:cNvSpPr txBox="1">
            <a:spLocks noChangeArrowheads="1"/>
          </p:cNvSpPr>
          <p:nvPr/>
        </p:nvSpPr>
        <p:spPr>
          <a:xfrm>
            <a:off x="6854938" y="111713"/>
            <a:ext cx="2547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9DE8B06-A378-430A-A3FF-4C11EB84CA0C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209609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pic>
        <p:nvPicPr>
          <p:cNvPr id="13314" name="Picture 2" descr="Trabajas con las 7 dimensiones del modelado de las edificaciones?">
            <a:extLst>
              <a:ext uri="{FF2B5EF4-FFF2-40B4-BE49-F238E27FC236}">
                <a16:creationId xmlns:a16="http://schemas.microsoft.com/office/drawing/2014/main" id="{26C18D70-5298-446F-BADD-215564C82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7638"/>
            <a:ext cx="584835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AAFAB842-5729-411E-B45B-BC545EF8FF99}"/>
              </a:ext>
            </a:extLst>
          </p:cNvPr>
          <p:cNvCxnSpPr>
            <a:cxnSpLocks/>
          </p:cNvCxnSpPr>
          <p:nvPr/>
        </p:nvCxnSpPr>
        <p:spPr>
          <a:xfrm>
            <a:off x="5848350" y="1224937"/>
            <a:ext cx="0" cy="440812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C4A7F86-5C17-40BD-BCAA-43EADD376382}"/>
              </a:ext>
            </a:extLst>
          </p:cNvPr>
          <p:cNvSpPr txBox="1"/>
          <p:nvPr/>
        </p:nvSpPr>
        <p:spPr>
          <a:xfrm>
            <a:off x="6826603" y="1136520"/>
            <a:ext cx="11817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50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</a:rPr>
              <a:t>6D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A567416-46A5-4EF1-BC06-A9D7E719B01A}"/>
              </a:ext>
            </a:extLst>
          </p:cNvPr>
          <p:cNvSpPr txBox="1"/>
          <p:nvPr/>
        </p:nvSpPr>
        <p:spPr>
          <a:xfrm>
            <a:off x="5943601" y="2226482"/>
            <a:ext cx="3066630" cy="6469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200" b="1" dirty="0"/>
              <a:t>SIMULACIÓN</a:t>
            </a:r>
          </a:p>
        </p:txBody>
      </p:sp>
      <p:pic>
        <p:nvPicPr>
          <p:cNvPr id="15362" name="Picture 2" descr="Análisis energético BIM, un flujo de trabajo mejorado, interactivo y  compartido - EADIC - Cursos y Master para Ingenieros y Arquitectos">
            <a:extLst>
              <a:ext uri="{FF2B5EF4-FFF2-40B4-BE49-F238E27FC236}">
                <a16:creationId xmlns:a16="http://schemas.microsoft.com/office/drawing/2014/main" id="{ACA1EDBE-9C6E-485B-A96C-0823D7896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2"/>
          <a:stretch/>
        </p:blipFill>
        <p:spPr bwMode="auto">
          <a:xfrm>
            <a:off x="5952765" y="3176336"/>
            <a:ext cx="3111355" cy="229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1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67E5A4-B086-444E-A5A3-3200D9D06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22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04B1F4-D39F-4DC8-ADEB-F4439F899341}"/>
              </a:ext>
            </a:extLst>
          </p:cNvPr>
          <p:cNvSpPr txBox="1">
            <a:spLocks/>
          </p:cNvSpPr>
          <p:nvPr/>
        </p:nvSpPr>
        <p:spPr>
          <a:xfrm>
            <a:off x="143436" y="72159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DIMENSIONES BIM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22CAFEE-75A2-4B6E-A31A-692EC8C6549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E4C6676F-8500-4570-9554-9CE038A0ACE0}"/>
              </a:ext>
            </a:extLst>
          </p:cNvPr>
          <p:cNvSpPr txBox="1">
            <a:spLocks noChangeArrowheads="1"/>
          </p:cNvSpPr>
          <p:nvPr/>
        </p:nvSpPr>
        <p:spPr>
          <a:xfrm>
            <a:off x="6854938" y="111713"/>
            <a:ext cx="2547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9DE8B06-A378-430A-A3FF-4C11EB84CA0C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209609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pic>
        <p:nvPicPr>
          <p:cNvPr id="13314" name="Picture 2" descr="Trabajas con las 7 dimensiones del modelado de las edificaciones?">
            <a:extLst>
              <a:ext uri="{FF2B5EF4-FFF2-40B4-BE49-F238E27FC236}">
                <a16:creationId xmlns:a16="http://schemas.microsoft.com/office/drawing/2014/main" id="{26C18D70-5298-446F-BADD-215564C82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7638"/>
            <a:ext cx="5848350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AAFAB842-5729-411E-B45B-BC545EF8FF99}"/>
              </a:ext>
            </a:extLst>
          </p:cNvPr>
          <p:cNvCxnSpPr>
            <a:cxnSpLocks/>
          </p:cNvCxnSpPr>
          <p:nvPr/>
        </p:nvCxnSpPr>
        <p:spPr>
          <a:xfrm>
            <a:off x="5848350" y="1224937"/>
            <a:ext cx="0" cy="440812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>
            <a:extLst>
              <a:ext uri="{FF2B5EF4-FFF2-40B4-BE49-F238E27FC236}">
                <a16:creationId xmlns:a16="http://schemas.microsoft.com/office/drawing/2014/main" id="{7C4A7F86-5C17-40BD-BCAA-43EADD376382}"/>
              </a:ext>
            </a:extLst>
          </p:cNvPr>
          <p:cNvSpPr txBox="1"/>
          <p:nvPr/>
        </p:nvSpPr>
        <p:spPr>
          <a:xfrm>
            <a:off x="6826603" y="1136520"/>
            <a:ext cx="11817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50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</a:rPr>
              <a:t>7D 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A567416-46A5-4EF1-BC06-A9D7E719B01A}"/>
              </a:ext>
            </a:extLst>
          </p:cNvPr>
          <p:cNvSpPr txBox="1"/>
          <p:nvPr/>
        </p:nvSpPr>
        <p:spPr>
          <a:xfrm>
            <a:off x="5943602" y="2124548"/>
            <a:ext cx="3066630" cy="119181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3200" b="1" dirty="0"/>
              <a:t>GESTIÓN DEL ACTIVO</a:t>
            </a:r>
          </a:p>
        </p:txBody>
      </p:sp>
      <p:pic>
        <p:nvPicPr>
          <p:cNvPr id="14338" name="Picture 2" descr="OPERACIÓN Y MANTENIMIENTO">
            <a:extLst>
              <a:ext uri="{FF2B5EF4-FFF2-40B4-BE49-F238E27FC236}">
                <a16:creationId xmlns:a16="http://schemas.microsoft.com/office/drawing/2014/main" id="{32B94B8F-F262-4B9E-B3F8-658165321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229" y="367526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98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Marcador de texto 9">
            <a:extLst>
              <a:ext uri="{FF2B5EF4-FFF2-40B4-BE49-F238E27FC236}">
                <a16:creationId xmlns:a16="http://schemas.microsoft.com/office/drawing/2014/main" id="{2711D63B-489D-4F79-A438-3EA30C1F1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1" y="1269640"/>
            <a:ext cx="8229600" cy="444540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 Es una técnica que especifica lo que se modelará y en qué nivel de detalle. 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67E5A4-B086-444E-A5A3-3200D9D06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23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04B1F4-D39F-4DC8-ADEB-F4439F899341}"/>
              </a:ext>
            </a:extLst>
          </p:cNvPr>
          <p:cNvSpPr txBox="1">
            <a:spLocks/>
          </p:cNvSpPr>
          <p:nvPr/>
        </p:nvSpPr>
        <p:spPr>
          <a:xfrm>
            <a:off x="143436" y="72159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NIVELES DE DESARROLLO (LOD)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22CAFEE-75A2-4B6E-A31A-692EC8C6549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E4C6676F-8500-4570-9554-9CE038A0ACE0}"/>
              </a:ext>
            </a:extLst>
          </p:cNvPr>
          <p:cNvSpPr txBox="1">
            <a:spLocks noChangeArrowheads="1"/>
          </p:cNvSpPr>
          <p:nvPr/>
        </p:nvSpPr>
        <p:spPr>
          <a:xfrm>
            <a:off x="6854938" y="111713"/>
            <a:ext cx="2547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9DE8B06-A378-430A-A3FF-4C11EB84CA0C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209609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5A90CDD0-7AEC-444D-8E65-A55FC206F83B}"/>
              </a:ext>
            </a:extLst>
          </p:cNvPr>
          <p:cNvSpPr/>
          <p:nvPr/>
        </p:nvSpPr>
        <p:spPr>
          <a:xfrm>
            <a:off x="3116183" y="1900991"/>
            <a:ext cx="1600200" cy="53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 100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BE642827-7F95-4957-AA47-4F7F53017152}"/>
              </a:ext>
            </a:extLst>
          </p:cNvPr>
          <p:cNvSpPr/>
          <p:nvPr/>
        </p:nvSpPr>
        <p:spPr>
          <a:xfrm>
            <a:off x="4868782" y="1900990"/>
            <a:ext cx="3830053" cy="53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CONCEPTUAL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4FBC51E2-7C6C-4A8C-A505-143297E1A9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79"/>
          <a:stretch/>
        </p:blipFill>
        <p:spPr>
          <a:xfrm>
            <a:off x="777758" y="1862560"/>
            <a:ext cx="1807398" cy="40443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4570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Marcador de texto 9">
            <a:extLst>
              <a:ext uri="{FF2B5EF4-FFF2-40B4-BE49-F238E27FC236}">
                <a16:creationId xmlns:a16="http://schemas.microsoft.com/office/drawing/2014/main" id="{2711D63B-489D-4F79-A438-3EA30C1F1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1" y="1266890"/>
            <a:ext cx="8229600" cy="444540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 Es una técnica que especifica lo que se modelará y en qué nivel de detalle. 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67E5A4-B086-444E-A5A3-3200D9D06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24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04B1F4-D39F-4DC8-ADEB-F4439F899341}"/>
              </a:ext>
            </a:extLst>
          </p:cNvPr>
          <p:cNvSpPr txBox="1">
            <a:spLocks/>
          </p:cNvSpPr>
          <p:nvPr/>
        </p:nvSpPr>
        <p:spPr>
          <a:xfrm>
            <a:off x="143436" y="72159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NIVELES DE DESARROLLO (LOD)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22CAFEE-75A2-4B6E-A31A-692EC8C6549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E4C6676F-8500-4570-9554-9CE038A0ACE0}"/>
              </a:ext>
            </a:extLst>
          </p:cNvPr>
          <p:cNvSpPr txBox="1">
            <a:spLocks noChangeArrowheads="1"/>
          </p:cNvSpPr>
          <p:nvPr/>
        </p:nvSpPr>
        <p:spPr>
          <a:xfrm>
            <a:off x="6854938" y="111713"/>
            <a:ext cx="2547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9DE8B06-A378-430A-A3FF-4C11EB84CA0C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209609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5A90CDD0-7AEC-444D-8E65-A55FC206F83B}"/>
              </a:ext>
            </a:extLst>
          </p:cNvPr>
          <p:cNvSpPr/>
          <p:nvPr/>
        </p:nvSpPr>
        <p:spPr>
          <a:xfrm>
            <a:off x="3116183" y="1900991"/>
            <a:ext cx="1600200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 100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BE642827-7F95-4957-AA47-4F7F53017152}"/>
              </a:ext>
            </a:extLst>
          </p:cNvPr>
          <p:cNvSpPr/>
          <p:nvPr/>
        </p:nvSpPr>
        <p:spPr>
          <a:xfrm>
            <a:off x="4868782" y="1900990"/>
            <a:ext cx="3830053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Conceptual 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0A49AA45-AF09-4541-A3F1-5901A611FD1B}"/>
              </a:ext>
            </a:extLst>
          </p:cNvPr>
          <p:cNvSpPr/>
          <p:nvPr/>
        </p:nvSpPr>
        <p:spPr>
          <a:xfrm>
            <a:off x="7098635" y="2567484"/>
            <a:ext cx="1600200" cy="533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 200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258D3B9E-8212-4A5A-8FB1-63E500AF5F6C}"/>
              </a:ext>
            </a:extLst>
          </p:cNvPr>
          <p:cNvSpPr/>
          <p:nvPr/>
        </p:nvSpPr>
        <p:spPr>
          <a:xfrm>
            <a:off x="3116183" y="2570758"/>
            <a:ext cx="3830053" cy="533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ESQUEMÁTICO, GEOMETRÍA </a:t>
            </a:r>
            <a:endParaRPr lang="es-EC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75D72EE-DBF9-492C-A4E3-F67DD3028C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98"/>
          <a:stretch/>
        </p:blipFill>
        <p:spPr>
          <a:xfrm>
            <a:off x="571301" y="1777176"/>
            <a:ext cx="2022177" cy="42151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266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Marcador de texto 9">
            <a:extLst>
              <a:ext uri="{FF2B5EF4-FFF2-40B4-BE49-F238E27FC236}">
                <a16:creationId xmlns:a16="http://schemas.microsoft.com/office/drawing/2014/main" id="{2711D63B-489D-4F79-A438-3EA30C1F1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291" y="1203916"/>
            <a:ext cx="8229600" cy="444540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 Es una técnica que especifica lo que se modelará y en qué nivel de detalle. 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67E5A4-B086-444E-A5A3-3200D9D06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25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04B1F4-D39F-4DC8-ADEB-F4439F899341}"/>
              </a:ext>
            </a:extLst>
          </p:cNvPr>
          <p:cNvSpPr txBox="1">
            <a:spLocks/>
          </p:cNvSpPr>
          <p:nvPr/>
        </p:nvSpPr>
        <p:spPr>
          <a:xfrm>
            <a:off x="143436" y="72159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NIVELES DE DESARROLLO (LOD)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22CAFEE-75A2-4B6E-A31A-692EC8C6549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E4C6676F-8500-4570-9554-9CE038A0ACE0}"/>
              </a:ext>
            </a:extLst>
          </p:cNvPr>
          <p:cNvSpPr txBox="1">
            <a:spLocks noChangeArrowheads="1"/>
          </p:cNvSpPr>
          <p:nvPr/>
        </p:nvSpPr>
        <p:spPr>
          <a:xfrm>
            <a:off x="6854938" y="111713"/>
            <a:ext cx="2547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9DE8B06-A378-430A-A3FF-4C11EB84CA0C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209609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5A90CDD0-7AEC-444D-8E65-A55FC206F83B}"/>
              </a:ext>
            </a:extLst>
          </p:cNvPr>
          <p:cNvSpPr/>
          <p:nvPr/>
        </p:nvSpPr>
        <p:spPr>
          <a:xfrm>
            <a:off x="3116183" y="1900991"/>
            <a:ext cx="1600200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 100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BE642827-7F95-4957-AA47-4F7F53017152}"/>
              </a:ext>
            </a:extLst>
          </p:cNvPr>
          <p:cNvSpPr/>
          <p:nvPr/>
        </p:nvSpPr>
        <p:spPr>
          <a:xfrm>
            <a:off x="4868782" y="1900990"/>
            <a:ext cx="3830053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Conceptual 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0A49AA45-AF09-4541-A3F1-5901A611FD1B}"/>
              </a:ext>
            </a:extLst>
          </p:cNvPr>
          <p:cNvSpPr/>
          <p:nvPr/>
        </p:nvSpPr>
        <p:spPr>
          <a:xfrm>
            <a:off x="7098635" y="2567484"/>
            <a:ext cx="1600200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 200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258D3B9E-8212-4A5A-8FB1-63E500AF5F6C}"/>
              </a:ext>
            </a:extLst>
          </p:cNvPr>
          <p:cNvSpPr/>
          <p:nvPr/>
        </p:nvSpPr>
        <p:spPr>
          <a:xfrm>
            <a:off x="3116183" y="2570758"/>
            <a:ext cx="3830053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Esquemático, Geometría 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BEFB165C-A8D4-4D9F-95FB-11925665649B}"/>
              </a:ext>
            </a:extLst>
          </p:cNvPr>
          <p:cNvSpPr/>
          <p:nvPr/>
        </p:nvSpPr>
        <p:spPr>
          <a:xfrm>
            <a:off x="3116183" y="3236526"/>
            <a:ext cx="1600200" cy="53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 300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4D6AFA21-F39C-4374-99FE-14836440235D}"/>
              </a:ext>
            </a:extLst>
          </p:cNvPr>
          <p:cNvSpPr/>
          <p:nvPr/>
        </p:nvSpPr>
        <p:spPr>
          <a:xfrm>
            <a:off x="4868782" y="3236525"/>
            <a:ext cx="3830053" cy="53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DETALLADO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59CDB6B-FD93-4600-BBB2-3A062598D8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60"/>
          <a:stretch/>
        </p:blipFill>
        <p:spPr>
          <a:xfrm>
            <a:off x="553157" y="1737379"/>
            <a:ext cx="1979574" cy="43249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9770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Marcador de texto 9">
            <a:extLst>
              <a:ext uri="{FF2B5EF4-FFF2-40B4-BE49-F238E27FC236}">
                <a16:creationId xmlns:a16="http://schemas.microsoft.com/office/drawing/2014/main" id="{2711D63B-489D-4F79-A438-3EA30C1F1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291" y="1203916"/>
            <a:ext cx="8229600" cy="444540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 Es una técnica que especifica lo que se modelará y en qué nivel de detalle. 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67E5A4-B086-444E-A5A3-3200D9D06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26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04B1F4-D39F-4DC8-ADEB-F4439F899341}"/>
              </a:ext>
            </a:extLst>
          </p:cNvPr>
          <p:cNvSpPr txBox="1">
            <a:spLocks/>
          </p:cNvSpPr>
          <p:nvPr/>
        </p:nvSpPr>
        <p:spPr>
          <a:xfrm>
            <a:off x="143436" y="72159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NIVELES DE DESARROLLO (LOD)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22CAFEE-75A2-4B6E-A31A-692EC8C6549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E4C6676F-8500-4570-9554-9CE038A0ACE0}"/>
              </a:ext>
            </a:extLst>
          </p:cNvPr>
          <p:cNvSpPr txBox="1">
            <a:spLocks noChangeArrowheads="1"/>
          </p:cNvSpPr>
          <p:nvPr/>
        </p:nvSpPr>
        <p:spPr>
          <a:xfrm>
            <a:off x="6854938" y="111713"/>
            <a:ext cx="2547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9DE8B06-A378-430A-A3FF-4C11EB84CA0C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209609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5A90CDD0-7AEC-444D-8E65-A55FC206F83B}"/>
              </a:ext>
            </a:extLst>
          </p:cNvPr>
          <p:cNvSpPr/>
          <p:nvPr/>
        </p:nvSpPr>
        <p:spPr>
          <a:xfrm>
            <a:off x="3116183" y="1900991"/>
            <a:ext cx="1600200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 100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BE642827-7F95-4957-AA47-4F7F53017152}"/>
              </a:ext>
            </a:extLst>
          </p:cNvPr>
          <p:cNvSpPr/>
          <p:nvPr/>
        </p:nvSpPr>
        <p:spPr>
          <a:xfrm>
            <a:off x="4868782" y="1900990"/>
            <a:ext cx="3830053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Conceptual 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0A49AA45-AF09-4541-A3F1-5901A611FD1B}"/>
              </a:ext>
            </a:extLst>
          </p:cNvPr>
          <p:cNvSpPr/>
          <p:nvPr/>
        </p:nvSpPr>
        <p:spPr>
          <a:xfrm>
            <a:off x="7098635" y="2567484"/>
            <a:ext cx="1600200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 200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258D3B9E-8212-4A5A-8FB1-63E500AF5F6C}"/>
              </a:ext>
            </a:extLst>
          </p:cNvPr>
          <p:cNvSpPr/>
          <p:nvPr/>
        </p:nvSpPr>
        <p:spPr>
          <a:xfrm>
            <a:off x="3116183" y="2570758"/>
            <a:ext cx="3830053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Esquemático, Geometría 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BEFB165C-A8D4-4D9F-95FB-11925665649B}"/>
              </a:ext>
            </a:extLst>
          </p:cNvPr>
          <p:cNvSpPr/>
          <p:nvPr/>
        </p:nvSpPr>
        <p:spPr>
          <a:xfrm>
            <a:off x="3116183" y="3236526"/>
            <a:ext cx="1600200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 300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4D6AFA21-F39C-4374-99FE-14836440235D}"/>
              </a:ext>
            </a:extLst>
          </p:cNvPr>
          <p:cNvSpPr/>
          <p:nvPr/>
        </p:nvSpPr>
        <p:spPr>
          <a:xfrm>
            <a:off x="4868782" y="3236525"/>
            <a:ext cx="3830053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Detallado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13255412-7A01-4C63-A53A-DE2BAB43A705}"/>
              </a:ext>
            </a:extLst>
          </p:cNvPr>
          <p:cNvSpPr/>
          <p:nvPr/>
        </p:nvSpPr>
        <p:spPr>
          <a:xfrm>
            <a:off x="7098635" y="3863484"/>
            <a:ext cx="1600200" cy="533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 350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137D1544-5A09-4AE8-B3AB-FCF72B4A895A}"/>
              </a:ext>
            </a:extLst>
          </p:cNvPr>
          <p:cNvSpPr/>
          <p:nvPr/>
        </p:nvSpPr>
        <p:spPr>
          <a:xfrm>
            <a:off x="3116182" y="3866768"/>
            <a:ext cx="3830053" cy="533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COORDINACIÓN Y COLISIONES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BDC652-6C4B-4D9D-9FB5-65F0C53CCC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37"/>
          <a:stretch/>
        </p:blipFill>
        <p:spPr>
          <a:xfrm>
            <a:off x="698115" y="1760711"/>
            <a:ext cx="1985462" cy="43740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3507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Marcador de texto 9">
            <a:extLst>
              <a:ext uri="{FF2B5EF4-FFF2-40B4-BE49-F238E27FC236}">
                <a16:creationId xmlns:a16="http://schemas.microsoft.com/office/drawing/2014/main" id="{2711D63B-489D-4F79-A438-3EA30C1F1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291" y="1203916"/>
            <a:ext cx="8229600" cy="444540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 Es una técnica que especifica lo que se modelará y en qué nivel de detalle. 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67E5A4-B086-444E-A5A3-3200D9D06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27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04B1F4-D39F-4DC8-ADEB-F4439F899341}"/>
              </a:ext>
            </a:extLst>
          </p:cNvPr>
          <p:cNvSpPr txBox="1">
            <a:spLocks/>
          </p:cNvSpPr>
          <p:nvPr/>
        </p:nvSpPr>
        <p:spPr>
          <a:xfrm>
            <a:off x="143436" y="72159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NIVELES DE DESARROLLO (LOD)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22CAFEE-75A2-4B6E-A31A-692EC8C6549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E4C6676F-8500-4570-9554-9CE038A0ACE0}"/>
              </a:ext>
            </a:extLst>
          </p:cNvPr>
          <p:cNvSpPr txBox="1">
            <a:spLocks noChangeArrowheads="1"/>
          </p:cNvSpPr>
          <p:nvPr/>
        </p:nvSpPr>
        <p:spPr>
          <a:xfrm>
            <a:off x="6854938" y="111713"/>
            <a:ext cx="2547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9DE8B06-A378-430A-A3FF-4C11EB84CA0C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209609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5A90CDD0-7AEC-444D-8E65-A55FC206F83B}"/>
              </a:ext>
            </a:extLst>
          </p:cNvPr>
          <p:cNvSpPr/>
          <p:nvPr/>
        </p:nvSpPr>
        <p:spPr>
          <a:xfrm>
            <a:off x="3116183" y="1900991"/>
            <a:ext cx="1600200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 100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BE642827-7F95-4957-AA47-4F7F53017152}"/>
              </a:ext>
            </a:extLst>
          </p:cNvPr>
          <p:cNvSpPr/>
          <p:nvPr/>
        </p:nvSpPr>
        <p:spPr>
          <a:xfrm>
            <a:off x="4868782" y="1900990"/>
            <a:ext cx="3830053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Conceptual 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0A49AA45-AF09-4541-A3F1-5901A611FD1B}"/>
              </a:ext>
            </a:extLst>
          </p:cNvPr>
          <p:cNvSpPr/>
          <p:nvPr/>
        </p:nvSpPr>
        <p:spPr>
          <a:xfrm>
            <a:off x="7098635" y="2567484"/>
            <a:ext cx="1600200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 200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258D3B9E-8212-4A5A-8FB1-63E500AF5F6C}"/>
              </a:ext>
            </a:extLst>
          </p:cNvPr>
          <p:cNvSpPr/>
          <p:nvPr/>
        </p:nvSpPr>
        <p:spPr>
          <a:xfrm>
            <a:off x="3116183" y="2570758"/>
            <a:ext cx="3830053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Esquemático, Geometría 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BEFB165C-A8D4-4D9F-95FB-11925665649B}"/>
              </a:ext>
            </a:extLst>
          </p:cNvPr>
          <p:cNvSpPr/>
          <p:nvPr/>
        </p:nvSpPr>
        <p:spPr>
          <a:xfrm>
            <a:off x="3116183" y="3236526"/>
            <a:ext cx="1600200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 300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4D6AFA21-F39C-4374-99FE-14836440235D}"/>
              </a:ext>
            </a:extLst>
          </p:cNvPr>
          <p:cNvSpPr/>
          <p:nvPr/>
        </p:nvSpPr>
        <p:spPr>
          <a:xfrm>
            <a:off x="4868782" y="3236525"/>
            <a:ext cx="3830053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Detallado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13255412-7A01-4C63-A53A-DE2BAB43A705}"/>
              </a:ext>
            </a:extLst>
          </p:cNvPr>
          <p:cNvSpPr/>
          <p:nvPr/>
        </p:nvSpPr>
        <p:spPr>
          <a:xfrm>
            <a:off x="7098635" y="3863484"/>
            <a:ext cx="1600200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 350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137D1544-5A09-4AE8-B3AB-FCF72B4A895A}"/>
              </a:ext>
            </a:extLst>
          </p:cNvPr>
          <p:cNvSpPr/>
          <p:nvPr/>
        </p:nvSpPr>
        <p:spPr>
          <a:xfrm>
            <a:off x="3116182" y="3866768"/>
            <a:ext cx="3830053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Coordinación y Colisiones 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C6EA7078-8EDE-4494-B032-F6773B54FDE1}"/>
              </a:ext>
            </a:extLst>
          </p:cNvPr>
          <p:cNvSpPr/>
          <p:nvPr/>
        </p:nvSpPr>
        <p:spPr>
          <a:xfrm>
            <a:off x="3116183" y="4497012"/>
            <a:ext cx="1600200" cy="53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 400</a:t>
            </a: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F0C60991-E941-409B-A8C4-90566378F395}"/>
              </a:ext>
            </a:extLst>
          </p:cNvPr>
          <p:cNvSpPr/>
          <p:nvPr/>
        </p:nvSpPr>
        <p:spPr>
          <a:xfrm>
            <a:off x="4868782" y="4497011"/>
            <a:ext cx="3830053" cy="53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 Y MONTAJE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8BDC652-6C4B-4D9D-9FB5-65F0C53CCC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41"/>
          <a:stretch/>
        </p:blipFill>
        <p:spPr>
          <a:xfrm>
            <a:off x="878738" y="1737379"/>
            <a:ext cx="1971286" cy="4388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1859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Marcador de texto 9">
            <a:extLst>
              <a:ext uri="{FF2B5EF4-FFF2-40B4-BE49-F238E27FC236}">
                <a16:creationId xmlns:a16="http://schemas.microsoft.com/office/drawing/2014/main" id="{2711D63B-489D-4F79-A438-3EA30C1F1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291" y="1203916"/>
            <a:ext cx="8229600" cy="444540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 Es una técnica que especifica lo que se modelará y en qué nivel de detalle. 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67E5A4-B086-444E-A5A3-3200D9D06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28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04B1F4-D39F-4DC8-ADEB-F4439F899341}"/>
              </a:ext>
            </a:extLst>
          </p:cNvPr>
          <p:cNvSpPr txBox="1">
            <a:spLocks/>
          </p:cNvSpPr>
          <p:nvPr/>
        </p:nvSpPr>
        <p:spPr>
          <a:xfrm>
            <a:off x="143436" y="72159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NIVELES DE DESARROLLO (LOD)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22CAFEE-75A2-4B6E-A31A-692EC8C6549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E4C6676F-8500-4570-9554-9CE038A0ACE0}"/>
              </a:ext>
            </a:extLst>
          </p:cNvPr>
          <p:cNvSpPr txBox="1">
            <a:spLocks noChangeArrowheads="1"/>
          </p:cNvSpPr>
          <p:nvPr/>
        </p:nvSpPr>
        <p:spPr>
          <a:xfrm>
            <a:off x="6854938" y="111713"/>
            <a:ext cx="2547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9DE8B06-A378-430A-A3FF-4C11EB84CA0C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209609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5A90CDD0-7AEC-444D-8E65-A55FC206F83B}"/>
              </a:ext>
            </a:extLst>
          </p:cNvPr>
          <p:cNvSpPr/>
          <p:nvPr/>
        </p:nvSpPr>
        <p:spPr>
          <a:xfrm>
            <a:off x="3116183" y="1900991"/>
            <a:ext cx="1600200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 100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BE642827-7F95-4957-AA47-4F7F53017152}"/>
              </a:ext>
            </a:extLst>
          </p:cNvPr>
          <p:cNvSpPr/>
          <p:nvPr/>
        </p:nvSpPr>
        <p:spPr>
          <a:xfrm>
            <a:off x="4868782" y="1900990"/>
            <a:ext cx="3830053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Conceptual 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0A49AA45-AF09-4541-A3F1-5901A611FD1B}"/>
              </a:ext>
            </a:extLst>
          </p:cNvPr>
          <p:cNvSpPr/>
          <p:nvPr/>
        </p:nvSpPr>
        <p:spPr>
          <a:xfrm>
            <a:off x="7098635" y="2567484"/>
            <a:ext cx="1600200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 200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258D3B9E-8212-4A5A-8FB1-63E500AF5F6C}"/>
              </a:ext>
            </a:extLst>
          </p:cNvPr>
          <p:cNvSpPr/>
          <p:nvPr/>
        </p:nvSpPr>
        <p:spPr>
          <a:xfrm>
            <a:off x="3116183" y="2570758"/>
            <a:ext cx="3830053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Esquemático, Geometría 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BEFB165C-A8D4-4D9F-95FB-11925665649B}"/>
              </a:ext>
            </a:extLst>
          </p:cNvPr>
          <p:cNvSpPr/>
          <p:nvPr/>
        </p:nvSpPr>
        <p:spPr>
          <a:xfrm>
            <a:off x="3116183" y="3236526"/>
            <a:ext cx="1600200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 300</a:t>
            </a: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4D6AFA21-F39C-4374-99FE-14836440235D}"/>
              </a:ext>
            </a:extLst>
          </p:cNvPr>
          <p:cNvSpPr/>
          <p:nvPr/>
        </p:nvSpPr>
        <p:spPr>
          <a:xfrm>
            <a:off x="4868782" y="3236525"/>
            <a:ext cx="3830053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Detallado</a:t>
            </a: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13255412-7A01-4C63-A53A-DE2BAB43A705}"/>
              </a:ext>
            </a:extLst>
          </p:cNvPr>
          <p:cNvSpPr/>
          <p:nvPr/>
        </p:nvSpPr>
        <p:spPr>
          <a:xfrm>
            <a:off x="7098635" y="3863484"/>
            <a:ext cx="1600200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 350</a:t>
            </a: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137D1544-5A09-4AE8-B3AB-FCF72B4A895A}"/>
              </a:ext>
            </a:extLst>
          </p:cNvPr>
          <p:cNvSpPr/>
          <p:nvPr/>
        </p:nvSpPr>
        <p:spPr>
          <a:xfrm>
            <a:off x="3116182" y="3866768"/>
            <a:ext cx="3830053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Coordinación y Colisiones </a:t>
            </a: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C6EA7078-8EDE-4494-B032-F6773B54FDE1}"/>
              </a:ext>
            </a:extLst>
          </p:cNvPr>
          <p:cNvSpPr/>
          <p:nvPr/>
        </p:nvSpPr>
        <p:spPr>
          <a:xfrm>
            <a:off x="3116183" y="4497012"/>
            <a:ext cx="1600200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 400</a:t>
            </a: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F0C60991-E941-409B-A8C4-90566378F395}"/>
              </a:ext>
            </a:extLst>
          </p:cNvPr>
          <p:cNvSpPr/>
          <p:nvPr/>
        </p:nvSpPr>
        <p:spPr>
          <a:xfrm>
            <a:off x="4868782" y="4497011"/>
            <a:ext cx="3830053" cy="5334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 y Montaje </a:t>
            </a: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3B1A01F5-7795-41C8-84FD-4AA510BCE23C}"/>
              </a:ext>
            </a:extLst>
          </p:cNvPr>
          <p:cNvSpPr/>
          <p:nvPr/>
        </p:nvSpPr>
        <p:spPr>
          <a:xfrm>
            <a:off x="7098635" y="5164579"/>
            <a:ext cx="1600200" cy="533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LOD 500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DF18F1E7-0FC1-4FCC-92BA-0DE202315092}"/>
              </a:ext>
            </a:extLst>
          </p:cNvPr>
          <p:cNvSpPr/>
          <p:nvPr/>
        </p:nvSpPr>
        <p:spPr>
          <a:xfrm>
            <a:off x="3116181" y="5162778"/>
            <a:ext cx="3830053" cy="53346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BUILT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8ECC01-1050-4C9A-8C1F-C1D623B450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579"/>
          <a:stretch/>
        </p:blipFill>
        <p:spPr>
          <a:xfrm>
            <a:off x="740259" y="1730543"/>
            <a:ext cx="2166061" cy="43772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6516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4762792A-F4E5-4C55-A169-CE8DEE87E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259" y="1101204"/>
            <a:ext cx="4429705" cy="1105612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 Existen varios niveles de colaboración donde todas las partes se ven involucradas de forma continua en un proyecto de construcción. </a:t>
            </a: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67E5A4-B086-444E-A5A3-3200D9D06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29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04B1F4-D39F-4DC8-ADEB-F4439F899341}"/>
              </a:ext>
            </a:extLst>
          </p:cNvPr>
          <p:cNvSpPr txBox="1">
            <a:spLocks/>
          </p:cNvSpPr>
          <p:nvPr/>
        </p:nvSpPr>
        <p:spPr>
          <a:xfrm>
            <a:off x="143436" y="685503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NIVELES DE MADUREZ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22CAFEE-75A2-4B6E-A31A-692EC8C6549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E4C6676F-8500-4570-9554-9CE038A0ACE0}"/>
              </a:ext>
            </a:extLst>
          </p:cNvPr>
          <p:cNvSpPr txBox="1">
            <a:spLocks noChangeArrowheads="1"/>
          </p:cNvSpPr>
          <p:nvPr/>
        </p:nvSpPr>
        <p:spPr>
          <a:xfrm>
            <a:off x="6854938" y="111713"/>
            <a:ext cx="2547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9DE8B06-A378-430A-A3FF-4C11EB84CA0C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209609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pic>
        <p:nvPicPr>
          <p:cNvPr id="9" name="Imagen 8" descr="Escala de tiempo&#10;&#10;Descripción generada automáticamente">
            <a:extLst>
              <a:ext uri="{FF2B5EF4-FFF2-40B4-BE49-F238E27FC236}">
                <a16:creationId xmlns:a16="http://schemas.microsoft.com/office/drawing/2014/main" id="{09D68943-2A28-4543-B810-B696AE9C2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43" y="2423394"/>
            <a:ext cx="4305297" cy="3773167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A3CE03CA-5616-45D3-A8BB-806C876F1022}"/>
              </a:ext>
            </a:extLst>
          </p:cNvPr>
          <p:cNvCxnSpPr>
            <a:cxnSpLocks/>
          </p:cNvCxnSpPr>
          <p:nvPr/>
        </p:nvCxnSpPr>
        <p:spPr>
          <a:xfrm>
            <a:off x="4693318" y="1381348"/>
            <a:ext cx="0" cy="440812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A05EA9A-5EB6-4599-9362-26B6BD9B3818}"/>
              </a:ext>
            </a:extLst>
          </p:cNvPr>
          <p:cNvSpPr txBox="1"/>
          <p:nvPr/>
        </p:nvSpPr>
        <p:spPr>
          <a:xfrm>
            <a:off x="5531331" y="1003546"/>
            <a:ext cx="27847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50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</a:rPr>
              <a:t>NIVEL 0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5AE1509-F624-4299-AD44-6FF37C4095CB}"/>
              </a:ext>
            </a:extLst>
          </p:cNvPr>
          <p:cNvSpPr txBox="1"/>
          <p:nvPr/>
        </p:nvSpPr>
        <p:spPr>
          <a:xfrm>
            <a:off x="5609671" y="1909650"/>
            <a:ext cx="2490533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4000" b="1" dirty="0"/>
              <a:t>Pre - BIM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86F3741-81FD-4FD9-B024-2AB050098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439" y="2945740"/>
            <a:ext cx="2219765" cy="2908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945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ED6767E-E30C-416F-B559-DFC19FBFDA66}"/>
              </a:ext>
            </a:extLst>
          </p:cNvPr>
          <p:cNvSpPr txBox="1"/>
          <p:nvPr/>
        </p:nvSpPr>
        <p:spPr>
          <a:xfrm>
            <a:off x="1" y="6514411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</a:t>
            </a:r>
            <a:endParaRPr lang="es-EC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0C43C4BA-ECFA-46EA-B59A-F9EF5846C4B6}"/>
              </a:ext>
            </a:extLst>
          </p:cNvPr>
          <p:cNvSpPr txBox="1">
            <a:spLocks/>
          </p:cNvSpPr>
          <p:nvPr/>
        </p:nvSpPr>
        <p:spPr>
          <a:xfrm>
            <a:off x="228601" y="700410"/>
            <a:ext cx="8229600" cy="4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ANTECEDENTES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BE9D07CA-D805-46FE-9C6A-4D910C780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1" y="1101589"/>
            <a:ext cx="8229600" cy="4525963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 El sector de la construcción representó el 8,17% del PIB en 2019.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- Aportó con el 6.1% del total de empleos.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CCFAA8CE-4CF6-48DE-8766-5120930F272A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18F69074-6050-4E3D-AC22-A1094FEBA926}"/>
              </a:ext>
            </a:extLst>
          </p:cNvPr>
          <p:cNvSpPr txBox="1">
            <a:spLocks noChangeArrowheads="1"/>
          </p:cNvSpPr>
          <p:nvPr/>
        </p:nvSpPr>
        <p:spPr>
          <a:xfrm>
            <a:off x="6881092" y="111713"/>
            <a:ext cx="252098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51533383-BD86-4110-85D4-F8B1C957A16A}"/>
              </a:ext>
            </a:extLst>
          </p:cNvPr>
          <p:cNvSpPr txBox="1">
            <a:spLocks noChangeArrowheads="1"/>
          </p:cNvSpPr>
          <p:nvPr/>
        </p:nvSpPr>
        <p:spPr>
          <a:xfrm>
            <a:off x="3185751" y="6412030"/>
            <a:ext cx="2466904" cy="30777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I. GENERALIDADES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CC3E8E75-DD71-4802-A34F-A365640DBA05}"/>
              </a:ext>
            </a:extLst>
          </p:cNvPr>
          <p:cNvCxnSpPr/>
          <p:nvPr/>
        </p:nvCxnSpPr>
        <p:spPr>
          <a:xfrm>
            <a:off x="532878" y="4336676"/>
            <a:ext cx="7817131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BA72ECD-F317-4F1D-89A8-5ED6B19ABE10}"/>
              </a:ext>
            </a:extLst>
          </p:cNvPr>
          <p:cNvSpPr txBox="1"/>
          <p:nvPr/>
        </p:nvSpPr>
        <p:spPr>
          <a:xfrm>
            <a:off x="3980873" y="3952584"/>
            <a:ext cx="15295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b="1" dirty="0"/>
              <a:t>El Universo (2020)</a:t>
            </a:r>
            <a:endParaRPr lang="es-EC" sz="900" b="1" dirty="0"/>
          </a:p>
        </p:txBody>
      </p:sp>
      <p:pic>
        <p:nvPicPr>
          <p:cNvPr id="2" name="Picture 2" descr="Unique | Quito Guía de Arquitectura Wiki | Fandom">
            <a:extLst>
              <a:ext uri="{FF2B5EF4-FFF2-40B4-BE49-F238E27FC236}">
                <a16:creationId xmlns:a16="http://schemas.microsoft.com/office/drawing/2014/main" id="{29C7798B-B40F-4F81-B358-14D74E987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09" y="1534040"/>
            <a:ext cx="2188791" cy="2653080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One | Quito Guía de Arquitectura Wiki | Fandom">
            <a:extLst>
              <a:ext uri="{FF2B5EF4-FFF2-40B4-BE49-F238E27FC236}">
                <a16:creationId xmlns:a16="http://schemas.microsoft.com/office/drawing/2014/main" id="{BB15724D-CAEC-4840-8D1A-B261F132D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408" y="1504270"/>
            <a:ext cx="1850974" cy="2674317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Recuperación del sector constructor incentiva la inversión extranjera">
            <a:extLst>
              <a:ext uri="{FF2B5EF4-FFF2-40B4-BE49-F238E27FC236}">
                <a16:creationId xmlns:a16="http://schemas.microsoft.com/office/drawing/2014/main" id="{03623E49-E20C-48F5-B945-DD944E07C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78" y="4802810"/>
            <a:ext cx="2262908" cy="126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8500 plazas de trabajo se activaron en sector de construcción en Ecuador -  Cero Latitud Ec">
            <a:extLst>
              <a:ext uri="{FF2B5EF4-FFF2-40B4-BE49-F238E27FC236}">
                <a16:creationId xmlns:a16="http://schemas.microsoft.com/office/drawing/2014/main" id="{8D38C354-AF03-4A7A-93FF-D63A3F2F6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271" y="4783101"/>
            <a:ext cx="2370137" cy="133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rincipales Riesgos de La Industria de la construcción">
            <a:extLst>
              <a:ext uri="{FF2B5EF4-FFF2-40B4-BE49-F238E27FC236}">
                <a16:creationId xmlns:a16="http://schemas.microsoft.com/office/drawing/2014/main" id="{B63A667E-F5B9-4FE0-813A-6D77CD4F8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389" y="4783101"/>
            <a:ext cx="2888733" cy="116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23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4762792A-F4E5-4C55-A169-CE8DEE87E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259" y="1101204"/>
            <a:ext cx="4429705" cy="1105612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 Existen varios niveles de colaboración donde todas las partes se ven involucradas de forma continua en un proyecto de construcción. </a:t>
            </a: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67E5A4-B086-444E-A5A3-3200D9D06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30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04B1F4-D39F-4DC8-ADEB-F4439F899341}"/>
              </a:ext>
            </a:extLst>
          </p:cNvPr>
          <p:cNvSpPr txBox="1">
            <a:spLocks/>
          </p:cNvSpPr>
          <p:nvPr/>
        </p:nvSpPr>
        <p:spPr>
          <a:xfrm>
            <a:off x="143436" y="685503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NIVELES DE MADUREZ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22CAFEE-75A2-4B6E-A31A-692EC8C6549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E4C6676F-8500-4570-9554-9CE038A0ACE0}"/>
              </a:ext>
            </a:extLst>
          </p:cNvPr>
          <p:cNvSpPr txBox="1">
            <a:spLocks noChangeArrowheads="1"/>
          </p:cNvSpPr>
          <p:nvPr/>
        </p:nvSpPr>
        <p:spPr>
          <a:xfrm>
            <a:off x="6854938" y="111713"/>
            <a:ext cx="2547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9DE8B06-A378-430A-A3FF-4C11EB84CA0C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209609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pic>
        <p:nvPicPr>
          <p:cNvPr id="9" name="Imagen 8" descr="Escala de tiempo&#10;&#10;Descripción generada automáticamente">
            <a:extLst>
              <a:ext uri="{FF2B5EF4-FFF2-40B4-BE49-F238E27FC236}">
                <a16:creationId xmlns:a16="http://schemas.microsoft.com/office/drawing/2014/main" id="{09D68943-2A28-4543-B810-B696AE9C2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43" y="2423394"/>
            <a:ext cx="4305297" cy="3773167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A3CE03CA-5616-45D3-A8BB-806C876F1022}"/>
              </a:ext>
            </a:extLst>
          </p:cNvPr>
          <p:cNvCxnSpPr>
            <a:cxnSpLocks/>
          </p:cNvCxnSpPr>
          <p:nvPr/>
        </p:nvCxnSpPr>
        <p:spPr>
          <a:xfrm>
            <a:off x="4693318" y="1381348"/>
            <a:ext cx="0" cy="440812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A05EA9A-5EB6-4599-9362-26B6BD9B3818}"/>
              </a:ext>
            </a:extLst>
          </p:cNvPr>
          <p:cNvSpPr txBox="1"/>
          <p:nvPr/>
        </p:nvSpPr>
        <p:spPr>
          <a:xfrm>
            <a:off x="5531331" y="1003546"/>
            <a:ext cx="27847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50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</a:rPr>
              <a:t>NIVEL 1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5AE1509-F624-4299-AD44-6FF37C4095CB}"/>
              </a:ext>
            </a:extLst>
          </p:cNvPr>
          <p:cNvSpPr txBox="1"/>
          <p:nvPr/>
        </p:nvSpPr>
        <p:spPr>
          <a:xfrm>
            <a:off x="4878997" y="1909650"/>
            <a:ext cx="4062659" cy="10556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Modelo basado en Objetos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61FF189-F30D-4C00-97FB-30A16CE45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393" y="3168826"/>
            <a:ext cx="1892612" cy="26856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386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4762792A-F4E5-4C55-A169-CE8DEE87E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259" y="1101204"/>
            <a:ext cx="4429705" cy="1105612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 Existen varios niveles de colaboración donde todas las partes se ven involucradas de forma continua en un proyecto de construcción. </a:t>
            </a: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67E5A4-B086-444E-A5A3-3200D9D06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31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04B1F4-D39F-4DC8-ADEB-F4439F899341}"/>
              </a:ext>
            </a:extLst>
          </p:cNvPr>
          <p:cNvSpPr txBox="1">
            <a:spLocks/>
          </p:cNvSpPr>
          <p:nvPr/>
        </p:nvSpPr>
        <p:spPr>
          <a:xfrm>
            <a:off x="143436" y="685503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NIVELES DE MADUREZ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22CAFEE-75A2-4B6E-A31A-692EC8C6549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E4C6676F-8500-4570-9554-9CE038A0ACE0}"/>
              </a:ext>
            </a:extLst>
          </p:cNvPr>
          <p:cNvSpPr txBox="1">
            <a:spLocks noChangeArrowheads="1"/>
          </p:cNvSpPr>
          <p:nvPr/>
        </p:nvSpPr>
        <p:spPr>
          <a:xfrm>
            <a:off x="6854938" y="111713"/>
            <a:ext cx="2547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9DE8B06-A378-430A-A3FF-4C11EB84CA0C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209609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pic>
        <p:nvPicPr>
          <p:cNvPr id="9" name="Imagen 8" descr="Escala de tiempo&#10;&#10;Descripción generada automáticamente">
            <a:extLst>
              <a:ext uri="{FF2B5EF4-FFF2-40B4-BE49-F238E27FC236}">
                <a16:creationId xmlns:a16="http://schemas.microsoft.com/office/drawing/2014/main" id="{09D68943-2A28-4543-B810-B696AE9C2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43" y="2423394"/>
            <a:ext cx="4305297" cy="3773167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A3CE03CA-5616-45D3-A8BB-806C876F1022}"/>
              </a:ext>
            </a:extLst>
          </p:cNvPr>
          <p:cNvCxnSpPr>
            <a:cxnSpLocks/>
          </p:cNvCxnSpPr>
          <p:nvPr/>
        </p:nvCxnSpPr>
        <p:spPr>
          <a:xfrm>
            <a:off x="4693318" y="1381348"/>
            <a:ext cx="0" cy="440812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A05EA9A-5EB6-4599-9362-26B6BD9B3818}"/>
              </a:ext>
            </a:extLst>
          </p:cNvPr>
          <p:cNvSpPr txBox="1"/>
          <p:nvPr/>
        </p:nvSpPr>
        <p:spPr>
          <a:xfrm>
            <a:off x="5531331" y="1003546"/>
            <a:ext cx="27847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50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</a:rPr>
              <a:t>NIVEL 2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5AE1509-F624-4299-AD44-6FF37C4095CB}"/>
              </a:ext>
            </a:extLst>
          </p:cNvPr>
          <p:cNvSpPr txBox="1"/>
          <p:nvPr/>
        </p:nvSpPr>
        <p:spPr>
          <a:xfrm>
            <a:off x="4878997" y="1909650"/>
            <a:ext cx="4062659" cy="10556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Modelo basado en colaboración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2F4BB6F-3410-4371-9484-60EEC081BF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215" y="3157161"/>
            <a:ext cx="2209605" cy="2729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132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4762792A-F4E5-4C55-A169-CE8DEE87E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259" y="1101204"/>
            <a:ext cx="4429705" cy="1105612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 Existen varios niveles de colaboración donde todas las partes se ven involucradas de forma continua en un proyecto de construcción. </a:t>
            </a: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67E5A4-B086-444E-A5A3-3200D9D06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32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04B1F4-D39F-4DC8-ADEB-F4439F899341}"/>
              </a:ext>
            </a:extLst>
          </p:cNvPr>
          <p:cNvSpPr txBox="1">
            <a:spLocks/>
          </p:cNvSpPr>
          <p:nvPr/>
        </p:nvSpPr>
        <p:spPr>
          <a:xfrm>
            <a:off x="143436" y="685503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NIVELES DE MADUREZ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22CAFEE-75A2-4B6E-A31A-692EC8C6549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E4C6676F-8500-4570-9554-9CE038A0ACE0}"/>
              </a:ext>
            </a:extLst>
          </p:cNvPr>
          <p:cNvSpPr txBox="1">
            <a:spLocks noChangeArrowheads="1"/>
          </p:cNvSpPr>
          <p:nvPr/>
        </p:nvSpPr>
        <p:spPr>
          <a:xfrm>
            <a:off x="6854938" y="111713"/>
            <a:ext cx="2547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9DE8B06-A378-430A-A3FF-4C11EB84CA0C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209609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pic>
        <p:nvPicPr>
          <p:cNvPr id="9" name="Imagen 8" descr="Escala de tiempo&#10;&#10;Descripción generada automáticamente">
            <a:extLst>
              <a:ext uri="{FF2B5EF4-FFF2-40B4-BE49-F238E27FC236}">
                <a16:creationId xmlns:a16="http://schemas.microsoft.com/office/drawing/2014/main" id="{09D68943-2A28-4543-B810-B696AE9C2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43" y="2423394"/>
            <a:ext cx="4305297" cy="3773167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A3CE03CA-5616-45D3-A8BB-806C876F1022}"/>
              </a:ext>
            </a:extLst>
          </p:cNvPr>
          <p:cNvCxnSpPr>
            <a:cxnSpLocks/>
          </p:cNvCxnSpPr>
          <p:nvPr/>
        </p:nvCxnSpPr>
        <p:spPr>
          <a:xfrm>
            <a:off x="4693318" y="1381348"/>
            <a:ext cx="0" cy="4408125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A05EA9A-5EB6-4599-9362-26B6BD9B3818}"/>
              </a:ext>
            </a:extLst>
          </p:cNvPr>
          <p:cNvSpPr txBox="1"/>
          <p:nvPr/>
        </p:nvSpPr>
        <p:spPr>
          <a:xfrm>
            <a:off x="5531331" y="1003546"/>
            <a:ext cx="27847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50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</a:rPr>
              <a:t>NIVEL 3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5AE1509-F624-4299-AD44-6FF37C4095CB}"/>
              </a:ext>
            </a:extLst>
          </p:cNvPr>
          <p:cNvSpPr txBox="1"/>
          <p:nvPr/>
        </p:nvSpPr>
        <p:spPr>
          <a:xfrm>
            <a:off x="4878997" y="1909650"/>
            <a:ext cx="4062659" cy="10556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Integración basada en la red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5A6BFB7-838F-47A4-824F-DCFE2D698E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684" y="3161702"/>
            <a:ext cx="2755277" cy="2716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098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67E5A4-B086-444E-A5A3-3200D9D06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33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04B1F4-D39F-4DC8-ADEB-F4439F899341}"/>
              </a:ext>
            </a:extLst>
          </p:cNvPr>
          <p:cNvSpPr txBox="1">
            <a:spLocks/>
          </p:cNvSpPr>
          <p:nvPr/>
        </p:nvSpPr>
        <p:spPr>
          <a:xfrm>
            <a:off x="143436" y="72159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PLAN DE EJECUCIÓN BIM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22CAFEE-75A2-4B6E-A31A-692EC8C6549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E4C6676F-8500-4570-9554-9CE038A0ACE0}"/>
              </a:ext>
            </a:extLst>
          </p:cNvPr>
          <p:cNvSpPr txBox="1">
            <a:spLocks noChangeArrowheads="1"/>
          </p:cNvSpPr>
          <p:nvPr/>
        </p:nvSpPr>
        <p:spPr>
          <a:xfrm>
            <a:off x="6854938" y="111713"/>
            <a:ext cx="2547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9DE8B06-A378-430A-A3FF-4C11EB84CA0C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209609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sp>
        <p:nvSpPr>
          <p:cNvPr id="9" name="Marcador de texto 9">
            <a:extLst>
              <a:ext uri="{FF2B5EF4-FFF2-40B4-BE49-F238E27FC236}">
                <a16:creationId xmlns:a16="http://schemas.microsoft.com/office/drawing/2014/main" id="{19E02950-1BE5-48E4-9818-9C2A3CB52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259" y="1101204"/>
            <a:ext cx="8743918" cy="719137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 Es un documento que explica los lineamientos a seguir por todo el equipo. </a:t>
            </a: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1026" name="Picture 2" descr="BIM Alcances">
            <a:extLst>
              <a:ext uri="{FF2B5EF4-FFF2-40B4-BE49-F238E27FC236}">
                <a16:creationId xmlns:a16="http://schemas.microsoft.com/office/drawing/2014/main" id="{63C30A5A-4FC2-48B4-9C73-43A811BFF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538059"/>
            <a:ext cx="8117499" cy="441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046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67E5A4-B086-444E-A5A3-3200D9D06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34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04B1F4-D39F-4DC8-ADEB-F4439F899341}"/>
              </a:ext>
            </a:extLst>
          </p:cNvPr>
          <p:cNvSpPr txBox="1">
            <a:spLocks/>
          </p:cNvSpPr>
          <p:nvPr/>
        </p:nvSpPr>
        <p:spPr>
          <a:xfrm>
            <a:off x="143436" y="72159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SOFTWARE BIM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22CAFEE-75A2-4B6E-A31A-692EC8C6549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E4C6676F-8500-4570-9554-9CE038A0ACE0}"/>
              </a:ext>
            </a:extLst>
          </p:cNvPr>
          <p:cNvSpPr txBox="1">
            <a:spLocks noChangeArrowheads="1"/>
          </p:cNvSpPr>
          <p:nvPr/>
        </p:nvSpPr>
        <p:spPr>
          <a:xfrm>
            <a:off x="6854938" y="111713"/>
            <a:ext cx="2547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9DE8B06-A378-430A-A3FF-4C11EB84CA0C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209609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sp>
        <p:nvSpPr>
          <p:cNvPr id="11" name="Marcador de texto 9">
            <a:extLst>
              <a:ext uri="{FF2B5EF4-FFF2-40B4-BE49-F238E27FC236}">
                <a16:creationId xmlns:a16="http://schemas.microsoft.com/office/drawing/2014/main" id="{B442C3C9-63C3-48AA-86F4-F066FECC5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291" y="1218638"/>
            <a:ext cx="8743918" cy="719137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 Un software BIM permite realizar la coordinación entre las diferentes disciplinas mediante un modelo tridimensional. </a:t>
            </a: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DA1629-8B0D-435A-B318-E0D38F861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91" y="1990076"/>
            <a:ext cx="3372457" cy="994754"/>
          </a:xfrm>
          <a:prstGeom prst="rect">
            <a:avLst/>
          </a:prstGeom>
        </p:spPr>
      </p:pic>
      <p:pic>
        <p:nvPicPr>
          <p:cNvPr id="2052" name="Picture 4" descr="Tekla 2021">
            <a:extLst>
              <a:ext uri="{FF2B5EF4-FFF2-40B4-BE49-F238E27FC236}">
                <a16:creationId xmlns:a16="http://schemas.microsoft.com/office/drawing/2014/main" id="{BFD762C1-5902-48E5-9A67-ED5598BF7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927642"/>
            <a:ext cx="27813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o hay ninguna descripción de la foto disponible.">
            <a:extLst>
              <a:ext uri="{FF2B5EF4-FFF2-40B4-BE49-F238E27FC236}">
                <a16:creationId xmlns:a16="http://schemas.microsoft.com/office/drawing/2014/main" id="{59A73885-23AB-4BB7-84AA-3A49258E7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48" y="2161545"/>
            <a:ext cx="5314342" cy="354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ra que sirve Autodesk Navisworks? Guía para su uso">
            <a:extLst>
              <a:ext uri="{FF2B5EF4-FFF2-40B4-BE49-F238E27FC236}">
                <a16:creationId xmlns:a16="http://schemas.microsoft.com/office/drawing/2014/main" id="{1BCF7556-862E-4E1A-BCB4-9BF5ACC8F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193215"/>
            <a:ext cx="2601641" cy="173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70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67E5A4-B086-444E-A5A3-3200D9D06DC9}"/>
              </a:ext>
            </a:extLst>
          </p:cNvPr>
          <p:cNvSpPr txBox="1"/>
          <p:nvPr/>
        </p:nvSpPr>
        <p:spPr>
          <a:xfrm>
            <a:off x="0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35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04B1F4-D39F-4DC8-ADEB-F4439F899341}"/>
              </a:ext>
            </a:extLst>
          </p:cNvPr>
          <p:cNvSpPr txBox="1">
            <a:spLocks/>
          </p:cNvSpPr>
          <p:nvPr/>
        </p:nvSpPr>
        <p:spPr>
          <a:xfrm>
            <a:off x="143436" y="72159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VENTAJAS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22CAFEE-75A2-4B6E-A31A-692EC8C6549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E4C6676F-8500-4570-9554-9CE038A0ACE0}"/>
              </a:ext>
            </a:extLst>
          </p:cNvPr>
          <p:cNvSpPr txBox="1">
            <a:spLocks noChangeArrowheads="1"/>
          </p:cNvSpPr>
          <p:nvPr/>
        </p:nvSpPr>
        <p:spPr>
          <a:xfrm>
            <a:off x="6854938" y="111713"/>
            <a:ext cx="2547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9DE8B06-A378-430A-A3FF-4C11EB84CA0C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209609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pic>
        <p:nvPicPr>
          <p:cNvPr id="3074" name="Picture 2" descr="Colaboración y comunicación claves para la productividad de la empresa -  Prodware Blog">
            <a:extLst>
              <a:ext uri="{FF2B5EF4-FFF2-40B4-BE49-F238E27FC236}">
                <a16:creationId xmlns:a16="http://schemas.microsoft.com/office/drawing/2014/main" id="{583AA499-AAAC-4A73-ABAA-E13D45D1D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78" y="1206868"/>
            <a:ext cx="3622329" cy="195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F75047B-36D2-473E-BF8C-57F9D969566D}"/>
              </a:ext>
            </a:extLst>
          </p:cNvPr>
          <p:cNvSpPr txBox="1"/>
          <p:nvPr/>
        </p:nvSpPr>
        <p:spPr>
          <a:xfrm>
            <a:off x="652499" y="3251024"/>
            <a:ext cx="2994285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/>
              <a:t>Mayor colaboración y comunicación </a:t>
            </a:r>
          </a:p>
        </p:txBody>
      </p:sp>
      <p:pic>
        <p:nvPicPr>
          <p:cNvPr id="3076" name="Picture 4" descr="Comunicar e implementar información usando BIM">
            <a:extLst>
              <a:ext uri="{FF2B5EF4-FFF2-40B4-BE49-F238E27FC236}">
                <a16:creationId xmlns:a16="http://schemas.microsoft.com/office/drawing/2014/main" id="{BDB8B785-1CFF-42EB-ABC7-83577893D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443" y="899449"/>
            <a:ext cx="4244079" cy="270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06D6936-49BF-461E-8A8C-F3594C69CE63}"/>
              </a:ext>
            </a:extLst>
          </p:cNvPr>
          <p:cNvSpPr txBox="1"/>
          <p:nvPr/>
        </p:nvSpPr>
        <p:spPr>
          <a:xfrm>
            <a:off x="5072320" y="3761012"/>
            <a:ext cx="3565236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/>
              <a:t>Visualización del proyecto en </a:t>
            </a:r>
            <a:r>
              <a:rPr lang="es-EC" sz="2000" b="1" dirty="0" err="1"/>
              <a:t>preconstrucción</a:t>
            </a:r>
            <a:endParaRPr lang="es-EC" sz="2000" b="1" dirty="0"/>
          </a:p>
        </p:txBody>
      </p:sp>
      <p:pic>
        <p:nvPicPr>
          <p:cNvPr id="3078" name="Picture 6" descr="Clash Detection o Detección de Interferencias | Imprescindible · BIMnD">
            <a:extLst>
              <a:ext uri="{FF2B5EF4-FFF2-40B4-BE49-F238E27FC236}">
                <a16:creationId xmlns:a16="http://schemas.microsoft.com/office/drawing/2014/main" id="{6FE45B36-3930-455D-A06E-3A6AABA5B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04790"/>
            <a:ext cx="4648840" cy="193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B4E57E2-8739-48D5-9597-92377FE09FBC}"/>
              </a:ext>
            </a:extLst>
          </p:cNvPr>
          <p:cNvSpPr txBox="1"/>
          <p:nvPr/>
        </p:nvSpPr>
        <p:spPr>
          <a:xfrm>
            <a:off x="5232848" y="4988272"/>
            <a:ext cx="2370137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/>
              <a:t>Detección de choques</a:t>
            </a:r>
          </a:p>
        </p:txBody>
      </p:sp>
    </p:spTree>
    <p:extLst>
      <p:ext uri="{BB962C8B-B14F-4D97-AF65-F5344CB8AC3E}">
        <p14:creationId xmlns:p14="http://schemas.microsoft.com/office/powerpoint/2010/main" val="4129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67E5A4-B086-444E-A5A3-3200D9D06DC9}"/>
              </a:ext>
            </a:extLst>
          </p:cNvPr>
          <p:cNvSpPr txBox="1"/>
          <p:nvPr/>
        </p:nvSpPr>
        <p:spPr>
          <a:xfrm>
            <a:off x="0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36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7504B1F4-D39F-4DC8-ADEB-F4439F899341}"/>
              </a:ext>
            </a:extLst>
          </p:cNvPr>
          <p:cNvSpPr txBox="1">
            <a:spLocks/>
          </p:cNvSpPr>
          <p:nvPr/>
        </p:nvSpPr>
        <p:spPr>
          <a:xfrm>
            <a:off x="143436" y="72159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VENTAJAS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822CAFEE-75A2-4B6E-A31A-692EC8C6549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E4C6676F-8500-4570-9554-9CE038A0ACE0}"/>
              </a:ext>
            </a:extLst>
          </p:cNvPr>
          <p:cNvSpPr txBox="1">
            <a:spLocks noChangeArrowheads="1"/>
          </p:cNvSpPr>
          <p:nvPr/>
        </p:nvSpPr>
        <p:spPr>
          <a:xfrm>
            <a:off x="6854938" y="111713"/>
            <a:ext cx="2547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49DE8B06-A378-430A-A3FF-4C11EB84CA0C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5" y="6412028"/>
            <a:ext cx="2209609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II. MARCO TEÓRICO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F75047B-36D2-473E-BF8C-57F9D969566D}"/>
              </a:ext>
            </a:extLst>
          </p:cNvPr>
          <p:cNvSpPr txBox="1"/>
          <p:nvPr/>
        </p:nvSpPr>
        <p:spPr>
          <a:xfrm>
            <a:off x="3992609" y="1048563"/>
            <a:ext cx="2994285" cy="44267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/>
              <a:t>Estimación de costos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06D6936-49BF-461E-8A8C-F3594C69CE63}"/>
              </a:ext>
            </a:extLst>
          </p:cNvPr>
          <p:cNvSpPr txBox="1"/>
          <p:nvPr/>
        </p:nvSpPr>
        <p:spPr>
          <a:xfrm>
            <a:off x="4997134" y="4230794"/>
            <a:ext cx="3565236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/>
              <a:t>Programación y secuencia mejorada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B4E57E2-8739-48D5-9597-92377FE09FBC}"/>
              </a:ext>
            </a:extLst>
          </p:cNvPr>
          <p:cNvSpPr txBox="1"/>
          <p:nvPr/>
        </p:nvSpPr>
        <p:spPr>
          <a:xfrm>
            <a:off x="4409615" y="5173265"/>
            <a:ext cx="2370137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/>
              <a:t>Aumento de la seguridad </a:t>
            </a:r>
          </a:p>
        </p:txBody>
      </p:sp>
      <p:pic>
        <p:nvPicPr>
          <p:cNvPr id="4098" name="Picture 2" descr="5D BIM PARA LA GESTIÓN LOS COSTES - IDP - ingeniería · medio ambiente ·  arquitectura">
            <a:extLst>
              <a:ext uri="{FF2B5EF4-FFF2-40B4-BE49-F238E27FC236}">
                <a16:creationId xmlns:a16="http://schemas.microsoft.com/office/drawing/2014/main" id="{C9BF27AB-B9CA-4C61-9E50-A9DA5A387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95" y="1236642"/>
            <a:ext cx="3206877" cy="230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IM 5D ¿Cuál es el mejor software para trabajar en BIM 5D? | Seys">
            <a:extLst>
              <a:ext uri="{FF2B5EF4-FFF2-40B4-BE49-F238E27FC236}">
                <a16:creationId xmlns:a16="http://schemas.microsoft.com/office/drawing/2014/main" id="{B6390B68-A9E7-480A-ACB5-D11AFB383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814" y="1639970"/>
            <a:ext cx="4266560" cy="247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IM: Digitalización para mejorar la seguridad de los espacios">
            <a:extLst>
              <a:ext uri="{FF2B5EF4-FFF2-40B4-BE49-F238E27FC236}">
                <a16:creationId xmlns:a16="http://schemas.microsoft.com/office/drawing/2014/main" id="{5E01DC12-10CE-48CB-AD27-A0288A5CE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81" y="3616950"/>
            <a:ext cx="3966718" cy="247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3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8;p1">
            <a:extLst>
              <a:ext uri="{FF2B5EF4-FFF2-40B4-BE49-F238E27FC236}">
                <a16:creationId xmlns:a16="http://schemas.microsoft.com/office/drawing/2014/main" id="{BD2026FD-A53F-42DB-966C-93B7D0932B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"/>
            <a:ext cx="3592512" cy="10906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F3923D4-3083-4A3E-9450-5DEF80482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6504419"/>
              </p:ext>
            </p:extLst>
          </p:nvPr>
        </p:nvGraphicFramePr>
        <p:xfrm>
          <a:off x="2509427" y="1242087"/>
          <a:ext cx="63337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DF7428B-5679-4E76-8D2F-C8BC70B6AEC6}"/>
              </a:ext>
            </a:extLst>
          </p:cNvPr>
          <p:cNvSpPr txBox="1"/>
          <p:nvPr/>
        </p:nvSpPr>
        <p:spPr>
          <a:xfrm rot="16200000">
            <a:off x="570794" y="2605576"/>
            <a:ext cx="2974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CONTENIDO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23791216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38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CARACTERÍSTICAS DEL PROYECTO 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C58607C-90E3-4D45-93CC-14B327EC9A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522" y="1224926"/>
            <a:ext cx="4491571" cy="4764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41336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9">
            <a:extLst>
              <a:ext uri="{FF2B5EF4-FFF2-40B4-BE49-F238E27FC236}">
                <a16:creationId xmlns:a16="http://schemas.microsoft.com/office/drawing/2014/main" id="{CF2CBE75-9BCA-44A4-B311-132D3B804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291" y="1218638"/>
            <a:ext cx="7772516" cy="533463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 Este proyecto fue elaborado en su totalidad en el software AutoCAD. </a:t>
            </a: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39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2D 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9E97B87-096F-4C11-9F4C-75E7160A6CBD}"/>
              </a:ext>
            </a:extLst>
          </p:cNvPr>
          <p:cNvSpPr txBox="1"/>
          <p:nvPr/>
        </p:nvSpPr>
        <p:spPr>
          <a:xfrm>
            <a:off x="457201" y="1619826"/>
            <a:ext cx="4365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Plano Topográfico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911A793-D8CF-4C50-8F49-875F922C99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810" y="2213358"/>
            <a:ext cx="4430992" cy="383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9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ED6767E-E30C-416F-B559-DFC19FBFDA66}"/>
              </a:ext>
            </a:extLst>
          </p:cNvPr>
          <p:cNvSpPr txBox="1"/>
          <p:nvPr/>
        </p:nvSpPr>
        <p:spPr>
          <a:xfrm>
            <a:off x="0" y="6514411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</a:t>
            </a:r>
            <a:endParaRPr lang="es-EC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0C43C4BA-ECFA-46EA-B59A-F9EF5846C4B6}"/>
              </a:ext>
            </a:extLst>
          </p:cNvPr>
          <p:cNvSpPr txBox="1">
            <a:spLocks/>
          </p:cNvSpPr>
          <p:nvPr/>
        </p:nvSpPr>
        <p:spPr>
          <a:xfrm>
            <a:off x="228601" y="700410"/>
            <a:ext cx="8229600" cy="4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ANTECEDENTES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BE9D07CA-D805-46FE-9C6A-4D910C780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1" y="1281980"/>
            <a:ext cx="8229600" cy="534705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</a:t>
            </a:r>
            <a:r>
              <a:rPr lang="es-ES" b="1" dirty="0">
                <a:solidFill>
                  <a:schemeClr val="tx1"/>
                </a:solidFill>
              </a:rPr>
              <a:t> Implementación </a:t>
            </a:r>
            <a:r>
              <a:rPr lang="es-ES" dirty="0">
                <a:solidFill>
                  <a:schemeClr val="tx1"/>
                </a:solidFill>
              </a:rPr>
              <a:t>de nuevas y mejores tecnologías y metodologías 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CCFAA8CE-4CF6-48DE-8766-5120930F272A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18F69074-6050-4E3D-AC22-A1094FEBA926}"/>
              </a:ext>
            </a:extLst>
          </p:cNvPr>
          <p:cNvSpPr txBox="1">
            <a:spLocks noChangeArrowheads="1"/>
          </p:cNvSpPr>
          <p:nvPr/>
        </p:nvSpPr>
        <p:spPr>
          <a:xfrm>
            <a:off x="6881092" y="111713"/>
            <a:ext cx="252098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51533383-BD86-4110-85D4-F8B1C957A16A}"/>
              </a:ext>
            </a:extLst>
          </p:cNvPr>
          <p:cNvSpPr txBox="1">
            <a:spLocks noChangeArrowheads="1"/>
          </p:cNvSpPr>
          <p:nvPr/>
        </p:nvSpPr>
        <p:spPr>
          <a:xfrm>
            <a:off x="3185751" y="6412030"/>
            <a:ext cx="2466904" cy="30777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I. GENERALIDADES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22BFDE4E-4B76-4656-B750-2327D103C3AF}"/>
              </a:ext>
            </a:extLst>
          </p:cNvPr>
          <p:cNvSpPr/>
          <p:nvPr/>
        </p:nvSpPr>
        <p:spPr>
          <a:xfrm rot="19890934">
            <a:off x="2172739" y="3017362"/>
            <a:ext cx="1349394" cy="7395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FC9826D-56A0-4A7F-A982-2C9CB905BBD8}"/>
              </a:ext>
            </a:extLst>
          </p:cNvPr>
          <p:cNvSpPr txBox="1"/>
          <p:nvPr/>
        </p:nvSpPr>
        <p:spPr>
          <a:xfrm>
            <a:off x="348359" y="4412810"/>
            <a:ext cx="2561263" cy="7150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800" b="1" dirty="0"/>
              <a:t>Modelo tridimensional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D914C70-ACA4-44E0-891E-8974403B4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694" y="2125924"/>
            <a:ext cx="4519986" cy="345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319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40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2D 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9E97B87-096F-4C11-9F4C-75E7160A6CBD}"/>
              </a:ext>
            </a:extLst>
          </p:cNvPr>
          <p:cNvSpPr txBox="1"/>
          <p:nvPr/>
        </p:nvSpPr>
        <p:spPr>
          <a:xfrm>
            <a:off x="457201" y="1265298"/>
            <a:ext cx="5468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Planos Arquitectónicos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3453CCA-E50F-44D7-A1B7-92C573DB5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770" y="1849972"/>
            <a:ext cx="4414604" cy="39993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5A491F0-20B8-447E-A5AF-AA1065807E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3884" b="4473"/>
          <a:stretch/>
        </p:blipFill>
        <p:spPr>
          <a:xfrm>
            <a:off x="4308810" y="1911629"/>
            <a:ext cx="4183983" cy="390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260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41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2D 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9E97B87-096F-4C11-9F4C-75E7160A6CBD}"/>
              </a:ext>
            </a:extLst>
          </p:cNvPr>
          <p:cNvSpPr txBox="1"/>
          <p:nvPr/>
        </p:nvSpPr>
        <p:spPr>
          <a:xfrm>
            <a:off x="457201" y="1265298"/>
            <a:ext cx="490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Planos Estructurales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EC318B3-1E65-468C-8B4D-A284E6329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1" y="2049172"/>
            <a:ext cx="4591039" cy="392935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1942E5A-5CBC-4C1A-9422-D933EF22BD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62" r="6885"/>
          <a:stretch/>
        </p:blipFill>
        <p:spPr>
          <a:xfrm>
            <a:off x="4947896" y="2650989"/>
            <a:ext cx="4062334" cy="247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53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42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2D 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9E97B87-096F-4C11-9F4C-75E7160A6CBD}"/>
              </a:ext>
            </a:extLst>
          </p:cNvPr>
          <p:cNvSpPr txBox="1"/>
          <p:nvPr/>
        </p:nvSpPr>
        <p:spPr>
          <a:xfrm>
            <a:off x="457201" y="1265298"/>
            <a:ext cx="5339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Planos Hidrosanitarios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2388DF-E97B-4B65-85E5-A311FFA54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78" y="1861656"/>
            <a:ext cx="3985379" cy="429576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33F6B4E-50A8-43DC-9229-F671CC65F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309" y="1954092"/>
            <a:ext cx="3599634" cy="399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72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43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2D 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9E97B87-096F-4C11-9F4C-75E7160A6CBD}"/>
              </a:ext>
            </a:extLst>
          </p:cNvPr>
          <p:cNvSpPr txBox="1"/>
          <p:nvPr/>
        </p:nvSpPr>
        <p:spPr>
          <a:xfrm>
            <a:off x="457201" y="1265298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Planos Eléctricos 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2A656D9-CAC4-462D-A8D2-D61096919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462" y="1942549"/>
            <a:ext cx="3935602" cy="418361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029769B-B006-4FF9-871B-2EF95A090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1291" y="1942549"/>
            <a:ext cx="3902912" cy="399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365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44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ANÁLISIS ESTRUCTURAL </a:t>
            </a:r>
            <a:endParaRPr lang="es-EC" i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8E1DFD39-6F20-46A7-A1CF-E4A99A0E2E94}"/>
                  </a:ext>
                </a:extLst>
              </p:cNvPr>
              <p:cNvSpPr txBox="1"/>
              <p:nvPr/>
            </p:nvSpPr>
            <p:spPr>
              <a:xfrm>
                <a:off x="142290" y="1194451"/>
                <a:ext cx="8708199" cy="46974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457200"/>
                <a:r>
                  <a:rPr lang="es-EC" sz="1600" b="1" dirty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CUBIERTA</a:t>
                </a:r>
              </a:p>
              <a:p>
                <a:pPr indent="457200"/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indent="457200"/>
                <a:r>
                  <a:rPr lang="es-EC" sz="1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Carga Muerta</a:t>
                </a:r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indent="457200"/>
                <a:r>
                  <a:rPr lang="es-EC" sz="1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Peso propio de la estructura 			</a:t>
                </a:r>
                <a14:m>
                  <m:oMath xmlns:m="http://schemas.openxmlformats.org/officeDocument/2006/math"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140 </m:t>
                    </m:r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𝑘𝑔</m:t>
                    </m:r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indent="457200"/>
                <a:r>
                  <a:rPr lang="es-EC" sz="1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Peso propio de losa tipo </a:t>
                </a:r>
                <a:r>
                  <a:rPr lang="es-EC" sz="1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Deck</a:t>
                </a:r>
                <a:r>
                  <a:rPr lang="es-EC" sz="1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200 </m:t>
                    </m:r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𝑘𝑔</m:t>
                    </m:r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indent="457200"/>
                <a:r>
                  <a:rPr lang="es-EC" sz="1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Peso propio de acabados y bloques		</a:t>
                </a:r>
                <a14:m>
                  <m:oMath xmlns:m="http://schemas.openxmlformats.org/officeDocument/2006/math"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60 </m:t>
                    </m:r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𝑘𝑔</m:t>
                    </m:r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indent="457200"/>
                <a:r>
                  <a:rPr lang="es-EC" sz="14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Total								</a:t>
                </a:r>
                <a14:m>
                  <m:oMath xmlns:m="http://schemas.openxmlformats.org/officeDocument/2006/math">
                    <m:r>
                      <a:rPr lang="es-EC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𝟒𝟎𝟎</m:t>
                    </m:r>
                    <m:r>
                      <a:rPr lang="es-EC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s-EC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𝒌𝒈</m:t>
                    </m:r>
                    <m:r>
                      <a:rPr lang="es-EC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s-EC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s-EC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p>
                        <m:r>
                          <a:rPr lang="es-EC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indent="457200"/>
                <a:r>
                  <a:rPr lang="es-EC" sz="14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Carga Viva</a:t>
                </a:r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indent="457200"/>
                <a:r>
                  <a:rPr lang="es-EC" sz="1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Granizo, ceniza volcánica 			</a:t>
                </a:r>
                <a14:m>
                  <m:oMath xmlns:m="http://schemas.openxmlformats.org/officeDocument/2006/math"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100 </m:t>
                    </m:r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𝑘𝑔</m:t>
                    </m:r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indent="457200"/>
                <a:r>
                  <a:rPr lang="es-EC" sz="14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Total								</a:t>
                </a:r>
                <a14:m>
                  <m:oMath xmlns:m="http://schemas.openxmlformats.org/officeDocument/2006/math">
                    <m:r>
                      <a:rPr lang="es-EC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𝟏𝟎𝟎</m:t>
                    </m:r>
                    <m:r>
                      <a:rPr lang="es-EC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s-EC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𝒌𝒈</m:t>
                    </m:r>
                    <m:r>
                      <a:rPr lang="es-EC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s-EC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s-EC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p>
                        <m:r>
                          <a:rPr lang="es-EC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indent="457200"/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indent="457200"/>
                <a:r>
                  <a:rPr lang="es-EC" sz="1600" b="1" dirty="0">
                    <a:solidFill>
                      <a:srgbClr val="0070C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ENTREPISOS O TERRAZAS ACCESIBLES </a:t>
                </a:r>
              </a:p>
              <a:p>
                <a:pPr indent="457200"/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indent="457200"/>
                <a:r>
                  <a:rPr lang="es-EC" sz="14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Carga Muerta</a:t>
                </a:r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indent="457200"/>
                <a:r>
                  <a:rPr lang="es-EC" sz="1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Peso propio de la estructura 			</a:t>
                </a:r>
                <a14:m>
                  <m:oMath xmlns:m="http://schemas.openxmlformats.org/officeDocument/2006/math"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140 </m:t>
                    </m:r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𝑘𝑔</m:t>
                    </m:r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indent="457200"/>
                <a:r>
                  <a:rPr lang="es-EC" sz="1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Peso propio de losa tipo </a:t>
                </a:r>
                <a:r>
                  <a:rPr lang="es-EC" sz="1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Deck</a:t>
                </a:r>
                <a:r>
                  <a:rPr lang="es-EC" sz="1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200 </m:t>
                    </m:r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𝑘𝑔</m:t>
                    </m:r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indent="457200"/>
                <a:r>
                  <a:rPr lang="es-EC" sz="1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Peso propio de acabados y bloques		</a:t>
                </a:r>
                <a14:m>
                  <m:oMath xmlns:m="http://schemas.openxmlformats.org/officeDocument/2006/math"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240 </m:t>
                    </m:r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𝑘𝑔</m:t>
                    </m:r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indent="457200"/>
                <a:r>
                  <a:rPr lang="es-EC" sz="14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Total								</a:t>
                </a:r>
                <a14:m>
                  <m:oMath xmlns:m="http://schemas.openxmlformats.org/officeDocument/2006/math">
                    <m:r>
                      <a:rPr lang="es-EC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𝟓𝟖𝟎</m:t>
                    </m:r>
                    <m:r>
                      <a:rPr lang="es-EC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s-EC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𝒌𝒈</m:t>
                    </m:r>
                    <m:r>
                      <a:rPr lang="es-EC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s-EC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s-EC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p>
                        <m:r>
                          <a:rPr lang="es-EC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indent="457200"/>
                <a:r>
                  <a:rPr lang="es-EC" sz="14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Carga Viva</a:t>
                </a:r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indent="457200"/>
                <a:r>
                  <a:rPr lang="es-EC" sz="1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Carga viva uso residencial/Terraza		</a:t>
                </a:r>
                <a14:m>
                  <m:oMath xmlns:m="http://schemas.openxmlformats.org/officeDocument/2006/math"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200 </m:t>
                    </m:r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𝑘𝑔</m:t>
                    </m:r>
                    <m:r>
                      <a:rPr lang="es-EC" sz="1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s-EC" sz="1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indent="457200"/>
                <a:r>
                  <a:rPr lang="es-EC" sz="14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Total								</a:t>
                </a:r>
                <a14:m>
                  <m:oMath xmlns:m="http://schemas.openxmlformats.org/officeDocument/2006/math">
                    <m:r>
                      <a:rPr lang="es-EC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𝟐𝟎𝟎</m:t>
                    </m:r>
                    <m:r>
                      <a:rPr lang="es-EC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s-EC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𝒌𝒈</m:t>
                    </m:r>
                    <m:r>
                      <a:rPr lang="es-EC" sz="1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/</m:t>
                    </m:r>
                    <m:sSup>
                      <m:sSupPr>
                        <m:ctrlPr>
                          <a:rPr lang="es-EC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s-EC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𝒎</m:t>
                        </m:r>
                      </m:e>
                      <m:sup>
                        <m:r>
                          <a:rPr lang="es-EC" sz="1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s-EC" sz="1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8E1DFD39-6F20-46A7-A1CF-E4A99A0E2E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90" y="1194451"/>
                <a:ext cx="8708199" cy="4697440"/>
              </a:xfrm>
              <a:prstGeom prst="rect">
                <a:avLst/>
              </a:prstGeom>
              <a:blipFill>
                <a:blip r:embed="rId4"/>
                <a:stretch>
                  <a:fillRect t="-389" b="-389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74BE545A-1F7B-4F33-B505-0CCA98D282AD}"/>
              </a:ext>
            </a:extLst>
          </p:cNvPr>
          <p:cNvSpPr/>
          <p:nvPr/>
        </p:nvSpPr>
        <p:spPr>
          <a:xfrm>
            <a:off x="7360356" y="2381956"/>
            <a:ext cx="1275644" cy="5334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3B4C4119-61FE-44D2-B0EC-3B769345A7E5}"/>
              </a:ext>
            </a:extLst>
          </p:cNvPr>
          <p:cNvSpPr/>
          <p:nvPr/>
        </p:nvSpPr>
        <p:spPr>
          <a:xfrm>
            <a:off x="7360356" y="3053197"/>
            <a:ext cx="1275644" cy="5334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66EFB01F-D4FE-4030-8BAC-05FD1DBA0D10}"/>
              </a:ext>
            </a:extLst>
          </p:cNvPr>
          <p:cNvSpPr/>
          <p:nvPr/>
        </p:nvSpPr>
        <p:spPr>
          <a:xfrm>
            <a:off x="7360356" y="4740058"/>
            <a:ext cx="1275644" cy="5334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0B841363-A2D0-4E23-BEFF-06262F6FB703}"/>
              </a:ext>
            </a:extLst>
          </p:cNvPr>
          <p:cNvSpPr/>
          <p:nvPr/>
        </p:nvSpPr>
        <p:spPr>
          <a:xfrm>
            <a:off x="7360356" y="5377360"/>
            <a:ext cx="1275644" cy="5334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9271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6" grpId="0" animBg="1"/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45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ANÁLISIS ESTRUCTURAL 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10" name="Imagen 9" descr="Diagrama&#10;&#10;Descripción generada automáticamente">
            <a:extLst>
              <a:ext uri="{FF2B5EF4-FFF2-40B4-BE49-F238E27FC236}">
                <a16:creationId xmlns:a16="http://schemas.microsoft.com/office/drawing/2014/main" id="{E2845956-B386-42DE-8D83-5383453D5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5874" y="1229203"/>
            <a:ext cx="3770396" cy="483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166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46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ENTORNO DE SOFTWARE REVIT 2022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473153-AE7B-4896-ABEA-C86124649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35" y="1285375"/>
            <a:ext cx="8015111" cy="428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238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47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FLUJO DE TRABAJO </a:t>
            </a:r>
            <a:endParaRPr lang="es-EC" i="0" dirty="0">
              <a:solidFill>
                <a:schemeClr val="tx1"/>
              </a:solidFill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CFF7B07-8027-4795-978B-490EEC3564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5581741"/>
              </p:ext>
            </p:extLst>
          </p:nvPr>
        </p:nvGraphicFramePr>
        <p:xfrm>
          <a:off x="457201" y="1354667"/>
          <a:ext cx="8235243" cy="4389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4387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C2C3A4-B179-4729-A515-ED4760C80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F4027E9-EB60-4519-8F11-B31F7EA065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1FE79B-4D87-4506-8579-88C397880D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7D3002-F6CD-4C26-8A15-1679AFD6C2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876318-ACA5-4845-B133-A2F49E74C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F9ADAC-EF93-475B-9FFA-EA9FFE7C77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DF586E1-1D29-49C7-83C0-0D93CC8A5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B444F85-A07B-4008-BE5A-ED5BF7B09E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299596-316E-4DF3-9AFB-87669A3251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F61861B-5437-474B-80EB-2DC076E845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460357-A514-4442-BD7F-D932A9478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2A26E4-2428-4592-ABE8-E4C927AEC2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11A7F0A-5ACE-4DD9-B22B-091E46687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3769B5-ED9A-45B9-9368-4E34AB9ACC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B21B46-09CC-4C9A-A158-04C65BA12F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D49689-EBBB-4E7E-98DC-4451D7A45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1B9231-9F30-42A7-A90D-FF4E7BB946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070BA6-4529-479C-B7A9-6165DB857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3B59EE-40AC-4F93-8E70-A732E2BCA3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21D40D-DB99-430D-9016-431E088B9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74D785-91FB-4A9F-9D5F-2A269F83D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48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TRIDIMENSIONALES 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30CF9CA-8786-4D55-AC99-6882BBF6D1EB}"/>
              </a:ext>
            </a:extLst>
          </p:cNvPr>
          <p:cNvSpPr txBox="1"/>
          <p:nvPr/>
        </p:nvSpPr>
        <p:spPr>
          <a:xfrm>
            <a:off x="457201" y="1265298"/>
            <a:ext cx="5775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MODELO TOPOGRÁFICO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D966631-A5F6-4898-97D0-C8743559F813}"/>
              </a:ext>
            </a:extLst>
          </p:cNvPr>
          <p:cNvSpPr txBox="1"/>
          <p:nvPr/>
        </p:nvSpPr>
        <p:spPr>
          <a:xfrm>
            <a:off x="1574328" y="2187007"/>
            <a:ext cx="2047178" cy="105560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Situación actual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3433252-488D-48C7-AF19-027CECFAC179}"/>
              </a:ext>
            </a:extLst>
          </p:cNvPr>
          <p:cNvSpPr txBox="1"/>
          <p:nvPr/>
        </p:nvSpPr>
        <p:spPr>
          <a:xfrm>
            <a:off x="4329685" y="5271307"/>
            <a:ext cx="4732182" cy="51077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400" b="1" dirty="0"/>
              <a:t>Plataforma de construcción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2D708E-45F0-4292-9222-1183F1CAC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1" y="3411851"/>
            <a:ext cx="3372321" cy="211484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6C3B540-2CB6-4FC1-90B5-8F30FEF8C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3914" y="2263928"/>
            <a:ext cx="3543795" cy="22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0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49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TRIDIMENSIONALES 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30CF9CA-8786-4D55-AC99-6882BBF6D1EB}"/>
              </a:ext>
            </a:extLst>
          </p:cNvPr>
          <p:cNvSpPr txBox="1"/>
          <p:nvPr/>
        </p:nvSpPr>
        <p:spPr>
          <a:xfrm>
            <a:off x="457201" y="1265298"/>
            <a:ext cx="5801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MODELO ESTRUCTURAL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F96E45B-8D7E-4D48-B8B7-01092F63254F}"/>
              </a:ext>
            </a:extLst>
          </p:cNvPr>
          <p:cNvCxnSpPr>
            <a:cxnSpLocks/>
          </p:cNvCxnSpPr>
          <p:nvPr/>
        </p:nvCxnSpPr>
        <p:spPr>
          <a:xfrm>
            <a:off x="4332370" y="1872696"/>
            <a:ext cx="0" cy="412570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9C6F47C-DF99-4573-8443-32371B2026DB}"/>
              </a:ext>
            </a:extLst>
          </p:cNvPr>
          <p:cNvSpPr txBox="1"/>
          <p:nvPr/>
        </p:nvSpPr>
        <p:spPr>
          <a:xfrm>
            <a:off x="5195435" y="1872696"/>
            <a:ext cx="2657516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Cimentación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FE2002A-9C70-4F08-89BA-C4364CB67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889" y="2201329"/>
            <a:ext cx="2819794" cy="339137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A2C5546-E6D3-4B7C-9B26-0FEC70702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1532" y="2870873"/>
            <a:ext cx="3608559" cy="253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5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8878641-3EFF-4633-848D-146ED31A932E}"/>
              </a:ext>
            </a:extLst>
          </p:cNvPr>
          <p:cNvSpPr txBox="1"/>
          <p:nvPr/>
        </p:nvSpPr>
        <p:spPr>
          <a:xfrm>
            <a:off x="1" y="6514411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5</a:t>
            </a:r>
            <a:endParaRPr lang="es-EC" dirty="0"/>
          </a:p>
        </p:txBody>
      </p:sp>
      <p:sp>
        <p:nvSpPr>
          <p:cNvPr id="13" name="Título 2">
            <a:extLst>
              <a:ext uri="{FF2B5EF4-FFF2-40B4-BE49-F238E27FC236}">
                <a16:creationId xmlns:a16="http://schemas.microsoft.com/office/drawing/2014/main" id="{804E31D7-D2A0-4583-ADCE-E3F5C73132AB}"/>
              </a:ext>
            </a:extLst>
          </p:cNvPr>
          <p:cNvSpPr txBox="1">
            <a:spLocks/>
          </p:cNvSpPr>
          <p:nvPr/>
        </p:nvSpPr>
        <p:spPr>
          <a:xfrm>
            <a:off x="201707" y="754198"/>
            <a:ext cx="8229600" cy="4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ANTECEDENTES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ED18DBF-53D0-4425-A9DE-C6D01D410CE8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D259AC1B-87DC-42C9-A796-13AF793365D8}"/>
              </a:ext>
            </a:extLst>
          </p:cNvPr>
          <p:cNvSpPr txBox="1">
            <a:spLocks noChangeArrowheads="1"/>
          </p:cNvSpPr>
          <p:nvPr/>
        </p:nvSpPr>
        <p:spPr>
          <a:xfrm>
            <a:off x="6898342" y="111713"/>
            <a:ext cx="2503732" cy="414475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Marcador de texto 9">
            <a:extLst>
              <a:ext uri="{FF2B5EF4-FFF2-40B4-BE49-F238E27FC236}">
                <a16:creationId xmlns:a16="http://schemas.microsoft.com/office/drawing/2014/main" id="{493D53F7-F335-4979-9891-F691CCF35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1" y="1281980"/>
            <a:ext cx="8229600" cy="534705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</a:t>
            </a:r>
            <a:r>
              <a:rPr lang="es-ES" b="1" dirty="0">
                <a:solidFill>
                  <a:schemeClr val="tx1"/>
                </a:solidFill>
              </a:rPr>
              <a:t> BIM</a:t>
            </a:r>
            <a:r>
              <a:rPr lang="es-ES" dirty="0">
                <a:solidFill>
                  <a:schemeClr val="tx1"/>
                </a:solidFill>
              </a:rPr>
              <a:t> (Modelo de Información de la Construcción)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1" name="Marcador de texto 9">
            <a:extLst>
              <a:ext uri="{FF2B5EF4-FFF2-40B4-BE49-F238E27FC236}">
                <a16:creationId xmlns:a16="http://schemas.microsoft.com/office/drawing/2014/main" id="{5A25AFF3-C488-44D0-811F-546E3AB36DEA}"/>
              </a:ext>
            </a:extLst>
          </p:cNvPr>
          <p:cNvSpPr txBox="1">
            <a:spLocks/>
          </p:cNvSpPr>
          <p:nvPr/>
        </p:nvSpPr>
        <p:spPr>
          <a:xfrm>
            <a:off x="309285" y="4762120"/>
            <a:ext cx="8229600" cy="534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891" marR="0" lvl="0" indent="-28574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marR="0" lvl="1" indent="-28574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674" marR="0" lvl="2" indent="-28574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-28574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457" marR="0" lvl="4" indent="-28574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349" marR="0" lvl="5" indent="-28574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240" marR="0" lvl="6" indent="-28574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131" marR="0" lvl="7" indent="-28574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023" marR="0" lvl="8" indent="-28574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49" indent="0" algn="just">
              <a:buFont typeface="Arial"/>
              <a:buNone/>
            </a:pPr>
            <a:r>
              <a:rPr lang="es-ES" dirty="0">
                <a:solidFill>
                  <a:schemeClr val="tx1"/>
                </a:solidFill>
              </a:rPr>
              <a:t>-</a:t>
            </a:r>
            <a:r>
              <a:rPr lang="es-ES" b="1" dirty="0">
                <a:solidFill>
                  <a:schemeClr val="tx1"/>
                </a:solidFill>
              </a:rPr>
              <a:t> </a:t>
            </a:r>
            <a:r>
              <a:rPr lang="es-ES" dirty="0">
                <a:solidFill>
                  <a:schemeClr val="tx1"/>
                </a:solidFill>
              </a:rPr>
              <a:t>Diseño, gestión y construcción de los edificios. </a:t>
            </a:r>
          </a:p>
          <a:p>
            <a:pPr marL="57149" indent="0" algn="just">
              <a:buFont typeface="Arial"/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Font typeface="Arial"/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Font typeface="Arial"/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Font typeface="Arial"/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Font typeface="Arial"/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Font typeface="Arial"/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Font typeface="Arial"/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Font typeface="Arial"/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2CF48DB3-BABD-4AAC-A1F8-1D206BEA5454}"/>
              </a:ext>
            </a:extLst>
          </p:cNvPr>
          <p:cNvCxnSpPr>
            <a:cxnSpLocks/>
          </p:cNvCxnSpPr>
          <p:nvPr/>
        </p:nvCxnSpPr>
        <p:spPr>
          <a:xfrm>
            <a:off x="201706" y="4641097"/>
            <a:ext cx="8682647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Marcador de texto 9">
            <a:extLst>
              <a:ext uri="{FF2B5EF4-FFF2-40B4-BE49-F238E27FC236}">
                <a16:creationId xmlns:a16="http://schemas.microsoft.com/office/drawing/2014/main" id="{575329A7-4EE4-4A16-B5B2-74B66FB3215C}"/>
              </a:ext>
            </a:extLst>
          </p:cNvPr>
          <p:cNvSpPr txBox="1">
            <a:spLocks/>
          </p:cNvSpPr>
          <p:nvPr/>
        </p:nvSpPr>
        <p:spPr>
          <a:xfrm>
            <a:off x="309285" y="5337221"/>
            <a:ext cx="8229600" cy="534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891" marR="0" lvl="0" indent="-28574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85783" marR="0" lvl="1" indent="-28574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028674" marR="0" lvl="2" indent="-28574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566" marR="0" lvl="3" indent="-28574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714457" marR="0" lvl="4" indent="-28574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057349" marR="0" lvl="5" indent="-28574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400240" marR="0" lvl="6" indent="-28574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743131" marR="0" lvl="7" indent="-28574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086023" marR="0" lvl="8" indent="-285744" algn="l" rtl="0" eaLnBrk="1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»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49" indent="0" algn="just">
              <a:buFont typeface="Arial"/>
              <a:buNone/>
            </a:pPr>
            <a:r>
              <a:rPr lang="es-ES" i="1" dirty="0">
                <a:solidFill>
                  <a:schemeClr val="tx1"/>
                </a:solidFill>
              </a:rPr>
              <a:t>-</a:t>
            </a:r>
            <a:r>
              <a:rPr lang="es-ES" b="1" i="1" dirty="0">
                <a:solidFill>
                  <a:schemeClr val="tx1"/>
                </a:solidFill>
              </a:rPr>
              <a:t> </a:t>
            </a:r>
            <a:r>
              <a:rPr lang="es-ES" i="1" dirty="0">
                <a:solidFill>
                  <a:schemeClr val="tx1"/>
                </a:solidFill>
              </a:rPr>
              <a:t>Cómo se ven los edificios, cómo funcionan y el modo que se los construye.</a:t>
            </a:r>
          </a:p>
          <a:p>
            <a:pPr marL="57149" indent="0" algn="just">
              <a:buFont typeface="Arial"/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Font typeface="Arial"/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Font typeface="Arial"/>
              <a:buNone/>
            </a:pPr>
            <a:r>
              <a:rPr lang="es-EC" dirty="0">
                <a:solidFill>
                  <a:schemeClr val="tx1"/>
                </a:solidFill>
              </a:rPr>
              <a:t>				</a:t>
            </a:r>
          </a:p>
          <a:p>
            <a:pPr marL="57149" indent="0" algn="just">
              <a:buFont typeface="Arial"/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Font typeface="Arial"/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Font typeface="Arial"/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Font typeface="Arial"/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Font typeface="Arial"/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8C80700A-FD80-43CB-8EAA-CFA1F35DB895}"/>
              </a:ext>
            </a:extLst>
          </p:cNvPr>
          <p:cNvSpPr txBox="1">
            <a:spLocks noChangeArrowheads="1"/>
          </p:cNvSpPr>
          <p:nvPr/>
        </p:nvSpPr>
        <p:spPr>
          <a:xfrm>
            <a:off x="2863021" y="6438509"/>
            <a:ext cx="2466904" cy="307777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I. GENERALIDADES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0FF5AC5-AEA6-4B68-AAEF-0C939FFFB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161" y="1961547"/>
            <a:ext cx="4344517" cy="240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7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50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TRIDIMENSIONALES 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30CF9CA-8786-4D55-AC99-6882BBF6D1EB}"/>
              </a:ext>
            </a:extLst>
          </p:cNvPr>
          <p:cNvSpPr txBox="1"/>
          <p:nvPr/>
        </p:nvSpPr>
        <p:spPr>
          <a:xfrm>
            <a:off x="457201" y="1265298"/>
            <a:ext cx="5801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MODELO ESTRUCTURAL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F96E45B-8D7E-4D48-B8B7-01092F63254F}"/>
              </a:ext>
            </a:extLst>
          </p:cNvPr>
          <p:cNvCxnSpPr>
            <a:cxnSpLocks/>
          </p:cNvCxnSpPr>
          <p:nvPr/>
        </p:nvCxnSpPr>
        <p:spPr>
          <a:xfrm>
            <a:off x="4332370" y="1872696"/>
            <a:ext cx="0" cy="412570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9C6F47C-DF99-4573-8443-32371B2026DB}"/>
              </a:ext>
            </a:extLst>
          </p:cNvPr>
          <p:cNvSpPr txBox="1"/>
          <p:nvPr/>
        </p:nvSpPr>
        <p:spPr>
          <a:xfrm>
            <a:off x="4572000" y="1988438"/>
            <a:ext cx="4209713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Muros perimetrales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698B0F5-519D-4A44-A8D9-5900397C8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889" y="2201329"/>
            <a:ext cx="2819794" cy="33913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56FB075-5663-45C4-945C-365435531A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8391" y="2782145"/>
            <a:ext cx="3538941" cy="304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5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51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TRIDIMENSIONALES 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30CF9CA-8786-4D55-AC99-6882BBF6D1EB}"/>
              </a:ext>
            </a:extLst>
          </p:cNvPr>
          <p:cNvSpPr txBox="1"/>
          <p:nvPr/>
        </p:nvSpPr>
        <p:spPr>
          <a:xfrm>
            <a:off x="457201" y="1265298"/>
            <a:ext cx="5801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MODELO ESTRUCTURAL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F96E45B-8D7E-4D48-B8B7-01092F63254F}"/>
              </a:ext>
            </a:extLst>
          </p:cNvPr>
          <p:cNvCxnSpPr>
            <a:cxnSpLocks/>
          </p:cNvCxnSpPr>
          <p:nvPr/>
        </p:nvCxnSpPr>
        <p:spPr>
          <a:xfrm>
            <a:off x="4332370" y="1872696"/>
            <a:ext cx="0" cy="412570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9C6F47C-DF99-4573-8443-32371B2026DB}"/>
              </a:ext>
            </a:extLst>
          </p:cNvPr>
          <p:cNvSpPr txBox="1"/>
          <p:nvPr/>
        </p:nvSpPr>
        <p:spPr>
          <a:xfrm>
            <a:off x="5311335" y="1893099"/>
            <a:ext cx="2657516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Columnas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EB800C9-124B-4491-ABC1-B1FFDCB54C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889" y="2201329"/>
            <a:ext cx="2819794" cy="33913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786BC4E-F154-46B1-AA2B-A990754369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881" y="2910895"/>
            <a:ext cx="2324424" cy="25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7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52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TRIDIMENSIONALES 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30CF9CA-8786-4D55-AC99-6882BBF6D1EB}"/>
              </a:ext>
            </a:extLst>
          </p:cNvPr>
          <p:cNvSpPr txBox="1"/>
          <p:nvPr/>
        </p:nvSpPr>
        <p:spPr>
          <a:xfrm>
            <a:off x="457201" y="1265298"/>
            <a:ext cx="5801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MODELO ESTRUCTURAL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F96E45B-8D7E-4D48-B8B7-01092F63254F}"/>
              </a:ext>
            </a:extLst>
          </p:cNvPr>
          <p:cNvCxnSpPr>
            <a:cxnSpLocks/>
          </p:cNvCxnSpPr>
          <p:nvPr/>
        </p:nvCxnSpPr>
        <p:spPr>
          <a:xfrm>
            <a:off x="4332370" y="1872696"/>
            <a:ext cx="0" cy="412570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9C6F47C-DF99-4573-8443-32371B2026DB}"/>
              </a:ext>
            </a:extLst>
          </p:cNvPr>
          <p:cNvSpPr txBox="1"/>
          <p:nvPr/>
        </p:nvSpPr>
        <p:spPr>
          <a:xfrm>
            <a:off x="5311335" y="1893099"/>
            <a:ext cx="2657516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Vigas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8FE2E46-47A3-4A6B-B5A7-E4D569153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889" y="2201329"/>
            <a:ext cx="2819794" cy="33913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0F5694C-140B-420A-A258-139266EE86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4264" y="2782145"/>
            <a:ext cx="1590897" cy="25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47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53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TRIDIMENSIONALES 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30CF9CA-8786-4D55-AC99-6882BBF6D1EB}"/>
              </a:ext>
            </a:extLst>
          </p:cNvPr>
          <p:cNvSpPr txBox="1"/>
          <p:nvPr/>
        </p:nvSpPr>
        <p:spPr>
          <a:xfrm>
            <a:off x="457201" y="1265298"/>
            <a:ext cx="5801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MODELO ESTRUCTURAL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F96E45B-8D7E-4D48-B8B7-01092F63254F}"/>
              </a:ext>
            </a:extLst>
          </p:cNvPr>
          <p:cNvCxnSpPr>
            <a:cxnSpLocks/>
          </p:cNvCxnSpPr>
          <p:nvPr/>
        </p:nvCxnSpPr>
        <p:spPr>
          <a:xfrm>
            <a:off x="4332370" y="1872696"/>
            <a:ext cx="0" cy="412570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9C6F47C-DF99-4573-8443-32371B2026DB}"/>
              </a:ext>
            </a:extLst>
          </p:cNvPr>
          <p:cNvSpPr txBox="1"/>
          <p:nvPr/>
        </p:nvSpPr>
        <p:spPr>
          <a:xfrm>
            <a:off x="5311335" y="1893099"/>
            <a:ext cx="2657516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Escaleras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E203663-8BD9-4B99-80F7-BF4640202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889" y="2201329"/>
            <a:ext cx="2819794" cy="33913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00075D8-D5D6-428B-B3A7-00E19FD476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8020" y="2782145"/>
            <a:ext cx="2695951" cy="25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4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54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TRIDIMENSIONALES 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30CF9CA-8786-4D55-AC99-6882BBF6D1EB}"/>
              </a:ext>
            </a:extLst>
          </p:cNvPr>
          <p:cNvSpPr txBox="1"/>
          <p:nvPr/>
        </p:nvSpPr>
        <p:spPr>
          <a:xfrm>
            <a:off x="457201" y="1265298"/>
            <a:ext cx="5801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MODELO ESTRUCTURAL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F96E45B-8D7E-4D48-B8B7-01092F63254F}"/>
              </a:ext>
            </a:extLst>
          </p:cNvPr>
          <p:cNvCxnSpPr>
            <a:cxnSpLocks/>
          </p:cNvCxnSpPr>
          <p:nvPr/>
        </p:nvCxnSpPr>
        <p:spPr>
          <a:xfrm>
            <a:off x="4332370" y="1872696"/>
            <a:ext cx="0" cy="412570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9C6F47C-DF99-4573-8443-32371B2026DB}"/>
              </a:ext>
            </a:extLst>
          </p:cNvPr>
          <p:cNvSpPr txBox="1"/>
          <p:nvPr/>
        </p:nvSpPr>
        <p:spPr>
          <a:xfrm>
            <a:off x="5311335" y="1893099"/>
            <a:ext cx="2657516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Losas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5CF5442-6228-4602-95EE-4DDA7A757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889" y="2201329"/>
            <a:ext cx="2819794" cy="339137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A4D495-07E7-4BE9-B797-2788644EF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9964" y="2816701"/>
            <a:ext cx="2010056" cy="25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9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55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TRIDIMENSIONALES 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30CF9CA-8786-4D55-AC99-6882BBF6D1EB}"/>
              </a:ext>
            </a:extLst>
          </p:cNvPr>
          <p:cNvSpPr txBox="1"/>
          <p:nvPr/>
        </p:nvSpPr>
        <p:spPr>
          <a:xfrm>
            <a:off x="457201" y="1265298"/>
            <a:ext cx="6545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MODELO ARQUITECTÓNICO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F96E45B-8D7E-4D48-B8B7-01092F63254F}"/>
              </a:ext>
            </a:extLst>
          </p:cNvPr>
          <p:cNvCxnSpPr>
            <a:cxnSpLocks/>
          </p:cNvCxnSpPr>
          <p:nvPr/>
        </p:nvCxnSpPr>
        <p:spPr>
          <a:xfrm>
            <a:off x="4332370" y="1872696"/>
            <a:ext cx="0" cy="412570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9C6F47C-DF99-4573-8443-32371B2026DB}"/>
              </a:ext>
            </a:extLst>
          </p:cNvPr>
          <p:cNvSpPr txBox="1"/>
          <p:nvPr/>
        </p:nvSpPr>
        <p:spPr>
          <a:xfrm>
            <a:off x="5311335" y="1893099"/>
            <a:ext cx="2657516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Mampostería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B44D250-7CB8-4B66-ABB2-C0086C1A4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620" y="2613326"/>
            <a:ext cx="2010056" cy="25530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4DEE164-9044-4763-B8B5-179817307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0231" y="3015017"/>
            <a:ext cx="2591162" cy="23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9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56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TRIDIMENSIONALES 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30CF9CA-8786-4D55-AC99-6882BBF6D1EB}"/>
              </a:ext>
            </a:extLst>
          </p:cNvPr>
          <p:cNvSpPr txBox="1"/>
          <p:nvPr/>
        </p:nvSpPr>
        <p:spPr>
          <a:xfrm>
            <a:off x="457201" y="1265298"/>
            <a:ext cx="6545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MODELO ARQUITECTÓNICO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F96E45B-8D7E-4D48-B8B7-01092F63254F}"/>
              </a:ext>
            </a:extLst>
          </p:cNvPr>
          <p:cNvCxnSpPr>
            <a:cxnSpLocks/>
          </p:cNvCxnSpPr>
          <p:nvPr/>
        </p:nvCxnSpPr>
        <p:spPr>
          <a:xfrm>
            <a:off x="4332370" y="1872696"/>
            <a:ext cx="0" cy="412570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9C6F47C-DF99-4573-8443-32371B2026DB}"/>
              </a:ext>
            </a:extLst>
          </p:cNvPr>
          <p:cNvSpPr txBox="1"/>
          <p:nvPr/>
        </p:nvSpPr>
        <p:spPr>
          <a:xfrm>
            <a:off x="4718756" y="1893099"/>
            <a:ext cx="3968041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Acabados de piso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5D78FB1-CBB4-4F3C-B756-8721D2CC4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620" y="2613326"/>
            <a:ext cx="2010056" cy="25530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403AB4E-981A-486A-BA4E-409375A3C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3897" y="2710842"/>
            <a:ext cx="3762900" cy="295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57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TRIDIMENSIONALES 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30CF9CA-8786-4D55-AC99-6882BBF6D1EB}"/>
              </a:ext>
            </a:extLst>
          </p:cNvPr>
          <p:cNvSpPr txBox="1"/>
          <p:nvPr/>
        </p:nvSpPr>
        <p:spPr>
          <a:xfrm>
            <a:off x="457201" y="1265298"/>
            <a:ext cx="6545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MODELO ARQUITECTÓNICO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F96E45B-8D7E-4D48-B8B7-01092F63254F}"/>
              </a:ext>
            </a:extLst>
          </p:cNvPr>
          <p:cNvCxnSpPr>
            <a:cxnSpLocks/>
          </p:cNvCxnSpPr>
          <p:nvPr/>
        </p:nvCxnSpPr>
        <p:spPr>
          <a:xfrm>
            <a:off x="4332370" y="1872696"/>
            <a:ext cx="0" cy="412570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9C6F47C-DF99-4573-8443-32371B2026DB}"/>
              </a:ext>
            </a:extLst>
          </p:cNvPr>
          <p:cNvSpPr txBox="1"/>
          <p:nvPr/>
        </p:nvSpPr>
        <p:spPr>
          <a:xfrm>
            <a:off x="5311335" y="1893099"/>
            <a:ext cx="2657516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Cielo raso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FAC00C9B-E862-4AB4-9D87-014DE429F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73" t="5676"/>
          <a:stretch/>
        </p:blipFill>
        <p:spPr bwMode="auto">
          <a:xfrm>
            <a:off x="5331349" y="2523102"/>
            <a:ext cx="2637500" cy="34095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38F85CE-9302-4130-8ED7-43801C7609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620" y="2613326"/>
            <a:ext cx="2010056" cy="25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0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58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TRIDIMENSIONALES 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30CF9CA-8786-4D55-AC99-6882BBF6D1EB}"/>
              </a:ext>
            </a:extLst>
          </p:cNvPr>
          <p:cNvSpPr txBox="1"/>
          <p:nvPr/>
        </p:nvSpPr>
        <p:spPr>
          <a:xfrm>
            <a:off x="457201" y="1265298"/>
            <a:ext cx="6545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MODELO ARQUITECTÓNICO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F96E45B-8D7E-4D48-B8B7-01092F63254F}"/>
              </a:ext>
            </a:extLst>
          </p:cNvPr>
          <p:cNvCxnSpPr>
            <a:cxnSpLocks/>
          </p:cNvCxnSpPr>
          <p:nvPr/>
        </p:nvCxnSpPr>
        <p:spPr>
          <a:xfrm>
            <a:off x="4332370" y="1872696"/>
            <a:ext cx="0" cy="412570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9C6F47C-DF99-4573-8443-32371B2026DB}"/>
              </a:ext>
            </a:extLst>
          </p:cNvPr>
          <p:cNvSpPr txBox="1"/>
          <p:nvPr/>
        </p:nvSpPr>
        <p:spPr>
          <a:xfrm>
            <a:off x="5311335" y="1893099"/>
            <a:ext cx="2657516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Ventanas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52E73E58-5C1A-4721-B366-5CE5AA7878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620" y="2613326"/>
            <a:ext cx="2010056" cy="25530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D596509-B9C0-4ED1-A255-90FCEA568A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1011" y="3099782"/>
            <a:ext cx="3329486" cy="215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9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59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TRIDIMENSIONALES 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30CF9CA-8786-4D55-AC99-6882BBF6D1EB}"/>
              </a:ext>
            </a:extLst>
          </p:cNvPr>
          <p:cNvSpPr txBox="1"/>
          <p:nvPr/>
        </p:nvSpPr>
        <p:spPr>
          <a:xfrm>
            <a:off x="457201" y="1265298"/>
            <a:ext cx="6545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MODELO ARQUITECTÓNICO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F96E45B-8D7E-4D48-B8B7-01092F63254F}"/>
              </a:ext>
            </a:extLst>
          </p:cNvPr>
          <p:cNvCxnSpPr>
            <a:cxnSpLocks/>
          </p:cNvCxnSpPr>
          <p:nvPr/>
        </p:nvCxnSpPr>
        <p:spPr>
          <a:xfrm>
            <a:off x="4332370" y="1872696"/>
            <a:ext cx="0" cy="412570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9C6F47C-DF99-4573-8443-32371B2026DB}"/>
              </a:ext>
            </a:extLst>
          </p:cNvPr>
          <p:cNvSpPr txBox="1"/>
          <p:nvPr/>
        </p:nvSpPr>
        <p:spPr>
          <a:xfrm>
            <a:off x="5311335" y="1893099"/>
            <a:ext cx="2657516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Puertas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03821FB-EDFB-43E6-A215-38EC49075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620" y="2613326"/>
            <a:ext cx="2010056" cy="25530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0976B62-6463-40C2-BF24-5E89B9607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6756" y="2922584"/>
            <a:ext cx="3658111" cy="233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9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FC0007-7482-4091-8111-7E02BAC02D82}"/>
              </a:ext>
            </a:extLst>
          </p:cNvPr>
          <p:cNvSpPr txBox="1"/>
          <p:nvPr/>
        </p:nvSpPr>
        <p:spPr>
          <a:xfrm>
            <a:off x="1" y="6514411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6</a:t>
            </a:r>
            <a:endParaRPr lang="es-EC" dirty="0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313CE54C-60A5-4745-A2F4-EA3BE549FFB0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646E9BD-EBC9-43EC-BA03-E7D66C54B2CF}"/>
              </a:ext>
            </a:extLst>
          </p:cNvPr>
          <p:cNvSpPr txBox="1">
            <a:spLocks noChangeArrowheads="1"/>
          </p:cNvSpPr>
          <p:nvPr/>
        </p:nvSpPr>
        <p:spPr>
          <a:xfrm>
            <a:off x="6824076" y="111713"/>
            <a:ext cx="2577997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38400C16-9417-405D-928B-507E2581958E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7" y="6412030"/>
            <a:ext cx="230062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I. GENERALIDADES</a:t>
            </a:r>
          </a:p>
        </p:txBody>
      </p:sp>
      <p:sp>
        <p:nvSpPr>
          <p:cNvPr id="16" name="Título 2">
            <a:extLst>
              <a:ext uri="{FF2B5EF4-FFF2-40B4-BE49-F238E27FC236}">
                <a16:creationId xmlns:a16="http://schemas.microsoft.com/office/drawing/2014/main" id="{6B2837AC-2290-4AA7-B9AD-CA168D2BAD74}"/>
              </a:ext>
            </a:extLst>
          </p:cNvPr>
          <p:cNvSpPr txBox="1">
            <a:spLocks/>
          </p:cNvSpPr>
          <p:nvPr/>
        </p:nvSpPr>
        <p:spPr>
          <a:xfrm>
            <a:off x="228601" y="700410"/>
            <a:ext cx="8229600" cy="4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ANTECEDENTES</a:t>
            </a:r>
            <a:endParaRPr lang="es-EC" i="0" dirty="0">
              <a:solidFill>
                <a:schemeClr val="tx1"/>
              </a:solidFill>
            </a:endParaRP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B7FF18FD-626C-43CA-ABE6-751266DB2A04}"/>
              </a:ext>
            </a:extLst>
          </p:cNvPr>
          <p:cNvCxnSpPr>
            <a:cxnSpLocks/>
          </p:cNvCxnSpPr>
          <p:nvPr/>
        </p:nvCxnSpPr>
        <p:spPr>
          <a:xfrm>
            <a:off x="4834513" y="868943"/>
            <a:ext cx="0" cy="5113839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id="{B81778EC-869A-47DB-9BC4-AAA946587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03045" y="4578614"/>
            <a:ext cx="1020856" cy="923115"/>
          </a:xfrm>
          <a:prstGeom prst="rect">
            <a:avLst/>
          </a:prstGeom>
        </p:spPr>
      </p:pic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36924F2E-3CEA-48EE-88E7-6C00001F8DBF}"/>
              </a:ext>
            </a:extLst>
          </p:cNvPr>
          <p:cNvSpPr/>
          <p:nvPr/>
        </p:nvSpPr>
        <p:spPr>
          <a:xfrm>
            <a:off x="3801960" y="2677575"/>
            <a:ext cx="953064" cy="476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EC741891-761B-45B1-BF12-959CD5F2BE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34" r="5925" b="3937"/>
          <a:stretch/>
        </p:blipFill>
        <p:spPr bwMode="auto">
          <a:xfrm>
            <a:off x="5103365" y="2463511"/>
            <a:ext cx="3944408" cy="3053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C8154CA1-2A2A-4E55-A369-32891288DFA8}"/>
              </a:ext>
            </a:extLst>
          </p:cNvPr>
          <p:cNvSpPr txBox="1"/>
          <p:nvPr/>
        </p:nvSpPr>
        <p:spPr>
          <a:xfrm>
            <a:off x="5192534" y="1111622"/>
            <a:ext cx="2561263" cy="7150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800" b="1" dirty="0"/>
              <a:t>Modelo arquitectónico 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9F60126E-F205-4EF9-A5EB-5A8BCDC9C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944" y="740182"/>
            <a:ext cx="1775351" cy="177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2E3696C-B2C6-42F0-B40D-800C093653D9}"/>
              </a:ext>
            </a:extLst>
          </p:cNvPr>
          <p:cNvSpPr/>
          <p:nvPr/>
        </p:nvSpPr>
        <p:spPr>
          <a:xfrm>
            <a:off x="4912650" y="734029"/>
            <a:ext cx="4222044" cy="5248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E16A73A-E7FE-4B5B-A37E-2C8088DA5A17}"/>
              </a:ext>
            </a:extLst>
          </p:cNvPr>
          <p:cNvSpPr txBox="1"/>
          <p:nvPr/>
        </p:nvSpPr>
        <p:spPr>
          <a:xfrm>
            <a:off x="4978152" y="1372824"/>
            <a:ext cx="2561263" cy="4086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800" b="1" dirty="0"/>
              <a:t>Modelo estructural </a:t>
            </a:r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95E5CAF6-4E2E-40E4-94C6-6264BFD0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033" y="700409"/>
            <a:ext cx="1775351" cy="177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D3479C63-25C4-44DF-B5D6-3922AE5C60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27" r="4016" b="1272"/>
          <a:stretch/>
        </p:blipFill>
        <p:spPr bwMode="auto">
          <a:xfrm>
            <a:off x="4910617" y="2560787"/>
            <a:ext cx="4151252" cy="2867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Rectángulo 33">
            <a:extLst>
              <a:ext uri="{FF2B5EF4-FFF2-40B4-BE49-F238E27FC236}">
                <a16:creationId xmlns:a16="http://schemas.microsoft.com/office/drawing/2014/main" id="{31CC5517-9016-4B20-B430-E320052B1904}"/>
              </a:ext>
            </a:extLst>
          </p:cNvPr>
          <p:cNvSpPr/>
          <p:nvPr/>
        </p:nvSpPr>
        <p:spPr>
          <a:xfrm>
            <a:off x="4912650" y="708126"/>
            <a:ext cx="4222044" cy="5248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6395834B-9719-4ADC-A2BC-623575860D7A}"/>
              </a:ext>
            </a:extLst>
          </p:cNvPr>
          <p:cNvSpPr txBox="1"/>
          <p:nvPr/>
        </p:nvSpPr>
        <p:spPr>
          <a:xfrm>
            <a:off x="4988425" y="938129"/>
            <a:ext cx="2561263" cy="7150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800" b="1" dirty="0"/>
              <a:t>Modelo hidrosanitario </a:t>
            </a:r>
          </a:p>
        </p:txBody>
      </p:sp>
      <p:pic>
        <p:nvPicPr>
          <p:cNvPr id="36" name="Picture 6">
            <a:extLst>
              <a:ext uri="{FF2B5EF4-FFF2-40B4-BE49-F238E27FC236}">
                <a16:creationId xmlns:a16="http://schemas.microsoft.com/office/drawing/2014/main" id="{33E670A5-0A1F-4990-95CA-BBF3A28AB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079" y="753133"/>
            <a:ext cx="1775351" cy="177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69A4C725-CA10-4D70-9A55-C6E41E5DFB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62" t="2582" r="2174" b="3518"/>
          <a:stretch/>
        </p:blipFill>
        <p:spPr bwMode="auto">
          <a:xfrm>
            <a:off x="5325452" y="2528484"/>
            <a:ext cx="3538299" cy="33913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8" name="Rectángulo 37">
            <a:extLst>
              <a:ext uri="{FF2B5EF4-FFF2-40B4-BE49-F238E27FC236}">
                <a16:creationId xmlns:a16="http://schemas.microsoft.com/office/drawing/2014/main" id="{3EB26D22-715D-4B85-9714-15D5EC3B6F85}"/>
              </a:ext>
            </a:extLst>
          </p:cNvPr>
          <p:cNvSpPr/>
          <p:nvPr/>
        </p:nvSpPr>
        <p:spPr>
          <a:xfrm>
            <a:off x="4908935" y="753133"/>
            <a:ext cx="4222044" cy="5248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9" name="Imagen 38" descr="¿Qué opinas de este tubo se ejecuta a través de la viga de hormigón? Foto enviada por @hiagobc /////// ¿Cuál es su opinión acerca de esta tubería que va a través de la Foto enviada por @hiagobcto sent by @hiagobc">
            <a:extLst>
              <a:ext uri="{FF2B5EF4-FFF2-40B4-BE49-F238E27FC236}">
                <a16:creationId xmlns:a16="http://schemas.microsoft.com/office/drawing/2014/main" id="{786ECCFC-805F-4E63-8A5B-0992B307C5B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6"/>
          <a:stretch/>
        </p:blipFill>
        <p:spPr bwMode="auto">
          <a:xfrm>
            <a:off x="5084205" y="900387"/>
            <a:ext cx="3809602" cy="35733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9FAE0D61-B0D5-422E-8F4A-FEF5A851DA11}"/>
              </a:ext>
            </a:extLst>
          </p:cNvPr>
          <p:cNvSpPr txBox="1"/>
          <p:nvPr/>
        </p:nvSpPr>
        <p:spPr>
          <a:xfrm>
            <a:off x="5679755" y="4684245"/>
            <a:ext cx="2604900" cy="7150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800" b="1" dirty="0"/>
              <a:t>Tuberías atravesando vigas </a:t>
            </a:r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448810E3-363B-4C7F-8F14-4DD90B63A4E7}"/>
              </a:ext>
            </a:extLst>
          </p:cNvPr>
          <p:cNvSpPr/>
          <p:nvPr/>
        </p:nvSpPr>
        <p:spPr>
          <a:xfrm>
            <a:off x="4905220" y="715842"/>
            <a:ext cx="4222044" cy="5248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3133720B-241A-4043-B83A-0D2066F539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056" y="875304"/>
            <a:ext cx="2561263" cy="341040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CuadroTexto 42">
            <a:extLst>
              <a:ext uri="{FF2B5EF4-FFF2-40B4-BE49-F238E27FC236}">
                <a16:creationId xmlns:a16="http://schemas.microsoft.com/office/drawing/2014/main" id="{A7E67C43-556D-4675-960B-173A7D4F4DF3}"/>
              </a:ext>
            </a:extLst>
          </p:cNvPr>
          <p:cNvSpPr txBox="1"/>
          <p:nvPr/>
        </p:nvSpPr>
        <p:spPr>
          <a:xfrm>
            <a:off x="5245962" y="4449445"/>
            <a:ext cx="3100002" cy="7150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800" b="1" dirty="0"/>
              <a:t>Errores en construcción de escaleras 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237B45D3-EEED-47C3-9625-49F2830700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45" y="1479615"/>
            <a:ext cx="3298287" cy="34987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667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4" grpId="0" animBg="1"/>
      <p:bldP spid="31" grpId="0" animBg="1"/>
      <p:bldP spid="34" grpId="0" animBg="1"/>
      <p:bldP spid="35" grpId="0" animBg="1"/>
      <p:bldP spid="38" grpId="0" animBg="1"/>
      <p:bldP spid="40" grpId="0" animBg="1"/>
      <p:bldP spid="41" grpId="0" animBg="1"/>
      <p:bldP spid="4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60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TRIDIMENSIONALES 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30CF9CA-8786-4D55-AC99-6882BBF6D1EB}"/>
              </a:ext>
            </a:extLst>
          </p:cNvPr>
          <p:cNvSpPr txBox="1"/>
          <p:nvPr/>
        </p:nvSpPr>
        <p:spPr>
          <a:xfrm>
            <a:off x="457201" y="1265298"/>
            <a:ext cx="6545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MODELO ARQUITECTÓNICO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F96E45B-8D7E-4D48-B8B7-01092F63254F}"/>
              </a:ext>
            </a:extLst>
          </p:cNvPr>
          <p:cNvCxnSpPr>
            <a:cxnSpLocks/>
          </p:cNvCxnSpPr>
          <p:nvPr/>
        </p:nvCxnSpPr>
        <p:spPr>
          <a:xfrm>
            <a:off x="4332370" y="1872696"/>
            <a:ext cx="0" cy="412570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9C6F47C-DF99-4573-8443-32371B2026DB}"/>
              </a:ext>
            </a:extLst>
          </p:cNvPr>
          <p:cNvSpPr txBox="1"/>
          <p:nvPr/>
        </p:nvSpPr>
        <p:spPr>
          <a:xfrm>
            <a:off x="5311335" y="1893099"/>
            <a:ext cx="2657516" cy="5788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800" b="1" dirty="0"/>
              <a:t>Muebles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78CC844-9DFD-4A87-AA8C-8E8F8C9E9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681" y="2584076"/>
            <a:ext cx="4579196" cy="295559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A7E64E0-BC13-4185-AB9A-F973FF75C9E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9" r="7834" b="14005"/>
          <a:stretch/>
        </p:blipFill>
        <p:spPr bwMode="auto">
          <a:xfrm>
            <a:off x="4390590" y="2583794"/>
            <a:ext cx="4682287" cy="33503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 descr="Un cuarto con una mesa de madera&#10;&#10;Descripción generada automáticamente con confianza media">
            <a:extLst>
              <a:ext uri="{FF2B5EF4-FFF2-40B4-BE49-F238E27FC236}">
                <a16:creationId xmlns:a16="http://schemas.microsoft.com/office/drawing/2014/main" id="{2A37873F-E74B-438B-B228-61B165C9BB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301" y="2530842"/>
            <a:ext cx="4283955" cy="3321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1C1B329-4920-465B-B5F6-8E2A0DE5B7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80" y="2491298"/>
            <a:ext cx="3060591" cy="340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E3619F3-3BEF-4DB0-923A-D336532F02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620" y="2613326"/>
            <a:ext cx="2010056" cy="25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0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61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TRIDIMENSIONALES 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30CF9CA-8786-4D55-AC99-6882BBF6D1EB}"/>
              </a:ext>
            </a:extLst>
          </p:cNvPr>
          <p:cNvSpPr txBox="1"/>
          <p:nvPr/>
        </p:nvSpPr>
        <p:spPr>
          <a:xfrm>
            <a:off x="457201" y="1265298"/>
            <a:ext cx="6365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MODELO HIDROSANITARIO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F96E45B-8D7E-4D48-B8B7-01092F63254F}"/>
              </a:ext>
            </a:extLst>
          </p:cNvPr>
          <p:cNvCxnSpPr>
            <a:cxnSpLocks/>
          </p:cNvCxnSpPr>
          <p:nvPr/>
        </p:nvCxnSpPr>
        <p:spPr>
          <a:xfrm>
            <a:off x="5777347" y="1911629"/>
            <a:ext cx="0" cy="412570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 descr="Un bano con un inodoro&#10;&#10;Descripción generada automáticamente con confianza media">
            <a:extLst>
              <a:ext uri="{FF2B5EF4-FFF2-40B4-BE49-F238E27FC236}">
                <a16:creationId xmlns:a16="http://schemas.microsoft.com/office/drawing/2014/main" id="{83843245-88A7-4F13-AE62-060F860BE1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5" t="3003" r="6793" b="3434"/>
          <a:stretch/>
        </p:blipFill>
        <p:spPr bwMode="auto">
          <a:xfrm>
            <a:off x="6005385" y="1971608"/>
            <a:ext cx="2945130" cy="3790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E22D2EF-D8CA-46F6-B28C-9181C1CB61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1" t="7308" r="5924" b="11896"/>
          <a:stretch/>
        </p:blipFill>
        <p:spPr bwMode="auto">
          <a:xfrm>
            <a:off x="6080133" y="2608601"/>
            <a:ext cx="2930097" cy="27317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Cuadro de texto 273">
            <a:extLst>
              <a:ext uri="{FF2B5EF4-FFF2-40B4-BE49-F238E27FC236}">
                <a16:creationId xmlns:a16="http://schemas.microsoft.com/office/drawing/2014/main" id="{8E82EAC8-02BF-4C02-B772-450BFE094022}"/>
              </a:ext>
            </a:extLst>
          </p:cNvPr>
          <p:cNvSpPr txBox="1"/>
          <p:nvPr/>
        </p:nvSpPr>
        <p:spPr>
          <a:xfrm>
            <a:off x="5339362" y="5470747"/>
            <a:ext cx="1990725" cy="3714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lnSpc>
                <a:spcPct val="200000"/>
              </a:lnSpc>
            </a:pPr>
            <a:r>
              <a:rPr lang="es-EC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Tubería de Desagüe </a:t>
            </a:r>
            <a:endParaRPr lang="es-EC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A49DD715-3D6B-4793-97F3-F4EB24CAC77B}"/>
              </a:ext>
            </a:extLst>
          </p:cNvPr>
          <p:cNvCxnSpPr>
            <a:cxnSpLocks/>
          </p:cNvCxnSpPr>
          <p:nvPr/>
        </p:nvCxnSpPr>
        <p:spPr>
          <a:xfrm flipV="1">
            <a:off x="6337044" y="5099714"/>
            <a:ext cx="993043" cy="3979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Cuadro de texto 275">
            <a:extLst>
              <a:ext uri="{FF2B5EF4-FFF2-40B4-BE49-F238E27FC236}">
                <a16:creationId xmlns:a16="http://schemas.microsoft.com/office/drawing/2014/main" id="{ED2F402A-09CF-4431-AC54-C47654E2FC4D}"/>
              </a:ext>
            </a:extLst>
          </p:cNvPr>
          <p:cNvSpPr txBox="1"/>
          <p:nvPr/>
        </p:nvSpPr>
        <p:spPr>
          <a:xfrm>
            <a:off x="7651238" y="3722756"/>
            <a:ext cx="1990725" cy="3714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lnSpc>
                <a:spcPct val="200000"/>
              </a:lnSpc>
            </a:pPr>
            <a:r>
              <a:rPr lang="es-EC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Agua caliente  </a:t>
            </a:r>
            <a:endParaRPr lang="es-EC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uadro de texto 276">
            <a:extLst>
              <a:ext uri="{FF2B5EF4-FFF2-40B4-BE49-F238E27FC236}">
                <a16:creationId xmlns:a16="http://schemas.microsoft.com/office/drawing/2014/main" id="{8E1F03B1-3D95-48C9-88C1-E75F668DF335}"/>
              </a:ext>
            </a:extLst>
          </p:cNvPr>
          <p:cNvSpPr txBox="1"/>
          <p:nvPr/>
        </p:nvSpPr>
        <p:spPr>
          <a:xfrm>
            <a:off x="7749822" y="5066059"/>
            <a:ext cx="1990725" cy="3714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457200">
              <a:lnSpc>
                <a:spcPct val="200000"/>
              </a:lnSpc>
            </a:pPr>
            <a:r>
              <a:rPr lang="es-EC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Agua fría  </a:t>
            </a:r>
            <a:endParaRPr lang="es-EC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9EC13728-95D5-4BC4-9432-E13CB815A934}"/>
              </a:ext>
            </a:extLst>
          </p:cNvPr>
          <p:cNvCxnSpPr/>
          <p:nvPr/>
        </p:nvCxnSpPr>
        <p:spPr>
          <a:xfrm flipV="1">
            <a:off x="7664097" y="4118639"/>
            <a:ext cx="571500" cy="7048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AD82FB3D-D237-45EF-969C-2B0E78C0825C}"/>
              </a:ext>
            </a:extLst>
          </p:cNvPr>
          <p:cNvCxnSpPr/>
          <p:nvPr/>
        </p:nvCxnSpPr>
        <p:spPr>
          <a:xfrm>
            <a:off x="7559322" y="5042564"/>
            <a:ext cx="742950" cy="1905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65F6CB04-7BB8-4023-9D34-F70A8161C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503" y="2020585"/>
            <a:ext cx="3745346" cy="401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  <p:bldP spid="28" grpId="0"/>
      <p:bldP spid="28" grpId="1"/>
      <p:bldP spid="29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62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785812" y="111713"/>
            <a:ext cx="2616262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744665" y="6463218"/>
            <a:ext cx="6812814" cy="410159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III. MODELAMIENTO SITUACIÓN ACTUAL DEL PROYECTO 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MODELOS TRIDIMENSIONALES 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30CF9CA-8786-4D55-AC99-6882BBF6D1EB}"/>
              </a:ext>
            </a:extLst>
          </p:cNvPr>
          <p:cNvSpPr txBox="1"/>
          <p:nvPr/>
        </p:nvSpPr>
        <p:spPr>
          <a:xfrm>
            <a:off x="457201" y="1265298"/>
            <a:ext cx="5006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MODELO ELÉCTRICO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F96E45B-8D7E-4D48-B8B7-01092F63254F}"/>
              </a:ext>
            </a:extLst>
          </p:cNvPr>
          <p:cNvCxnSpPr>
            <a:cxnSpLocks/>
          </p:cNvCxnSpPr>
          <p:nvPr/>
        </p:nvCxnSpPr>
        <p:spPr>
          <a:xfrm>
            <a:off x="5066148" y="1951287"/>
            <a:ext cx="0" cy="412570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 descr="Caja de cartón&#10;&#10;Descripción generada automáticamente con confianza baja">
            <a:extLst>
              <a:ext uri="{FF2B5EF4-FFF2-40B4-BE49-F238E27FC236}">
                <a16:creationId xmlns:a16="http://schemas.microsoft.com/office/drawing/2014/main" id="{D1FC9BB6-1C02-4DFB-99BC-D5E737E5C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699" y="1951287"/>
            <a:ext cx="3240033" cy="3969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7E1C549-9448-4E84-B399-CF33D3F23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902" y="2289430"/>
            <a:ext cx="2333951" cy="3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5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8;p1">
            <a:extLst>
              <a:ext uri="{FF2B5EF4-FFF2-40B4-BE49-F238E27FC236}">
                <a16:creationId xmlns:a16="http://schemas.microsoft.com/office/drawing/2014/main" id="{BD2026FD-A53F-42DB-966C-93B7D0932B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"/>
            <a:ext cx="3592512" cy="10906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F3923D4-3083-4A3E-9450-5DEF80482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5270415"/>
              </p:ext>
            </p:extLst>
          </p:nvPr>
        </p:nvGraphicFramePr>
        <p:xfrm>
          <a:off x="2677869" y="124208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DF7428B-5679-4E76-8D2F-C8BC70B6AEC6}"/>
              </a:ext>
            </a:extLst>
          </p:cNvPr>
          <p:cNvSpPr txBox="1"/>
          <p:nvPr/>
        </p:nvSpPr>
        <p:spPr>
          <a:xfrm rot="16200000">
            <a:off x="570794" y="2605576"/>
            <a:ext cx="2974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CONTENIDO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12127426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64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861122" y="111713"/>
            <a:ext cx="254095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1264980" y="6445776"/>
            <a:ext cx="5596142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IV. ANÁLISIS Y COMPARACIÓN DE RESULTADOS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MODELO FEDERADO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809C368-D220-4DDC-82A4-2C5E65469D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728"/>
          <a:stretch/>
        </p:blipFill>
        <p:spPr bwMode="auto">
          <a:xfrm>
            <a:off x="142291" y="1416094"/>
            <a:ext cx="2904991" cy="16773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B00FF4F-79ED-417A-8B76-82B854DF7B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211734"/>
            <a:ext cx="2012947" cy="291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04AD188-7A86-43C7-BF2E-36D2AF314B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111" y="1879634"/>
            <a:ext cx="2921157" cy="3098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412FF46F-91C7-4FFD-AA82-974EBDC9A7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3854" y="3341855"/>
            <a:ext cx="1925013" cy="2599573"/>
          </a:xfrm>
          <a:prstGeom prst="rect">
            <a:avLst/>
          </a:prstGeom>
        </p:spPr>
      </p:pic>
      <p:pic>
        <p:nvPicPr>
          <p:cNvPr id="19" name="Imagen 18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DF459D53-4EA4-413A-87F3-45EB2B0C0F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9042" y="742282"/>
            <a:ext cx="1907757" cy="259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8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65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861122" y="111713"/>
            <a:ext cx="254095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1264980" y="6445776"/>
            <a:ext cx="5596142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IV. ANÁLISIS Y COMPARACIÓN DE RESULTADOS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DETECCI</a:t>
            </a:r>
            <a:r>
              <a:rPr lang="es-EC" i="0" dirty="0">
                <a:solidFill>
                  <a:schemeClr val="tx1"/>
                </a:solidFill>
              </a:rPr>
              <a:t>ÓN DE INTERFERENCIAS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9F391FB-1DF9-4C67-8D14-181A2F464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54" y="1364713"/>
            <a:ext cx="6734240" cy="1609142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90098F36-FEB3-4D2B-9C8C-34C842962256}"/>
              </a:ext>
            </a:extLst>
          </p:cNvPr>
          <p:cNvSpPr/>
          <p:nvPr/>
        </p:nvSpPr>
        <p:spPr>
          <a:xfrm>
            <a:off x="3210637" y="1980373"/>
            <a:ext cx="933450" cy="7810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0042C5A-293F-4271-8C10-7A8E8D0D3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754" y="3105232"/>
            <a:ext cx="3054559" cy="2931498"/>
          </a:xfrm>
          <a:prstGeom prst="rect">
            <a:avLst/>
          </a:prstGeom>
        </p:spPr>
      </p:pic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02114F20-320A-46B4-8F72-2FF38740299D}"/>
              </a:ext>
            </a:extLst>
          </p:cNvPr>
          <p:cNvSpPr/>
          <p:nvPr/>
        </p:nvSpPr>
        <p:spPr>
          <a:xfrm>
            <a:off x="3984978" y="4254892"/>
            <a:ext cx="1174044" cy="632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7AC6A57-C1AD-4F5A-AC65-2839FE96FCE1}"/>
              </a:ext>
            </a:extLst>
          </p:cNvPr>
          <p:cNvSpPr txBox="1"/>
          <p:nvPr/>
        </p:nvSpPr>
        <p:spPr>
          <a:xfrm>
            <a:off x="5327586" y="4015287"/>
            <a:ext cx="3565236" cy="11237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/>
              <a:t>Choque entre rampa vehicular con puerta de cuarto de máquinas 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FDFA5458-E3D7-49E6-B180-23942E380083}"/>
              </a:ext>
            </a:extLst>
          </p:cNvPr>
          <p:cNvSpPr/>
          <p:nvPr/>
        </p:nvSpPr>
        <p:spPr>
          <a:xfrm>
            <a:off x="1646351" y="3606254"/>
            <a:ext cx="1107363" cy="110356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4142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16" grpId="0" animBg="1"/>
      <p:bldP spid="1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66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861122" y="111713"/>
            <a:ext cx="254095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1264980" y="6445776"/>
            <a:ext cx="5596142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IV. ANÁLISIS Y COMPARACIÓN DE RESULTADOS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DETECCI</a:t>
            </a:r>
            <a:r>
              <a:rPr lang="es-EC" i="0" dirty="0">
                <a:solidFill>
                  <a:schemeClr val="tx1"/>
                </a:solidFill>
              </a:rPr>
              <a:t>ÓN DE INTERFERENCIAS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9F391FB-1DF9-4C67-8D14-181A2F464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54" y="1364713"/>
            <a:ext cx="6734240" cy="1609142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90098F36-FEB3-4D2B-9C8C-34C842962256}"/>
              </a:ext>
            </a:extLst>
          </p:cNvPr>
          <p:cNvSpPr/>
          <p:nvPr/>
        </p:nvSpPr>
        <p:spPr>
          <a:xfrm>
            <a:off x="3210637" y="1980373"/>
            <a:ext cx="933450" cy="7810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02114F20-320A-46B4-8F72-2FF38740299D}"/>
              </a:ext>
            </a:extLst>
          </p:cNvPr>
          <p:cNvSpPr/>
          <p:nvPr/>
        </p:nvSpPr>
        <p:spPr>
          <a:xfrm>
            <a:off x="3984978" y="4254892"/>
            <a:ext cx="1174044" cy="632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7AC6A57-C1AD-4F5A-AC65-2839FE96FCE1}"/>
              </a:ext>
            </a:extLst>
          </p:cNvPr>
          <p:cNvSpPr txBox="1"/>
          <p:nvPr/>
        </p:nvSpPr>
        <p:spPr>
          <a:xfrm>
            <a:off x="5327586" y="4015287"/>
            <a:ext cx="3565236" cy="11237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/>
              <a:t>Choque entre muro perimetral y rampa de acceso vehicular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9974D5F-01E2-4AB2-9192-A66C54854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83" y="3013528"/>
            <a:ext cx="3359213" cy="3114906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4F1CD1EF-E670-4E99-A6B9-3826B01E9FF8}"/>
              </a:ext>
            </a:extLst>
          </p:cNvPr>
          <p:cNvSpPr/>
          <p:nvPr/>
        </p:nvSpPr>
        <p:spPr>
          <a:xfrm>
            <a:off x="924636" y="3428999"/>
            <a:ext cx="1107363" cy="110356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2469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67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861122" y="111713"/>
            <a:ext cx="254095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1264980" y="6445776"/>
            <a:ext cx="5596142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IV. ANÁLISIS Y COMPARACIÓN DE RESULTADOS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DETECCI</a:t>
            </a:r>
            <a:r>
              <a:rPr lang="es-EC" i="0" dirty="0">
                <a:solidFill>
                  <a:schemeClr val="tx1"/>
                </a:solidFill>
              </a:rPr>
              <a:t>ÓN DE INTERFERENCIAS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9F391FB-1DF9-4C67-8D14-181A2F464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54" y="1364713"/>
            <a:ext cx="6734240" cy="1609142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90098F36-FEB3-4D2B-9C8C-34C842962256}"/>
              </a:ext>
            </a:extLst>
          </p:cNvPr>
          <p:cNvSpPr/>
          <p:nvPr/>
        </p:nvSpPr>
        <p:spPr>
          <a:xfrm>
            <a:off x="3210637" y="1980373"/>
            <a:ext cx="933450" cy="7810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02114F20-320A-46B4-8F72-2FF38740299D}"/>
              </a:ext>
            </a:extLst>
          </p:cNvPr>
          <p:cNvSpPr/>
          <p:nvPr/>
        </p:nvSpPr>
        <p:spPr>
          <a:xfrm>
            <a:off x="3601366" y="4321673"/>
            <a:ext cx="1174044" cy="632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7AC6A57-C1AD-4F5A-AC65-2839FE96FCE1}"/>
              </a:ext>
            </a:extLst>
          </p:cNvPr>
          <p:cNvSpPr txBox="1"/>
          <p:nvPr/>
        </p:nvSpPr>
        <p:spPr>
          <a:xfrm>
            <a:off x="5078504" y="4014246"/>
            <a:ext cx="3565236" cy="112371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/>
              <a:t>Choque entre rampa de acceso con columna estructural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80C708-F2ED-48ED-8E03-D00505972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012" y="3081481"/>
            <a:ext cx="2251625" cy="3044684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4F1CD1EF-E670-4E99-A6B9-3826B01E9FF8}"/>
              </a:ext>
            </a:extLst>
          </p:cNvPr>
          <p:cNvSpPr/>
          <p:nvPr/>
        </p:nvSpPr>
        <p:spPr>
          <a:xfrm>
            <a:off x="1936763" y="4562862"/>
            <a:ext cx="1107363" cy="110356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2162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68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861122" y="111713"/>
            <a:ext cx="254095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1264980" y="6445776"/>
            <a:ext cx="5596142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IV. ANÁLISIS Y COMPARACIÓN DE RESULTADOS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DETECCI</a:t>
            </a:r>
            <a:r>
              <a:rPr lang="es-EC" i="0" dirty="0">
                <a:solidFill>
                  <a:schemeClr val="tx1"/>
                </a:solidFill>
              </a:rPr>
              <a:t>ÓN DE INTERFERENCIAS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9F391FB-1DF9-4C67-8D14-181A2F464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54" y="1364713"/>
            <a:ext cx="6734240" cy="1609142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90098F36-FEB3-4D2B-9C8C-34C842962256}"/>
              </a:ext>
            </a:extLst>
          </p:cNvPr>
          <p:cNvSpPr/>
          <p:nvPr/>
        </p:nvSpPr>
        <p:spPr>
          <a:xfrm>
            <a:off x="3210637" y="1980373"/>
            <a:ext cx="933450" cy="7810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02114F20-320A-46B4-8F72-2FF38740299D}"/>
              </a:ext>
            </a:extLst>
          </p:cNvPr>
          <p:cNvSpPr/>
          <p:nvPr/>
        </p:nvSpPr>
        <p:spPr>
          <a:xfrm>
            <a:off x="4207363" y="4260013"/>
            <a:ext cx="1174044" cy="632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7AC6A57-C1AD-4F5A-AC65-2839FE96FCE1}"/>
              </a:ext>
            </a:extLst>
          </p:cNvPr>
          <p:cNvSpPr txBox="1"/>
          <p:nvPr/>
        </p:nvSpPr>
        <p:spPr>
          <a:xfrm>
            <a:off x="5444994" y="4135843"/>
            <a:ext cx="3565236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/>
              <a:t>Choque entre escalera y columna estructural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A599156-0363-49F5-99DC-597A31819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713" y="3429000"/>
            <a:ext cx="3934374" cy="2610215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4F1CD1EF-E670-4E99-A6B9-3826B01E9FF8}"/>
              </a:ext>
            </a:extLst>
          </p:cNvPr>
          <p:cNvSpPr/>
          <p:nvPr/>
        </p:nvSpPr>
        <p:spPr>
          <a:xfrm>
            <a:off x="1069537" y="4340410"/>
            <a:ext cx="1107363" cy="1103561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3289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69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861122" y="111713"/>
            <a:ext cx="254095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1264980" y="6445776"/>
            <a:ext cx="5596142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IV. ANÁLISIS Y COMPARACIÓN DE RESULTADOS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DETECCI</a:t>
            </a:r>
            <a:r>
              <a:rPr lang="es-EC" i="0" dirty="0">
                <a:solidFill>
                  <a:schemeClr val="tx1"/>
                </a:solidFill>
              </a:rPr>
              <a:t>ÓN DE INTERFERENCIAS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9F391FB-1DF9-4C67-8D14-181A2F464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54" y="1364713"/>
            <a:ext cx="6734240" cy="1609142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90098F36-FEB3-4D2B-9C8C-34C842962256}"/>
              </a:ext>
            </a:extLst>
          </p:cNvPr>
          <p:cNvSpPr/>
          <p:nvPr/>
        </p:nvSpPr>
        <p:spPr>
          <a:xfrm>
            <a:off x="3210637" y="1980373"/>
            <a:ext cx="933450" cy="7810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02114F20-320A-46B4-8F72-2FF38740299D}"/>
              </a:ext>
            </a:extLst>
          </p:cNvPr>
          <p:cNvSpPr/>
          <p:nvPr/>
        </p:nvSpPr>
        <p:spPr>
          <a:xfrm>
            <a:off x="4166478" y="4500199"/>
            <a:ext cx="1174044" cy="632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7AC6A57-C1AD-4F5A-AC65-2839FE96FCE1}"/>
              </a:ext>
            </a:extLst>
          </p:cNvPr>
          <p:cNvSpPr txBox="1"/>
          <p:nvPr/>
        </p:nvSpPr>
        <p:spPr>
          <a:xfrm>
            <a:off x="5466049" y="4509269"/>
            <a:ext cx="3565236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/>
              <a:t>Choque entre ductos y estructura metálica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6F18532-209C-4BFB-A9DB-9A09B0322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87" y="3073270"/>
            <a:ext cx="3896764" cy="3060583"/>
          </a:xfrm>
          <a:prstGeom prst="rect">
            <a:avLst/>
          </a:prstGeom>
        </p:spPr>
      </p:pic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4F1CD1EF-E670-4E99-A6B9-3826B01E9FF8}"/>
              </a:ext>
            </a:extLst>
          </p:cNvPr>
          <p:cNvSpPr/>
          <p:nvPr/>
        </p:nvSpPr>
        <p:spPr>
          <a:xfrm>
            <a:off x="946472" y="3650904"/>
            <a:ext cx="1356461" cy="1496829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7808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207CF89-8C23-4A6A-BF04-1C330BD57A02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7</a:t>
            </a:r>
            <a:endParaRPr lang="es-EC" dirty="0"/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7CED2FAE-D147-46BC-A4AC-5DABE6CAB360}"/>
              </a:ext>
            </a:extLst>
          </p:cNvPr>
          <p:cNvSpPr txBox="1">
            <a:spLocks/>
          </p:cNvSpPr>
          <p:nvPr/>
        </p:nvSpPr>
        <p:spPr>
          <a:xfrm>
            <a:off x="228601" y="700410"/>
            <a:ext cx="8229600" cy="4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PLANTEAMIENTO DEL PROBLEMA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3061DC2-F505-4019-B13D-7E10D729E07F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0A5F154-A03F-4940-8486-7AE1CDAB1580}"/>
              </a:ext>
            </a:extLst>
          </p:cNvPr>
          <p:cNvSpPr txBox="1">
            <a:spLocks noChangeArrowheads="1"/>
          </p:cNvSpPr>
          <p:nvPr/>
        </p:nvSpPr>
        <p:spPr>
          <a:xfrm>
            <a:off x="6870032" y="111713"/>
            <a:ext cx="253204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F23525C7-AD29-48FC-891C-362BC41EA840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7" y="6412030"/>
            <a:ext cx="2137418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I. GENERALIDADES</a:t>
            </a:r>
          </a:p>
        </p:txBody>
      </p:sp>
      <p:sp>
        <p:nvSpPr>
          <p:cNvPr id="20" name="Marcador de texto 9">
            <a:extLst>
              <a:ext uri="{FF2B5EF4-FFF2-40B4-BE49-F238E27FC236}">
                <a16:creationId xmlns:a16="http://schemas.microsoft.com/office/drawing/2014/main" id="{CF9C1F23-9BBD-4410-A904-99E847690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590" y="1261954"/>
            <a:ext cx="8229600" cy="534705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 El </a:t>
            </a:r>
            <a:r>
              <a:rPr lang="es-ES" dirty="0" err="1">
                <a:solidFill>
                  <a:schemeClr val="tx1"/>
                </a:solidFill>
              </a:rPr>
              <a:t>National</a:t>
            </a:r>
            <a:r>
              <a:rPr lang="es-ES" dirty="0">
                <a:solidFill>
                  <a:schemeClr val="tx1"/>
                </a:solidFill>
              </a:rPr>
              <a:t> BIM </a:t>
            </a:r>
            <a:r>
              <a:rPr lang="es-ES" dirty="0" err="1">
                <a:solidFill>
                  <a:schemeClr val="tx1"/>
                </a:solidFill>
              </a:rPr>
              <a:t>Specification</a:t>
            </a:r>
            <a:r>
              <a:rPr lang="es-ES" dirty="0">
                <a:solidFill>
                  <a:schemeClr val="tx1"/>
                </a:solidFill>
              </a:rPr>
              <a:t> (Inglaterra) realizó una encuesta a 1350 profesionales </a:t>
            </a: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B70DB4E6-E911-4835-8CE4-B65ACE9F0F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2933645"/>
              </p:ext>
            </p:extLst>
          </p:nvPr>
        </p:nvGraphicFramePr>
        <p:xfrm>
          <a:off x="457200" y="2111254"/>
          <a:ext cx="4114800" cy="3399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479F1DDE-9DD4-4270-98E3-52C2ADB2CA48}"/>
              </a:ext>
            </a:extLst>
          </p:cNvPr>
          <p:cNvSpPr/>
          <p:nvPr/>
        </p:nvSpPr>
        <p:spPr>
          <a:xfrm>
            <a:off x="4704347" y="3717758"/>
            <a:ext cx="818148" cy="553453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E190081-420F-4EFE-A931-F6A80FB2000B}"/>
              </a:ext>
            </a:extLst>
          </p:cNvPr>
          <p:cNvSpPr txBox="1"/>
          <p:nvPr/>
        </p:nvSpPr>
        <p:spPr>
          <a:xfrm>
            <a:off x="5586798" y="2356710"/>
            <a:ext cx="3100002" cy="10215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800" b="1" dirty="0"/>
              <a:t>Para las personas que conocen la existencia de BIM</a:t>
            </a:r>
          </a:p>
        </p:txBody>
      </p:sp>
      <p:sp>
        <p:nvSpPr>
          <p:cNvPr id="21" name="Flecha: hacia abajo 20">
            <a:extLst>
              <a:ext uri="{FF2B5EF4-FFF2-40B4-BE49-F238E27FC236}">
                <a16:creationId xmlns:a16="http://schemas.microsoft.com/office/drawing/2014/main" id="{8C5B2E4A-7DC8-49F8-8AF4-9E1F4C806BC0}"/>
              </a:ext>
            </a:extLst>
          </p:cNvPr>
          <p:cNvSpPr/>
          <p:nvPr/>
        </p:nvSpPr>
        <p:spPr>
          <a:xfrm>
            <a:off x="6978316" y="3679769"/>
            <a:ext cx="493295" cy="719137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1966A70-CDE4-49F6-A0D5-08910F29F4C5}"/>
              </a:ext>
            </a:extLst>
          </p:cNvPr>
          <p:cNvSpPr txBox="1"/>
          <p:nvPr/>
        </p:nvSpPr>
        <p:spPr>
          <a:xfrm>
            <a:off x="5586798" y="4574490"/>
            <a:ext cx="3100002" cy="1021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800" dirty="0"/>
              <a:t>77% piensa usarlo el próximo año y el restante en 5 años. </a:t>
            </a:r>
          </a:p>
        </p:txBody>
      </p:sp>
    </p:spTree>
    <p:extLst>
      <p:ext uri="{BB962C8B-B14F-4D97-AF65-F5344CB8AC3E}">
        <p14:creationId xmlns:p14="http://schemas.microsoft.com/office/powerpoint/2010/main" val="181609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7" grpId="0" animBg="1"/>
      <p:bldP spid="23" grpId="0" animBg="1"/>
      <p:bldP spid="21" grpId="0" animBg="1"/>
      <p:bldP spid="2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9">
            <a:extLst>
              <a:ext uri="{FF2B5EF4-FFF2-40B4-BE49-F238E27FC236}">
                <a16:creationId xmlns:a16="http://schemas.microsoft.com/office/drawing/2014/main" id="{07C7BAAC-815E-432C-AD30-1F9CBEB1A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14" y="2037198"/>
            <a:ext cx="8229600" cy="444540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 Modelado 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70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861122" y="111713"/>
            <a:ext cx="254095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1264980" y="6445776"/>
            <a:ext cx="5596142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IV. ANÁLISIS Y COMPARACIÓN DE RESULTADOS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i="0" dirty="0">
                <a:solidFill>
                  <a:schemeClr val="tx1"/>
                </a:solidFill>
              </a:rPr>
              <a:t>ANÁLISIS DE RESULTADOS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1ADD906-A4BC-4E5E-B584-E8255D4128BB}"/>
              </a:ext>
            </a:extLst>
          </p:cNvPr>
          <p:cNvSpPr txBox="1"/>
          <p:nvPr/>
        </p:nvSpPr>
        <p:spPr>
          <a:xfrm>
            <a:off x="457201" y="1299042"/>
            <a:ext cx="4160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Ahorro de tiempo 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5E550CBA-CB31-4F70-9451-961555F31684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57" b="53690"/>
          <a:stretch/>
        </p:blipFill>
        <p:spPr bwMode="auto">
          <a:xfrm>
            <a:off x="695182" y="2717273"/>
            <a:ext cx="3876818" cy="19811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FACA3413-9599-4233-A244-2D363A592DB2}"/>
              </a:ext>
            </a:extLst>
          </p:cNvPr>
          <p:cNvSpPr/>
          <p:nvPr/>
        </p:nvSpPr>
        <p:spPr>
          <a:xfrm rot="1648110">
            <a:off x="4696936" y="3291141"/>
            <a:ext cx="1174044" cy="632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87280B1-6E6B-4C90-BD7E-F67373A00824}"/>
              </a:ext>
            </a:extLst>
          </p:cNvPr>
          <p:cNvSpPr txBox="1"/>
          <p:nvPr/>
        </p:nvSpPr>
        <p:spPr>
          <a:xfrm>
            <a:off x="5166878" y="4158455"/>
            <a:ext cx="3565236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/>
              <a:t>Ahorro de 85 días de trabajo</a:t>
            </a:r>
          </a:p>
        </p:txBody>
      </p:sp>
    </p:spTree>
    <p:extLst>
      <p:ext uri="{BB962C8B-B14F-4D97-AF65-F5344CB8AC3E}">
        <p14:creationId xmlns:p14="http://schemas.microsoft.com/office/powerpoint/2010/main" val="303275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9">
            <a:extLst>
              <a:ext uri="{FF2B5EF4-FFF2-40B4-BE49-F238E27FC236}">
                <a16:creationId xmlns:a16="http://schemas.microsoft.com/office/drawing/2014/main" id="{07C7BAAC-815E-432C-AD30-1F9CBEB1A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14" y="2037198"/>
            <a:ext cx="8229600" cy="444540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 Solución temprana de interferencias 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71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861122" y="111713"/>
            <a:ext cx="254095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1264980" y="6445776"/>
            <a:ext cx="5596142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IV. ANÁLISIS Y COMPARACIÓN DE RESULTADOS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i="0" dirty="0">
                <a:solidFill>
                  <a:schemeClr val="tx1"/>
                </a:solidFill>
              </a:rPr>
              <a:t>ANÁLISIS DE RESULTADOS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1ADD906-A4BC-4E5E-B584-E8255D4128BB}"/>
              </a:ext>
            </a:extLst>
          </p:cNvPr>
          <p:cNvSpPr txBox="1"/>
          <p:nvPr/>
        </p:nvSpPr>
        <p:spPr>
          <a:xfrm>
            <a:off x="457201" y="1299042"/>
            <a:ext cx="40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Ahorro de costos</a:t>
            </a:r>
          </a:p>
        </p:txBody>
      </p:sp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FACA3413-9599-4233-A244-2D363A592DB2}"/>
              </a:ext>
            </a:extLst>
          </p:cNvPr>
          <p:cNvSpPr/>
          <p:nvPr/>
        </p:nvSpPr>
        <p:spPr>
          <a:xfrm rot="3274442">
            <a:off x="7186524" y="3419631"/>
            <a:ext cx="1174044" cy="6321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87280B1-6E6B-4C90-BD7E-F67373A00824}"/>
              </a:ext>
            </a:extLst>
          </p:cNvPr>
          <p:cNvSpPr txBox="1"/>
          <p:nvPr/>
        </p:nvSpPr>
        <p:spPr>
          <a:xfrm>
            <a:off x="7105705" y="4370808"/>
            <a:ext cx="1904525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/>
              <a:t>Ahorro de $29 620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C6649AC0-1BF4-46FA-B6AA-6DE3D970C9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1555919"/>
              </p:ext>
            </p:extLst>
          </p:nvPr>
        </p:nvGraphicFramePr>
        <p:xfrm>
          <a:off x="-32968" y="2727371"/>
          <a:ext cx="6894090" cy="3339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F220B594-5695-423B-845E-53CCB91655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149285"/>
              </p:ext>
            </p:extLst>
          </p:nvPr>
        </p:nvGraphicFramePr>
        <p:xfrm>
          <a:off x="4996666" y="1106292"/>
          <a:ext cx="369013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2215">
                  <a:extLst>
                    <a:ext uri="{9D8B030D-6E8A-4147-A177-3AD203B41FA5}">
                      <a16:colId xmlns:a16="http://schemas.microsoft.com/office/drawing/2014/main" val="2455676947"/>
                    </a:ext>
                  </a:extLst>
                </a:gridCol>
                <a:gridCol w="2197918">
                  <a:extLst>
                    <a:ext uri="{9D8B030D-6E8A-4147-A177-3AD203B41FA5}">
                      <a16:colId xmlns:a16="http://schemas.microsoft.com/office/drawing/2014/main" val="2104398236"/>
                    </a:ext>
                  </a:extLst>
                </a:gridCol>
              </a:tblGrid>
              <a:tr h="298192"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695212"/>
                  </a:ext>
                </a:extLst>
              </a:tr>
              <a:tr h="298192">
                <a:tc>
                  <a:txBody>
                    <a:bodyPr/>
                    <a:lstStyle/>
                    <a:p>
                      <a:r>
                        <a:rPr lang="es-EC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x $362 = $ 6 878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882006"/>
                  </a:ext>
                </a:extLst>
              </a:tr>
              <a:tr h="298192">
                <a:tc>
                  <a:txBody>
                    <a:bodyPr/>
                    <a:lstStyle/>
                    <a:p>
                      <a:r>
                        <a:rPr lang="es-EC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Caso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 x $224 = $ 12 992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591885"/>
                  </a:ext>
                </a:extLst>
              </a:tr>
              <a:tr h="298192">
                <a:tc>
                  <a:txBody>
                    <a:bodyPr/>
                    <a:lstStyle/>
                    <a:p>
                      <a:r>
                        <a:rPr lang="es-EC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Caso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 x $78 = $ 9 750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507072"/>
                  </a:ext>
                </a:extLst>
              </a:tr>
              <a:tr h="298192">
                <a:tc>
                  <a:txBody>
                    <a:bodyPr/>
                    <a:lstStyle/>
                    <a:p>
                      <a:r>
                        <a:rPr lang="es-EC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sz="2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$ 29 620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67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992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9">
            <a:extLst>
              <a:ext uri="{FF2B5EF4-FFF2-40B4-BE49-F238E27FC236}">
                <a16:creationId xmlns:a16="http://schemas.microsoft.com/office/drawing/2014/main" id="{07C7BAAC-815E-432C-AD30-1F9CBEB1A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514" y="2037198"/>
            <a:ext cx="8229600" cy="444540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 Al realizar un cálculo real de las cantidades de obra se obtiene: 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</a:t>
            </a: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r>
              <a:rPr lang="es-EC" dirty="0">
                <a:solidFill>
                  <a:schemeClr val="tx1"/>
                </a:solidFill>
              </a:rPr>
              <a:t>							</a:t>
            </a: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72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861122" y="111713"/>
            <a:ext cx="254095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1264980" y="6445776"/>
            <a:ext cx="5596142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IV. ANÁLISIS Y COMPARACIÓN DE RESULTADOS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i="0" dirty="0">
                <a:solidFill>
                  <a:schemeClr val="tx1"/>
                </a:solidFill>
              </a:rPr>
              <a:t>ANÁLISIS DE RESULTADOS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1ADD906-A4BC-4E5E-B584-E8255D4128BB}"/>
              </a:ext>
            </a:extLst>
          </p:cNvPr>
          <p:cNvSpPr txBox="1"/>
          <p:nvPr/>
        </p:nvSpPr>
        <p:spPr>
          <a:xfrm>
            <a:off x="457201" y="1299042"/>
            <a:ext cx="5801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Ahorro en el presupuesto</a:t>
            </a:r>
          </a:p>
        </p:txBody>
      </p:sp>
      <p:sp>
        <p:nvSpPr>
          <p:cNvPr id="22" name="Flecha: a la derecha 21">
            <a:extLst>
              <a:ext uri="{FF2B5EF4-FFF2-40B4-BE49-F238E27FC236}">
                <a16:creationId xmlns:a16="http://schemas.microsoft.com/office/drawing/2014/main" id="{FACA3413-9599-4233-A244-2D363A592DB2}"/>
              </a:ext>
            </a:extLst>
          </p:cNvPr>
          <p:cNvSpPr/>
          <p:nvPr/>
        </p:nvSpPr>
        <p:spPr>
          <a:xfrm rot="3274442">
            <a:off x="7116521" y="3085093"/>
            <a:ext cx="1174044" cy="63217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87280B1-6E6B-4C90-BD7E-F67373A00824}"/>
              </a:ext>
            </a:extLst>
          </p:cNvPr>
          <p:cNvSpPr txBox="1"/>
          <p:nvPr/>
        </p:nvSpPr>
        <p:spPr>
          <a:xfrm>
            <a:off x="7105705" y="4053037"/>
            <a:ext cx="1904525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2000" b="1" dirty="0"/>
              <a:t>Ahorro de $33 932,16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2EB55945-CD3B-4384-B941-09514E31A7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3354986"/>
              </p:ext>
            </p:extLst>
          </p:nvPr>
        </p:nvGraphicFramePr>
        <p:xfrm>
          <a:off x="142291" y="3549294"/>
          <a:ext cx="6965244" cy="2932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Tabla 9">
            <a:extLst>
              <a:ext uri="{FF2B5EF4-FFF2-40B4-BE49-F238E27FC236}">
                <a16:creationId xmlns:a16="http://schemas.microsoft.com/office/drawing/2014/main" id="{F91CAD35-53A7-4EA0-9B83-31E793341E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992571"/>
              </p:ext>
            </p:extLst>
          </p:nvPr>
        </p:nvGraphicFramePr>
        <p:xfrm>
          <a:off x="1009705" y="2654246"/>
          <a:ext cx="609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793048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89322267"/>
                    </a:ext>
                  </a:extLst>
                </a:gridCol>
              </a:tblGrid>
              <a:tr h="505460">
                <a:tc>
                  <a:txBody>
                    <a:bodyPr/>
                    <a:lstStyle/>
                    <a:p>
                      <a:pPr algn="ctr"/>
                      <a:r>
                        <a:rPr lang="es-EC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Presupuesto CAD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Presupuesto BIM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702976"/>
                  </a:ext>
                </a:extLst>
              </a:tr>
              <a:tr h="5054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C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</a:t>
                      </a:r>
                      <a:r>
                        <a:rPr lang="es-EC" sz="1800" b="1" i="0" u="none" strike="noStrike" cap="none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487 764,44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8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a:t>$ 453 832,28</a:t>
                      </a:r>
                      <a:endParaRPr lang="es-EC" sz="18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179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679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73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861122" y="111713"/>
            <a:ext cx="254095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1264980" y="6445776"/>
            <a:ext cx="5596142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IV. ANÁLISIS Y COMPARACIÓN DE RESULTADOS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i="0" dirty="0">
                <a:solidFill>
                  <a:schemeClr val="tx1"/>
                </a:solidFill>
              </a:rPr>
              <a:t>ANÁLISIS DE RESULTADOS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1ADD906-A4BC-4E5E-B584-E8255D4128BB}"/>
              </a:ext>
            </a:extLst>
          </p:cNvPr>
          <p:cNvSpPr txBox="1"/>
          <p:nvPr/>
        </p:nvSpPr>
        <p:spPr>
          <a:xfrm>
            <a:off x="457201" y="1299042"/>
            <a:ext cx="613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Mayor calidad del proyecto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019BAFF-D6E1-4B2E-A0FC-204F34FA5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45" y="1991994"/>
            <a:ext cx="3972748" cy="379571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A83B4F9-B1C0-416A-A59E-9ADC1E18EE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993" y="1991994"/>
            <a:ext cx="3897045" cy="395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535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74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861122" y="111713"/>
            <a:ext cx="254095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1264980" y="6445776"/>
            <a:ext cx="5596142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IV. ANÁLISIS Y COMPARACIÓN DE RESULTADOS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i="0" dirty="0">
                <a:solidFill>
                  <a:schemeClr val="tx1"/>
                </a:solidFill>
              </a:rPr>
              <a:t>ANÁLISIS DE RESULTADOS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1ADD906-A4BC-4E5E-B584-E8255D4128BB}"/>
              </a:ext>
            </a:extLst>
          </p:cNvPr>
          <p:cNvSpPr txBox="1"/>
          <p:nvPr/>
        </p:nvSpPr>
        <p:spPr>
          <a:xfrm>
            <a:off x="457201" y="1299042"/>
            <a:ext cx="6186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Cronograma en tiempo real</a:t>
            </a:r>
          </a:p>
        </p:txBody>
      </p:sp>
      <p:pic>
        <p:nvPicPr>
          <p:cNvPr id="10" name="Imagen 9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FB31DB35-B7EA-4F8F-976B-F6C1F3C3D8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290"/>
          <a:stretch/>
        </p:blipFill>
        <p:spPr bwMode="auto">
          <a:xfrm>
            <a:off x="457201" y="1979117"/>
            <a:ext cx="8028305" cy="3989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763439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75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861122" y="111713"/>
            <a:ext cx="254095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1264980" y="6445776"/>
            <a:ext cx="5596142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IV. ANÁLISIS Y COMPARACIÓN DE RESULTADOS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142291" y="731835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C" i="0" dirty="0">
                <a:solidFill>
                  <a:schemeClr val="tx1"/>
                </a:solidFill>
              </a:rPr>
              <a:t>ANÁLISIS DE RESULTADOS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1ADD906-A4BC-4E5E-B584-E8255D4128BB}"/>
              </a:ext>
            </a:extLst>
          </p:cNvPr>
          <p:cNvSpPr txBox="1"/>
          <p:nvPr/>
        </p:nvSpPr>
        <p:spPr>
          <a:xfrm>
            <a:off x="457201" y="1115257"/>
            <a:ext cx="5673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>
                <a:ln w="12700" cmpd="sng">
                  <a:solidFill>
                    <a:schemeClr val="accent4"/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</a:rPr>
              <a:t>Visualización del modelo</a:t>
            </a:r>
          </a:p>
        </p:txBody>
      </p:sp>
    </p:spTree>
    <p:extLst>
      <p:ext uri="{BB962C8B-B14F-4D97-AF65-F5344CB8AC3E}">
        <p14:creationId xmlns:p14="http://schemas.microsoft.com/office/powerpoint/2010/main" val="28517385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8;p1">
            <a:extLst>
              <a:ext uri="{FF2B5EF4-FFF2-40B4-BE49-F238E27FC236}">
                <a16:creationId xmlns:a16="http://schemas.microsoft.com/office/drawing/2014/main" id="{BD2026FD-A53F-42DB-966C-93B7D0932B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"/>
            <a:ext cx="3592512" cy="10906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F3923D4-3083-4A3E-9450-5DEF804826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9377100"/>
              </p:ext>
            </p:extLst>
          </p:nvPr>
        </p:nvGraphicFramePr>
        <p:xfrm>
          <a:off x="2677869" y="124208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DDF7428B-5679-4E76-8D2F-C8BC70B6AEC6}"/>
              </a:ext>
            </a:extLst>
          </p:cNvPr>
          <p:cNvSpPr txBox="1"/>
          <p:nvPr/>
        </p:nvSpPr>
        <p:spPr>
          <a:xfrm rot="16200000">
            <a:off x="570794" y="2605576"/>
            <a:ext cx="2974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CONTENIDO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27335260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77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965244" y="111713"/>
            <a:ext cx="2436829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1801982" y="6412957"/>
            <a:ext cx="4598820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+mn-lt"/>
              </a:rPr>
              <a:t>V. CONCLUSIONES Y RECOMENDACIONES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228601" y="71880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CONCLUSIONES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8118ABC-7366-4FDC-9B8A-1EB0BA0D41F9}"/>
              </a:ext>
            </a:extLst>
          </p:cNvPr>
          <p:cNvSpPr txBox="1"/>
          <p:nvPr/>
        </p:nvSpPr>
        <p:spPr>
          <a:xfrm>
            <a:off x="1283367" y="1420348"/>
            <a:ext cx="7166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BIM es una metodología de trabajo colaborativa donde todos los agentes involucrados tienen acceso a la información. </a:t>
            </a:r>
            <a:endParaRPr lang="es-ES" sz="1800" dirty="0">
              <a:latin typeface="+mj-lt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59ACEFD-9EF6-441C-B7BB-E189653B31E2}"/>
              </a:ext>
            </a:extLst>
          </p:cNvPr>
          <p:cNvSpPr txBox="1"/>
          <p:nvPr/>
        </p:nvSpPr>
        <p:spPr>
          <a:xfrm>
            <a:off x="1283367" y="3114646"/>
            <a:ext cx="7492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800" dirty="0"/>
              <a:t>Es indispensable elaborar el Plan de Ejecución BIM antes de iniciar cualquier proyecto de construcción.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F9CA15A-E371-4914-866E-A2BAF0CAD181}"/>
              </a:ext>
            </a:extLst>
          </p:cNvPr>
          <p:cNvSpPr txBox="1"/>
          <p:nvPr/>
        </p:nvSpPr>
        <p:spPr>
          <a:xfrm>
            <a:off x="1234738" y="4718659"/>
            <a:ext cx="7492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1800" dirty="0"/>
              <a:t>En la recopilación de la información relacionada con el Edificio Gondry se pudo constatar que cada disciplina trabajó de forma independiente.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0E40570-6E77-487E-A7B9-1978F2E20D91}"/>
              </a:ext>
            </a:extLst>
          </p:cNvPr>
          <p:cNvSpPr txBox="1"/>
          <p:nvPr/>
        </p:nvSpPr>
        <p:spPr>
          <a:xfrm>
            <a:off x="465670" y="1126668"/>
            <a:ext cx="652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7200" b="1" dirty="0">
                <a:blipFill>
                  <a:blip r:embed="rId4"/>
                  <a:tile tx="0" ty="0" sx="100000" sy="100000" flip="none" algn="tl"/>
                </a:blipFill>
                <a:effectLst/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s-ES" sz="7200" b="1" dirty="0">
              <a:blipFill>
                <a:blip r:embed="rId4"/>
                <a:tile tx="0" ty="0" sx="100000" sy="100000" flip="none" algn="tl"/>
              </a:blipFill>
              <a:latin typeface="Imprint MT Shadow" panose="040206050603030302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CCE1DFE-127F-46F1-849C-46EA548A9A6A}"/>
              </a:ext>
            </a:extLst>
          </p:cNvPr>
          <p:cNvSpPr txBox="1"/>
          <p:nvPr/>
        </p:nvSpPr>
        <p:spPr>
          <a:xfrm>
            <a:off x="457201" y="2806021"/>
            <a:ext cx="652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7200" b="1" dirty="0">
                <a:blipFill>
                  <a:blip r:embed="rId4"/>
                  <a:tile tx="0" ty="0" sx="100000" sy="100000" flip="none" algn="tl"/>
                </a:blipFill>
                <a:effectLst/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es-ES" sz="7200" b="1" dirty="0">
              <a:blipFill>
                <a:blip r:embed="rId4"/>
                <a:tile tx="0" ty="0" sx="100000" sy="100000" flip="none" algn="tl"/>
              </a:blipFill>
              <a:latin typeface="Imprint MT Shadow" panose="04020605060303030202" pitchFamily="8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D963937-FEAC-4383-B0B2-35127CBB088F}"/>
              </a:ext>
            </a:extLst>
          </p:cNvPr>
          <p:cNvSpPr txBox="1"/>
          <p:nvPr/>
        </p:nvSpPr>
        <p:spPr>
          <a:xfrm>
            <a:off x="416721" y="4481300"/>
            <a:ext cx="652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7200" b="1" dirty="0">
                <a:blipFill>
                  <a:blip r:embed="rId4"/>
                  <a:tile tx="0" ty="0" sx="100000" sy="100000" flip="none" algn="tl"/>
                </a:blipFill>
                <a:effectLst/>
                <a:latin typeface="Imprint MT Shadow" panose="040206050603030302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s-ES" sz="7200" b="1" dirty="0">
              <a:blipFill>
                <a:blip r:embed="rId4"/>
                <a:tile tx="0" ty="0" sx="100000" sy="100000" flip="none" algn="tl"/>
              </a:blipFill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35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  <p:bldP spid="16" grpId="0"/>
      <p:bldP spid="19" grpId="0"/>
      <p:bldP spid="2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78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965244" y="111713"/>
            <a:ext cx="2436829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1801982" y="6412957"/>
            <a:ext cx="4598820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+mn-lt"/>
              </a:rPr>
              <a:t>V. CONCLUSIONES Y RECOMENDACIONES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228601" y="71880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CONCLUSIONES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8118ABC-7366-4FDC-9B8A-1EB0BA0D41F9}"/>
              </a:ext>
            </a:extLst>
          </p:cNvPr>
          <p:cNvSpPr txBox="1"/>
          <p:nvPr/>
        </p:nvSpPr>
        <p:spPr>
          <a:xfrm>
            <a:off x="1283367" y="1420348"/>
            <a:ext cx="7166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difícil comprensión de los planos y la falta de información imposibilitaron que exista un rápido modelamiento de las diferentes disciplinas. </a:t>
            </a: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59ACEFD-9EF6-441C-B7BB-E189653B31E2}"/>
              </a:ext>
            </a:extLst>
          </p:cNvPr>
          <p:cNvSpPr txBox="1"/>
          <p:nvPr/>
        </p:nvSpPr>
        <p:spPr>
          <a:xfrm>
            <a:off x="1283367" y="3114646"/>
            <a:ext cx="7492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/>
              <a:t>La correcta elaboración de los modelos tridimensionales únicamente se logró siguiendo un orden específico</a:t>
            </a:r>
            <a:r>
              <a:rPr lang="es-EC" sz="1800" dirty="0"/>
              <a:t>.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F9CA15A-E371-4914-866E-A2BAF0CAD181}"/>
              </a:ext>
            </a:extLst>
          </p:cNvPr>
          <p:cNvSpPr txBox="1"/>
          <p:nvPr/>
        </p:nvSpPr>
        <p:spPr>
          <a:xfrm>
            <a:off x="1234738" y="4718659"/>
            <a:ext cx="7492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/>
              <a:t>Revit es un software BIM con una interfaz muy intuitiva y fácil de manejar donde toda la información del proyecto se encuentra organizada. </a:t>
            </a:r>
            <a:endParaRPr lang="es-EC" sz="18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0E40570-6E77-487E-A7B9-1978F2E20D91}"/>
              </a:ext>
            </a:extLst>
          </p:cNvPr>
          <p:cNvSpPr txBox="1"/>
          <p:nvPr/>
        </p:nvSpPr>
        <p:spPr>
          <a:xfrm>
            <a:off x="465670" y="1126668"/>
            <a:ext cx="652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7200" b="1" dirty="0">
                <a:blipFill>
                  <a:blip r:embed="rId4"/>
                  <a:tile tx="0" ty="0" sx="100000" sy="100000" flip="none" algn="tl"/>
                </a:blipFill>
                <a:latin typeface="Imprint MT Shadow" panose="04020605060303030202" pitchFamily="82" charset="0"/>
                <a:cs typeface="Times New Roman" panose="02020603050405020304" pitchFamily="18" charset="0"/>
              </a:rPr>
              <a:t>4</a:t>
            </a:r>
            <a:endParaRPr lang="es-ES" sz="7200" b="1" dirty="0">
              <a:blipFill>
                <a:blip r:embed="rId4"/>
                <a:tile tx="0" ty="0" sx="100000" sy="100000" flip="none" algn="tl"/>
              </a:blipFill>
              <a:latin typeface="Imprint MT Shadow" panose="040206050603030302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CCE1DFE-127F-46F1-849C-46EA548A9A6A}"/>
              </a:ext>
            </a:extLst>
          </p:cNvPr>
          <p:cNvSpPr txBox="1"/>
          <p:nvPr/>
        </p:nvSpPr>
        <p:spPr>
          <a:xfrm>
            <a:off x="457201" y="2806021"/>
            <a:ext cx="652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7200" b="1" dirty="0">
                <a:blipFill>
                  <a:blip r:embed="rId4"/>
                  <a:tile tx="0" ty="0" sx="100000" sy="100000" flip="none" algn="tl"/>
                </a:blipFill>
                <a:latin typeface="Imprint MT Shadow" panose="04020605060303030202" pitchFamily="82" charset="0"/>
                <a:cs typeface="Times New Roman" panose="02020603050405020304" pitchFamily="18" charset="0"/>
              </a:rPr>
              <a:t>5</a:t>
            </a:r>
            <a:endParaRPr lang="es-ES" sz="7200" b="1" dirty="0">
              <a:blipFill>
                <a:blip r:embed="rId4"/>
                <a:tile tx="0" ty="0" sx="100000" sy="100000" flip="none" algn="tl"/>
              </a:blipFill>
              <a:latin typeface="Imprint MT Shadow" panose="04020605060303030202" pitchFamily="8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D963937-FEAC-4383-B0B2-35127CBB088F}"/>
              </a:ext>
            </a:extLst>
          </p:cNvPr>
          <p:cNvSpPr txBox="1"/>
          <p:nvPr/>
        </p:nvSpPr>
        <p:spPr>
          <a:xfrm>
            <a:off x="416721" y="4481300"/>
            <a:ext cx="652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7200" b="1" dirty="0">
                <a:blipFill>
                  <a:blip r:embed="rId4"/>
                  <a:tile tx="0" ty="0" sx="100000" sy="100000" flip="none" algn="tl"/>
                </a:blipFill>
                <a:latin typeface="Imprint MT Shadow" panose="04020605060303030202" pitchFamily="82" charset="0"/>
                <a:cs typeface="Times New Roman" panose="02020603050405020304" pitchFamily="18" charset="0"/>
              </a:rPr>
              <a:t>6</a:t>
            </a:r>
            <a:endParaRPr lang="es-ES" sz="7200" b="1" dirty="0">
              <a:blipFill>
                <a:blip r:embed="rId4"/>
                <a:tile tx="0" ty="0" sx="100000" sy="100000" flip="none" algn="tl"/>
              </a:blipFill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98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  <p:bldP spid="16" grpId="0"/>
      <p:bldP spid="19" grpId="0"/>
      <p:bldP spid="21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79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965244" y="111713"/>
            <a:ext cx="2436829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1801982" y="6412957"/>
            <a:ext cx="4598820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+mn-lt"/>
              </a:rPr>
              <a:t>V. CONCLUSIONES Y RECOMENDACIONES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228601" y="71880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CONCLUSIONES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8118ABC-7366-4FDC-9B8A-1EB0BA0D41F9}"/>
              </a:ext>
            </a:extLst>
          </p:cNvPr>
          <p:cNvSpPr txBox="1"/>
          <p:nvPr/>
        </p:nvSpPr>
        <p:spPr>
          <a:xfrm>
            <a:off x="1283367" y="1420348"/>
            <a:ext cx="7166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dimensiones 4D y 5D son realmente importantes en la metodología BIM. </a:t>
            </a: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59ACEFD-9EF6-441C-B7BB-E189653B31E2}"/>
              </a:ext>
            </a:extLst>
          </p:cNvPr>
          <p:cNvSpPr txBox="1"/>
          <p:nvPr/>
        </p:nvSpPr>
        <p:spPr>
          <a:xfrm>
            <a:off x="1283367" y="2874806"/>
            <a:ext cx="7492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/>
              <a:t>En el transcurso de este proyecto fue notable el aporte de la metodología BIM ya que hubiese sido de gran ayuda en todo el proceso constructivo del edificio. </a:t>
            </a:r>
            <a:endParaRPr lang="es-EC" sz="18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F9CA15A-E371-4914-866E-A2BAF0CAD181}"/>
              </a:ext>
            </a:extLst>
          </p:cNvPr>
          <p:cNvSpPr txBox="1"/>
          <p:nvPr/>
        </p:nvSpPr>
        <p:spPr>
          <a:xfrm>
            <a:off x="1234738" y="4549324"/>
            <a:ext cx="7492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/>
              <a:t>La metodología BIM nos vuelve más conscientes de nuestra labor, al trabajar dentro de un sistema estandarizado y se guía por estrictos protocolos, uno aprende a estar 100% consciente del impacto que cada decisión genera. </a:t>
            </a:r>
            <a:endParaRPr lang="es-EC" sz="18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0E40570-6E77-487E-A7B9-1978F2E20D91}"/>
              </a:ext>
            </a:extLst>
          </p:cNvPr>
          <p:cNvSpPr txBox="1"/>
          <p:nvPr/>
        </p:nvSpPr>
        <p:spPr>
          <a:xfrm>
            <a:off x="465670" y="1126668"/>
            <a:ext cx="652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7200" b="1" dirty="0">
                <a:blipFill>
                  <a:blip r:embed="rId4"/>
                  <a:tile tx="0" ty="0" sx="100000" sy="100000" flip="none" algn="tl"/>
                </a:blipFill>
                <a:latin typeface="Imprint MT Shadow" panose="04020605060303030202" pitchFamily="82" charset="0"/>
                <a:cs typeface="Times New Roman" panose="02020603050405020304" pitchFamily="18" charset="0"/>
              </a:rPr>
              <a:t>4</a:t>
            </a:r>
            <a:endParaRPr lang="es-ES" sz="7200" b="1" dirty="0">
              <a:blipFill>
                <a:blip r:embed="rId4"/>
                <a:tile tx="0" ty="0" sx="100000" sy="100000" flip="none" algn="tl"/>
              </a:blipFill>
              <a:latin typeface="Imprint MT Shadow" panose="040206050603030302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CCE1DFE-127F-46F1-849C-46EA548A9A6A}"/>
              </a:ext>
            </a:extLst>
          </p:cNvPr>
          <p:cNvSpPr txBox="1"/>
          <p:nvPr/>
        </p:nvSpPr>
        <p:spPr>
          <a:xfrm>
            <a:off x="457201" y="2806021"/>
            <a:ext cx="652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7200" b="1" dirty="0">
                <a:blipFill>
                  <a:blip r:embed="rId4"/>
                  <a:tile tx="0" ty="0" sx="100000" sy="100000" flip="none" algn="tl"/>
                </a:blipFill>
                <a:latin typeface="Imprint MT Shadow" panose="04020605060303030202" pitchFamily="82" charset="0"/>
                <a:cs typeface="Times New Roman" panose="02020603050405020304" pitchFamily="18" charset="0"/>
              </a:rPr>
              <a:t>5</a:t>
            </a:r>
            <a:endParaRPr lang="es-ES" sz="7200" b="1" dirty="0">
              <a:blipFill>
                <a:blip r:embed="rId4"/>
                <a:tile tx="0" ty="0" sx="100000" sy="100000" flip="none" algn="tl"/>
              </a:blipFill>
              <a:latin typeface="Imprint MT Shadow" panose="04020605060303030202" pitchFamily="8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D963937-FEAC-4383-B0B2-35127CBB088F}"/>
              </a:ext>
            </a:extLst>
          </p:cNvPr>
          <p:cNvSpPr txBox="1"/>
          <p:nvPr/>
        </p:nvSpPr>
        <p:spPr>
          <a:xfrm>
            <a:off x="416721" y="4481300"/>
            <a:ext cx="652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7200" b="1" dirty="0">
                <a:blipFill>
                  <a:blip r:embed="rId4"/>
                  <a:tile tx="0" ty="0" sx="100000" sy="100000" flip="none" algn="tl"/>
                </a:blipFill>
                <a:latin typeface="Imprint MT Shadow" panose="04020605060303030202" pitchFamily="82" charset="0"/>
                <a:cs typeface="Times New Roman" panose="02020603050405020304" pitchFamily="18" charset="0"/>
              </a:rPr>
              <a:t>6</a:t>
            </a:r>
            <a:endParaRPr lang="es-ES" sz="7200" b="1" dirty="0">
              <a:blipFill>
                <a:blip r:embed="rId4"/>
                <a:tile tx="0" ty="0" sx="100000" sy="100000" flip="none" algn="tl"/>
              </a:blipFill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49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  <p:bldP spid="16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7FC0007-7482-4091-8111-7E02BAC02D82}"/>
              </a:ext>
            </a:extLst>
          </p:cNvPr>
          <p:cNvSpPr txBox="1"/>
          <p:nvPr/>
        </p:nvSpPr>
        <p:spPr>
          <a:xfrm>
            <a:off x="1" y="6514411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8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313CE54C-60A5-4745-A2F4-EA3BE549FFB0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646E9BD-EBC9-43EC-BA03-E7D66C54B2CF}"/>
              </a:ext>
            </a:extLst>
          </p:cNvPr>
          <p:cNvSpPr txBox="1">
            <a:spLocks noChangeArrowheads="1"/>
          </p:cNvSpPr>
          <p:nvPr/>
        </p:nvSpPr>
        <p:spPr>
          <a:xfrm>
            <a:off x="6824076" y="111713"/>
            <a:ext cx="2577997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38400C16-9417-405D-928B-507E2581958E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7" y="6412030"/>
            <a:ext cx="230062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I. GENERALIDADES</a:t>
            </a:r>
          </a:p>
        </p:txBody>
      </p:sp>
      <p:sp>
        <p:nvSpPr>
          <p:cNvPr id="16" name="Título 2">
            <a:extLst>
              <a:ext uri="{FF2B5EF4-FFF2-40B4-BE49-F238E27FC236}">
                <a16:creationId xmlns:a16="http://schemas.microsoft.com/office/drawing/2014/main" id="{6B2837AC-2290-4AA7-B9AD-CA168D2BAD74}"/>
              </a:ext>
            </a:extLst>
          </p:cNvPr>
          <p:cNvSpPr txBox="1">
            <a:spLocks/>
          </p:cNvSpPr>
          <p:nvPr/>
        </p:nvSpPr>
        <p:spPr>
          <a:xfrm>
            <a:off x="228601" y="700410"/>
            <a:ext cx="8229600" cy="4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PLANTEAMIENTO DEL PROBLEMA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6146" name="Picture 2" descr="Qanvas :: Construdata21">
            <a:extLst>
              <a:ext uri="{FF2B5EF4-FFF2-40B4-BE49-F238E27FC236}">
                <a16:creationId xmlns:a16="http://schemas.microsoft.com/office/drawing/2014/main" id="{C147BDED-8DBD-4E62-B46A-274E2DD94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27" y="1728829"/>
            <a:ext cx="3043043" cy="405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Marcador de texto 9">
            <a:extLst>
              <a:ext uri="{FF2B5EF4-FFF2-40B4-BE49-F238E27FC236}">
                <a16:creationId xmlns:a16="http://schemas.microsoft.com/office/drawing/2014/main" id="{413F19BB-BAC5-4B4B-93A2-EAF535EFE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590" y="1261954"/>
            <a:ext cx="8229600" cy="534705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-La metodología BIM no se implementa de forma notoria. </a:t>
            </a: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7" name="Imagen 6" descr="Imagen que contiene computadora, grande, torre, alto&#10;&#10;Descripción generada automáticamente">
            <a:extLst>
              <a:ext uri="{FF2B5EF4-FFF2-40B4-BE49-F238E27FC236}">
                <a16:creationId xmlns:a16="http://schemas.microsoft.com/office/drawing/2014/main" id="{4A39BA6D-A9BC-4B0F-9717-30CE4FCAE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75" y="1724876"/>
            <a:ext cx="1841664" cy="4392578"/>
          </a:xfrm>
          <a:prstGeom prst="rect">
            <a:avLst/>
          </a:prstGeom>
        </p:spPr>
      </p:pic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8724FBE2-303B-4F1A-BFA2-9728407C4E01}"/>
              </a:ext>
            </a:extLst>
          </p:cNvPr>
          <p:cNvSpPr/>
          <p:nvPr/>
        </p:nvSpPr>
        <p:spPr>
          <a:xfrm rot="2638839">
            <a:off x="2657396" y="3265825"/>
            <a:ext cx="673769" cy="5151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72309781-CFBB-4B61-8088-FA0ECD5C335A}"/>
              </a:ext>
            </a:extLst>
          </p:cNvPr>
          <p:cNvSpPr txBox="1"/>
          <p:nvPr/>
        </p:nvSpPr>
        <p:spPr>
          <a:xfrm>
            <a:off x="2776169" y="4057739"/>
            <a:ext cx="2653928" cy="10215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800" dirty="0"/>
              <a:t>Modelo Tridimensional realizado en el Software Revit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D6FB8E0E-6E11-4C3F-B77D-42CC9ADC7AED}"/>
              </a:ext>
            </a:extLst>
          </p:cNvPr>
          <p:cNvSpPr txBox="1"/>
          <p:nvPr/>
        </p:nvSpPr>
        <p:spPr>
          <a:xfrm>
            <a:off x="3093056" y="1957349"/>
            <a:ext cx="1841664" cy="4105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sz="1800" b="1" dirty="0" err="1"/>
              <a:t>Qanvas</a:t>
            </a:r>
            <a:endParaRPr lang="es-EC" sz="1800" b="1" dirty="0"/>
          </a:p>
        </p:txBody>
      </p:sp>
    </p:spTree>
    <p:extLst>
      <p:ext uri="{BB962C8B-B14F-4D97-AF65-F5344CB8AC3E}">
        <p14:creationId xmlns:p14="http://schemas.microsoft.com/office/powerpoint/2010/main" val="117559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5" grpId="0" animBg="1"/>
      <p:bldP spid="4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80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965244" y="111713"/>
            <a:ext cx="2436829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1801982" y="6412957"/>
            <a:ext cx="4598820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+mn-lt"/>
              </a:rPr>
              <a:t>V. CONCLUSIONES Y RECOMENDACIONES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228601" y="71880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RECOMENDACIONES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8118ABC-7366-4FDC-9B8A-1EB0BA0D41F9}"/>
              </a:ext>
            </a:extLst>
          </p:cNvPr>
          <p:cNvSpPr txBox="1"/>
          <p:nvPr/>
        </p:nvSpPr>
        <p:spPr>
          <a:xfrm>
            <a:off x="1283367" y="1420348"/>
            <a:ext cx="7166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recomienda que desde el inicio del proyecto se definan roles, responsabilidades, los lineamientos con los cuales se modelarán, el software que se utilizará. </a:t>
            </a: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59ACEFD-9EF6-441C-B7BB-E189653B31E2}"/>
              </a:ext>
            </a:extLst>
          </p:cNvPr>
          <p:cNvSpPr txBox="1"/>
          <p:nvPr/>
        </p:nvSpPr>
        <p:spPr>
          <a:xfrm>
            <a:off x="1283367" y="3250114"/>
            <a:ext cx="7492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/>
              <a:t>Evitar completamente los “modelos in situ”. </a:t>
            </a:r>
            <a:endParaRPr lang="es-EC" sz="18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F9CA15A-E371-4914-866E-A2BAF0CAD181}"/>
              </a:ext>
            </a:extLst>
          </p:cNvPr>
          <p:cNvSpPr txBox="1"/>
          <p:nvPr/>
        </p:nvSpPr>
        <p:spPr>
          <a:xfrm>
            <a:off x="1234738" y="4729948"/>
            <a:ext cx="7492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/>
              <a:t>Al momento de realizar los modelos tridimensionales debe existir una constante comunicación entre todas las disciplinas. </a:t>
            </a:r>
            <a:endParaRPr lang="es-EC" sz="18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0E40570-6E77-487E-A7B9-1978F2E20D91}"/>
              </a:ext>
            </a:extLst>
          </p:cNvPr>
          <p:cNvSpPr txBox="1"/>
          <p:nvPr/>
        </p:nvSpPr>
        <p:spPr>
          <a:xfrm>
            <a:off x="465670" y="1126668"/>
            <a:ext cx="652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7200" b="1" dirty="0">
                <a:blipFill>
                  <a:blip r:embed="rId4"/>
                  <a:tile tx="0" ty="0" sx="100000" sy="100000" flip="none" algn="tl"/>
                </a:blipFill>
                <a:latin typeface="Imprint MT Shadow" panose="04020605060303030202" pitchFamily="82" charset="0"/>
                <a:cs typeface="Times New Roman" panose="02020603050405020304" pitchFamily="18" charset="0"/>
              </a:rPr>
              <a:t>1</a:t>
            </a:r>
            <a:endParaRPr lang="es-ES" sz="7200" b="1" dirty="0">
              <a:blipFill>
                <a:blip r:embed="rId4"/>
                <a:tile tx="0" ty="0" sx="100000" sy="100000" flip="none" algn="tl"/>
              </a:blipFill>
              <a:latin typeface="Imprint MT Shadow" panose="040206050603030302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CCE1DFE-127F-46F1-849C-46EA548A9A6A}"/>
              </a:ext>
            </a:extLst>
          </p:cNvPr>
          <p:cNvSpPr txBox="1"/>
          <p:nvPr/>
        </p:nvSpPr>
        <p:spPr>
          <a:xfrm>
            <a:off x="457201" y="2806021"/>
            <a:ext cx="652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7200" b="1" dirty="0">
                <a:blipFill>
                  <a:blip r:embed="rId4"/>
                  <a:tile tx="0" ty="0" sx="100000" sy="100000" flip="none" algn="tl"/>
                </a:blipFill>
                <a:latin typeface="Imprint MT Shadow" panose="04020605060303030202" pitchFamily="82" charset="0"/>
                <a:cs typeface="Times New Roman" panose="02020603050405020304" pitchFamily="18" charset="0"/>
              </a:rPr>
              <a:t>2</a:t>
            </a:r>
            <a:endParaRPr lang="es-ES" sz="7200" b="1" dirty="0">
              <a:blipFill>
                <a:blip r:embed="rId4"/>
                <a:tile tx="0" ty="0" sx="100000" sy="100000" flip="none" algn="tl"/>
              </a:blipFill>
              <a:latin typeface="Imprint MT Shadow" panose="04020605060303030202" pitchFamily="8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D963937-FEAC-4383-B0B2-35127CBB088F}"/>
              </a:ext>
            </a:extLst>
          </p:cNvPr>
          <p:cNvSpPr txBox="1"/>
          <p:nvPr/>
        </p:nvSpPr>
        <p:spPr>
          <a:xfrm>
            <a:off x="416721" y="4481300"/>
            <a:ext cx="652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7200" b="1" dirty="0">
                <a:blipFill>
                  <a:blip r:embed="rId4"/>
                  <a:tile tx="0" ty="0" sx="100000" sy="100000" flip="none" algn="tl"/>
                </a:blipFill>
                <a:latin typeface="Imprint MT Shadow" panose="04020605060303030202" pitchFamily="82" charset="0"/>
                <a:cs typeface="Times New Roman" panose="02020603050405020304" pitchFamily="18" charset="0"/>
              </a:rPr>
              <a:t>3</a:t>
            </a:r>
            <a:endParaRPr lang="es-ES" sz="7200" b="1" dirty="0">
              <a:blipFill>
                <a:blip r:embed="rId4"/>
                <a:tile tx="0" ty="0" sx="100000" sy="100000" flip="none" algn="tl"/>
              </a:blipFill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0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8" grpId="0"/>
      <p:bldP spid="16" grpId="0"/>
      <p:bldP spid="19" grpId="0"/>
      <p:bldP spid="21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3" y="5949162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AB68ACA-B5B5-4841-A299-B39BF6530B7A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81</a:t>
            </a:r>
            <a:endParaRPr lang="es-EC" dirty="0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DECE449-BD4B-4BF5-8886-6185B9AAB8C9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E8FF7D1D-E317-479F-848B-745F2C315EA5}"/>
              </a:ext>
            </a:extLst>
          </p:cNvPr>
          <p:cNvSpPr txBox="1">
            <a:spLocks noChangeArrowheads="1"/>
          </p:cNvSpPr>
          <p:nvPr/>
        </p:nvSpPr>
        <p:spPr>
          <a:xfrm>
            <a:off x="6965244" y="111713"/>
            <a:ext cx="2436829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B6FE437-FD93-433F-A90A-939CF9C8F6C1}"/>
              </a:ext>
            </a:extLst>
          </p:cNvPr>
          <p:cNvSpPr txBox="1">
            <a:spLocks noChangeArrowheads="1"/>
          </p:cNvSpPr>
          <p:nvPr/>
        </p:nvSpPr>
        <p:spPr>
          <a:xfrm>
            <a:off x="1801982" y="6412957"/>
            <a:ext cx="4598820" cy="445043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+mn-lt"/>
              </a:rPr>
              <a:t>V. CONCLUSIONES Y RECOMENDACIONES</a:t>
            </a:r>
          </a:p>
        </p:txBody>
      </p:sp>
      <p:sp>
        <p:nvSpPr>
          <p:cNvPr id="15" name="Título 2">
            <a:extLst>
              <a:ext uri="{FF2B5EF4-FFF2-40B4-BE49-F238E27FC236}">
                <a16:creationId xmlns:a16="http://schemas.microsoft.com/office/drawing/2014/main" id="{1AEE1EEB-1558-466E-BDFE-32053C1DC3FB}"/>
              </a:ext>
            </a:extLst>
          </p:cNvPr>
          <p:cNvSpPr txBox="1">
            <a:spLocks/>
          </p:cNvSpPr>
          <p:nvPr/>
        </p:nvSpPr>
        <p:spPr>
          <a:xfrm>
            <a:off x="228601" y="718809"/>
            <a:ext cx="9144000" cy="533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RECOMENDACIONES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8118ABC-7366-4FDC-9B8A-1EB0BA0D41F9}"/>
              </a:ext>
            </a:extLst>
          </p:cNvPr>
          <p:cNvSpPr txBox="1"/>
          <p:nvPr/>
        </p:nvSpPr>
        <p:spPr>
          <a:xfrm>
            <a:off x="1217322" y="2501518"/>
            <a:ext cx="7166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recomienda establecer el Nivel de Desarrollo empleado en los elementos. </a:t>
            </a: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0E40570-6E77-487E-A7B9-1978F2E20D91}"/>
              </a:ext>
            </a:extLst>
          </p:cNvPr>
          <p:cNvSpPr txBox="1"/>
          <p:nvPr/>
        </p:nvSpPr>
        <p:spPr>
          <a:xfrm>
            <a:off x="457201" y="2167771"/>
            <a:ext cx="652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7200" b="1" dirty="0">
                <a:blipFill>
                  <a:blip r:embed="rId4"/>
                  <a:tile tx="0" ty="0" sx="100000" sy="100000" flip="none" algn="tl"/>
                </a:blipFill>
                <a:latin typeface="Imprint MT Shadow" panose="04020605060303030202" pitchFamily="82" charset="0"/>
                <a:cs typeface="Times New Roman" panose="02020603050405020304" pitchFamily="18" charset="0"/>
              </a:rPr>
              <a:t>4</a:t>
            </a:r>
            <a:endParaRPr lang="es-ES" sz="7200" b="1" dirty="0">
              <a:blipFill>
                <a:blip r:embed="rId4"/>
                <a:tile tx="0" ty="0" sx="100000" sy="100000" flip="none" algn="tl"/>
              </a:blipFill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85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8;p1">
            <a:extLst>
              <a:ext uri="{FF2B5EF4-FFF2-40B4-BE49-F238E27FC236}">
                <a16:creationId xmlns:a16="http://schemas.microsoft.com/office/drawing/2014/main" id="{BD2026FD-A53F-42DB-966C-93B7D0932BA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02"/>
            <a:ext cx="3592512" cy="10906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1E6ECDE-8F80-4806-8503-4D3E073426B0}"/>
              </a:ext>
            </a:extLst>
          </p:cNvPr>
          <p:cNvSpPr txBox="1"/>
          <p:nvPr/>
        </p:nvSpPr>
        <p:spPr>
          <a:xfrm>
            <a:off x="2694788" y="2647462"/>
            <a:ext cx="477416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dirty="0">
                <a:latin typeface="Harlow Solid Italic" panose="04030604020F02020D02" pitchFamily="82" charset="0"/>
              </a:rPr>
              <a:t>¡Gracias por su atención!</a:t>
            </a:r>
            <a:endParaRPr lang="es-EC" sz="34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3538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5744" y="783377"/>
            <a:ext cx="3592512" cy="109061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 txBox="1"/>
          <p:nvPr/>
        </p:nvSpPr>
        <p:spPr>
          <a:xfrm>
            <a:off x="457201" y="3064599"/>
            <a:ext cx="838199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chemeClr val="dk1"/>
              </a:buClr>
              <a:buSzPts val="2800"/>
            </a:pPr>
            <a:r>
              <a:rPr lang="es-MX" sz="20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“</a:t>
            </a:r>
            <a:r>
              <a:rPr lang="es-EC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COMPARACIÓN DE LA PLANIFICACIÓN Y ANÁLISIS DE COSTOS DE UN EDIFICIO DE 6 PISOS Y 3 SUBSUELOS UBICADO EN LA CIUDAD DE QUITO DISEÑADO EN ESTRUCTURA MIXTA UTILIZANDO UN PRIMER MODELO BASADO EN PLANOS 2D Y OTRO IMPLEMENTANDO METODOLOGÍA BIM</a:t>
            </a:r>
            <a:r>
              <a:rPr lang="es-MX" sz="2000" b="1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”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8962FB9-5082-4368-8639-C1AA5E4783F4}"/>
              </a:ext>
            </a:extLst>
          </p:cNvPr>
          <p:cNvSpPr txBox="1"/>
          <p:nvPr/>
        </p:nvSpPr>
        <p:spPr>
          <a:xfrm>
            <a:off x="1399878" y="1915635"/>
            <a:ext cx="6598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b="1" dirty="0"/>
              <a:t>DEPARTAMENTO DE CIENCIAS DE LA TIERRA Y DE LA CONSTRUCCIÓN </a:t>
            </a:r>
            <a:br>
              <a:rPr lang="es-EC" b="1" dirty="0"/>
            </a:br>
            <a:r>
              <a:rPr lang="es-EC" b="1" dirty="0"/>
              <a:t>CARRERA DE INGENIERÍA CIVIL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C9C679-553B-4360-9446-5729E615494E}"/>
              </a:ext>
            </a:extLst>
          </p:cNvPr>
          <p:cNvSpPr txBox="1"/>
          <p:nvPr/>
        </p:nvSpPr>
        <p:spPr>
          <a:xfrm>
            <a:off x="957036" y="2604683"/>
            <a:ext cx="77374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C" b="1" dirty="0"/>
              <a:t>TRABAJO DE TITULACIÓN PREVIO A LA OBTENCIÓN DEL TÍTULO DE INGENIERA CIVIL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9A29095-7F0E-43C4-9F36-63AFE6EB50D3}"/>
              </a:ext>
            </a:extLst>
          </p:cNvPr>
          <p:cNvSpPr txBox="1"/>
          <p:nvPr/>
        </p:nvSpPr>
        <p:spPr>
          <a:xfrm>
            <a:off x="1603022" y="5561408"/>
            <a:ext cx="629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262626"/>
              </a:buClr>
              <a:buSzPts val="2800"/>
            </a:pPr>
            <a:r>
              <a:rPr lang="pt-BR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TUTORA:</a:t>
            </a:r>
            <a:r>
              <a:rPr lang="pt-BR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ING. PAZMIÑO MONTERO MARTHA ELIZABETH, MGS.</a:t>
            </a:r>
          </a:p>
          <a:p>
            <a:pPr algn="ctr">
              <a:buClr>
                <a:srgbClr val="262626"/>
              </a:buClr>
              <a:buSzPts val="2800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mepazminio@espe.edu.ec</a:t>
            </a:r>
            <a:endParaRPr lang="es-EC" dirty="0"/>
          </a:p>
        </p:txBody>
      </p:sp>
      <p:pic>
        <p:nvPicPr>
          <p:cNvPr id="10" name="Google Shape;94;g5ca4d809e0_0_135">
            <a:extLst>
              <a:ext uri="{FF2B5EF4-FFF2-40B4-BE49-F238E27FC236}">
                <a16:creationId xmlns:a16="http://schemas.microsoft.com/office/drawing/2014/main" id="{EC6CA7D9-1A40-4714-A013-F4C009C01B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FB061B2-A687-4E54-A700-C1F104F2EBFB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83</a:t>
            </a:r>
            <a:endParaRPr lang="es-EC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B8F7DE3-DF34-4EFA-84FC-E8A6E423E346}"/>
              </a:ext>
            </a:extLst>
          </p:cNvPr>
          <p:cNvSpPr txBox="1"/>
          <p:nvPr/>
        </p:nvSpPr>
        <p:spPr>
          <a:xfrm>
            <a:off x="2413146" y="4859203"/>
            <a:ext cx="51052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262626"/>
              </a:buClr>
              <a:buSzPts val="2800"/>
            </a:pPr>
            <a:r>
              <a:rPr lang="pt-BR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AUTOR:</a:t>
            </a:r>
            <a:r>
              <a:rPr lang="pt-BR" b="1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FLORES CORREA KATHERINE ELIZABETH</a:t>
            </a:r>
          </a:p>
          <a:p>
            <a:pPr algn="ctr">
              <a:buClr>
                <a:srgbClr val="262626"/>
              </a:buClr>
              <a:buSzPts val="2800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Times New Roman"/>
              </a:rPr>
              <a:t>keflores2@espe.edu.ec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38628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4;g5ca4d809e0_0_135">
            <a:extLst>
              <a:ext uri="{FF2B5EF4-FFF2-40B4-BE49-F238E27FC236}">
                <a16:creationId xmlns:a16="http://schemas.microsoft.com/office/drawing/2014/main" id="{D348AB66-8A78-4D67-A630-D26BFBC74E3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0094" y="5949163"/>
            <a:ext cx="2370137" cy="71913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854215F-9D3B-4EF0-AC8C-1C5C32D35DC9}"/>
              </a:ext>
            </a:extLst>
          </p:cNvPr>
          <p:cNvSpPr txBox="1"/>
          <p:nvPr/>
        </p:nvSpPr>
        <p:spPr>
          <a:xfrm>
            <a:off x="1" y="651441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9</a:t>
            </a:r>
            <a:endParaRPr lang="es-EC" dirty="0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B65F0D26-70CF-4A80-9C0B-665CB2F8EE1C}"/>
              </a:ext>
            </a:extLst>
          </p:cNvPr>
          <p:cNvSpPr txBox="1">
            <a:spLocks/>
          </p:cNvSpPr>
          <p:nvPr/>
        </p:nvSpPr>
        <p:spPr>
          <a:xfrm>
            <a:off x="228601" y="700410"/>
            <a:ext cx="8229600" cy="414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1" u="none" strike="noStrike" cap="none">
                <a:solidFill>
                  <a:srgbClr val="FFFFC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" i="0" dirty="0">
                <a:solidFill>
                  <a:schemeClr val="tx1"/>
                </a:solidFill>
              </a:rPr>
              <a:t>JUSTIFICACIÓN E IMPORTANCIA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F11D019D-3795-4ADB-A7CC-30442E3783DA}"/>
              </a:ext>
            </a:extLst>
          </p:cNvPr>
          <p:cNvSpPr txBox="1">
            <a:spLocks noChangeArrowheads="1"/>
          </p:cNvSpPr>
          <p:nvPr/>
        </p:nvSpPr>
        <p:spPr>
          <a:xfrm>
            <a:off x="142291" y="111714"/>
            <a:ext cx="6258511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Calibri" pitchFamily="34" charset="0"/>
              </a:rPr>
              <a:t>Trabajo de titulación previo a la obtención del título de Ingeniero Civil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EEF7986-2407-4C0D-BCEE-083732C196D2}"/>
              </a:ext>
            </a:extLst>
          </p:cNvPr>
          <p:cNvSpPr txBox="1">
            <a:spLocks noChangeArrowheads="1"/>
          </p:cNvSpPr>
          <p:nvPr/>
        </p:nvSpPr>
        <p:spPr>
          <a:xfrm>
            <a:off x="6833938" y="111713"/>
            <a:ext cx="2568136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Katherine Flores Correa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9731C25C-7672-4837-B1B7-93A634E20448}"/>
              </a:ext>
            </a:extLst>
          </p:cNvPr>
          <p:cNvSpPr txBox="1">
            <a:spLocks noChangeArrowheads="1"/>
          </p:cNvSpPr>
          <p:nvPr/>
        </p:nvSpPr>
        <p:spPr>
          <a:xfrm>
            <a:off x="3385077" y="6412030"/>
            <a:ext cx="2113355" cy="307777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es-ES_tradnl" sz="1600" b="1" dirty="0">
                <a:latin typeface="Arial" panose="020B0604020202020204" pitchFamily="34" charset="0"/>
                <a:cs typeface="Arial" panose="020B0604020202020204" pitchFamily="34" charset="0"/>
              </a:rPr>
              <a:t>I. GENERALIDADES</a:t>
            </a:r>
          </a:p>
        </p:txBody>
      </p:sp>
      <p:sp>
        <p:nvSpPr>
          <p:cNvPr id="24" name="Marcador de texto 9">
            <a:extLst>
              <a:ext uri="{FF2B5EF4-FFF2-40B4-BE49-F238E27FC236}">
                <a16:creationId xmlns:a16="http://schemas.microsoft.com/office/drawing/2014/main" id="{9B4AD8C5-0FA9-4778-8B87-37578F925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1" y="1268642"/>
            <a:ext cx="8590546" cy="719137"/>
          </a:xfrm>
        </p:spPr>
        <p:txBody>
          <a:bodyPr/>
          <a:lstStyle/>
          <a:p>
            <a:pPr marL="57149" indent="0" algn="just">
              <a:buNone/>
            </a:pPr>
            <a:r>
              <a:rPr lang="es-ES" dirty="0">
                <a:solidFill>
                  <a:schemeClr val="tx1"/>
                </a:solidFill>
              </a:rPr>
              <a:t>- BIM se presenta como una propuesta importante en el diseño y gestión de la construcción </a:t>
            </a: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  <a:p>
            <a:pPr marL="57149" indent="0" algn="just">
              <a:buNone/>
            </a:pP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C35C9FC-AAC5-44B7-8AA3-D1B2AC61DDAC}"/>
              </a:ext>
            </a:extLst>
          </p:cNvPr>
          <p:cNvSpPr txBox="1"/>
          <p:nvPr/>
        </p:nvSpPr>
        <p:spPr>
          <a:xfrm>
            <a:off x="637673" y="4987258"/>
            <a:ext cx="8085221" cy="7150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7149" algn="just"/>
            <a:r>
              <a:rPr lang="es-EC" sz="1800" i="1" dirty="0">
                <a:solidFill>
                  <a:schemeClr val="tx1"/>
                </a:solidFill>
              </a:rPr>
              <a:t>La aplicación de BIM y la obtención de sus beneficios requieren un cambio de mentalidad de los involucrados.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23414E-8F2F-44FA-8CF2-205ACFBE5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2745" y="2257958"/>
            <a:ext cx="6516428" cy="234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9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Tema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B9D26AD5-F8E5-40DD-ABE4-7D4AD6746A58}" vid="{EFB74C4F-44C2-4A1B-B2ED-262E66F09718}"/>
    </a:ext>
  </a:ext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31334</TotalTime>
  <Words>3860</Words>
  <Application>Microsoft Office PowerPoint</Application>
  <PresentationFormat>Presentación en pantalla (4:3)</PresentationFormat>
  <Paragraphs>909</Paragraphs>
  <Slides>83</Slides>
  <Notes>83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83</vt:i4>
      </vt:variant>
    </vt:vector>
  </HeadingPairs>
  <TitlesOfParts>
    <vt:vector size="92" baseType="lpstr">
      <vt:lpstr>Arial</vt:lpstr>
      <vt:lpstr>Assistant</vt:lpstr>
      <vt:lpstr>Calibri</vt:lpstr>
      <vt:lpstr>Cambria Math</vt:lpstr>
      <vt:lpstr>Harlow Solid Italic</vt:lpstr>
      <vt:lpstr>Imprint MT Shadow</vt:lpstr>
      <vt:lpstr>Tema1</vt:lpstr>
      <vt:lpstr>Diseño predeterminado</vt:lpstr>
      <vt:lpstr>CorelDRAW.Graphic.12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Katherine Flores Correa</dc:creator>
  <cp:keywords>Trabajo de titulación</cp:keywords>
  <cp:lastModifiedBy>Kathy Flores</cp:lastModifiedBy>
  <cp:revision>154</cp:revision>
  <dcterms:created xsi:type="dcterms:W3CDTF">2021-03-15T00:38:41Z</dcterms:created>
  <dcterms:modified xsi:type="dcterms:W3CDTF">2022-03-09T20:44:24Z</dcterms:modified>
</cp:coreProperties>
</file>