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2"/>
  </p:notesMasterIdLst>
  <p:sldIdLst>
    <p:sldId id="256" r:id="rId3"/>
    <p:sldId id="311" r:id="rId4"/>
    <p:sldId id="434" r:id="rId5"/>
    <p:sldId id="478" r:id="rId6"/>
    <p:sldId id="441" r:id="rId7"/>
    <p:sldId id="289" r:id="rId8"/>
    <p:sldId id="491" r:id="rId9"/>
    <p:sldId id="497" r:id="rId10"/>
    <p:sldId id="492" r:id="rId11"/>
    <p:sldId id="476" r:id="rId12"/>
    <p:sldId id="493" r:id="rId13"/>
    <p:sldId id="498" r:id="rId14"/>
    <p:sldId id="494" r:id="rId15"/>
    <p:sldId id="500" r:id="rId16"/>
    <p:sldId id="502" r:id="rId17"/>
    <p:sldId id="496" r:id="rId18"/>
    <p:sldId id="507" r:id="rId19"/>
    <p:sldId id="508" r:id="rId20"/>
    <p:sldId id="510" r:id="rId21"/>
    <p:sldId id="511" r:id="rId22"/>
    <p:sldId id="512" r:id="rId23"/>
    <p:sldId id="513" r:id="rId24"/>
    <p:sldId id="501" r:id="rId25"/>
    <p:sldId id="506" r:id="rId26"/>
    <p:sldId id="505" r:id="rId27"/>
    <p:sldId id="495" r:id="rId28"/>
    <p:sldId id="503" r:id="rId29"/>
    <p:sldId id="448" r:id="rId30"/>
    <p:sldId id="504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ED987D"/>
    <a:srgbClr val="FF1919"/>
    <a:srgbClr val="58BC5D"/>
    <a:srgbClr val="DE7026"/>
    <a:srgbClr val="902A00"/>
    <a:srgbClr val="FFFF66"/>
    <a:srgbClr val="CC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ra Doicela" userId="e4d48d67-e005-4a53-8f93-ab015ccfa7dd" providerId="ADAL" clId="{E5BBB4FB-A9FA-43F3-8C1E-C8C1D45C8DDB}"/>
    <pc:docChg chg="custSel delSld modSld">
      <pc:chgData name="Samira Doicela" userId="e4d48d67-e005-4a53-8f93-ab015ccfa7dd" providerId="ADAL" clId="{E5BBB4FB-A9FA-43F3-8C1E-C8C1D45C8DDB}" dt="2022-03-13T02:50:48.356" v="1" actId="478"/>
      <pc:docMkLst>
        <pc:docMk/>
      </pc:docMkLst>
      <pc:sldChg chg="delSp mod">
        <pc:chgData name="Samira Doicela" userId="e4d48d67-e005-4a53-8f93-ab015ccfa7dd" providerId="ADAL" clId="{E5BBB4FB-A9FA-43F3-8C1E-C8C1D45C8DDB}" dt="2022-03-13T02:50:48.356" v="1" actId="478"/>
        <pc:sldMkLst>
          <pc:docMk/>
          <pc:sldMk cId="374665413" sldId="501"/>
        </pc:sldMkLst>
        <pc:graphicFrameChg chg="del">
          <ac:chgData name="Samira Doicela" userId="e4d48d67-e005-4a53-8f93-ab015ccfa7dd" providerId="ADAL" clId="{E5BBB4FB-A9FA-43F3-8C1E-C8C1D45C8DDB}" dt="2022-03-13T02:50:48.356" v="1" actId="478"/>
          <ac:graphicFrameMkLst>
            <pc:docMk/>
            <pc:sldMk cId="374665413" sldId="501"/>
            <ac:graphicFrameMk id="47" creationId="{4D2520E2-A7D9-4BF2-9222-B9D6420D0C22}"/>
          </ac:graphicFrameMkLst>
        </pc:graphicFrameChg>
      </pc:sldChg>
      <pc:sldChg chg="del">
        <pc:chgData name="Samira Doicela" userId="e4d48d67-e005-4a53-8f93-ab015ccfa7dd" providerId="ADAL" clId="{E5BBB4FB-A9FA-43F3-8C1E-C8C1D45C8DDB}" dt="2022-03-13T02:50:29.337" v="0" actId="47"/>
        <pc:sldMkLst>
          <pc:docMk/>
          <pc:sldMk cId="3377562677" sldId="514"/>
        </pc:sldMkLst>
      </pc:sldChg>
    </pc:docChg>
  </pc:docChgLst>
  <pc:docChgLst>
    <pc:chgData name="Samira Doicela" userId="e4d48d67-e005-4a53-8f93-ab015ccfa7dd" providerId="ADAL" clId="{5BC61425-D843-403A-8BDE-B59F5EB2ECCE}"/>
    <pc:docChg chg="modSld">
      <pc:chgData name="Samira Doicela" userId="e4d48d67-e005-4a53-8f93-ab015ccfa7dd" providerId="ADAL" clId="{5BC61425-D843-403A-8BDE-B59F5EB2ECCE}" dt="2022-03-15T05:06:12.060" v="82" actId="20577"/>
      <pc:docMkLst>
        <pc:docMk/>
      </pc:docMkLst>
      <pc:sldChg chg="modSp mod">
        <pc:chgData name="Samira Doicela" userId="e4d48d67-e005-4a53-8f93-ab015ccfa7dd" providerId="ADAL" clId="{5BC61425-D843-403A-8BDE-B59F5EB2ECCE}" dt="2022-03-15T05:06:12.060" v="82" actId="20577"/>
        <pc:sldMkLst>
          <pc:docMk/>
          <pc:sldMk cId="1981116468" sldId="256"/>
        </pc:sldMkLst>
        <pc:spChg chg="mod">
          <ac:chgData name="Samira Doicela" userId="e4d48d67-e005-4a53-8f93-ab015ccfa7dd" providerId="ADAL" clId="{5BC61425-D843-403A-8BDE-B59F5EB2ECCE}" dt="2022-03-15T05:06:12.060" v="82" actId="20577"/>
          <ac:spMkLst>
            <pc:docMk/>
            <pc:sldMk cId="1981116468" sldId="256"/>
            <ac:spMk id="6" creationId="{00000000-0000-0000-0000-000000000000}"/>
          </ac:spMkLst>
        </pc:spChg>
      </pc:sldChg>
    </pc:docChg>
  </pc:docChgLst>
  <pc:docChgLst>
    <pc:chgData name="Samira Doicela" userId="e4d48d67-e005-4a53-8f93-ab015ccfa7dd" providerId="ADAL" clId="{8A23AA3A-7CF0-4CF0-B657-7F5A1819E8B0}"/>
    <pc:docChg chg="undo redo custSel addSld delSld modSld sldOrd">
      <pc:chgData name="Samira Doicela" userId="e4d48d67-e005-4a53-8f93-ab015ccfa7dd" providerId="ADAL" clId="{8A23AA3A-7CF0-4CF0-B657-7F5A1819E8B0}" dt="2022-02-23T23:07:21.775" v="4318" actId="680"/>
      <pc:docMkLst>
        <pc:docMk/>
      </pc:docMkLst>
      <pc:sldChg chg="modSp mod">
        <pc:chgData name="Samira Doicela" userId="e4d48d67-e005-4a53-8f93-ab015ccfa7dd" providerId="ADAL" clId="{8A23AA3A-7CF0-4CF0-B657-7F5A1819E8B0}" dt="2022-02-19T21:36:56.886" v="3480"/>
        <pc:sldMkLst>
          <pc:docMk/>
          <pc:sldMk cId="1981116468" sldId="256"/>
        </pc:sldMkLst>
        <pc:spChg chg="mod">
          <ac:chgData name="Samira Doicela" userId="e4d48d67-e005-4a53-8f93-ab015ccfa7dd" providerId="ADAL" clId="{8A23AA3A-7CF0-4CF0-B657-7F5A1819E8B0}" dt="2022-02-19T21:36:56.886" v="3480"/>
          <ac:spMkLst>
            <pc:docMk/>
            <pc:sldMk cId="1981116468" sldId="256"/>
            <ac:spMk id="6" creationId="{00000000-0000-0000-0000-000000000000}"/>
          </ac:spMkLst>
        </pc:spChg>
      </pc:sldChg>
      <pc:sldChg chg="addSp delSp modSp mod ord">
        <pc:chgData name="Samira Doicela" userId="e4d48d67-e005-4a53-8f93-ab015ccfa7dd" providerId="ADAL" clId="{8A23AA3A-7CF0-4CF0-B657-7F5A1819E8B0}" dt="2022-02-19T20:24:44.523" v="3473" actId="1076"/>
        <pc:sldMkLst>
          <pc:docMk/>
          <pc:sldMk cId="1926742081" sldId="289"/>
        </pc:sldMkLst>
        <pc:spChg chg="add mod">
          <ac:chgData name="Samira Doicela" userId="e4d48d67-e005-4a53-8f93-ab015ccfa7dd" providerId="ADAL" clId="{8A23AA3A-7CF0-4CF0-B657-7F5A1819E8B0}" dt="2022-02-19T20:24:38.565" v="3471" actId="1076"/>
          <ac:spMkLst>
            <pc:docMk/>
            <pc:sldMk cId="1926742081" sldId="289"/>
            <ac:spMk id="7" creationId="{059A32DD-9BAB-43B5-8A84-081F44D1A9D9}"/>
          </ac:spMkLst>
        </pc:spChg>
        <pc:spChg chg="add mod">
          <ac:chgData name="Samira Doicela" userId="e4d48d67-e005-4a53-8f93-ab015ccfa7dd" providerId="ADAL" clId="{8A23AA3A-7CF0-4CF0-B657-7F5A1819E8B0}" dt="2022-02-18T16:40:31.115" v="84" actId="122"/>
          <ac:spMkLst>
            <pc:docMk/>
            <pc:sldMk cId="1926742081" sldId="289"/>
            <ac:spMk id="8" creationId="{A95F9C82-9AE4-489E-82FF-D22C25B15703}"/>
          </ac:spMkLst>
        </pc:spChg>
        <pc:spChg chg="add mod">
          <ac:chgData name="Samira Doicela" userId="e4d48d67-e005-4a53-8f93-ab015ccfa7dd" providerId="ADAL" clId="{8A23AA3A-7CF0-4CF0-B657-7F5A1819E8B0}" dt="2022-02-19T20:24:09.947" v="3462" actId="1076"/>
          <ac:spMkLst>
            <pc:docMk/>
            <pc:sldMk cId="1926742081" sldId="289"/>
            <ac:spMk id="9" creationId="{D7BC6F6A-93FC-4FEA-923E-0532D3693FBE}"/>
          </ac:spMkLst>
        </pc:spChg>
        <pc:spChg chg="add mod">
          <ac:chgData name="Samira Doicela" userId="e4d48d67-e005-4a53-8f93-ab015ccfa7dd" providerId="ADAL" clId="{8A23AA3A-7CF0-4CF0-B657-7F5A1819E8B0}" dt="2022-02-19T20:24:27.538" v="3466" actId="1076"/>
          <ac:spMkLst>
            <pc:docMk/>
            <pc:sldMk cId="1926742081" sldId="289"/>
            <ac:spMk id="10" creationId="{9C3E8FB2-5AF0-491F-A749-B98D20CCF86E}"/>
          </ac:spMkLst>
        </pc:spChg>
        <pc:spChg chg="add mod">
          <ac:chgData name="Samira Doicela" userId="e4d48d67-e005-4a53-8f93-ab015ccfa7dd" providerId="ADAL" clId="{8A23AA3A-7CF0-4CF0-B657-7F5A1819E8B0}" dt="2022-02-19T20:24:06.572" v="3461" actId="1076"/>
          <ac:spMkLst>
            <pc:docMk/>
            <pc:sldMk cId="1926742081" sldId="289"/>
            <ac:spMk id="11" creationId="{71C9C12B-3623-4C79-ADF5-86E344868083}"/>
          </ac:spMkLst>
        </pc:spChg>
        <pc:spChg chg="add mod">
          <ac:chgData name="Samira Doicela" userId="e4d48d67-e005-4a53-8f93-ab015ccfa7dd" providerId="ADAL" clId="{8A23AA3A-7CF0-4CF0-B657-7F5A1819E8B0}" dt="2022-02-19T20:24:44.523" v="3473" actId="1076"/>
          <ac:spMkLst>
            <pc:docMk/>
            <pc:sldMk cId="1926742081" sldId="289"/>
            <ac:spMk id="12" creationId="{8C992D3A-6CBD-4D84-BDD9-A22088325958}"/>
          </ac:spMkLst>
        </pc:spChg>
        <pc:spChg chg="add mod">
          <ac:chgData name="Samira Doicela" userId="e4d48d67-e005-4a53-8f93-ab015ccfa7dd" providerId="ADAL" clId="{8A23AA3A-7CF0-4CF0-B657-7F5A1819E8B0}" dt="2022-02-19T20:24:32.429" v="3467" actId="1076"/>
          <ac:spMkLst>
            <pc:docMk/>
            <pc:sldMk cId="1926742081" sldId="289"/>
            <ac:spMk id="13" creationId="{EB94C8A7-5B5A-4489-A598-7A6BFB74B046}"/>
          </ac:spMkLst>
        </pc:spChg>
        <pc:graphicFrameChg chg="del">
          <ac:chgData name="Samira Doicela" userId="e4d48d67-e005-4a53-8f93-ab015ccfa7dd" providerId="ADAL" clId="{8A23AA3A-7CF0-4CF0-B657-7F5A1819E8B0}" dt="2022-02-18T16:37:03.836" v="69" actId="478"/>
          <ac:graphicFrameMkLst>
            <pc:docMk/>
            <pc:sldMk cId="1926742081" sldId="289"/>
            <ac:graphicFrameMk id="3" creationId="{00000000-0000-0000-0000-000000000000}"/>
          </ac:graphicFrameMkLst>
        </pc:graphicFrameChg>
        <pc:graphicFrameChg chg="mod">
          <ac:chgData name="Samira Doicela" userId="e4d48d67-e005-4a53-8f93-ab015ccfa7dd" providerId="ADAL" clId="{8A23AA3A-7CF0-4CF0-B657-7F5A1819E8B0}" dt="2022-02-18T16:44:41.854" v="127" actId="207"/>
          <ac:graphicFrameMkLst>
            <pc:docMk/>
            <pc:sldMk cId="1926742081" sldId="289"/>
            <ac:graphicFrameMk id="4" creationId="{B001BA0F-A25D-498E-A5EC-8F42B43C5AA9}"/>
          </ac:graphicFrameMkLst>
        </pc:graphicFrameChg>
        <pc:picChg chg="add del mod">
          <ac:chgData name="Samira Doicela" userId="e4d48d67-e005-4a53-8f93-ab015ccfa7dd" providerId="ADAL" clId="{8A23AA3A-7CF0-4CF0-B657-7F5A1819E8B0}" dt="2022-02-18T16:43:38.385" v="124" actId="478"/>
          <ac:picMkLst>
            <pc:docMk/>
            <pc:sldMk cId="1926742081" sldId="289"/>
            <ac:picMk id="6" creationId="{A83B1845-56D2-4CAD-92B9-CCE742495644}"/>
          </ac:picMkLst>
        </pc:picChg>
      </pc:sldChg>
      <pc:sldChg chg="modSp mod">
        <pc:chgData name="Samira Doicela" userId="e4d48d67-e005-4a53-8f93-ab015ccfa7dd" providerId="ADAL" clId="{8A23AA3A-7CF0-4CF0-B657-7F5A1819E8B0}" dt="2022-02-19T04:17:58.663" v="2838" actId="20577"/>
        <pc:sldMkLst>
          <pc:docMk/>
          <pc:sldMk cId="1659099459" sldId="311"/>
        </pc:sldMkLst>
        <pc:spChg chg="mod">
          <ac:chgData name="Samira Doicela" userId="e4d48d67-e005-4a53-8f93-ab015ccfa7dd" providerId="ADAL" clId="{8A23AA3A-7CF0-4CF0-B657-7F5A1819E8B0}" dt="2022-02-19T04:17:58.663" v="2838" actId="20577"/>
          <ac:spMkLst>
            <pc:docMk/>
            <pc:sldMk cId="1659099459" sldId="311"/>
            <ac:spMk id="17" creationId="{EA4428F7-99C3-49CF-97FE-3F510CC8A202}"/>
          </ac:spMkLst>
        </pc:spChg>
      </pc:sldChg>
      <pc:sldChg chg="del">
        <pc:chgData name="Samira Doicela" userId="e4d48d67-e005-4a53-8f93-ab015ccfa7dd" providerId="ADAL" clId="{8A23AA3A-7CF0-4CF0-B657-7F5A1819E8B0}" dt="2022-02-19T03:44:15.743" v="2489" actId="47"/>
        <pc:sldMkLst>
          <pc:docMk/>
          <pc:sldMk cId="2235937369" sldId="312"/>
        </pc:sldMkLst>
      </pc:sldChg>
      <pc:sldChg chg="del">
        <pc:chgData name="Samira Doicela" userId="e4d48d67-e005-4a53-8f93-ab015ccfa7dd" providerId="ADAL" clId="{8A23AA3A-7CF0-4CF0-B657-7F5A1819E8B0}" dt="2022-02-19T03:41:42.675" v="2439" actId="47"/>
        <pc:sldMkLst>
          <pc:docMk/>
          <pc:sldMk cId="399902913" sldId="313"/>
        </pc:sldMkLst>
      </pc:sldChg>
      <pc:sldChg chg="addSp delSp modSp mod">
        <pc:chgData name="Samira Doicela" userId="e4d48d67-e005-4a53-8f93-ab015ccfa7dd" providerId="ADAL" clId="{8A23AA3A-7CF0-4CF0-B657-7F5A1819E8B0}" dt="2022-02-18T17:02:03.841" v="196" actId="1076"/>
        <pc:sldMkLst>
          <pc:docMk/>
          <pc:sldMk cId="1064655855" sldId="434"/>
        </pc:sldMkLst>
        <pc:spChg chg="del">
          <ac:chgData name="Samira Doicela" userId="e4d48d67-e005-4a53-8f93-ab015ccfa7dd" providerId="ADAL" clId="{8A23AA3A-7CF0-4CF0-B657-7F5A1819E8B0}" dt="2022-02-18T16:27:05.898" v="11" actId="478"/>
          <ac:spMkLst>
            <pc:docMk/>
            <pc:sldMk cId="1064655855" sldId="434"/>
            <ac:spMk id="2" creationId="{00000000-0000-0000-0000-000000000000}"/>
          </ac:spMkLst>
        </pc:spChg>
        <pc:spChg chg="add mod">
          <ac:chgData name="Samira Doicela" userId="e4d48d67-e005-4a53-8f93-ab015ccfa7dd" providerId="ADAL" clId="{8A23AA3A-7CF0-4CF0-B657-7F5A1819E8B0}" dt="2022-02-18T16:27:05.898" v="11" actId="478"/>
          <ac:spMkLst>
            <pc:docMk/>
            <pc:sldMk cId="1064655855" sldId="434"/>
            <ac:spMk id="5" creationId="{1DD5324B-2AE3-4BBA-81F4-D784E02D0188}"/>
          </ac:spMkLst>
        </pc:spChg>
        <pc:picChg chg="add del mod">
          <ac:chgData name="Samira Doicela" userId="e4d48d67-e005-4a53-8f93-ab015ccfa7dd" providerId="ADAL" clId="{8A23AA3A-7CF0-4CF0-B657-7F5A1819E8B0}" dt="2022-02-18T16:27:30.842" v="16" actId="478"/>
          <ac:picMkLst>
            <pc:docMk/>
            <pc:sldMk cId="1064655855" sldId="434"/>
            <ac:picMk id="7" creationId="{31014C98-1AC6-4D7F-8C22-47BF7DBEAE42}"/>
          </ac:picMkLst>
        </pc:picChg>
        <pc:picChg chg="add del mod">
          <ac:chgData name="Samira Doicela" userId="e4d48d67-e005-4a53-8f93-ab015ccfa7dd" providerId="ADAL" clId="{8A23AA3A-7CF0-4CF0-B657-7F5A1819E8B0}" dt="2022-02-18T16:29:29.089" v="24" actId="478"/>
          <ac:picMkLst>
            <pc:docMk/>
            <pc:sldMk cId="1064655855" sldId="434"/>
            <ac:picMk id="9" creationId="{865FA6C5-17B6-40C0-9CA9-7368E0DBCC55}"/>
          </ac:picMkLst>
        </pc:picChg>
        <pc:picChg chg="add del mod">
          <ac:chgData name="Samira Doicela" userId="e4d48d67-e005-4a53-8f93-ab015ccfa7dd" providerId="ADAL" clId="{8A23AA3A-7CF0-4CF0-B657-7F5A1819E8B0}" dt="2022-02-18T16:30:14.033" v="28" actId="478"/>
          <ac:picMkLst>
            <pc:docMk/>
            <pc:sldMk cId="1064655855" sldId="434"/>
            <ac:picMk id="11" creationId="{06064350-BF85-4BCB-8558-29653FFBEA30}"/>
          </ac:picMkLst>
        </pc:picChg>
        <pc:picChg chg="add del mod">
          <ac:chgData name="Samira Doicela" userId="e4d48d67-e005-4a53-8f93-ab015ccfa7dd" providerId="ADAL" clId="{8A23AA3A-7CF0-4CF0-B657-7F5A1819E8B0}" dt="2022-02-18T17:01:56.976" v="193" actId="478"/>
          <ac:picMkLst>
            <pc:docMk/>
            <pc:sldMk cId="1064655855" sldId="434"/>
            <ac:picMk id="13" creationId="{15EAC719-B30E-4164-94FC-A0E653B45F35}"/>
          </ac:picMkLst>
        </pc:picChg>
        <pc:picChg chg="add mod">
          <ac:chgData name="Samira Doicela" userId="e4d48d67-e005-4a53-8f93-ab015ccfa7dd" providerId="ADAL" clId="{8A23AA3A-7CF0-4CF0-B657-7F5A1819E8B0}" dt="2022-02-18T17:02:03.841" v="196" actId="1076"/>
          <ac:picMkLst>
            <pc:docMk/>
            <pc:sldMk cId="1064655855" sldId="434"/>
            <ac:picMk id="15" creationId="{82234DA2-E3CD-4544-8E44-EAE7522F849D}"/>
          </ac:picMkLst>
        </pc:picChg>
      </pc:sldChg>
      <pc:sldChg chg="del">
        <pc:chgData name="Samira Doicela" userId="e4d48d67-e005-4a53-8f93-ab015ccfa7dd" providerId="ADAL" clId="{8A23AA3A-7CF0-4CF0-B657-7F5A1819E8B0}" dt="2022-02-19T03:41:47.620" v="2442" actId="47"/>
        <pc:sldMkLst>
          <pc:docMk/>
          <pc:sldMk cId="711154744" sldId="436"/>
        </pc:sldMkLst>
      </pc:sldChg>
      <pc:sldChg chg="del">
        <pc:chgData name="Samira Doicela" userId="e4d48d67-e005-4a53-8f93-ab015ccfa7dd" providerId="ADAL" clId="{8A23AA3A-7CF0-4CF0-B657-7F5A1819E8B0}" dt="2022-02-19T03:41:43.444" v="2440" actId="47"/>
        <pc:sldMkLst>
          <pc:docMk/>
          <pc:sldMk cId="3513935659" sldId="437"/>
        </pc:sldMkLst>
      </pc:sldChg>
      <pc:sldChg chg="addSp delSp del mod">
        <pc:chgData name="Samira Doicela" userId="e4d48d67-e005-4a53-8f93-ab015ccfa7dd" providerId="ADAL" clId="{8A23AA3A-7CF0-4CF0-B657-7F5A1819E8B0}" dt="2022-02-19T03:41:44.439" v="2441" actId="47"/>
        <pc:sldMkLst>
          <pc:docMk/>
          <pc:sldMk cId="691827542" sldId="438"/>
        </pc:sldMkLst>
        <pc:picChg chg="add del">
          <ac:chgData name="Samira Doicela" userId="e4d48d67-e005-4a53-8f93-ab015ccfa7dd" providerId="ADAL" clId="{8A23AA3A-7CF0-4CF0-B657-7F5A1819E8B0}" dt="2022-02-18T16:14:09.831" v="1" actId="478"/>
          <ac:picMkLst>
            <pc:docMk/>
            <pc:sldMk cId="691827542" sldId="438"/>
            <ac:picMk id="23" creationId="{D7BC3F03-48D4-4B12-AA1E-5B2553E86496}"/>
          </ac:picMkLst>
        </pc:picChg>
      </pc:sldChg>
      <pc:sldChg chg="del">
        <pc:chgData name="Samira Doicela" userId="e4d48d67-e005-4a53-8f93-ab015ccfa7dd" providerId="ADAL" clId="{8A23AA3A-7CF0-4CF0-B657-7F5A1819E8B0}" dt="2022-02-19T03:41:49.036" v="2443" actId="47"/>
        <pc:sldMkLst>
          <pc:docMk/>
          <pc:sldMk cId="3941601510" sldId="439"/>
        </pc:sldMkLst>
      </pc:sldChg>
      <pc:sldChg chg="addSp delSp modSp add del mod ord">
        <pc:chgData name="Samira Doicela" userId="e4d48d67-e005-4a53-8f93-ab015ccfa7dd" providerId="ADAL" clId="{8A23AA3A-7CF0-4CF0-B657-7F5A1819E8B0}" dt="2022-02-18T16:47:49.151" v="140" actId="1076"/>
        <pc:sldMkLst>
          <pc:docMk/>
          <pc:sldMk cId="247167837" sldId="441"/>
        </pc:sldMkLst>
        <pc:spChg chg="del">
          <ac:chgData name="Samira Doicela" userId="e4d48d67-e005-4a53-8f93-ab015ccfa7dd" providerId="ADAL" clId="{8A23AA3A-7CF0-4CF0-B657-7F5A1819E8B0}" dt="2022-02-18T16:35:33.706" v="57" actId="478"/>
          <ac:spMkLst>
            <pc:docMk/>
            <pc:sldMk cId="247167837" sldId="441"/>
            <ac:spMk id="2" creationId="{00000000-0000-0000-0000-000000000000}"/>
          </ac:spMkLst>
        </pc:spChg>
        <pc:spChg chg="add mod">
          <ac:chgData name="Samira Doicela" userId="e4d48d67-e005-4a53-8f93-ab015ccfa7dd" providerId="ADAL" clId="{8A23AA3A-7CF0-4CF0-B657-7F5A1819E8B0}" dt="2022-02-18T16:35:33.706" v="57" actId="478"/>
          <ac:spMkLst>
            <pc:docMk/>
            <pc:sldMk cId="247167837" sldId="441"/>
            <ac:spMk id="5" creationId="{948D2BB8-4B1B-416F-A248-FB4621D3C206}"/>
          </ac:spMkLst>
        </pc:spChg>
        <pc:picChg chg="add del mod">
          <ac:chgData name="Samira Doicela" userId="e4d48d67-e005-4a53-8f93-ab015ccfa7dd" providerId="ADAL" clId="{8A23AA3A-7CF0-4CF0-B657-7F5A1819E8B0}" dt="2022-02-18T16:47:42.177" v="137" actId="478"/>
          <ac:picMkLst>
            <pc:docMk/>
            <pc:sldMk cId="247167837" sldId="441"/>
            <ac:picMk id="7" creationId="{65F74D16-2132-4FD5-B217-4E64760FA389}"/>
          </ac:picMkLst>
        </pc:picChg>
        <pc:picChg chg="add mod">
          <ac:chgData name="Samira Doicela" userId="e4d48d67-e005-4a53-8f93-ab015ccfa7dd" providerId="ADAL" clId="{8A23AA3A-7CF0-4CF0-B657-7F5A1819E8B0}" dt="2022-02-18T16:47:49.151" v="140" actId="1076"/>
          <ac:picMkLst>
            <pc:docMk/>
            <pc:sldMk cId="247167837" sldId="441"/>
            <ac:picMk id="9" creationId="{07C95561-8622-4159-BC96-415B815BED59}"/>
          </ac:picMkLst>
        </pc:picChg>
      </pc:sldChg>
      <pc:sldChg chg="add del setBg">
        <pc:chgData name="Samira Doicela" userId="e4d48d67-e005-4a53-8f93-ab015ccfa7dd" providerId="ADAL" clId="{8A23AA3A-7CF0-4CF0-B657-7F5A1819E8B0}" dt="2022-02-18T16:35:07.664" v="49"/>
        <pc:sldMkLst>
          <pc:docMk/>
          <pc:sldMk cId="2994069420" sldId="441"/>
        </pc:sldMkLst>
      </pc:sldChg>
      <pc:sldChg chg="del">
        <pc:chgData name="Samira Doicela" userId="e4d48d67-e005-4a53-8f93-ab015ccfa7dd" providerId="ADAL" clId="{8A23AA3A-7CF0-4CF0-B657-7F5A1819E8B0}" dt="2022-02-19T03:41:51.077" v="2445" actId="47"/>
        <pc:sldMkLst>
          <pc:docMk/>
          <pc:sldMk cId="3039703048" sldId="442"/>
        </pc:sldMkLst>
      </pc:sldChg>
      <pc:sldChg chg="del">
        <pc:chgData name="Samira Doicela" userId="e4d48d67-e005-4a53-8f93-ab015ccfa7dd" providerId="ADAL" clId="{8A23AA3A-7CF0-4CF0-B657-7F5A1819E8B0}" dt="2022-02-19T03:41:53.918" v="2447" actId="47"/>
        <pc:sldMkLst>
          <pc:docMk/>
          <pc:sldMk cId="3746241895" sldId="443"/>
        </pc:sldMkLst>
      </pc:sldChg>
      <pc:sldChg chg="del">
        <pc:chgData name="Samira Doicela" userId="e4d48d67-e005-4a53-8f93-ab015ccfa7dd" providerId="ADAL" clId="{8A23AA3A-7CF0-4CF0-B657-7F5A1819E8B0}" dt="2022-02-19T03:44:14.055" v="2488" actId="47"/>
        <pc:sldMkLst>
          <pc:docMk/>
          <pc:sldMk cId="4069665061" sldId="445"/>
        </pc:sldMkLst>
      </pc:sldChg>
      <pc:sldChg chg="del">
        <pc:chgData name="Samira Doicela" userId="e4d48d67-e005-4a53-8f93-ab015ccfa7dd" providerId="ADAL" clId="{8A23AA3A-7CF0-4CF0-B657-7F5A1819E8B0}" dt="2022-02-19T03:43:36.619" v="2475" actId="47"/>
        <pc:sldMkLst>
          <pc:docMk/>
          <pc:sldMk cId="1630946893" sldId="446"/>
        </pc:sldMkLst>
      </pc:sldChg>
      <pc:sldChg chg="del">
        <pc:chgData name="Samira Doicela" userId="e4d48d67-e005-4a53-8f93-ab015ccfa7dd" providerId="ADAL" clId="{8A23AA3A-7CF0-4CF0-B657-7F5A1819E8B0}" dt="2022-02-19T04:15:47.448" v="2817" actId="47"/>
        <pc:sldMkLst>
          <pc:docMk/>
          <pc:sldMk cId="4075252037" sldId="447"/>
        </pc:sldMkLst>
      </pc:sldChg>
      <pc:sldChg chg="addSp delSp modSp mod ord">
        <pc:chgData name="Samira Doicela" userId="e4d48d67-e005-4a53-8f93-ab015ccfa7dd" providerId="ADAL" clId="{8A23AA3A-7CF0-4CF0-B657-7F5A1819E8B0}" dt="2022-02-22T23:25:54.297" v="4295" actId="1076"/>
        <pc:sldMkLst>
          <pc:docMk/>
          <pc:sldMk cId="1719348480" sldId="448"/>
        </pc:sldMkLst>
        <pc:spChg chg="add del mod">
          <ac:chgData name="Samira Doicela" userId="e4d48d67-e005-4a53-8f93-ab015ccfa7dd" providerId="ADAL" clId="{8A23AA3A-7CF0-4CF0-B657-7F5A1819E8B0}" dt="2022-02-19T03:30:05.062" v="2294"/>
          <ac:spMkLst>
            <pc:docMk/>
            <pc:sldMk cId="1719348480" sldId="448"/>
            <ac:spMk id="33" creationId="{4249FBF3-EEF2-46E1-A055-28EA6F4E3F2B}"/>
          </ac:spMkLst>
        </pc:spChg>
        <pc:spChg chg="add del mod">
          <ac:chgData name="Samira Doicela" userId="e4d48d67-e005-4a53-8f93-ab015ccfa7dd" providerId="ADAL" clId="{8A23AA3A-7CF0-4CF0-B657-7F5A1819E8B0}" dt="2022-02-19T03:30:05.062" v="2294"/>
          <ac:spMkLst>
            <pc:docMk/>
            <pc:sldMk cId="1719348480" sldId="448"/>
            <ac:spMk id="34" creationId="{6734BB8A-3243-4740-AC3D-E6DB276D8D50}"/>
          </ac:spMkLst>
        </pc:spChg>
        <pc:spChg chg="add del mod">
          <ac:chgData name="Samira Doicela" userId="e4d48d67-e005-4a53-8f93-ab015ccfa7dd" providerId="ADAL" clId="{8A23AA3A-7CF0-4CF0-B657-7F5A1819E8B0}" dt="2022-02-19T03:30:05.062" v="2294"/>
          <ac:spMkLst>
            <pc:docMk/>
            <pc:sldMk cId="1719348480" sldId="448"/>
            <ac:spMk id="35" creationId="{882DC571-7DAB-4B26-810C-564E5383931B}"/>
          </ac:spMkLst>
        </pc:spChg>
        <pc:spChg chg="add del mod">
          <ac:chgData name="Samira Doicela" userId="e4d48d67-e005-4a53-8f93-ab015ccfa7dd" providerId="ADAL" clId="{8A23AA3A-7CF0-4CF0-B657-7F5A1819E8B0}" dt="2022-02-19T03:30:05.062" v="2294"/>
          <ac:spMkLst>
            <pc:docMk/>
            <pc:sldMk cId="1719348480" sldId="448"/>
            <ac:spMk id="36" creationId="{C4EB47AA-206C-45C2-90E1-11443C7D06BA}"/>
          </ac:spMkLst>
        </pc:spChg>
        <pc:spChg chg="add mod">
          <ac:chgData name="Samira Doicela" userId="e4d48d67-e005-4a53-8f93-ab015ccfa7dd" providerId="ADAL" clId="{8A23AA3A-7CF0-4CF0-B657-7F5A1819E8B0}" dt="2022-02-19T03:32:01.198" v="2326" actId="571"/>
          <ac:spMkLst>
            <pc:docMk/>
            <pc:sldMk cId="1719348480" sldId="448"/>
            <ac:spMk id="37" creationId="{4A188056-981E-4639-A50A-C1C72D30D915}"/>
          </ac:spMkLst>
        </pc:spChg>
        <pc:spChg chg="add del mod">
          <ac:chgData name="Samira Doicela" userId="e4d48d67-e005-4a53-8f93-ab015ccfa7dd" providerId="ADAL" clId="{8A23AA3A-7CF0-4CF0-B657-7F5A1819E8B0}" dt="2022-02-22T23:25:51.982" v="4294" actId="478"/>
          <ac:spMkLst>
            <pc:docMk/>
            <pc:sldMk cId="1719348480" sldId="448"/>
            <ac:spMk id="38" creationId="{08D405E8-DFEC-41A4-A085-92BFAD04936C}"/>
          </ac:spMkLst>
        </pc:spChg>
        <pc:spChg chg="add mod">
          <ac:chgData name="Samira Doicela" userId="e4d48d67-e005-4a53-8f93-ab015ccfa7dd" providerId="ADAL" clId="{8A23AA3A-7CF0-4CF0-B657-7F5A1819E8B0}" dt="2022-02-19T03:32:01.198" v="2326" actId="571"/>
          <ac:spMkLst>
            <pc:docMk/>
            <pc:sldMk cId="1719348480" sldId="448"/>
            <ac:spMk id="38" creationId="{0A86E0E4-783C-410A-A6AE-2429FDFC0B1B}"/>
          </ac:spMkLst>
        </pc:spChg>
        <pc:spChg chg="add mod">
          <ac:chgData name="Samira Doicela" userId="e4d48d67-e005-4a53-8f93-ab015ccfa7dd" providerId="ADAL" clId="{8A23AA3A-7CF0-4CF0-B657-7F5A1819E8B0}" dt="2022-02-19T03:36:38.462" v="2371" actId="1076"/>
          <ac:spMkLst>
            <pc:docMk/>
            <pc:sldMk cId="1719348480" sldId="448"/>
            <ac:spMk id="39" creationId="{EE1A6BDB-B155-4ECF-984D-75F9EDC9630D}"/>
          </ac:spMkLst>
        </pc:spChg>
        <pc:spChg chg="add mod">
          <ac:chgData name="Samira Doicela" userId="e4d48d67-e005-4a53-8f93-ab015ccfa7dd" providerId="ADAL" clId="{8A23AA3A-7CF0-4CF0-B657-7F5A1819E8B0}" dt="2022-02-19T03:37:31.697" v="2378" actId="108"/>
          <ac:spMkLst>
            <pc:docMk/>
            <pc:sldMk cId="1719348480" sldId="448"/>
            <ac:spMk id="40" creationId="{B06EBDF6-674E-41B1-939C-959A510F57CA}"/>
          </ac:spMkLst>
        </pc:spChg>
        <pc:spChg chg="add mod">
          <ac:chgData name="Samira Doicela" userId="e4d48d67-e005-4a53-8f93-ab015ccfa7dd" providerId="ADAL" clId="{8A23AA3A-7CF0-4CF0-B657-7F5A1819E8B0}" dt="2022-02-19T03:41:01.121" v="2434" actId="1076"/>
          <ac:spMkLst>
            <pc:docMk/>
            <pc:sldMk cId="1719348480" sldId="448"/>
            <ac:spMk id="41" creationId="{8795C2E6-2640-4677-B838-8FEC46CD6669}"/>
          </ac:spMkLst>
        </pc:spChg>
        <pc:spChg chg="add mod">
          <ac:chgData name="Samira Doicela" userId="e4d48d67-e005-4a53-8f93-ab015ccfa7dd" providerId="ADAL" clId="{8A23AA3A-7CF0-4CF0-B657-7F5A1819E8B0}" dt="2022-02-22T23:25:54.297" v="4295" actId="1076"/>
          <ac:spMkLst>
            <pc:docMk/>
            <pc:sldMk cId="1719348480" sldId="448"/>
            <ac:spMk id="42" creationId="{17DC80C3-B29D-4B13-BD69-C626F62D6A29}"/>
          </ac:spMkLst>
        </pc:spChg>
        <pc:spChg chg="add mod">
          <ac:chgData name="Samira Doicela" userId="e4d48d67-e005-4a53-8f93-ab015ccfa7dd" providerId="ADAL" clId="{8A23AA3A-7CF0-4CF0-B657-7F5A1819E8B0}" dt="2022-02-19T03:35:50.014" v="2363" actId="1076"/>
          <ac:spMkLst>
            <pc:docMk/>
            <pc:sldMk cId="1719348480" sldId="448"/>
            <ac:spMk id="43" creationId="{0593564F-A7BC-4112-91D2-62B23FF32CBC}"/>
          </ac:spMkLst>
        </pc:spChg>
        <pc:spChg chg="add mod">
          <ac:chgData name="Samira Doicela" userId="e4d48d67-e005-4a53-8f93-ab015ccfa7dd" providerId="ADAL" clId="{8A23AA3A-7CF0-4CF0-B657-7F5A1819E8B0}" dt="2022-02-22T23:25:48.286" v="4293" actId="1076"/>
          <ac:spMkLst>
            <pc:docMk/>
            <pc:sldMk cId="1719348480" sldId="448"/>
            <ac:spMk id="44" creationId="{50AAF1D1-7A78-4E95-8F1D-16B5DDDC7B3F}"/>
          </ac:spMkLst>
        </pc:spChg>
        <pc:spChg chg="mod">
          <ac:chgData name="Samira Doicela" userId="e4d48d67-e005-4a53-8f93-ab015ccfa7dd" providerId="ADAL" clId="{8A23AA3A-7CF0-4CF0-B657-7F5A1819E8B0}" dt="2022-02-19T03:36:48.697" v="2372" actId="1076"/>
          <ac:spMkLst>
            <pc:docMk/>
            <pc:sldMk cId="1719348480" sldId="448"/>
            <ac:spMk id="56" creationId="{0B7C52FA-37BA-4A12-A7AC-BA88C9060422}"/>
          </ac:spMkLst>
        </pc:spChg>
        <pc:spChg chg="mod">
          <ac:chgData name="Samira Doicela" userId="e4d48d67-e005-4a53-8f93-ab015ccfa7dd" providerId="ADAL" clId="{8A23AA3A-7CF0-4CF0-B657-7F5A1819E8B0}" dt="2022-02-19T03:34:49.744" v="2353" actId="207"/>
          <ac:spMkLst>
            <pc:docMk/>
            <pc:sldMk cId="1719348480" sldId="448"/>
            <ac:spMk id="57" creationId="{AE4122A5-78CC-4B60-B043-DBF8A267138D}"/>
          </ac:spMkLst>
        </pc:spChg>
        <pc:spChg chg="add del mod">
          <ac:chgData name="Samira Doicela" userId="e4d48d67-e005-4a53-8f93-ab015ccfa7dd" providerId="ADAL" clId="{8A23AA3A-7CF0-4CF0-B657-7F5A1819E8B0}" dt="2022-02-19T03:36:22.395" v="2369" actId="1076"/>
          <ac:spMkLst>
            <pc:docMk/>
            <pc:sldMk cId="1719348480" sldId="448"/>
            <ac:spMk id="58" creationId="{F8B396F8-791B-4581-A5F2-B483C8D6E679}"/>
          </ac:spMkLst>
        </pc:spChg>
        <pc:spChg chg="add del mod">
          <ac:chgData name="Samira Doicela" userId="e4d48d67-e005-4a53-8f93-ab015ccfa7dd" providerId="ADAL" clId="{8A23AA3A-7CF0-4CF0-B657-7F5A1819E8B0}" dt="2022-02-19T03:37:26.981" v="2377" actId="108"/>
          <ac:spMkLst>
            <pc:docMk/>
            <pc:sldMk cId="1719348480" sldId="448"/>
            <ac:spMk id="61" creationId="{9A7A1001-DA70-4E7E-8DA0-DACD7447E25F}"/>
          </ac:spMkLst>
        </pc:spChg>
        <pc:spChg chg="mod">
          <ac:chgData name="Samira Doicela" userId="e4d48d67-e005-4a53-8f93-ab015ccfa7dd" providerId="ADAL" clId="{8A23AA3A-7CF0-4CF0-B657-7F5A1819E8B0}" dt="2022-02-19T03:36:53.601" v="2373" actId="1076"/>
          <ac:spMkLst>
            <pc:docMk/>
            <pc:sldMk cId="1719348480" sldId="448"/>
            <ac:spMk id="64" creationId="{E706B9BB-727E-4FFF-82EF-F7E83F12E5F9}"/>
          </ac:spMkLst>
        </pc:spChg>
        <pc:spChg chg="mod">
          <ac:chgData name="Samira Doicela" userId="e4d48d67-e005-4a53-8f93-ab015ccfa7dd" providerId="ADAL" clId="{8A23AA3A-7CF0-4CF0-B657-7F5A1819E8B0}" dt="2022-02-19T03:37:18.829" v="2376" actId="108"/>
          <ac:spMkLst>
            <pc:docMk/>
            <pc:sldMk cId="1719348480" sldId="448"/>
            <ac:spMk id="65" creationId="{4AA4EEA0-1563-4FE4-966F-F75611D0FEA6}"/>
          </ac:spMkLst>
        </pc:spChg>
        <pc:spChg chg="mod">
          <ac:chgData name="Samira Doicela" userId="e4d48d67-e005-4a53-8f93-ab015ccfa7dd" providerId="ADAL" clId="{8A23AA3A-7CF0-4CF0-B657-7F5A1819E8B0}" dt="2022-02-19T03:41:05.108" v="2435" actId="404"/>
          <ac:spMkLst>
            <pc:docMk/>
            <pc:sldMk cId="1719348480" sldId="448"/>
            <ac:spMk id="68" creationId="{B30D464A-893D-4F9E-814C-A42B9D77FC2A}"/>
          </ac:spMkLst>
        </pc:spChg>
        <pc:spChg chg="add del mod">
          <ac:chgData name="Samira Doicela" userId="e4d48d67-e005-4a53-8f93-ab015ccfa7dd" providerId="ADAL" clId="{8A23AA3A-7CF0-4CF0-B657-7F5A1819E8B0}" dt="2022-02-19T03:41:11.608" v="2437" actId="1076"/>
          <ac:spMkLst>
            <pc:docMk/>
            <pc:sldMk cId="1719348480" sldId="448"/>
            <ac:spMk id="69" creationId="{ED64E5A0-0AAD-459C-A73A-5D7E7B6626CD}"/>
          </ac:spMkLst>
        </pc:spChg>
        <pc:spChg chg="mod">
          <ac:chgData name="Samira Doicela" userId="e4d48d67-e005-4a53-8f93-ab015ccfa7dd" providerId="ADAL" clId="{8A23AA3A-7CF0-4CF0-B657-7F5A1819E8B0}" dt="2022-02-19T03:35:30.495" v="2360" actId="1076"/>
          <ac:spMkLst>
            <pc:docMk/>
            <pc:sldMk cId="1719348480" sldId="448"/>
            <ac:spMk id="72" creationId="{F1226B10-A419-475B-BED7-EC55C0395D1E}"/>
          </ac:spMkLst>
        </pc:spChg>
        <pc:spChg chg="add del mod">
          <ac:chgData name="Samira Doicela" userId="e4d48d67-e005-4a53-8f93-ab015ccfa7dd" providerId="ADAL" clId="{8A23AA3A-7CF0-4CF0-B657-7F5A1819E8B0}" dt="2022-02-19T03:37:40.834" v="2379" actId="108"/>
          <ac:spMkLst>
            <pc:docMk/>
            <pc:sldMk cId="1719348480" sldId="448"/>
            <ac:spMk id="73" creationId="{FC29FBA5-B1BE-4E42-A72F-265C18D5BB2A}"/>
          </ac:spMkLst>
        </pc:spChg>
        <pc:spChg chg="mod">
          <ac:chgData name="Samira Doicela" userId="e4d48d67-e005-4a53-8f93-ab015ccfa7dd" providerId="ADAL" clId="{8A23AA3A-7CF0-4CF0-B657-7F5A1819E8B0}" dt="2022-02-19T03:39:11.189" v="2406" actId="20577"/>
          <ac:spMkLst>
            <pc:docMk/>
            <pc:sldMk cId="1719348480" sldId="448"/>
            <ac:spMk id="126" creationId="{947E76B5-084E-4A14-A1E6-A5880ACB347A}"/>
          </ac:spMkLst>
        </pc:spChg>
        <pc:grpChg chg="mod">
          <ac:chgData name="Samira Doicela" userId="e4d48d67-e005-4a53-8f93-ab015ccfa7dd" providerId="ADAL" clId="{8A23AA3A-7CF0-4CF0-B657-7F5A1819E8B0}" dt="2022-02-19T03:32:19.352" v="2331" actId="1076"/>
          <ac:grpSpMkLst>
            <pc:docMk/>
            <pc:sldMk cId="1719348480" sldId="448"/>
            <ac:grpSpMk id="76" creationId="{4C3A6E16-4F48-4435-A4B1-89B548E4BBD7}"/>
          </ac:grpSpMkLst>
        </pc:grpChg>
        <pc:grpChg chg="mod">
          <ac:chgData name="Samira Doicela" userId="e4d48d67-e005-4a53-8f93-ab015ccfa7dd" providerId="ADAL" clId="{8A23AA3A-7CF0-4CF0-B657-7F5A1819E8B0}" dt="2022-02-19T03:32:14.895" v="2330" actId="1076"/>
          <ac:grpSpMkLst>
            <pc:docMk/>
            <pc:sldMk cId="1719348480" sldId="448"/>
            <ac:grpSpMk id="81" creationId="{93D0B664-A0E7-4626-A928-0B025AF263CD}"/>
          </ac:grpSpMkLst>
        </pc:grpChg>
      </pc:sldChg>
      <pc:sldChg chg="del">
        <pc:chgData name="Samira Doicela" userId="e4d48d67-e005-4a53-8f93-ab015ccfa7dd" providerId="ADAL" clId="{8A23AA3A-7CF0-4CF0-B657-7F5A1819E8B0}" dt="2022-02-19T03:44:09.933" v="2486" actId="47"/>
        <pc:sldMkLst>
          <pc:docMk/>
          <pc:sldMk cId="3668407953" sldId="450"/>
        </pc:sldMkLst>
      </pc:sldChg>
      <pc:sldChg chg="del">
        <pc:chgData name="Samira Doicela" userId="e4d48d67-e005-4a53-8f93-ab015ccfa7dd" providerId="ADAL" clId="{8A23AA3A-7CF0-4CF0-B657-7F5A1819E8B0}" dt="2022-02-19T03:43:44.282" v="2480" actId="47"/>
        <pc:sldMkLst>
          <pc:docMk/>
          <pc:sldMk cId="2978183711" sldId="451"/>
        </pc:sldMkLst>
      </pc:sldChg>
      <pc:sldChg chg="del">
        <pc:chgData name="Samira Doicela" userId="e4d48d67-e005-4a53-8f93-ab015ccfa7dd" providerId="ADAL" clId="{8A23AA3A-7CF0-4CF0-B657-7F5A1819E8B0}" dt="2022-02-19T03:43:35.636" v="2474" actId="47"/>
        <pc:sldMkLst>
          <pc:docMk/>
          <pc:sldMk cId="3300398445" sldId="452"/>
        </pc:sldMkLst>
      </pc:sldChg>
      <pc:sldChg chg="del">
        <pc:chgData name="Samira Doicela" userId="e4d48d67-e005-4a53-8f93-ab015ccfa7dd" providerId="ADAL" clId="{8A23AA3A-7CF0-4CF0-B657-7F5A1819E8B0}" dt="2022-02-19T03:43:42.070" v="2479" actId="47"/>
        <pc:sldMkLst>
          <pc:docMk/>
          <pc:sldMk cId="1640859270" sldId="453"/>
        </pc:sldMkLst>
      </pc:sldChg>
      <pc:sldChg chg="del">
        <pc:chgData name="Samira Doicela" userId="e4d48d67-e005-4a53-8f93-ab015ccfa7dd" providerId="ADAL" clId="{8A23AA3A-7CF0-4CF0-B657-7F5A1819E8B0}" dt="2022-02-19T03:44:07.160" v="2485" actId="47"/>
        <pc:sldMkLst>
          <pc:docMk/>
          <pc:sldMk cId="824413595" sldId="454"/>
        </pc:sldMkLst>
      </pc:sldChg>
      <pc:sldChg chg="del">
        <pc:chgData name="Samira Doicela" userId="e4d48d67-e005-4a53-8f93-ab015ccfa7dd" providerId="ADAL" clId="{8A23AA3A-7CF0-4CF0-B657-7F5A1819E8B0}" dt="2022-02-19T03:44:10.897" v="2487" actId="47"/>
        <pc:sldMkLst>
          <pc:docMk/>
          <pc:sldMk cId="142613471" sldId="455"/>
        </pc:sldMkLst>
      </pc:sldChg>
      <pc:sldChg chg="del">
        <pc:chgData name="Samira Doicela" userId="e4d48d67-e005-4a53-8f93-ab015ccfa7dd" providerId="ADAL" clId="{8A23AA3A-7CF0-4CF0-B657-7F5A1819E8B0}" dt="2022-02-19T03:43:38.396" v="2476" actId="47"/>
        <pc:sldMkLst>
          <pc:docMk/>
          <pc:sldMk cId="2110444254" sldId="456"/>
        </pc:sldMkLst>
      </pc:sldChg>
      <pc:sldChg chg="del">
        <pc:chgData name="Samira Doicela" userId="e4d48d67-e005-4a53-8f93-ab015ccfa7dd" providerId="ADAL" clId="{8A23AA3A-7CF0-4CF0-B657-7F5A1819E8B0}" dt="2022-02-19T03:43:39.945" v="2477" actId="47"/>
        <pc:sldMkLst>
          <pc:docMk/>
          <pc:sldMk cId="3630695650" sldId="457"/>
        </pc:sldMkLst>
      </pc:sldChg>
      <pc:sldChg chg="del">
        <pc:chgData name="Samira Doicela" userId="e4d48d67-e005-4a53-8f93-ab015ccfa7dd" providerId="ADAL" clId="{8A23AA3A-7CF0-4CF0-B657-7F5A1819E8B0}" dt="2022-02-19T04:15:48.355" v="2818" actId="47"/>
        <pc:sldMkLst>
          <pc:docMk/>
          <pc:sldMk cId="2228671244" sldId="459"/>
        </pc:sldMkLst>
      </pc:sldChg>
      <pc:sldChg chg="del">
        <pc:chgData name="Samira Doicela" userId="e4d48d67-e005-4a53-8f93-ab015ccfa7dd" providerId="ADAL" clId="{8A23AA3A-7CF0-4CF0-B657-7F5A1819E8B0}" dt="2022-02-19T04:15:49.174" v="2819" actId="47"/>
        <pc:sldMkLst>
          <pc:docMk/>
          <pc:sldMk cId="75242657" sldId="460"/>
        </pc:sldMkLst>
      </pc:sldChg>
      <pc:sldChg chg="add del">
        <pc:chgData name="Samira Doicela" userId="e4d48d67-e005-4a53-8f93-ab015ccfa7dd" providerId="ADAL" clId="{8A23AA3A-7CF0-4CF0-B657-7F5A1819E8B0}" dt="2022-02-19T04:15:40.884" v="2815" actId="47"/>
        <pc:sldMkLst>
          <pc:docMk/>
          <pc:sldMk cId="368601819" sldId="462"/>
        </pc:sldMkLst>
      </pc:sldChg>
      <pc:sldChg chg="del">
        <pc:chgData name="Samira Doicela" userId="e4d48d67-e005-4a53-8f93-ab015ccfa7dd" providerId="ADAL" clId="{8A23AA3A-7CF0-4CF0-B657-7F5A1819E8B0}" dt="2022-02-19T04:15:44.728" v="2816" actId="47"/>
        <pc:sldMkLst>
          <pc:docMk/>
          <pc:sldMk cId="3157340369" sldId="463"/>
        </pc:sldMkLst>
      </pc:sldChg>
      <pc:sldChg chg="del">
        <pc:chgData name="Samira Doicela" userId="e4d48d67-e005-4a53-8f93-ab015ccfa7dd" providerId="ADAL" clId="{8A23AA3A-7CF0-4CF0-B657-7F5A1819E8B0}" dt="2022-02-19T03:41:59.742" v="2450" actId="47"/>
        <pc:sldMkLst>
          <pc:docMk/>
          <pc:sldMk cId="46316339" sldId="465"/>
        </pc:sldMkLst>
      </pc:sldChg>
      <pc:sldChg chg="addSp delSp modSp add del mod">
        <pc:chgData name="Samira Doicela" userId="e4d48d67-e005-4a53-8f93-ab015ccfa7dd" providerId="ADAL" clId="{8A23AA3A-7CF0-4CF0-B657-7F5A1819E8B0}" dt="2022-02-19T03:43:56.056" v="2483" actId="47"/>
        <pc:sldMkLst>
          <pc:docMk/>
          <pc:sldMk cId="259908487" sldId="466"/>
        </pc:sldMkLst>
        <pc:spChg chg="mod">
          <ac:chgData name="Samira Doicela" userId="e4d48d67-e005-4a53-8f93-ab015ccfa7dd" providerId="ADAL" clId="{8A23AA3A-7CF0-4CF0-B657-7F5A1819E8B0}" dt="2022-02-19T03:42:34.107" v="2456" actId="1076"/>
          <ac:spMkLst>
            <pc:docMk/>
            <pc:sldMk cId="259908487" sldId="466"/>
            <ac:spMk id="19" creationId="{9406354A-15B2-4499-ABFF-4E74B8D6C230}"/>
          </ac:spMkLst>
        </pc:spChg>
        <pc:spChg chg="add del mod">
          <ac:chgData name="Samira Doicela" userId="e4d48d67-e005-4a53-8f93-ab015ccfa7dd" providerId="ADAL" clId="{8A23AA3A-7CF0-4CF0-B657-7F5A1819E8B0}" dt="2022-02-19T03:42:58.379" v="2459" actId="478"/>
          <ac:spMkLst>
            <pc:docMk/>
            <pc:sldMk cId="259908487" sldId="466"/>
            <ac:spMk id="45" creationId="{DFFA9CBD-A7D2-4775-ACAB-D350D9BC8047}"/>
          </ac:spMkLst>
        </pc:spChg>
        <pc:cxnChg chg="mod">
          <ac:chgData name="Samira Doicela" userId="e4d48d67-e005-4a53-8f93-ab015ccfa7dd" providerId="ADAL" clId="{8A23AA3A-7CF0-4CF0-B657-7F5A1819E8B0}" dt="2022-02-19T03:42:58.379" v="2459" actId="478"/>
          <ac:cxnSpMkLst>
            <pc:docMk/>
            <pc:sldMk cId="259908487" sldId="466"/>
            <ac:cxnSpMk id="23" creationId="{4A5C710B-A145-41F0-898B-ABC7B47B1F5B}"/>
          </ac:cxnSpMkLst>
        </pc:cxnChg>
      </pc:sldChg>
      <pc:sldChg chg="del">
        <pc:chgData name="Samira Doicela" userId="e4d48d67-e005-4a53-8f93-ab015ccfa7dd" providerId="ADAL" clId="{8A23AA3A-7CF0-4CF0-B657-7F5A1819E8B0}" dt="2022-02-19T03:41:59.004" v="2449" actId="47"/>
        <pc:sldMkLst>
          <pc:docMk/>
          <pc:sldMk cId="2187351638" sldId="467"/>
        </pc:sldMkLst>
      </pc:sldChg>
      <pc:sldChg chg="del">
        <pc:chgData name="Samira Doicela" userId="e4d48d67-e005-4a53-8f93-ab015ccfa7dd" providerId="ADAL" clId="{8A23AA3A-7CF0-4CF0-B657-7F5A1819E8B0}" dt="2022-02-19T03:43:59.977" v="2484" actId="47"/>
        <pc:sldMkLst>
          <pc:docMk/>
          <pc:sldMk cId="3266358347" sldId="468"/>
        </pc:sldMkLst>
      </pc:sldChg>
      <pc:sldChg chg="del">
        <pc:chgData name="Samira Doicela" userId="e4d48d67-e005-4a53-8f93-ab015ccfa7dd" providerId="ADAL" clId="{8A23AA3A-7CF0-4CF0-B657-7F5A1819E8B0}" dt="2022-02-19T03:43:21.567" v="2462" actId="47"/>
        <pc:sldMkLst>
          <pc:docMk/>
          <pc:sldMk cId="183067689" sldId="469"/>
        </pc:sldMkLst>
      </pc:sldChg>
      <pc:sldChg chg="del">
        <pc:chgData name="Samira Doicela" userId="e4d48d67-e005-4a53-8f93-ab015ccfa7dd" providerId="ADAL" clId="{8A23AA3A-7CF0-4CF0-B657-7F5A1819E8B0}" dt="2022-02-19T03:43:22.196" v="2463" actId="47"/>
        <pc:sldMkLst>
          <pc:docMk/>
          <pc:sldMk cId="468391421" sldId="470"/>
        </pc:sldMkLst>
      </pc:sldChg>
      <pc:sldChg chg="del">
        <pc:chgData name="Samira Doicela" userId="e4d48d67-e005-4a53-8f93-ab015ccfa7dd" providerId="ADAL" clId="{8A23AA3A-7CF0-4CF0-B657-7F5A1819E8B0}" dt="2022-02-19T03:41:54.951" v="2448" actId="47"/>
        <pc:sldMkLst>
          <pc:docMk/>
          <pc:sldMk cId="308865077" sldId="471"/>
        </pc:sldMkLst>
      </pc:sldChg>
      <pc:sldChg chg="del">
        <pc:chgData name="Samira Doicela" userId="e4d48d67-e005-4a53-8f93-ab015ccfa7dd" providerId="ADAL" clId="{8A23AA3A-7CF0-4CF0-B657-7F5A1819E8B0}" dt="2022-02-19T03:43:23.889" v="2465" actId="47"/>
        <pc:sldMkLst>
          <pc:docMk/>
          <pc:sldMk cId="2462323197" sldId="472"/>
        </pc:sldMkLst>
      </pc:sldChg>
      <pc:sldChg chg="del">
        <pc:chgData name="Samira Doicela" userId="e4d48d67-e005-4a53-8f93-ab015ccfa7dd" providerId="ADAL" clId="{8A23AA3A-7CF0-4CF0-B657-7F5A1819E8B0}" dt="2022-02-19T03:43:24.706" v="2466" actId="47"/>
        <pc:sldMkLst>
          <pc:docMk/>
          <pc:sldMk cId="4101196014" sldId="473"/>
        </pc:sldMkLst>
      </pc:sldChg>
      <pc:sldChg chg="del">
        <pc:chgData name="Samira Doicela" userId="e4d48d67-e005-4a53-8f93-ab015ccfa7dd" providerId="ADAL" clId="{8A23AA3A-7CF0-4CF0-B657-7F5A1819E8B0}" dt="2022-02-19T03:43:25.276" v="2467" actId="47"/>
        <pc:sldMkLst>
          <pc:docMk/>
          <pc:sldMk cId="3261631537" sldId="474"/>
        </pc:sldMkLst>
      </pc:sldChg>
      <pc:sldChg chg="addSp delSp modSp mod ord">
        <pc:chgData name="Samira Doicela" userId="e4d48d67-e005-4a53-8f93-ab015ccfa7dd" providerId="ADAL" clId="{8A23AA3A-7CF0-4CF0-B657-7F5A1819E8B0}" dt="2022-02-19T00:38:54.960" v="1525" actId="1076"/>
        <pc:sldMkLst>
          <pc:docMk/>
          <pc:sldMk cId="2377478512" sldId="476"/>
        </pc:sldMkLst>
        <pc:spChg chg="mod">
          <ac:chgData name="Samira Doicela" userId="e4d48d67-e005-4a53-8f93-ab015ccfa7dd" providerId="ADAL" clId="{8A23AA3A-7CF0-4CF0-B657-7F5A1819E8B0}" dt="2022-02-18T17:59:09.775" v="351" actId="1076"/>
          <ac:spMkLst>
            <pc:docMk/>
            <pc:sldMk cId="2377478512" sldId="476"/>
            <ac:spMk id="6" creationId="{E9496F33-70BB-4AF8-B23F-ADD7F5BBD035}"/>
          </ac:spMkLst>
        </pc:spChg>
        <pc:spChg chg="mod">
          <ac:chgData name="Samira Doicela" userId="e4d48d67-e005-4a53-8f93-ab015ccfa7dd" providerId="ADAL" clId="{8A23AA3A-7CF0-4CF0-B657-7F5A1819E8B0}" dt="2022-02-18T20:06:16.048" v="465" actId="1076"/>
          <ac:spMkLst>
            <pc:docMk/>
            <pc:sldMk cId="2377478512" sldId="476"/>
            <ac:spMk id="7" creationId="{CD636657-FC80-4A90-A624-78F8C2FA7A56}"/>
          </ac:spMkLst>
        </pc:spChg>
        <pc:spChg chg="mod">
          <ac:chgData name="Samira Doicela" userId="e4d48d67-e005-4a53-8f93-ab015ccfa7dd" providerId="ADAL" clId="{8A23AA3A-7CF0-4CF0-B657-7F5A1819E8B0}" dt="2022-02-18T20:07:27.848" v="497" actId="1076"/>
          <ac:spMkLst>
            <pc:docMk/>
            <pc:sldMk cId="2377478512" sldId="476"/>
            <ac:spMk id="15" creationId="{0132549F-F252-4492-8153-A8E5C5902F79}"/>
          </ac:spMkLst>
        </pc:spChg>
        <pc:spChg chg="mod">
          <ac:chgData name="Samira Doicela" userId="e4d48d67-e005-4a53-8f93-ab015ccfa7dd" providerId="ADAL" clId="{8A23AA3A-7CF0-4CF0-B657-7F5A1819E8B0}" dt="2022-02-18T20:06:50.983" v="488" actId="1076"/>
          <ac:spMkLst>
            <pc:docMk/>
            <pc:sldMk cId="2377478512" sldId="476"/>
            <ac:spMk id="16" creationId="{31E1CA39-3B06-44C1-81FC-5329C8E664D7}"/>
          </ac:spMkLst>
        </pc:spChg>
        <pc:spChg chg="mod">
          <ac:chgData name="Samira Doicela" userId="e4d48d67-e005-4a53-8f93-ab015ccfa7dd" providerId="ADAL" clId="{8A23AA3A-7CF0-4CF0-B657-7F5A1819E8B0}" dt="2022-02-18T20:09:38.238" v="516" actId="207"/>
          <ac:spMkLst>
            <pc:docMk/>
            <pc:sldMk cId="2377478512" sldId="476"/>
            <ac:spMk id="17" creationId="{2052ECDC-D6D3-4F08-BA9F-168C6A227E03}"/>
          </ac:spMkLst>
        </pc:spChg>
        <pc:spChg chg="mod">
          <ac:chgData name="Samira Doicela" userId="e4d48d67-e005-4a53-8f93-ab015ccfa7dd" providerId="ADAL" clId="{8A23AA3A-7CF0-4CF0-B657-7F5A1819E8B0}" dt="2022-02-18T20:07:01.358" v="490" actId="1076"/>
          <ac:spMkLst>
            <pc:docMk/>
            <pc:sldMk cId="2377478512" sldId="476"/>
            <ac:spMk id="18" creationId="{6C248C78-A26F-494B-8EE4-AD71D90B3F7C}"/>
          </ac:spMkLst>
        </pc:spChg>
        <pc:spChg chg="mod">
          <ac:chgData name="Samira Doicela" userId="e4d48d67-e005-4a53-8f93-ab015ccfa7dd" providerId="ADAL" clId="{8A23AA3A-7CF0-4CF0-B657-7F5A1819E8B0}" dt="2022-02-18T20:07:14.177" v="493" actId="1076"/>
          <ac:spMkLst>
            <pc:docMk/>
            <pc:sldMk cId="2377478512" sldId="476"/>
            <ac:spMk id="19" creationId="{BC46FF13-C49B-4626-B917-C32BFE32B756}"/>
          </ac:spMkLst>
        </pc:spChg>
        <pc:spChg chg="mod">
          <ac:chgData name="Samira Doicela" userId="e4d48d67-e005-4a53-8f93-ab015ccfa7dd" providerId="ADAL" clId="{8A23AA3A-7CF0-4CF0-B657-7F5A1819E8B0}" dt="2022-02-18T20:03:38.148" v="400" actId="1076"/>
          <ac:spMkLst>
            <pc:docMk/>
            <pc:sldMk cId="2377478512" sldId="476"/>
            <ac:spMk id="20" creationId="{6478BA7C-26EB-4D52-86E7-09B1F5D7FED3}"/>
          </ac:spMkLst>
        </pc:spChg>
        <pc:spChg chg="mod">
          <ac:chgData name="Samira Doicela" userId="e4d48d67-e005-4a53-8f93-ab015ccfa7dd" providerId="ADAL" clId="{8A23AA3A-7CF0-4CF0-B657-7F5A1819E8B0}" dt="2022-02-19T00:38:54.960" v="1525" actId="1076"/>
          <ac:spMkLst>
            <pc:docMk/>
            <pc:sldMk cId="2377478512" sldId="476"/>
            <ac:spMk id="21" creationId="{C164D829-C8E1-40AD-B742-3889ABF13B42}"/>
          </ac:spMkLst>
        </pc:spChg>
        <pc:spChg chg="mod">
          <ac:chgData name="Samira Doicela" userId="e4d48d67-e005-4a53-8f93-ab015ccfa7dd" providerId="ADAL" clId="{8A23AA3A-7CF0-4CF0-B657-7F5A1819E8B0}" dt="2022-02-18T20:03:40.579" v="401" actId="1076"/>
          <ac:spMkLst>
            <pc:docMk/>
            <pc:sldMk cId="2377478512" sldId="476"/>
            <ac:spMk id="22" creationId="{C4D272A1-7244-4AD2-8F9A-ACF054B535BC}"/>
          </ac:spMkLst>
        </pc:spChg>
        <pc:spChg chg="mod">
          <ac:chgData name="Samira Doicela" userId="e4d48d67-e005-4a53-8f93-ab015ccfa7dd" providerId="ADAL" clId="{8A23AA3A-7CF0-4CF0-B657-7F5A1819E8B0}" dt="2022-02-18T20:03:04.537" v="392" actId="1076"/>
          <ac:spMkLst>
            <pc:docMk/>
            <pc:sldMk cId="2377478512" sldId="476"/>
            <ac:spMk id="23" creationId="{D28C4B34-A66B-452E-A943-CCC77A0FB2CA}"/>
          </ac:spMkLst>
        </pc:spChg>
        <pc:spChg chg="mod">
          <ac:chgData name="Samira Doicela" userId="e4d48d67-e005-4a53-8f93-ab015ccfa7dd" providerId="ADAL" clId="{8A23AA3A-7CF0-4CF0-B657-7F5A1819E8B0}" dt="2022-02-18T20:04:33.198" v="410" actId="1076"/>
          <ac:spMkLst>
            <pc:docMk/>
            <pc:sldMk cId="2377478512" sldId="476"/>
            <ac:spMk id="24" creationId="{082819B9-6D78-4E3B-B20C-F11E22B2D0A5}"/>
          </ac:spMkLst>
        </pc:spChg>
        <pc:spChg chg="mod">
          <ac:chgData name="Samira Doicela" userId="e4d48d67-e005-4a53-8f93-ab015ccfa7dd" providerId="ADAL" clId="{8A23AA3A-7CF0-4CF0-B657-7F5A1819E8B0}" dt="2022-02-18T17:58:48.946" v="335" actId="20577"/>
          <ac:spMkLst>
            <pc:docMk/>
            <pc:sldMk cId="2377478512" sldId="476"/>
            <ac:spMk id="25" creationId="{3A5992E5-937A-4854-9367-6C9B00772DE3}"/>
          </ac:spMkLst>
        </pc:spChg>
        <pc:spChg chg="mod">
          <ac:chgData name="Samira Doicela" userId="e4d48d67-e005-4a53-8f93-ab015ccfa7dd" providerId="ADAL" clId="{8A23AA3A-7CF0-4CF0-B657-7F5A1819E8B0}" dt="2022-02-18T20:21:29.071" v="559" actId="1076"/>
          <ac:spMkLst>
            <pc:docMk/>
            <pc:sldMk cId="2377478512" sldId="476"/>
            <ac:spMk id="26" creationId="{C62E64FB-40ED-4515-8D74-68245BF2B0EA}"/>
          </ac:spMkLst>
        </pc:spChg>
        <pc:spChg chg="mod">
          <ac:chgData name="Samira Doicela" userId="e4d48d67-e005-4a53-8f93-ab015ccfa7dd" providerId="ADAL" clId="{8A23AA3A-7CF0-4CF0-B657-7F5A1819E8B0}" dt="2022-02-18T20:04:28.718" v="409" actId="1076"/>
          <ac:spMkLst>
            <pc:docMk/>
            <pc:sldMk cId="2377478512" sldId="476"/>
            <ac:spMk id="27" creationId="{BF80B790-C138-49BF-828A-B8379D76607A}"/>
          </ac:spMkLst>
        </pc:spChg>
        <pc:spChg chg="mod">
          <ac:chgData name="Samira Doicela" userId="e4d48d67-e005-4a53-8f93-ab015ccfa7dd" providerId="ADAL" clId="{8A23AA3A-7CF0-4CF0-B657-7F5A1819E8B0}" dt="2022-02-18T20:05:23.707" v="414" actId="1076"/>
          <ac:spMkLst>
            <pc:docMk/>
            <pc:sldMk cId="2377478512" sldId="476"/>
            <ac:spMk id="28" creationId="{38FF5339-93EA-4FD1-8D12-CA7DC56FA681}"/>
          </ac:spMkLst>
        </pc:spChg>
        <pc:spChg chg="add mod">
          <ac:chgData name="Samira Doicela" userId="e4d48d67-e005-4a53-8f93-ab015ccfa7dd" providerId="ADAL" clId="{8A23AA3A-7CF0-4CF0-B657-7F5A1819E8B0}" dt="2022-02-18T20:07:47.057" v="503" actId="207"/>
          <ac:spMkLst>
            <pc:docMk/>
            <pc:sldMk cId="2377478512" sldId="476"/>
            <ac:spMk id="32" creationId="{0B7C1928-F929-4CDE-AC6D-09709E420227}"/>
          </ac:spMkLst>
        </pc:spChg>
        <pc:spChg chg="add del mod">
          <ac:chgData name="Samira Doicela" userId="e4d48d67-e005-4a53-8f93-ab015ccfa7dd" providerId="ADAL" clId="{8A23AA3A-7CF0-4CF0-B657-7F5A1819E8B0}" dt="2022-02-18T20:07:59.198" v="505"/>
          <ac:spMkLst>
            <pc:docMk/>
            <pc:sldMk cId="2377478512" sldId="476"/>
            <ac:spMk id="33" creationId="{EBB10254-F4A7-407B-9FE7-4A54A5B67143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35" creationId="{04962C70-A5F7-4D8B-A743-FA111CE9983B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36" creationId="{0BC35E78-756C-49F8-9ED7-D58B537C64B9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37" creationId="{0E3C8BA8-478E-48E3-A000-B7100BADD796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38" creationId="{A9521161-B28F-48CB-89B4-BB3DF8A8A56B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39" creationId="{B278D71C-B502-4295-A6BA-E6E7B2A3FE3B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40" creationId="{CD7715FC-276B-46AF-9068-71D22380B3D2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41" creationId="{BE8B2283-4D97-440D-B999-79EF3368F48A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42" creationId="{658AF314-B5D7-4180-9D50-9321C562DE5B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43" creationId="{E0A79043-F0BE-4E5D-8EAF-26A89975FFF0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44" creationId="{EB5A24D4-844C-4716-911D-926D7359FB1B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45" creationId="{2DD922B5-9977-4F9D-9701-5D70FB7DA443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46" creationId="{10F4CA18-70EE-4258-9285-B8EDF64E0BC6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47" creationId="{39C47F14-04C0-47D4-8EEC-4AF8D10A610A}"/>
          </ac:spMkLst>
        </pc:spChg>
        <pc:spChg chg="mod">
          <ac:chgData name="Samira Doicela" userId="e4d48d67-e005-4a53-8f93-ab015ccfa7dd" providerId="ADAL" clId="{8A23AA3A-7CF0-4CF0-B657-7F5A1819E8B0}" dt="2022-02-18T20:07:57.745" v="504"/>
          <ac:spMkLst>
            <pc:docMk/>
            <pc:sldMk cId="2377478512" sldId="476"/>
            <ac:spMk id="48" creationId="{80C85FCF-804C-4652-A564-1F3E7AA45919}"/>
          </ac:spMkLst>
        </pc:spChg>
        <pc:spChg chg="add mod">
          <ac:chgData name="Samira Doicela" userId="e4d48d67-e005-4a53-8f93-ab015ccfa7dd" providerId="ADAL" clId="{8A23AA3A-7CF0-4CF0-B657-7F5A1819E8B0}" dt="2022-02-18T22:28:56.439" v="615" actId="20577"/>
          <ac:spMkLst>
            <pc:docMk/>
            <pc:sldMk cId="2377478512" sldId="476"/>
            <ac:spMk id="49" creationId="{1CDA4A02-098E-4D83-8AC6-F3CCA1C5DD2A}"/>
          </ac:spMkLst>
        </pc:spChg>
        <pc:spChg chg="add mod">
          <ac:chgData name="Samira Doicela" userId="e4d48d67-e005-4a53-8f93-ab015ccfa7dd" providerId="ADAL" clId="{8A23AA3A-7CF0-4CF0-B657-7F5A1819E8B0}" dt="2022-02-18T20:10:47.085" v="541" actId="1076"/>
          <ac:spMkLst>
            <pc:docMk/>
            <pc:sldMk cId="2377478512" sldId="476"/>
            <ac:spMk id="50" creationId="{1717657A-7C8C-42D0-BC31-DFE06D891D1F}"/>
          </ac:spMkLst>
        </pc:spChg>
        <pc:spChg chg="add mod">
          <ac:chgData name="Samira Doicela" userId="e4d48d67-e005-4a53-8f93-ab015ccfa7dd" providerId="ADAL" clId="{8A23AA3A-7CF0-4CF0-B657-7F5A1819E8B0}" dt="2022-02-18T20:11:00.097" v="545" actId="1076"/>
          <ac:spMkLst>
            <pc:docMk/>
            <pc:sldMk cId="2377478512" sldId="476"/>
            <ac:spMk id="51" creationId="{688F87FD-7489-4F6B-A1D8-14EBC763F5FA}"/>
          </ac:spMkLst>
        </pc:spChg>
        <pc:spChg chg="add mod">
          <ac:chgData name="Samira Doicela" userId="e4d48d67-e005-4a53-8f93-ab015ccfa7dd" providerId="ADAL" clId="{8A23AA3A-7CF0-4CF0-B657-7F5A1819E8B0}" dt="2022-02-18T20:25:12.017" v="579" actId="1076"/>
          <ac:spMkLst>
            <pc:docMk/>
            <pc:sldMk cId="2377478512" sldId="476"/>
            <ac:spMk id="52" creationId="{4E8AA022-DA08-4A8D-91C0-62FFA4605CE3}"/>
          </ac:spMkLst>
        </pc:spChg>
        <pc:grpChg chg="mod">
          <ac:chgData name="Samira Doicela" userId="e4d48d67-e005-4a53-8f93-ab015ccfa7dd" providerId="ADAL" clId="{8A23AA3A-7CF0-4CF0-B657-7F5A1819E8B0}" dt="2022-02-18T20:10:51.378" v="543" actId="1076"/>
          <ac:grpSpMkLst>
            <pc:docMk/>
            <pc:sldMk cId="2377478512" sldId="476"/>
            <ac:grpSpMk id="10" creationId="{0A4E2257-9670-4D50-851A-101459A63014}"/>
          </ac:grpSpMkLst>
        </pc:grpChg>
        <pc:grpChg chg="add del mod">
          <ac:chgData name="Samira Doicela" userId="e4d48d67-e005-4a53-8f93-ab015ccfa7dd" providerId="ADAL" clId="{8A23AA3A-7CF0-4CF0-B657-7F5A1819E8B0}" dt="2022-02-18T20:07:59.198" v="505"/>
          <ac:grpSpMkLst>
            <pc:docMk/>
            <pc:sldMk cId="2377478512" sldId="476"/>
            <ac:grpSpMk id="34" creationId="{B09831A7-88C2-4D98-BFD1-CF4844D156AA}"/>
          </ac:grpSpMkLst>
        </pc:grpChg>
        <pc:picChg chg="del mod">
          <ac:chgData name="Samira Doicela" userId="e4d48d67-e005-4a53-8f93-ab015ccfa7dd" providerId="ADAL" clId="{8A23AA3A-7CF0-4CF0-B657-7F5A1819E8B0}" dt="2022-02-18T20:20:20.200" v="546" actId="478"/>
          <ac:picMkLst>
            <pc:docMk/>
            <pc:sldMk cId="2377478512" sldId="476"/>
            <ac:picMk id="29" creationId="{78653ACD-1F61-4631-8D00-E0A9929761DC}"/>
          </ac:picMkLst>
        </pc:picChg>
        <pc:picChg chg="del mod">
          <ac:chgData name="Samira Doicela" userId="e4d48d67-e005-4a53-8f93-ab015ccfa7dd" providerId="ADAL" clId="{8A23AA3A-7CF0-4CF0-B657-7F5A1819E8B0}" dt="2022-02-18T20:25:25.089" v="580" actId="478"/>
          <ac:picMkLst>
            <pc:docMk/>
            <pc:sldMk cId="2377478512" sldId="476"/>
            <ac:picMk id="30" creationId="{339CB25E-B1AE-4F38-B57C-F380F1084780}"/>
          </ac:picMkLst>
        </pc:picChg>
        <pc:picChg chg="mod ord">
          <ac:chgData name="Samira Doicela" userId="e4d48d67-e005-4a53-8f93-ab015ccfa7dd" providerId="ADAL" clId="{8A23AA3A-7CF0-4CF0-B657-7F5A1819E8B0}" dt="2022-02-18T20:21:59.731" v="563" actId="1076"/>
          <ac:picMkLst>
            <pc:docMk/>
            <pc:sldMk cId="2377478512" sldId="476"/>
            <ac:picMk id="31" creationId="{6B4D5D1B-E10B-47BB-A7F4-A069923DB735}"/>
          </ac:picMkLst>
        </pc:picChg>
        <pc:picChg chg="add mod">
          <ac:chgData name="Samira Doicela" userId="e4d48d67-e005-4a53-8f93-ab015ccfa7dd" providerId="ADAL" clId="{8A23AA3A-7CF0-4CF0-B657-7F5A1819E8B0}" dt="2022-02-18T20:21:05.576" v="558" actId="1035"/>
          <ac:picMkLst>
            <pc:docMk/>
            <pc:sldMk cId="2377478512" sldId="476"/>
            <ac:picMk id="4098" creationId="{2F2F37FD-E161-4187-84FC-AB233081BC6C}"/>
          </ac:picMkLst>
        </pc:picChg>
        <pc:picChg chg="add mod">
          <ac:chgData name="Samira Doicela" userId="e4d48d67-e005-4a53-8f93-ab015ccfa7dd" providerId="ADAL" clId="{8A23AA3A-7CF0-4CF0-B657-7F5A1819E8B0}" dt="2022-02-18T20:24:15.679" v="575" actId="1076"/>
          <ac:picMkLst>
            <pc:docMk/>
            <pc:sldMk cId="2377478512" sldId="476"/>
            <ac:picMk id="4100" creationId="{008493F1-54D2-44B0-BE08-A62C2105CE1E}"/>
          </ac:picMkLst>
        </pc:picChg>
        <pc:picChg chg="add mod">
          <ac:chgData name="Samira Doicela" userId="e4d48d67-e005-4a53-8f93-ab015ccfa7dd" providerId="ADAL" clId="{8A23AA3A-7CF0-4CF0-B657-7F5A1819E8B0}" dt="2022-02-18T23:55:05.397" v="625" actId="1076"/>
          <ac:picMkLst>
            <pc:docMk/>
            <pc:sldMk cId="2377478512" sldId="476"/>
            <ac:picMk id="4102" creationId="{4C1B56A5-6220-4131-A9C4-DB16453BA9A1}"/>
          </ac:picMkLst>
        </pc:picChg>
      </pc:sldChg>
      <pc:sldChg chg="del">
        <pc:chgData name="Samira Doicela" userId="e4d48d67-e005-4a53-8f93-ab015ccfa7dd" providerId="ADAL" clId="{8A23AA3A-7CF0-4CF0-B657-7F5A1819E8B0}" dt="2022-02-19T03:41:50.060" v="2444" actId="47"/>
        <pc:sldMkLst>
          <pc:docMk/>
          <pc:sldMk cId="1954380470" sldId="477"/>
        </pc:sldMkLst>
      </pc:sldChg>
      <pc:sldChg chg="addSp delSp modSp mod">
        <pc:chgData name="Samira Doicela" userId="e4d48d67-e005-4a53-8f93-ab015ccfa7dd" providerId="ADAL" clId="{8A23AA3A-7CF0-4CF0-B657-7F5A1819E8B0}" dt="2022-02-19T20:21:08.686" v="3450" actId="1035"/>
        <pc:sldMkLst>
          <pc:docMk/>
          <pc:sldMk cId="2367340482" sldId="478"/>
        </pc:sldMkLst>
        <pc:spChg chg="del mod">
          <ac:chgData name="Samira Doicela" userId="e4d48d67-e005-4a53-8f93-ab015ccfa7dd" providerId="ADAL" clId="{8A23AA3A-7CF0-4CF0-B657-7F5A1819E8B0}" dt="2022-02-18T16:16:05.407" v="3" actId="478"/>
          <ac:spMkLst>
            <pc:docMk/>
            <pc:sldMk cId="2367340482" sldId="478"/>
            <ac:spMk id="5" creationId="{74330DFF-8396-4C59-96A3-EB21CB42E353}"/>
          </ac:spMkLst>
        </pc:spChg>
        <pc:spChg chg="del">
          <ac:chgData name="Samira Doicela" userId="e4d48d67-e005-4a53-8f93-ab015ccfa7dd" providerId="ADAL" clId="{8A23AA3A-7CF0-4CF0-B657-7F5A1819E8B0}" dt="2022-02-18T16:16:09.546" v="4" actId="478"/>
          <ac:spMkLst>
            <pc:docMk/>
            <pc:sldMk cId="2367340482" sldId="478"/>
            <ac:spMk id="6" creationId="{EF7AD362-50EC-4B9B-872E-196A4E1C3A01}"/>
          </ac:spMkLst>
        </pc:spChg>
        <pc:spChg chg="add del">
          <ac:chgData name="Samira Doicela" userId="e4d48d67-e005-4a53-8f93-ab015ccfa7dd" providerId="ADAL" clId="{8A23AA3A-7CF0-4CF0-B657-7F5A1819E8B0}" dt="2022-02-18T16:20:58.397" v="7" actId="22"/>
          <ac:spMkLst>
            <pc:docMk/>
            <pc:sldMk cId="2367340482" sldId="478"/>
            <ac:spMk id="7" creationId="{81AD2906-8362-4946-8D3A-A8D7B86B95DF}"/>
          </ac:spMkLst>
        </pc:spChg>
        <pc:spChg chg="add del">
          <ac:chgData name="Samira Doicela" userId="e4d48d67-e005-4a53-8f93-ab015ccfa7dd" providerId="ADAL" clId="{8A23AA3A-7CF0-4CF0-B657-7F5A1819E8B0}" dt="2022-02-18T16:21:00.005" v="9" actId="22"/>
          <ac:spMkLst>
            <pc:docMk/>
            <pc:sldMk cId="2367340482" sldId="478"/>
            <ac:spMk id="8" creationId="{9F4CC67F-123C-4D75-BBB7-048D849745A1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22" creationId="{D937544E-7DF4-44A0-843C-A8EB17372539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33" creationId="{D1465253-E54F-4D12-98E1-E6D440E7C3D5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34" creationId="{A3081266-4BED-472F-8084-3524EDBE812F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35" creationId="{ED4963D5-4576-4385-95D5-71EE058652D5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36" creationId="{B13F5424-3E22-4BF1-89CF-148B12F44B85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37" creationId="{ECD5ACC8-C0CF-44E1-87DD-1200C926628D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45" creationId="{BE82B097-CDF1-4329-8093-9210CB7E2AD1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46" creationId="{4472877B-59E0-40F9-B7FF-06E9D06B704B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50" creationId="{7FA17D2B-F496-46F1-94A6-A4C8039FF9FA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51" creationId="{8A3821BC-4CD8-426A-B633-1A20508E248D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54" creationId="{C3C6F114-EB65-4789-9D86-10CC3E5FF90B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55" creationId="{B52B0BC8-C642-4D55-9FC6-A8B8C1189046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56" creationId="{4278AFF2-FFEA-4C9D-BB19-05D7A90AE17A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57" creationId="{35316702-B753-4FB6-858A-AE976241E540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58" creationId="{97516A85-D6FD-4197-9177-1C2595314982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62" creationId="{4B427B1D-0D1E-4A51-A88C-7A587089053D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63" creationId="{6D85BBD6-E3AC-49D6-9085-DB181D076B82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64" creationId="{398B77CF-57E9-49CD-82C7-C765CE03690B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68" creationId="{429B8053-82E1-4CA7-900A-FBAEA8ADA303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69" creationId="{7DDF934E-7C8A-4731-A2D2-294B61AAEEF5}"/>
          </ac:spMkLst>
        </pc:spChg>
        <pc:spChg chg="add mod">
          <ac:chgData name="Samira Doicela" userId="e4d48d67-e005-4a53-8f93-ab015ccfa7dd" providerId="ADAL" clId="{8A23AA3A-7CF0-4CF0-B657-7F5A1819E8B0}" dt="2022-02-18T16:23:59.676" v="10"/>
          <ac:spMkLst>
            <pc:docMk/>
            <pc:sldMk cId="2367340482" sldId="478"/>
            <ac:spMk id="70" creationId="{5B47992B-3C2F-4474-9BBF-B8BBC851F7D2}"/>
          </ac:spMkLst>
        </pc:spChg>
        <pc:spChg chg="add del mod">
          <ac:chgData name="Samira Doicela" userId="e4d48d67-e005-4a53-8f93-ab015ccfa7dd" providerId="ADAL" clId="{8A23AA3A-7CF0-4CF0-B657-7F5A1819E8B0}" dt="2022-02-18T17:10:52.178" v="211"/>
          <ac:spMkLst>
            <pc:docMk/>
            <pc:sldMk cId="2367340482" sldId="478"/>
            <ac:spMk id="79" creationId="{00970C2C-065F-440D-947A-19C9AD8A42F9}"/>
          </ac:spMkLst>
        </pc:spChg>
        <pc:spChg chg="add mod">
          <ac:chgData name="Samira Doicela" userId="e4d48d67-e005-4a53-8f93-ab015ccfa7dd" providerId="ADAL" clId="{8A23AA3A-7CF0-4CF0-B657-7F5A1819E8B0}" dt="2022-02-18T17:10:55.566" v="214" actId="1076"/>
          <ac:spMkLst>
            <pc:docMk/>
            <pc:sldMk cId="2367340482" sldId="478"/>
            <ac:spMk id="80" creationId="{46E3C0A7-57CA-4784-B0B5-BB822E2508D6}"/>
          </ac:spMkLst>
        </pc:spChg>
        <pc:grpChg chg="add del mod">
          <ac:chgData name="Samira Doicela" userId="e4d48d67-e005-4a53-8f93-ab015ccfa7dd" providerId="ADAL" clId="{8A23AA3A-7CF0-4CF0-B657-7F5A1819E8B0}" dt="2022-02-18T16:31:07.223" v="34" actId="478"/>
          <ac:grpSpMkLst>
            <pc:docMk/>
            <pc:sldMk cId="2367340482" sldId="478"/>
            <ac:grpSpMk id="9" creationId="{EC9A770C-D113-4938-8E5C-B3768E0A1E56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14" creationId="{A3F8A2F1-1E53-4906-98D9-0E3523D9920A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15" creationId="{55F9EF73-50C2-495D-8919-3F787B69367D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16" creationId="{B003B456-083E-4B6E-B61E-D20BD36FE05A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17" creationId="{D3D49873-C75F-4AD2-B71A-22CDB7965857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18" creationId="{3F0A49C4-803C-448E-9BAE-B1325B18D6FD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19" creationId="{3F4A8B0E-500E-4440-A3EB-DD915D59EEA4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20" creationId="{31822852-558B-42E7-BE2F-DFE253A01B35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21" creationId="{2553E330-6CA9-468B-AE44-D35B6FBD17D5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30" creationId="{98D52D29-EBFA-4FBC-A5D2-6D461F37B1C2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31" creationId="{0D4A78CD-AC35-4787-ACF1-D2340AF0A84A}"/>
          </ac:grpSpMkLst>
        </pc:grpChg>
        <pc:grpChg chg="add mod">
          <ac:chgData name="Samira Doicela" userId="e4d48d67-e005-4a53-8f93-ab015ccfa7dd" providerId="ADAL" clId="{8A23AA3A-7CF0-4CF0-B657-7F5A1819E8B0}" dt="2022-02-18T16:23:59.676" v="10"/>
          <ac:grpSpMkLst>
            <pc:docMk/>
            <pc:sldMk cId="2367340482" sldId="478"/>
            <ac:grpSpMk id="32" creationId="{8E5E60A0-486E-490A-97FD-EB4F8006ADD8}"/>
          </ac:grpSpMkLst>
        </pc:grpChg>
        <pc:picChg chg="add del">
          <ac:chgData name="Samira Doicela" userId="e4d48d67-e005-4a53-8f93-ab015ccfa7dd" providerId="ADAL" clId="{8A23AA3A-7CF0-4CF0-B657-7F5A1819E8B0}" dt="2022-02-18T16:31:03.749" v="33" actId="478"/>
          <ac:picMkLst>
            <pc:docMk/>
            <pc:sldMk cId="2367340482" sldId="478"/>
            <ac:picMk id="74" creationId="{0C95358C-B4C6-4C64-B6F8-FFEEE9B501A2}"/>
          </ac:picMkLst>
        </pc:picChg>
        <pc:picChg chg="add del mod">
          <ac:chgData name="Samira Doicela" userId="e4d48d67-e005-4a53-8f93-ab015ccfa7dd" providerId="ADAL" clId="{8A23AA3A-7CF0-4CF0-B657-7F5A1819E8B0}" dt="2022-02-18T16:33:08.475" v="40" actId="478"/>
          <ac:picMkLst>
            <pc:docMk/>
            <pc:sldMk cId="2367340482" sldId="478"/>
            <ac:picMk id="76" creationId="{ADF2822C-BD53-446A-B629-DCA44B354C60}"/>
          </ac:picMkLst>
        </pc:picChg>
        <pc:picChg chg="add mod">
          <ac:chgData name="Samira Doicela" userId="e4d48d67-e005-4a53-8f93-ab015ccfa7dd" providerId="ADAL" clId="{8A23AA3A-7CF0-4CF0-B657-7F5A1819E8B0}" dt="2022-02-19T20:21:08.686" v="3450" actId="1035"/>
          <ac:picMkLst>
            <pc:docMk/>
            <pc:sldMk cId="2367340482" sldId="478"/>
            <ac:picMk id="78" creationId="{77F1BBAA-860B-400D-B710-06F15A521038}"/>
          </ac:picMkLst>
        </pc:pic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10" creationId="{82D24B09-FEEA-444A-98F7-60E7A2CA38B3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11" creationId="{608EFB89-92F6-4987-875E-1D605767169D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12" creationId="{2ED05FB2-0FA7-4DCB-AA85-E9B6AF931DB5}"/>
          </ac:cxnSpMkLst>
        </pc:cxnChg>
        <pc:cxnChg chg="add mod">
          <ac:chgData name="Samira Doicela" userId="e4d48d67-e005-4a53-8f93-ab015ccfa7dd" providerId="ADAL" clId="{8A23AA3A-7CF0-4CF0-B657-7F5A1819E8B0}" dt="2022-02-18T16:31:07.223" v="34" actId="478"/>
          <ac:cxnSpMkLst>
            <pc:docMk/>
            <pc:sldMk cId="2367340482" sldId="478"/>
            <ac:cxnSpMk id="13" creationId="{678D338D-0D4C-4B4B-AB95-8B5DF7AC7364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23" creationId="{9A2E48EF-50CF-4DEC-8FE5-98DD0A5373A2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24" creationId="{D6FDD400-138C-4E62-8C2F-EC9294A20434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25" creationId="{E51629D3-52AD-4CF3-B3A2-5AC750AB559D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26" creationId="{61C2D3D0-C3EE-41E1-903F-D7CA35644DA6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27" creationId="{DF3EC0CA-C2D9-4D12-9E16-6346FF9CBCCA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28" creationId="{36B8A0AC-926D-4901-98CE-F0A92096F86A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29" creationId="{69E4FDA5-2A97-4853-9337-09ED31D0A249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38" creationId="{68E40985-EEBF-4A02-A9EE-7C659FBD9BF9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39" creationId="{ACBC0A75-6652-425B-9809-19CF043E42F8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40" creationId="{7B5CB6CA-93F6-4B5D-BCAE-A53FF636E991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41" creationId="{7D1048A3-A98C-46DF-8E4E-8D8595A3AD06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42" creationId="{58054977-C8D2-4572-9E70-3D0AFC78A0CD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43" creationId="{E4392EB4-4862-43ED-9B83-A85295922F9F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44" creationId="{91736436-07FC-4064-B2C8-A24BB0170E1C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47" creationId="{7E583673-142D-4C26-9746-D7E4788FC563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48" creationId="{B025E943-2A90-4D48-A8D4-44359172F6C1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49" creationId="{1DC9D998-EB7A-4C29-9D2F-378E402B4874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52" creationId="{7D876AB6-ED8F-4645-85EC-A8DA30683879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53" creationId="{23EA3D0A-6C05-4047-A932-2A7281FD928E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59" creationId="{EC025A7E-E443-454D-95BB-260AAAEC49C5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60" creationId="{925AA540-8462-40BA-BFD2-D4E836BFC454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61" creationId="{9C66BCFC-DE4B-4DDF-9196-B0A5517D8E34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65" creationId="{7077B6FD-C91B-4A42-BE5A-B7D85A7F564E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66" creationId="{1911D648-F93F-4A4E-91FD-BCE5B11BBE5D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67" creationId="{928B2F4B-B2AC-4F6E-89C5-5222163DC9D9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71" creationId="{16674A26-8A29-4CC0-AF62-5852204AA6E9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72" creationId="{0A075A8F-B9C9-4815-A77F-56E3B554C079}"/>
          </ac:cxnSpMkLst>
        </pc:cxnChg>
        <pc:cxnChg chg="add mod">
          <ac:chgData name="Samira Doicela" userId="e4d48d67-e005-4a53-8f93-ab015ccfa7dd" providerId="ADAL" clId="{8A23AA3A-7CF0-4CF0-B657-7F5A1819E8B0}" dt="2022-02-18T16:23:59.676" v="10"/>
          <ac:cxnSpMkLst>
            <pc:docMk/>
            <pc:sldMk cId="2367340482" sldId="478"/>
            <ac:cxnSpMk id="73" creationId="{B5FF2E5C-DE00-4CC4-9A2F-B9DA84B2ABBC}"/>
          </ac:cxnSpMkLst>
        </pc:cxnChg>
      </pc:sldChg>
      <pc:sldChg chg="del">
        <pc:chgData name="Samira Doicela" userId="e4d48d67-e005-4a53-8f93-ab015ccfa7dd" providerId="ADAL" clId="{8A23AA3A-7CF0-4CF0-B657-7F5A1819E8B0}" dt="2022-02-19T03:41:51.852" v="2446" actId="47"/>
        <pc:sldMkLst>
          <pc:docMk/>
          <pc:sldMk cId="1601065789" sldId="479"/>
        </pc:sldMkLst>
      </pc:sldChg>
      <pc:sldChg chg="del">
        <pc:chgData name="Samira Doicela" userId="e4d48d67-e005-4a53-8f93-ab015ccfa7dd" providerId="ADAL" clId="{8A23AA3A-7CF0-4CF0-B657-7F5A1819E8B0}" dt="2022-02-19T03:43:23.125" v="2464" actId="47"/>
        <pc:sldMkLst>
          <pc:docMk/>
          <pc:sldMk cId="1675414489" sldId="480"/>
        </pc:sldMkLst>
      </pc:sldChg>
      <pc:sldChg chg="add del">
        <pc:chgData name="Samira Doicela" userId="e4d48d67-e005-4a53-8f93-ab015ccfa7dd" providerId="ADAL" clId="{8A23AA3A-7CF0-4CF0-B657-7F5A1819E8B0}" dt="2022-02-19T03:43:31.223" v="2470" actId="47"/>
        <pc:sldMkLst>
          <pc:docMk/>
          <pc:sldMk cId="983896334" sldId="482"/>
        </pc:sldMkLst>
      </pc:sldChg>
      <pc:sldChg chg="del">
        <pc:chgData name="Samira Doicela" userId="e4d48d67-e005-4a53-8f93-ab015ccfa7dd" providerId="ADAL" clId="{8A23AA3A-7CF0-4CF0-B657-7F5A1819E8B0}" dt="2022-02-19T03:43:32.666" v="2471" actId="47"/>
        <pc:sldMkLst>
          <pc:docMk/>
          <pc:sldMk cId="2887615226" sldId="484"/>
        </pc:sldMkLst>
      </pc:sldChg>
      <pc:sldChg chg="del">
        <pc:chgData name="Samira Doicela" userId="e4d48d67-e005-4a53-8f93-ab015ccfa7dd" providerId="ADAL" clId="{8A23AA3A-7CF0-4CF0-B657-7F5A1819E8B0}" dt="2022-02-19T03:43:33.375" v="2472" actId="47"/>
        <pc:sldMkLst>
          <pc:docMk/>
          <pc:sldMk cId="54433547" sldId="486"/>
        </pc:sldMkLst>
      </pc:sldChg>
      <pc:sldChg chg="del">
        <pc:chgData name="Samira Doicela" userId="e4d48d67-e005-4a53-8f93-ab015ccfa7dd" providerId="ADAL" clId="{8A23AA3A-7CF0-4CF0-B657-7F5A1819E8B0}" dt="2022-02-19T03:43:34.635" v="2473" actId="47"/>
        <pc:sldMkLst>
          <pc:docMk/>
          <pc:sldMk cId="1107309542" sldId="488"/>
        </pc:sldMkLst>
      </pc:sldChg>
      <pc:sldChg chg="del">
        <pc:chgData name="Samira Doicela" userId="e4d48d67-e005-4a53-8f93-ab015ccfa7dd" providerId="ADAL" clId="{8A23AA3A-7CF0-4CF0-B657-7F5A1819E8B0}" dt="2022-02-19T03:43:41.200" v="2478" actId="47"/>
        <pc:sldMkLst>
          <pc:docMk/>
          <pc:sldMk cId="3281044610" sldId="489"/>
        </pc:sldMkLst>
      </pc:sldChg>
      <pc:sldChg chg="addSp delSp modSp new del mod">
        <pc:chgData name="Samira Doicela" userId="e4d48d67-e005-4a53-8f93-ab015ccfa7dd" providerId="ADAL" clId="{8A23AA3A-7CF0-4CF0-B657-7F5A1819E8B0}" dt="2022-02-19T03:41:35.446" v="2438" actId="47"/>
        <pc:sldMkLst>
          <pc:docMk/>
          <pc:sldMk cId="3052566676" sldId="490"/>
        </pc:sldMkLst>
        <pc:spChg chg="add del mod">
          <ac:chgData name="Samira Doicela" userId="e4d48d67-e005-4a53-8f93-ab015ccfa7dd" providerId="ADAL" clId="{8A23AA3A-7CF0-4CF0-B657-7F5A1819E8B0}" dt="2022-02-18T16:33:36.216" v="46" actId="478"/>
          <ac:spMkLst>
            <pc:docMk/>
            <pc:sldMk cId="3052566676" sldId="490"/>
            <ac:spMk id="4" creationId="{3BA118E6-39F9-4E99-9BD3-40F9C2D2B8C5}"/>
          </ac:spMkLst>
        </pc:spChg>
        <pc:picChg chg="add del mod">
          <ac:chgData name="Samira Doicela" userId="e4d48d67-e005-4a53-8f93-ab015ccfa7dd" providerId="ADAL" clId="{8A23AA3A-7CF0-4CF0-B657-7F5A1819E8B0}" dt="2022-02-18T16:33:36.216" v="46" actId="478"/>
          <ac:picMkLst>
            <pc:docMk/>
            <pc:sldMk cId="3052566676" sldId="490"/>
            <ac:picMk id="5" creationId="{D7A7D4B3-8736-44D5-8D5A-1140625E90F2}"/>
          </ac:picMkLst>
        </pc:picChg>
        <pc:picChg chg="add del">
          <ac:chgData name="Samira Doicela" userId="e4d48d67-e005-4a53-8f93-ab015ccfa7dd" providerId="ADAL" clId="{8A23AA3A-7CF0-4CF0-B657-7F5A1819E8B0}" dt="2022-02-18T16:57:23.713" v="163" actId="22"/>
          <ac:picMkLst>
            <pc:docMk/>
            <pc:sldMk cId="3052566676" sldId="490"/>
            <ac:picMk id="7" creationId="{30CB0856-B0E5-49BA-9525-343779A49E63}"/>
          </ac:picMkLst>
        </pc:picChg>
      </pc:sldChg>
      <pc:sldChg chg="addSp delSp modSp add mod ord">
        <pc:chgData name="Samira Doicela" userId="e4d48d67-e005-4a53-8f93-ab015ccfa7dd" providerId="ADAL" clId="{8A23AA3A-7CF0-4CF0-B657-7F5A1819E8B0}" dt="2022-02-18T17:10:22.798" v="209" actId="14100"/>
        <pc:sldMkLst>
          <pc:docMk/>
          <pc:sldMk cId="1519306107" sldId="491"/>
        </pc:sldMkLst>
        <pc:spChg chg="mod">
          <ac:chgData name="Samira Doicela" userId="e4d48d67-e005-4a53-8f93-ab015ccfa7dd" providerId="ADAL" clId="{8A23AA3A-7CF0-4CF0-B657-7F5A1819E8B0}" dt="2022-02-18T16:45:30.089" v="136" actId="20577"/>
          <ac:spMkLst>
            <pc:docMk/>
            <pc:sldMk cId="1519306107" sldId="491"/>
            <ac:spMk id="4" creationId="{00000000-0000-0000-0000-000000000000}"/>
          </ac:spMkLst>
        </pc:spChg>
        <pc:picChg chg="add del mod">
          <ac:chgData name="Samira Doicela" userId="e4d48d67-e005-4a53-8f93-ab015ccfa7dd" providerId="ADAL" clId="{8A23AA3A-7CF0-4CF0-B657-7F5A1819E8B0}" dt="2022-02-18T17:10:14.389" v="204" actId="478"/>
          <ac:picMkLst>
            <pc:docMk/>
            <pc:sldMk cId="1519306107" sldId="491"/>
            <ac:picMk id="3" creationId="{1BD4D72F-0956-42C4-8A2A-6111B2053B76}"/>
          </ac:picMkLst>
        </pc:picChg>
        <pc:picChg chg="del">
          <ac:chgData name="Samira Doicela" userId="e4d48d67-e005-4a53-8f93-ab015ccfa7dd" providerId="ADAL" clId="{8A23AA3A-7CF0-4CF0-B657-7F5A1819E8B0}" dt="2022-02-18T16:48:25.293" v="141" actId="478"/>
          <ac:picMkLst>
            <pc:docMk/>
            <pc:sldMk cId="1519306107" sldId="491"/>
            <ac:picMk id="7" creationId="{65F74D16-2132-4FD5-B217-4E64760FA389}"/>
          </ac:picMkLst>
        </pc:picChg>
        <pc:picChg chg="add mod">
          <ac:chgData name="Samira Doicela" userId="e4d48d67-e005-4a53-8f93-ab015ccfa7dd" providerId="ADAL" clId="{8A23AA3A-7CF0-4CF0-B657-7F5A1819E8B0}" dt="2022-02-18T17:10:22.798" v="209" actId="14100"/>
          <ac:picMkLst>
            <pc:docMk/>
            <pc:sldMk cId="1519306107" sldId="491"/>
            <ac:picMk id="8" creationId="{EBD88F2F-70F0-4DF8-80E2-76C7BF441F3E}"/>
          </ac:picMkLst>
        </pc:picChg>
      </pc:sldChg>
      <pc:sldChg chg="add del setBg">
        <pc:chgData name="Samira Doicela" userId="e4d48d67-e005-4a53-8f93-ab015ccfa7dd" providerId="ADAL" clId="{8A23AA3A-7CF0-4CF0-B657-7F5A1819E8B0}" dt="2022-02-18T16:45:14.127" v="129"/>
        <pc:sldMkLst>
          <pc:docMk/>
          <pc:sldMk cId="2628462588" sldId="491"/>
        </pc:sldMkLst>
      </pc:sldChg>
      <pc:sldChg chg="addSp delSp modSp add mod">
        <pc:chgData name="Samira Doicela" userId="e4d48d67-e005-4a53-8f93-ab015ccfa7dd" providerId="ADAL" clId="{8A23AA3A-7CF0-4CF0-B657-7F5A1819E8B0}" dt="2022-02-18T16:55:19.331" v="152" actId="1076"/>
        <pc:sldMkLst>
          <pc:docMk/>
          <pc:sldMk cId="267662169" sldId="492"/>
        </pc:sldMkLst>
        <pc:spChg chg="mod">
          <ac:chgData name="Samira Doicela" userId="e4d48d67-e005-4a53-8f93-ab015ccfa7dd" providerId="ADAL" clId="{8A23AA3A-7CF0-4CF0-B657-7F5A1819E8B0}" dt="2022-02-18T16:48:56.884" v="148" actId="20577"/>
          <ac:spMkLst>
            <pc:docMk/>
            <pc:sldMk cId="267662169" sldId="492"/>
            <ac:spMk id="4" creationId="{00000000-0000-0000-0000-000000000000}"/>
          </ac:spMkLst>
        </pc:spChg>
        <pc:picChg chg="del">
          <ac:chgData name="Samira Doicela" userId="e4d48d67-e005-4a53-8f93-ab015ccfa7dd" providerId="ADAL" clId="{8A23AA3A-7CF0-4CF0-B657-7F5A1819E8B0}" dt="2022-02-18T16:55:11.866" v="149" actId="478"/>
          <ac:picMkLst>
            <pc:docMk/>
            <pc:sldMk cId="267662169" sldId="492"/>
            <ac:picMk id="3" creationId="{1BD4D72F-0956-42C4-8A2A-6111B2053B76}"/>
          </ac:picMkLst>
        </pc:picChg>
        <pc:picChg chg="add mod">
          <ac:chgData name="Samira Doicela" userId="e4d48d67-e005-4a53-8f93-ab015ccfa7dd" providerId="ADAL" clId="{8A23AA3A-7CF0-4CF0-B657-7F5A1819E8B0}" dt="2022-02-18T16:55:19.331" v="152" actId="1076"/>
          <ac:picMkLst>
            <pc:docMk/>
            <pc:sldMk cId="267662169" sldId="492"/>
            <ac:picMk id="6" creationId="{6152B600-6C41-48DF-90CE-F65A5EF1ADB1}"/>
          </ac:picMkLst>
        </pc:picChg>
      </pc:sldChg>
      <pc:sldChg chg="addSp delSp modSp add mod">
        <pc:chgData name="Samira Doicela" userId="e4d48d67-e005-4a53-8f93-ab015ccfa7dd" providerId="ADAL" clId="{8A23AA3A-7CF0-4CF0-B657-7F5A1819E8B0}" dt="2022-02-18T16:56:13.972" v="159" actId="20577"/>
        <pc:sldMkLst>
          <pc:docMk/>
          <pc:sldMk cId="2076338560" sldId="493"/>
        </pc:sldMkLst>
        <pc:spChg chg="mod">
          <ac:chgData name="Samira Doicela" userId="e4d48d67-e005-4a53-8f93-ab015ccfa7dd" providerId="ADAL" clId="{8A23AA3A-7CF0-4CF0-B657-7F5A1819E8B0}" dt="2022-02-18T16:56:13.972" v="159" actId="20577"/>
          <ac:spMkLst>
            <pc:docMk/>
            <pc:sldMk cId="2076338560" sldId="493"/>
            <ac:spMk id="4" creationId="{00000000-0000-0000-0000-000000000000}"/>
          </ac:spMkLst>
        </pc:spChg>
        <pc:picChg chg="add mod">
          <ac:chgData name="Samira Doicela" userId="e4d48d67-e005-4a53-8f93-ab015ccfa7dd" providerId="ADAL" clId="{8A23AA3A-7CF0-4CF0-B657-7F5A1819E8B0}" dt="2022-02-18T16:56:11.803" v="157" actId="1076"/>
          <ac:picMkLst>
            <pc:docMk/>
            <pc:sldMk cId="2076338560" sldId="493"/>
            <ac:picMk id="3" creationId="{2D193448-62EE-4340-8DE8-68FFDAA8842D}"/>
          </ac:picMkLst>
        </pc:picChg>
        <pc:picChg chg="del">
          <ac:chgData name="Samira Doicela" userId="e4d48d67-e005-4a53-8f93-ab015ccfa7dd" providerId="ADAL" clId="{8A23AA3A-7CF0-4CF0-B657-7F5A1819E8B0}" dt="2022-02-18T16:56:05.961" v="154" actId="478"/>
          <ac:picMkLst>
            <pc:docMk/>
            <pc:sldMk cId="2076338560" sldId="493"/>
            <ac:picMk id="6" creationId="{6152B600-6C41-48DF-90CE-F65A5EF1ADB1}"/>
          </ac:picMkLst>
        </pc:picChg>
      </pc:sldChg>
      <pc:sldChg chg="addSp delSp modSp add mod">
        <pc:chgData name="Samira Doicela" userId="e4d48d67-e005-4a53-8f93-ab015ccfa7dd" providerId="ADAL" clId="{8A23AA3A-7CF0-4CF0-B657-7F5A1819E8B0}" dt="2022-02-18T16:57:39.919" v="170" actId="20577"/>
        <pc:sldMkLst>
          <pc:docMk/>
          <pc:sldMk cId="1727309096" sldId="494"/>
        </pc:sldMkLst>
        <pc:spChg chg="mod">
          <ac:chgData name="Samira Doicela" userId="e4d48d67-e005-4a53-8f93-ab015ccfa7dd" providerId="ADAL" clId="{8A23AA3A-7CF0-4CF0-B657-7F5A1819E8B0}" dt="2022-02-18T16:57:39.919" v="170" actId="20577"/>
          <ac:spMkLst>
            <pc:docMk/>
            <pc:sldMk cId="1727309096" sldId="494"/>
            <ac:spMk id="4" creationId="{00000000-0000-0000-0000-000000000000}"/>
          </ac:spMkLst>
        </pc:spChg>
        <pc:picChg chg="del">
          <ac:chgData name="Samira Doicela" userId="e4d48d67-e005-4a53-8f93-ab015ccfa7dd" providerId="ADAL" clId="{8A23AA3A-7CF0-4CF0-B657-7F5A1819E8B0}" dt="2022-02-18T16:57:33.269" v="165" actId="478"/>
          <ac:picMkLst>
            <pc:docMk/>
            <pc:sldMk cId="1727309096" sldId="494"/>
            <ac:picMk id="3" creationId="{2D193448-62EE-4340-8DE8-68FFDAA8842D}"/>
          </ac:picMkLst>
        </pc:picChg>
        <pc:picChg chg="add mod">
          <ac:chgData name="Samira Doicela" userId="e4d48d67-e005-4a53-8f93-ab015ccfa7dd" providerId="ADAL" clId="{8A23AA3A-7CF0-4CF0-B657-7F5A1819E8B0}" dt="2022-02-18T16:57:37.914" v="168" actId="1076"/>
          <ac:picMkLst>
            <pc:docMk/>
            <pc:sldMk cId="1727309096" sldId="494"/>
            <ac:picMk id="6" creationId="{DEA39130-5127-4868-931B-7A64AD2CC6AD}"/>
          </ac:picMkLst>
        </pc:picChg>
      </pc:sldChg>
      <pc:sldChg chg="add del">
        <pc:chgData name="Samira Doicela" userId="e4d48d67-e005-4a53-8f93-ab015ccfa7dd" providerId="ADAL" clId="{8A23AA3A-7CF0-4CF0-B657-7F5A1819E8B0}" dt="2022-02-18T16:57:21.180" v="161" actId="47"/>
        <pc:sldMkLst>
          <pc:docMk/>
          <pc:sldMk cId="2537363905" sldId="494"/>
        </pc:sldMkLst>
      </pc:sldChg>
      <pc:sldChg chg="addSp delSp modSp add mod ord">
        <pc:chgData name="Samira Doicela" userId="e4d48d67-e005-4a53-8f93-ab015ccfa7dd" providerId="ADAL" clId="{8A23AA3A-7CF0-4CF0-B657-7F5A1819E8B0}" dt="2022-02-18T17:00:46.187" v="192" actId="1076"/>
        <pc:sldMkLst>
          <pc:docMk/>
          <pc:sldMk cId="951593690" sldId="495"/>
        </pc:sldMkLst>
        <pc:spChg chg="mod">
          <ac:chgData name="Samira Doicela" userId="e4d48d67-e005-4a53-8f93-ab015ccfa7dd" providerId="ADAL" clId="{8A23AA3A-7CF0-4CF0-B657-7F5A1819E8B0}" dt="2022-02-18T16:59:25.979" v="188" actId="20577"/>
          <ac:spMkLst>
            <pc:docMk/>
            <pc:sldMk cId="951593690" sldId="495"/>
            <ac:spMk id="4" creationId="{00000000-0000-0000-0000-000000000000}"/>
          </ac:spMkLst>
        </pc:spChg>
        <pc:picChg chg="add mod">
          <ac:chgData name="Samira Doicela" userId="e4d48d67-e005-4a53-8f93-ab015ccfa7dd" providerId="ADAL" clId="{8A23AA3A-7CF0-4CF0-B657-7F5A1819E8B0}" dt="2022-02-18T17:00:46.187" v="192" actId="1076"/>
          <ac:picMkLst>
            <pc:docMk/>
            <pc:sldMk cId="951593690" sldId="495"/>
            <ac:picMk id="3" creationId="{74421EF6-BB65-4DD3-8E14-CFC4DFF70733}"/>
          </ac:picMkLst>
        </pc:picChg>
        <pc:picChg chg="del">
          <ac:chgData name="Samira Doicela" userId="e4d48d67-e005-4a53-8f93-ab015ccfa7dd" providerId="ADAL" clId="{8A23AA3A-7CF0-4CF0-B657-7F5A1819E8B0}" dt="2022-02-18T17:00:37.524" v="189" actId="478"/>
          <ac:picMkLst>
            <pc:docMk/>
            <pc:sldMk cId="951593690" sldId="495"/>
            <ac:picMk id="6" creationId="{DEA39130-5127-4868-931B-7A64AD2CC6AD}"/>
          </ac:picMkLst>
        </pc:picChg>
      </pc:sldChg>
      <pc:sldChg chg="addSp delSp modSp add mod ord">
        <pc:chgData name="Samira Doicela" userId="e4d48d67-e005-4a53-8f93-ab015ccfa7dd" providerId="ADAL" clId="{8A23AA3A-7CF0-4CF0-B657-7F5A1819E8B0}" dt="2022-02-18T16:59:22.476" v="186"/>
        <pc:sldMkLst>
          <pc:docMk/>
          <pc:sldMk cId="1433902710" sldId="496"/>
        </pc:sldMkLst>
        <pc:spChg chg="mod">
          <ac:chgData name="Samira Doicela" userId="e4d48d67-e005-4a53-8f93-ab015ccfa7dd" providerId="ADAL" clId="{8A23AA3A-7CF0-4CF0-B657-7F5A1819E8B0}" dt="2022-02-18T16:59:12.261" v="182" actId="20577"/>
          <ac:spMkLst>
            <pc:docMk/>
            <pc:sldMk cId="1433902710" sldId="496"/>
            <ac:spMk id="4" creationId="{00000000-0000-0000-0000-000000000000}"/>
          </ac:spMkLst>
        </pc:spChg>
        <pc:picChg chg="add mod">
          <ac:chgData name="Samira Doicela" userId="e4d48d67-e005-4a53-8f93-ab015ccfa7dd" providerId="ADAL" clId="{8A23AA3A-7CF0-4CF0-B657-7F5A1819E8B0}" dt="2022-02-18T16:58:39.811" v="180" actId="1076"/>
          <ac:picMkLst>
            <pc:docMk/>
            <pc:sldMk cId="1433902710" sldId="496"/>
            <ac:picMk id="3" creationId="{CF6BE1A7-5037-49F8-A2DA-8DB9CDB26A9F}"/>
          </ac:picMkLst>
        </pc:picChg>
        <pc:picChg chg="del">
          <ac:chgData name="Samira Doicela" userId="e4d48d67-e005-4a53-8f93-ab015ccfa7dd" providerId="ADAL" clId="{8A23AA3A-7CF0-4CF0-B657-7F5A1819E8B0}" dt="2022-02-18T16:58:33.526" v="177" actId="478"/>
          <ac:picMkLst>
            <pc:docMk/>
            <pc:sldMk cId="1433902710" sldId="496"/>
            <ac:picMk id="6" creationId="{DEA39130-5127-4868-931B-7A64AD2CC6AD}"/>
          </ac:picMkLst>
        </pc:picChg>
      </pc:sldChg>
      <pc:sldChg chg="addSp delSp modSp new mod">
        <pc:chgData name="Samira Doicela" userId="e4d48d67-e005-4a53-8f93-ab015ccfa7dd" providerId="ADAL" clId="{8A23AA3A-7CF0-4CF0-B657-7F5A1819E8B0}" dt="2022-02-19T20:27:31.656" v="3475" actId="20577"/>
        <pc:sldMkLst>
          <pc:docMk/>
          <pc:sldMk cId="1003578619" sldId="497"/>
        </pc:sldMkLst>
        <pc:spChg chg="del">
          <ac:chgData name="Samira Doicela" userId="e4d48d67-e005-4a53-8f93-ab015ccfa7dd" providerId="ADAL" clId="{8A23AA3A-7CF0-4CF0-B657-7F5A1819E8B0}" dt="2022-02-18T17:14:47.954" v="255" actId="478"/>
          <ac:spMkLst>
            <pc:docMk/>
            <pc:sldMk cId="1003578619" sldId="497"/>
            <ac:spMk id="2" creationId="{FCC218E0-6DA8-42A0-BE4F-B3E6C03E9513}"/>
          </ac:spMkLst>
        </pc:spChg>
        <pc:spChg chg="del">
          <ac:chgData name="Samira Doicela" userId="e4d48d67-e005-4a53-8f93-ab015ccfa7dd" providerId="ADAL" clId="{8A23AA3A-7CF0-4CF0-B657-7F5A1819E8B0}" dt="2022-02-18T17:07:55.956" v="198" actId="22"/>
          <ac:spMkLst>
            <pc:docMk/>
            <pc:sldMk cId="1003578619" sldId="497"/>
            <ac:spMk id="3" creationId="{E5448A32-FFF3-4964-AC50-4D9911C63812}"/>
          </ac:spMkLst>
        </pc:spChg>
        <pc:spChg chg="add mod">
          <ac:chgData name="Samira Doicela" userId="e4d48d67-e005-4a53-8f93-ab015ccfa7dd" providerId="ADAL" clId="{8A23AA3A-7CF0-4CF0-B657-7F5A1819E8B0}" dt="2022-02-18T17:11:41.132" v="234" actId="20577"/>
          <ac:spMkLst>
            <pc:docMk/>
            <pc:sldMk cId="1003578619" sldId="497"/>
            <ac:spMk id="8" creationId="{BED56169-5EB0-4314-8A5A-66974210336A}"/>
          </ac:spMkLst>
        </pc:spChg>
        <pc:spChg chg="add mod">
          <ac:chgData name="Samira Doicela" userId="e4d48d67-e005-4a53-8f93-ab015ccfa7dd" providerId="ADAL" clId="{8A23AA3A-7CF0-4CF0-B657-7F5A1819E8B0}" dt="2022-02-18T17:11:52.380" v="247" actId="20577"/>
          <ac:spMkLst>
            <pc:docMk/>
            <pc:sldMk cId="1003578619" sldId="497"/>
            <ac:spMk id="9" creationId="{7F165E0F-FED7-4FFE-BFA6-1882822C41D2}"/>
          </ac:spMkLst>
        </pc:spChg>
        <pc:spChg chg="add del mod">
          <ac:chgData name="Samira Doicela" userId="e4d48d67-e005-4a53-8f93-ab015ccfa7dd" providerId="ADAL" clId="{8A23AA3A-7CF0-4CF0-B657-7F5A1819E8B0}" dt="2022-02-18T17:14:45.217" v="254" actId="478"/>
          <ac:spMkLst>
            <pc:docMk/>
            <pc:sldMk cId="1003578619" sldId="497"/>
            <ac:spMk id="11" creationId="{00F0F9E6-02AA-43CE-B6E0-3768778B09A7}"/>
          </ac:spMkLst>
        </pc:spChg>
        <pc:graphicFrameChg chg="add del mod">
          <ac:chgData name="Samira Doicela" userId="e4d48d67-e005-4a53-8f93-ab015ccfa7dd" providerId="ADAL" clId="{8A23AA3A-7CF0-4CF0-B657-7F5A1819E8B0}" dt="2022-02-18T17:48:24.265" v="269" actId="478"/>
          <ac:graphicFrameMkLst>
            <pc:docMk/>
            <pc:sldMk cId="1003578619" sldId="497"/>
            <ac:graphicFrameMk id="6" creationId="{F118E4F6-BBFD-47FA-AAE5-106B4CA3DEAC}"/>
          </ac:graphicFrameMkLst>
        </pc:graphicFrameChg>
        <pc:graphicFrameChg chg="add mod modGraphic">
          <ac:chgData name="Samira Doicela" userId="e4d48d67-e005-4a53-8f93-ab015ccfa7dd" providerId="ADAL" clId="{8A23AA3A-7CF0-4CF0-B657-7F5A1819E8B0}" dt="2022-02-19T20:27:31.656" v="3475" actId="20577"/>
          <ac:graphicFrameMkLst>
            <pc:docMk/>
            <pc:sldMk cId="1003578619" sldId="497"/>
            <ac:graphicFrameMk id="14" creationId="{341588C0-4D19-48E1-B6CF-9F5525F7531C}"/>
          </ac:graphicFrameMkLst>
        </pc:graphicFrameChg>
        <pc:picChg chg="add del mod ord">
          <ac:chgData name="Samira Doicela" userId="e4d48d67-e005-4a53-8f93-ab015ccfa7dd" providerId="ADAL" clId="{8A23AA3A-7CF0-4CF0-B657-7F5A1819E8B0}" dt="2022-02-18T17:14:02.314" v="249" actId="478"/>
          <ac:picMkLst>
            <pc:docMk/>
            <pc:sldMk cId="1003578619" sldId="497"/>
            <ac:picMk id="5" creationId="{0666DA12-8B6E-497D-9168-5554FB0C47F7}"/>
          </ac:picMkLst>
        </pc:picChg>
        <pc:picChg chg="add del mod">
          <ac:chgData name="Samira Doicela" userId="e4d48d67-e005-4a53-8f93-ab015ccfa7dd" providerId="ADAL" clId="{8A23AA3A-7CF0-4CF0-B657-7F5A1819E8B0}" dt="2022-02-18T17:14:59.011" v="257" actId="478"/>
          <ac:picMkLst>
            <pc:docMk/>
            <pc:sldMk cId="1003578619" sldId="497"/>
            <ac:picMk id="7" creationId="{FA5D11B0-C3F7-43CA-89A5-B038C003C8F9}"/>
          </ac:picMkLst>
        </pc:picChg>
        <pc:picChg chg="add mod">
          <ac:chgData name="Samira Doicela" userId="e4d48d67-e005-4a53-8f93-ab015ccfa7dd" providerId="ADAL" clId="{8A23AA3A-7CF0-4CF0-B657-7F5A1819E8B0}" dt="2022-02-18T17:55:18.307" v="302" actId="1076"/>
          <ac:picMkLst>
            <pc:docMk/>
            <pc:sldMk cId="1003578619" sldId="497"/>
            <ac:picMk id="13" creationId="{DFC38835-3955-4D3F-8A23-5B3F1D669B71}"/>
          </ac:picMkLst>
        </pc:picChg>
        <pc:picChg chg="add mod">
          <ac:chgData name="Samira Doicela" userId="e4d48d67-e005-4a53-8f93-ab015ccfa7dd" providerId="ADAL" clId="{8A23AA3A-7CF0-4CF0-B657-7F5A1819E8B0}" dt="2022-02-18T17:57:03.961" v="327" actId="14100"/>
          <ac:picMkLst>
            <pc:docMk/>
            <pc:sldMk cId="1003578619" sldId="497"/>
            <ac:picMk id="1026" creationId="{2C010653-6942-4474-943B-2F98FA629B31}"/>
          </ac:picMkLst>
        </pc:picChg>
        <pc:picChg chg="add mod">
          <ac:chgData name="Samira Doicela" userId="e4d48d67-e005-4a53-8f93-ab015ccfa7dd" providerId="ADAL" clId="{8A23AA3A-7CF0-4CF0-B657-7F5A1819E8B0}" dt="2022-02-18T17:56:56.221" v="324" actId="1076"/>
          <ac:picMkLst>
            <pc:docMk/>
            <pc:sldMk cId="1003578619" sldId="497"/>
            <ac:picMk id="1028" creationId="{D868E820-BB8D-4A45-A965-0DCA1DDA9006}"/>
          </ac:picMkLst>
        </pc:picChg>
      </pc:sldChg>
      <pc:sldChg chg="addSp delSp modSp new mod">
        <pc:chgData name="Samira Doicela" userId="e4d48d67-e005-4a53-8f93-ab015ccfa7dd" providerId="ADAL" clId="{8A23AA3A-7CF0-4CF0-B657-7F5A1819E8B0}" dt="2022-02-21T23:00:03.130" v="4224" actId="1035"/>
        <pc:sldMkLst>
          <pc:docMk/>
          <pc:sldMk cId="1814638078" sldId="498"/>
        </pc:sldMkLst>
        <pc:spChg chg="del">
          <ac:chgData name="Samira Doicela" userId="e4d48d67-e005-4a53-8f93-ab015ccfa7dd" providerId="ADAL" clId="{8A23AA3A-7CF0-4CF0-B657-7F5A1819E8B0}" dt="2022-02-19T00:07:22.022" v="629" actId="478"/>
          <ac:spMkLst>
            <pc:docMk/>
            <pc:sldMk cId="1814638078" sldId="498"/>
            <ac:spMk id="2" creationId="{6909D40B-9BCB-4807-A8E8-09F7690AC8DB}"/>
          </ac:spMkLst>
        </pc:spChg>
        <pc:spChg chg="del">
          <ac:chgData name="Samira Doicela" userId="e4d48d67-e005-4a53-8f93-ab015ccfa7dd" providerId="ADAL" clId="{8A23AA3A-7CF0-4CF0-B657-7F5A1819E8B0}" dt="2022-02-19T00:01:40.133" v="626" actId="1032"/>
          <ac:spMkLst>
            <pc:docMk/>
            <pc:sldMk cId="1814638078" sldId="498"/>
            <ac:spMk id="3" creationId="{DA8524F9-91DB-4CBE-8E0A-E89CCD844466}"/>
          </ac:spMkLst>
        </pc:spChg>
        <pc:spChg chg="add del mod">
          <ac:chgData name="Samira Doicela" userId="e4d48d67-e005-4a53-8f93-ab015ccfa7dd" providerId="ADAL" clId="{8A23AA3A-7CF0-4CF0-B657-7F5A1819E8B0}" dt="2022-02-19T00:07:29.044" v="631" actId="478"/>
          <ac:spMkLst>
            <pc:docMk/>
            <pc:sldMk cId="1814638078" sldId="498"/>
            <ac:spMk id="6" creationId="{3D37E329-AAFD-408D-BFB4-6B58EA6B7A06}"/>
          </ac:spMkLst>
        </pc:spChg>
        <pc:spChg chg="add mod">
          <ac:chgData name="Samira Doicela" userId="e4d48d67-e005-4a53-8f93-ab015ccfa7dd" providerId="ADAL" clId="{8A23AA3A-7CF0-4CF0-B657-7F5A1819E8B0}" dt="2022-02-19T00:16:58.351" v="1059" actId="1076"/>
          <ac:spMkLst>
            <pc:docMk/>
            <pc:sldMk cId="1814638078" sldId="498"/>
            <ac:spMk id="7" creationId="{5D71F538-35FF-4CBD-AB6E-0B3E13D92312}"/>
          </ac:spMkLst>
        </pc:spChg>
        <pc:spChg chg="add mod">
          <ac:chgData name="Samira Doicela" userId="e4d48d67-e005-4a53-8f93-ab015ccfa7dd" providerId="ADAL" clId="{8A23AA3A-7CF0-4CF0-B657-7F5A1819E8B0}" dt="2022-02-19T00:17:28.639" v="1064" actId="1076"/>
          <ac:spMkLst>
            <pc:docMk/>
            <pc:sldMk cId="1814638078" sldId="498"/>
            <ac:spMk id="8" creationId="{6B45E2F1-3E2A-469B-8953-770BE1F788BE}"/>
          </ac:spMkLst>
        </pc:spChg>
        <pc:spChg chg="add mod">
          <ac:chgData name="Samira Doicela" userId="e4d48d67-e005-4a53-8f93-ab015ccfa7dd" providerId="ADAL" clId="{8A23AA3A-7CF0-4CF0-B657-7F5A1819E8B0}" dt="2022-02-19T00:17:35.376" v="1065" actId="1076"/>
          <ac:spMkLst>
            <pc:docMk/>
            <pc:sldMk cId="1814638078" sldId="498"/>
            <ac:spMk id="9" creationId="{B9257998-838F-46DE-BA59-FE6BAE4312E7}"/>
          </ac:spMkLst>
        </pc:spChg>
        <pc:spChg chg="add mod">
          <ac:chgData name="Samira Doicela" userId="e4d48d67-e005-4a53-8f93-ab015ccfa7dd" providerId="ADAL" clId="{8A23AA3A-7CF0-4CF0-B657-7F5A1819E8B0}" dt="2022-02-19T02:16:37.975" v="1534" actId="20577"/>
          <ac:spMkLst>
            <pc:docMk/>
            <pc:sldMk cId="1814638078" sldId="498"/>
            <ac:spMk id="10" creationId="{67408D81-67F2-4E49-AB9C-6DFC3161BE3D}"/>
          </ac:spMkLst>
        </pc:spChg>
        <pc:spChg chg="add mod">
          <ac:chgData name="Samira Doicela" userId="e4d48d67-e005-4a53-8f93-ab015ccfa7dd" providerId="ADAL" clId="{8A23AA3A-7CF0-4CF0-B657-7F5A1819E8B0}" dt="2022-02-19T00:28:13.952" v="1468" actId="14100"/>
          <ac:spMkLst>
            <pc:docMk/>
            <pc:sldMk cId="1814638078" sldId="498"/>
            <ac:spMk id="11" creationId="{61E1EE6C-0780-49DB-991D-1CF484993934}"/>
          </ac:spMkLst>
        </pc:spChg>
        <pc:spChg chg="add del mod">
          <ac:chgData name="Samira Doicela" userId="e4d48d67-e005-4a53-8f93-ab015ccfa7dd" providerId="ADAL" clId="{8A23AA3A-7CF0-4CF0-B657-7F5A1819E8B0}" dt="2022-02-19T00:12:08.308" v="754" actId="478"/>
          <ac:spMkLst>
            <pc:docMk/>
            <pc:sldMk cId="1814638078" sldId="498"/>
            <ac:spMk id="12" creationId="{0E34E2A5-F6C1-42B4-A0E7-910AAB899CA6}"/>
          </ac:spMkLst>
        </pc:spChg>
        <pc:spChg chg="add mod">
          <ac:chgData name="Samira Doicela" userId="e4d48d67-e005-4a53-8f93-ab015ccfa7dd" providerId="ADAL" clId="{8A23AA3A-7CF0-4CF0-B657-7F5A1819E8B0}" dt="2022-02-19T00:20:20.666" v="1363" actId="14100"/>
          <ac:spMkLst>
            <pc:docMk/>
            <pc:sldMk cId="1814638078" sldId="498"/>
            <ac:spMk id="13" creationId="{42C70EED-804E-4F02-8C89-5512EDFB7A36}"/>
          </ac:spMkLst>
        </pc:spChg>
        <pc:spChg chg="add mod">
          <ac:chgData name="Samira Doicela" userId="e4d48d67-e005-4a53-8f93-ab015ccfa7dd" providerId="ADAL" clId="{8A23AA3A-7CF0-4CF0-B657-7F5A1819E8B0}" dt="2022-02-19T00:17:41.917" v="1066" actId="14100"/>
          <ac:spMkLst>
            <pc:docMk/>
            <pc:sldMk cId="1814638078" sldId="498"/>
            <ac:spMk id="14" creationId="{B4A50F07-6F62-4DF4-B37A-D6ECB7FE35F7}"/>
          </ac:spMkLst>
        </pc:spChg>
        <pc:spChg chg="add mod">
          <ac:chgData name="Samira Doicela" userId="e4d48d67-e005-4a53-8f93-ab015ccfa7dd" providerId="ADAL" clId="{8A23AA3A-7CF0-4CF0-B657-7F5A1819E8B0}" dt="2022-02-19T00:28:16.764" v="1469" actId="14100"/>
          <ac:spMkLst>
            <pc:docMk/>
            <pc:sldMk cId="1814638078" sldId="498"/>
            <ac:spMk id="15" creationId="{50DBF977-A7AE-4DAF-BCE8-7E870F09CCC2}"/>
          </ac:spMkLst>
        </pc:spChg>
        <pc:spChg chg="add mod">
          <ac:chgData name="Samira Doicela" userId="e4d48d67-e005-4a53-8f93-ab015ccfa7dd" providerId="ADAL" clId="{8A23AA3A-7CF0-4CF0-B657-7F5A1819E8B0}" dt="2022-02-19T00:21:49.538" v="1376" actId="1076"/>
          <ac:spMkLst>
            <pc:docMk/>
            <pc:sldMk cId="1814638078" sldId="498"/>
            <ac:spMk id="16" creationId="{66E4F257-1B4F-4E60-B09E-E79AA0816B3A}"/>
          </ac:spMkLst>
        </pc:spChg>
        <pc:spChg chg="add mod">
          <ac:chgData name="Samira Doicela" userId="e4d48d67-e005-4a53-8f93-ab015ccfa7dd" providerId="ADAL" clId="{8A23AA3A-7CF0-4CF0-B657-7F5A1819E8B0}" dt="2022-02-19T00:21:11.917" v="1375" actId="20577"/>
          <ac:spMkLst>
            <pc:docMk/>
            <pc:sldMk cId="1814638078" sldId="498"/>
            <ac:spMk id="17" creationId="{27597BAF-106B-4502-ABA8-EE6851C5A23F}"/>
          </ac:spMkLst>
        </pc:spChg>
        <pc:spChg chg="add mod">
          <ac:chgData name="Samira Doicela" userId="e4d48d67-e005-4a53-8f93-ab015ccfa7dd" providerId="ADAL" clId="{8A23AA3A-7CF0-4CF0-B657-7F5A1819E8B0}" dt="2022-02-19T00:28:19.668" v="1470" actId="14100"/>
          <ac:spMkLst>
            <pc:docMk/>
            <pc:sldMk cId="1814638078" sldId="498"/>
            <ac:spMk id="18" creationId="{2E797BE6-D636-4A70-9669-7F27742CCA18}"/>
          </ac:spMkLst>
        </pc:spChg>
        <pc:spChg chg="add mod">
          <ac:chgData name="Samira Doicela" userId="e4d48d67-e005-4a53-8f93-ab015ccfa7dd" providerId="ADAL" clId="{8A23AA3A-7CF0-4CF0-B657-7F5A1819E8B0}" dt="2022-02-19T00:22:27.964" v="1385" actId="20577"/>
          <ac:spMkLst>
            <pc:docMk/>
            <pc:sldMk cId="1814638078" sldId="498"/>
            <ac:spMk id="19" creationId="{7690FDB2-FE3A-44F5-92B8-1374AF19D7FE}"/>
          </ac:spMkLst>
        </pc:spChg>
        <pc:spChg chg="add mod">
          <ac:chgData name="Samira Doicela" userId="e4d48d67-e005-4a53-8f93-ab015ccfa7dd" providerId="ADAL" clId="{8A23AA3A-7CF0-4CF0-B657-7F5A1819E8B0}" dt="2022-02-19T00:31:36.431" v="1498" actId="1076"/>
          <ac:spMkLst>
            <pc:docMk/>
            <pc:sldMk cId="1814638078" sldId="498"/>
            <ac:spMk id="20" creationId="{53813121-A790-4BA7-87D6-168989DECE3E}"/>
          </ac:spMkLst>
        </pc:spChg>
        <pc:spChg chg="add mod">
          <ac:chgData name="Samira Doicela" userId="e4d48d67-e005-4a53-8f93-ab015ccfa7dd" providerId="ADAL" clId="{8A23AA3A-7CF0-4CF0-B657-7F5A1819E8B0}" dt="2022-02-19T00:28:25.663" v="1475" actId="20577"/>
          <ac:spMkLst>
            <pc:docMk/>
            <pc:sldMk cId="1814638078" sldId="498"/>
            <ac:spMk id="21" creationId="{39A4F1C3-C590-4448-81D3-26B63E26C6C7}"/>
          </ac:spMkLst>
        </pc:spChg>
        <pc:spChg chg="add mod">
          <ac:chgData name="Samira Doicela" userId="e4d48d67-e005-4a53-8f93-ab015ccfa7dd" providerId="ADAL" clId="{8A23AA3A-7CF0-4CF0-B657-7F5A1819E8B0}" dt="2022-02-19T00:27:17.328" v="1440" actId="1076"/>
          <ac:spMkLst>
            <pc:docMk/>
            <pc:sldMk cId="1814638078" sldId="498"/>
            <ac:spMk id="22" creationId="{160235DB-61F4-42EF-BFED-4065DF5AF4E2}"/>
          </ac:spMkLst>
        </pc:spChg>
        <pc:spChg chg="add mod">
          <ac:chgData name="Samira Doicela" userId="e4d48d67-e005-4a53-8f93-ab015ccfa7dd" providerId="ADAL" clId="{8A23AA3A-7CF0-4CF0-B657-7F5A1819E8B0}" dt="2022-02-21T23:00:03.130" v="4224" actId="1035"/>
          <ac:spMkLst>
            <pc:docMk/>
            <pc:sldMk cId="1814638078" sldId="498"/>
            <ac:spMk id="23" creationId="{A71AE04A-3BAF-4C1B-8A9F-0189308D4F3B}"/>
          </ac:spMkLst>
        </pc:spChg>
        <pc:spChg chg="add mod">
          <ac:chgData name="Samira Doicela" userId="e4d48d67-e005-4a53-8f93-ab015ccfa7dd" providerId="ADAL" clId="{8A23AA3A-7CF0-4CF0-B657-7F5A1819E8B0}" dt="2022-02-19T00:32:04.961" v="1503" actId="207"/>
          <ac:spMkLst>
            <pc:docMk/>
            <pc:sldMk cId="1814638078" sldId="498"/>
            <ac:spMk id="24" creationId="{FF255E8F-E888-4D4A-A67D-C5CEA9EC5A1E}"/>
          </ac:spMkLst>
        </pc:spChg>
        <pc:spChg chg="add mod">
          <ac:chgData name="Samira Doicela" userId="e4d48d67-e005-4a53-8f93-ab015ccfa7dd" providerId="ADAL" clId="{8A23AA3A-7CF0-4CF0-B657-7F5A1819E8B0}" dt="2022-02-19T00:32:18.465" v="1507" actId="1076"/>
          <ac:spMkLst>
            <pc:docMk/>
            <pc:sldMk cId="1814638078" sldId="498"/>
            <ac:spMk id="25" creationId="{ED3BB9EE-F2AE-4F99-8896-F4C193F3A3B8}"/>
          </ac:spMkLst>
        </pc:spChg>
        <pc:spChg chg="add mod">
          <ac:chgData name="Samira Doicela" userId="e4d48d67-e005-4a53-8f93-ab015ccfa7dd" providerId="ADAL" clId="{8A23AA3A-7CF0-4CF0-B657-7F5A1819E8B0}" dt="2022-02-19T00:32:26.657" v="1509" actId="1076"/>
          <ac:spMkLst>
            <pc:docMk/>
            <pc:sldMk cId="1814638078" sldId="498"/>
            <ac:spMk id="26" creationId="{20DDDF86-29B6-45E6-8AE7-B9FA52F9E6DC}"/>
          </ac:spMkLst>
        </pc:spChg>
        <pc:spChg chg="add mod">
          <ac:chgData name="Samira Doicela" userId="e4d48d67-e005-4a53-8f93-ab015ccfa7dd" providerId="ADAL" clId="{8A23AA3A-7CF0-4CF0-B657-7F5A1819E8B0}" dt="2022-02-19T00:32:39.222" v="1511" actId="1076"/>
          <ac:spMkLst>
            <pc:docMk/>
            <pc:sldMk cId="1814638078" sldId="498"/>
            <ac:spMk id="27" creationId="{9B118197-61FD-4D4C-BDD2-99BEC9CEE2CF}"/>
          </ac:spMkLst>
        </pc:spChg>
        <pc:spChg chg="add mod">
          <ac:chgData name="Samira Doicela" userId="e4d48d67-e005-4a53-8f93-ab015ccfa7dd" providerId="ADAL" clId="{8A23AA3A-7CF0-4CF0-B657-7F5A1819E8B0}" dt="2022-02-19T00:32:44.597" v="1513" actId="1076"/>
          <ac:spMkLst>
            <pc:docMk/>
            <pc:sldMk cId="1814638078" sldId="498"/>
            <ac:spMk id="28" creationId="{16E02BF6-D3B9-4101-9DFD-A45028E51521}"/>
          </ac:spMkLst>
        </pc:spChg>
        <pc:spChg chg="add mod">
          <ac:chgData name="Samira Doicela" userId="e4d48d67-e005-4a53-8f93-ab015ccfa7dd" providerId="ADAL" clId="{8A23AA3A-7CF0-4CF0-B657-7F5A1819E8B0}" dt="2022-02-19T00:32:53.758" v="1515" actId="1076"/>
          <ac:spMkLst>
            <pc:docMk/>
            <pc:sldMk cId="1814638078" sldId="498"/>
            <ac:spMk id="29" creationId="{3F688AF0-B359-4A8D-9F98-9D7147A8A5F7}"/>
          </ac:spMkLst>
        </pc:spChg>
        <pc:spChg chg="add mod">
          <ac:chgData name="Samira Doicela" userId="e4d48d67-e005-4a53-8f93-ab015ccfa7dd" providerId="ADAL" clId="{8A23AA3A-7CF0-4CF0-B657-7F5A1819E8B0}" dt="2022-02-19T00:33:01.221" v="1517" actId="1076"/>
          <ac:spMkLst>
            <pc:docMk/>
            <pc:sldMk cId="1814638078" sldId="498"/>
            <ac:spMk id="30" creationId="{A0AFA493-8F9D-4A93-86F4-3078B08B8C4F}"/>
          </ac:spMkLst>
        </pc:spChg>
        <pc:spChg chg="add mod">
          <ac:chgData name="Samira Doicela" userId="e4d48d67-e005-4a53-8f93-ab015ccfa7dd" providerId="ADAL" clId="{8A23AA3A-7CF0-4CF0-B657-7F5A1819E8B0}" dt="2022-02-19T00:33:10.905" v="1520" actId="1076"/>
          <ac:spMkLst>
            <pc:docMk/>
            <pc:sldMk cId="1814638078" sldId="498"/>
            <ac:spMk id="31" creationId="{39DD999F-773B-496A-8989-FFD00F4DDC87}"/>
          </ac:spMkLst>
        </pc:spChg>
        <pc:graphicFrameChg chg="add del mod modGraphic">
          <ac:chgData name="Samira Doicela" userId="e4d48d67-e005-4a53-8f93-ab015ccfa7dd" providerId="ADAL" clId="{8A23AA3A-7CF0-4CF0-B657-7F5A1819E8B0}" dt="2022-02-19T00:06:14.500" v="628" actId="478"/>
          <ac:graphicFrameMkLst>
            <pc:docMk/>
            <pc:sldMk cId="1814638078" sldId="498"/>
            <ac:graphicFrameMk id="4" creationId="{2B127C14-AA2C-4198-B498-0B8836FC07D5}"/>
          </ac:graphicFrameMkLst>
        </pc:graphicFrameChg>
      </pc:sldChg>
      <pc:sldChg chg="addSp delSp modSp new del mod">
        <pc:chgData name="Samira Doicela" userId="e4d48d67-e005-4a53-8f93-ab015ccfa7dd" providerId="ADAL" clId="{8A23AA3A-7CF0-4CF0-B657-7F5A1819E8B0}" dt="2022-02-18T17:58:43.046" v="333" actId="47"/>
        <pc:sldMkLst>
          <pc:docMk/>
          <pc:sldMk cId="3733467876" sldId="498"/>
        </pc:sldMkLst>
        <pc:spChg chg="del">
          <ac:chgData name="Samira Doicela" userId="e4d48d67-e005-4a53-8f93-ab015ccfa7dd" providerId="ADAL" clId="{8A23AA3A-7CF0-4CF0-B657-7F5A1819E8B0}" dt="2022-02-18T17:58:13.925" v="330" actId="478"/>
          <ac:spMkLst>
            <pc:docMk/>
            <pc:sldMk cId="3733467876" sldId="498"/>
            <ac:spMk id="2" creationId="{697012B0-D694-464E-A2CD-4108485E5D90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5" creationId="{C759DE1A-4938-4EC0-80BB-BE77370F275E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6" creationId="{E71A3528-1B71-4494-89C3-863E65A3A7FD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7" creationId="{46B53916-5DFB-47C2-B49A-D05723BBB998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8" creationId="{BA40AE8C-EBFB-4F65-B55A-032267ACD262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9" creationId="{B21C44C7-FC14-4202-87F9-26D3E80A7BA6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10" creationId="{6E0489CA-2927-422C-833E-63CE96378EA2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11" creationId="{805CF622-E0F4-4269-B4BB-369A5A9F3464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12" creationId="{EF81A213-90B8-479C-A022-65352ABE3C9A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13" creationId="{0C4DD8FE-E894-471A-BC92-380FA7B99522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14" creationId="{7A94AFCE-240E-46E9-87D4-BD6F8423789E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15" creationId="{DE9CB7C1-7134-4B15-84FD-3320882FE99E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16" creationId="{C29AC45E-DBA2-4955-A15A-3F8E13AAE75E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17" creationId="{4EE7B43A-6615-48B0-9E2E-2724D3EC72A4}"/>
          </ac:spMkLst>
        </pc:spChg>
        <pc:spChg chg="mod">
          <ac:chgData name="Samira Doicela" userId="e4d48d67-e005-4a53-8f93-ab015ccfa7dd" providerId="ADAL" clId="{8A23AA3A-7CF0-4CF0-B657-7F5A1819E8B0}" dt="2022-02-18T17:58:07.515" v="329"/>
          <ac:spMkLst>
            <pc:docMk/>
            <pc:sldMk cId="3733467876" sldId="498"/>
            <ac:spMk id="18" creationId="{44856CB1-618C-4C01-A58C-5BF04BCDA92A}"/>
          </ac:spMkLst>
        </pc:spChg>
        <pc:grpChg chg="add mod">
          <ac:chgData name="Samira Doicela" userId="e4d48d67-e005-4a53-8f93-ab015ccfa7dd" providerId="ADAL" clId="{8A23AA3A-7CF0-4CF0-B657-7F5A1819E8B0}" dt="2022-02-18T17:58:07.515" v="329"/>
          <ac:grpSpMkLst>
            <pc:docMk/>
            <pc:sldMk cId="3733467876" sldId="498"/>
            <ac:grpSpMk id="4" creationId="{98E824C1-2C51-4E6C-832E-BAC42C1BE653}"/>
          </ac:grpSpMkLst>
        </pc:grpChg>
      </pc:sldChg>
      <pc:sldChg chg="addSp delSp modSp new del mod">
        <pc:chgData name="Samira Doicela" userId="e4d48d67-e005-4a53-8f93-ab015ccfa7dd" providerId="ADAL" clId="{8A23AA3A-7CF0-4CF0-B657-7F5A1819E8B0}" dt="2022-02-19T02:42:26.948" v="2003" actId="47"/>
        <pc:sldMkLst>
          <pc:docMk/>
          <pc:sldMk cId="3699916651" sldId="499"/>
        </pc:sldMkLst>
        <pc:spChg chg="del">
          <ac:chgData name="Samira Doicela" userId="e4d48d67-e005-4a53-8f93-ab015ccfa7dd" providerId="ADAL" clId="{8A23AA3A-7CF0-4CF0-B657-7F5A1819E8B0}" dt="2022-02-19T01:14:30.855" v="1526"/>
          <ac:spMkLst>
            <pc:docMk/>
            <pc:sldMk cId="3699916651" sldId="499"/>
            <ac:spMk id="3" creationId="{B79EB08A-7BFA-4590-B05E-D0CD0E553836}"/>
          </ac:spMkLst>
        </pc:spChg>
        <pc:graphicFrameChg chg="add mod">
          <ac:chgData name="Samira Doicela" userId="e4d48d67-e005-4a53-8f93-ab015ccfa7dd" providerId="ADAL" clId="{8A23AA3A-7CF0-4CF0-B657-7F5A1819E8B0}" dt="2022-02-19T01:14:30.855" v="1526"/>
          <ac:graphicFrameMkLst>
            <pc:docMk/>
            <pc:sldMk cId="3699916651" sldId="499"/>
            <ac:graphicFrameMk id="4" creationId="{A53D150A-B345-4D2D-BC9F-794A170DCAB6}"/>
          </ac:graphicFrameMkLst>
        </pc:graphicFrameChg>
        <pc:graphicFrameChg chg="add mod">
          <ac:chgData name="Samira Doicela" userId="e4d48d67-e005-4a53-8f93-ab015ccfa7dd" providerId="ADAL" clId="{8A23AA3A-7CF0-4CF0-B657-7F5A1819E8B0}" dt="2022-02-19T01:17:56.196" v="1530" actId="1076"/>
          <ac:graphicFrameMkLst>
            <pc:docMk/>
            <pc:sldMk cId="3699916651" sldId="499"/>
            <ac:graphicFrameMk id="5" creationId="{F53AD805-D7C4-43BB-8693-85037967E913}"/>
          </ac:graphicFrameMkLst>
        </pc:graphicFrameChg>
      </pc:sldChg>
      <pc:sldChg chg="addSp delSp modSp new mod ord">
        <pc:chgData name="Samira Doicela" userId="e4d48d67-e005-4a53-8f93-ab015ccfa7dd" providerId="ADAL" clId="{8A23AA3A-7CF0-4CF0-B657-7F5A1819E8B0}" dt="2022-02-21T19:46:11.614" v="3905" actId="20577"/>
        <pc:sldMkLst>
          <pc:docMk/>
          <pc:sldMk cId="149014655" sldId="500"/>
        </pc:sldMkLst>
        <pc:spChg chg="del">
          <ac:chgData name="Samira Doicela" userId="e4d48d67-e005-4a53-8f93-ab015ccfa7dd" providerId="ADAL" clId="{8A23AA3A-7CF0-4CF0-B657-7F5A1819E8B0}" dt="2022-02-19T02:16:55.649" v="1549" actId="478"/>
          <ac:spMkLst>
            <pc:docMk/>
            <pc:sldMk cId="149014655" sldId="500"/>
            <ac:spMk id="2" creationId="{C354853C-3154-45C9-B7C8-6EF732A3037B}"/>
          </ac:spMkLst>
        </pc:spChg>
        <pc:spChg chg="del mod">
          <ac:chgData name="Samira Doicela" userId="e4d48d67-e005-4a53-8f93-ab015ccfa7dd" providerId="ADAL" clId="{8A23AA3A-7CF0-4CF0-B657-7F5A1819E8B0}" dt="2022-02-19T02:17:56.131" v="1580" actId="478"/>
          <ac:spMkLst>
            <pc:docMk/>
            <pc:sldMk cId="149014655" sldId="500"/>
            <ac:spMk id="3" creationId="{AA507191-E715-4108-BA53-37B39C17B8C4}"/>
          </ac:spMkLst>
        </pc:spChg>
        <pc:spChg chg="add mod">
          <ac:chgData name="Samira Doicela" userId="e4d48d67-e005-4a53-8f93-ab015ccfa7dd" providerId="ADAL" clId="{8A23AA3A-7CF0-4CF0-B657-7F5A1819E8B0}" dt="2022-02-19T02:16:52.823" v="1548" actId="20577"/>
          <ac:spMkLst>
            <pc:docMk/>
            <pc:sldMk cId="149014655" sldId="500"/>
            <ac:spMk id="4" creationId="{FA637BB7-A6EA-4C11-B7BA-1A773B91BA39}"/>
          </ac:spMkLst>
        </pc:spChg>
        <pc:spChg chg="add mod">
          <ac:chgData name="Samira Doicela" userId="e4d48d67-e005-4a53-8f93-ab015ccfa7dd" providerId="ADAL" clId="{8A23AA3A-7CF0-4CF0-B657-7F5A1819E8B0}" dt="2022-02-19T02:21:09.566" v="1662" actId="1076"/>
          <ac:spMkLst>
            <pc:docMk/>
            <pc:sldMk cId="149014655" sldId="500"/>
            <ac:spMk id="5" creationId="{CFCBE11C-5C48-489C-8F6F-8CC0577148A2}"/>
          </ac:spMkLst>
        </pc:spChg>
        <pc:spChg chg="add del mod">
          <ac:chgData name="Samira Doicela" userId="e4d48d67-e005-4a53-8f93-ab015ccfa7dd" providerId="ADAL" clId="{8A23AA3A-7CF0-4CF0-B657-7F5A1819E8B0}" dt="2022-02-19T02:17:43.439" v="1576"/>
          <ac:spMkLst>
            <pc:docMk/>
            <pc:sldMk cId="149014655" sldId="500"/>
            <ac:spMk id="6" creationId="{08A47404-FFF4-46CC-AB49-A9F96E66F079}"/>
          </ac:spMkLst>
        </pc:spChg>
        <pc:spChg chg="add mod">
          <ac:chgData name="Samira Doicela" userId="e4d48d67-e005-4a53-8f93-ab015ccfa7dd" providerId="ADAL" clId="{8A23AA3A-7CF0-4CF0-B657-7F5A1819E8B0}" dt="2022-02-19T02:21:09.566" v="1662" actId="1076"/>
          <ac:spMkLst>
            <pc:docMk/>
            <pc:sldMk cId="149014655" sldId="500"/>
            <ac:spMk id="7" creationId="{11317A30-FE9C-478F-91D7-612BF332AE0B}"/>
          </ac:spMkLst>
        </pc:spChg>
        <pc:spChg chg="add del mod">
          <ac:chgData name="Samira Doicela" userId="e4d48d67-e005-4a53-8f93-ab015ccfa7dd" providerId="ADAL" clId="{8A23AA3A-7CF0-4CF0-B657-7F5A1819E8B0}" dt="2022-02-19T02:18:04.589" v="1596" actId="478"/>
          <ac:spMkLst>
            <pc:docMk/>
            <pc:sldMk cId="149014655" sldId="500"/>
            <ac:spMk id="9" creationId="{686DC6CA-5612-43DA-AFA3-D194FBE8F3D8}"/>
          </ac:spMkLst>
        </pc:spChg>
        <pc:spChg chg="add mod">
          <ac:chgData name="Samira Doicela" userId="e4d48d67-e005-4a53-8f93-ab015ccfa7dd" providerId="ADAL" clId="{8A23AA3A-7CF0-4CF0-B657-7F5A1819E8B0}" dt="2022-02-19T02:23:12.671" v="1679" actId="1076"/>
          <ac:spMkLst>
            <pc:docMk/>
            <pc:sldMk cId="149014655" sldId="500"/>
            <ac:spMk id="10" creationId="{5B821E30-05BD-4169-B5DF-BB1BD86B53CB}"/>
          </ac:spMkLst>
        </pc:spChg>
        <pc:spChg chg="add mod">
          <ac:chgData name="Samira Doicela" userId="e4d48d67-e005-4a53-8f93-ab015ccfa7dd" providerId="ADAL" clId="{8A23AA3A-7CF0-4CF0-B657-7F5A1819E8B0}" dt="2022-02-19T02:21:49.320" v="1668" actId="208"/>
          <ac:spMkLst>
            <pc:docMk/>
            <pc:sldMk cId="149014655" sldId="500"/>
            <ac:spMk id="11" creationId="{BBB00839-A93E-4C9B-967E-4F59B18FC9CE}"/>
          </ac:spMkLst>
        </pc:spChg>
        <pc:spChg chg="add mod">
          <ac:chgData name="Samira Doicela" userId="e4d48d67-e005-4a53-8f93-ab015ccfa7dd" providerId="ADAL" clId="{8A23AA3A-7CF0-4CF0-B657-7F5A1819E8B0}" dt="2022-02-19T02:21:49.320" v="1668" actId="208"/>
          <ac:spMkLst>
            <pc:docMk/>
            <pc:sldMk cId="149014655" sldId="500"/>
            <ac:spMk id="12" creationId="{0989C15C-6C61-4E03-9D32-1D12E5775C11}"/>
          </ac:spMkLst>
        </pc:spChg>
        <pc:spChg chg="add mod">
          <ac:chgData name="Samira Doicela" userId="e4d48d67-e005-4a53-8f93-ab015ccfa7dd" providerId="ADAL" clId="{8A23AA3A-7CF0-4CF0-B657-7F5A1819E8B0}" dt="2022-02-19T02:22:50.619" v="1675" actId="208"/>
          <ac:spMkLst>
            <pc:docMk/>
            <pc:sldMk cId="149014655" sldId="500"/>
            <ac:spMk id="13" creationId="{6D637916-8A8F-4CF6-9872-CE005C754938}"/>
          </ac:spMkLst>
        </pc:spChg>
        <pc:spChg chg="add mod">
          <ac:chgData name="Samira Doicela" userId="e4d48d67-e005-4a53-8f93-ab015ccfa7dd" providerId="ADAL" clId="{8A23AA3A-7CF0-4CF0-B657-7F5A1819E8B0}" dt="2022-02-19T02:23:01.868" v="1678" actId="688"/>
          <ac:spMkLst>
            <pc:docMk/>
            <pc:sldMk cId="149014655" sldId="500"/>
            <ac:spMk id="14" creationId="{AF44FA3D-D4C2-4587-B491-B1CEF7D78786}"/>
          </ac:spMkLst>
        </pc:spChg>
        <pc:spChg chg="add mod">
          <ac:chgData name="Samira Doicela" userId="e4d48d67-e005-4a53-8f93-ab015ccfa7dd" providerId="ADAL" clId="{8A23AA3A-7CF0-4CF0-B657-7F5A1819E8B0}" dt="2022-02-21T19:46:11.614" v="3905" actId="20577"/>
          <ac:spMkLst>
            <pc:docMk/>
            <pc:sldMk cId="149014655" sldId="500"/>
            <ac:spMk id="15" creationId="{1C238A28-C1BA-415F-A898-C2F70CE0EFF0}"/>
          </ac:spMkLst>
        </pc:spChg>
        <pc:spChg chg="add mod">
          <ac:chgData name="Samira Doicela" userId="e4d48d67-e005-4a53-8f93-ab015ccfa7dd" providerId="ADAL" clId="{8A23AA3A-7CF0-4CF0-B657-7F5A1819E8B0}" dt="2022-02-19T02:31:36.205" v="1898" actId="1076"/>
          <ac:spMkLst>
            <pc:docMk/>
            <pc:sldMk cId="149014655" sldId="500"/>
            <ac:spMk id="16" creationId="{2043E285-4DAF-4525-8A71-34EDED42A263}"/>
          </ac:spMkLst>
        </pc:spChg>
        <pc:spChg chg="add mod">
          <ac:chgData name="Samira Doicela" userId="e4d48d67-e005-4a53-8f93-ab015ccfa7dd" providerId="ADAL" clId="{8A23AA3A-7CF0-4CF0-B657-7F5A1819E8B0}" dt="2022-02-19T02:31:36.205" v="1898" actId="1076"/>
          <ac:spMkLst>
            <pc:docMk/>
            <pc:sldMk cId="149014655" sldId="500"/>
            <ac:spMk id="17" creationId="{A21C9671-FCE6-4CB3-BFC0-EB44EB0C9E61}"/>
          </ac:spMkLst>
        </pc:spChg>
        <pc:spChg chg="add mod">
          <ac:chgData name="Samira Doicela" userId="e4d48d67-e005-4a53-8f93-ab015ccfa7dd" providerId="ADAL" clId="{8A23AA3A-7CF0-4CF0-B657-7F5A1819E8B0}" dt="2022-02-19T02:32:04.286" v="1910" actId="1076"/>
          <ac:spMkLst>
            <pc:docMk/>
            <pc:sldMk cId="149014655" sldId="500"/>
            <ac:spMk id="18" creationId="{93BE747D-456E-4A89-BBCF-2DE548D808CB}"/>
          </ac:spMkLst>
        </pc:spChg>
        <pc:spChg chg="add del mod">
          <ac:chgData name="Samira Doicela" userId="e4d48d67-e005-4a53-8f93-ab015ccfa7dd" providerId="ADAL" clId="{8A23AA3A-7CF0-4CF0-B657-7F5A1819E8B0}" dt="2022-02-19T02:38:13.513" v="1923" actId="478"/>
          <ac:spMkLst>
            <pc:docMk/>
            <pc:sldMk cId="149014655" sldId="500"/>
            <ac:spMk id="19" creationId="{0D54FCEB-385F-48AE-AE01-C8CDF8FA75CD}"/>
          </ac:spMkLst>
        </pc:spChg>
        <pc:spChg chg="add mod">
          <ac:chgData name="Samira Doicela" userId="e4d48d67-e005-4a53-8f93-ab015ccfa7dd" providerId="ADAL" clId="{8A23AA3A-7CF0-4CF0-B657-7F5A1819E8B0}" dt="2022-02-19T02:58:23.835" v="2201" actId="1076"/>
          <ac:spMkLst>
            <pc:docMk/>
            <pc:sldMk cId="149014655" sldId="500"/>
            <ac:spMk id="26" creationId="{DC2B9DF6-3228-4382-960B-93CE65D08F31}"/>
          </ac:spMkLst>
        </pc:spChg>
        <pc:spChg chg="add mod">
          <ac:chgData name="Samira Doicela" userId="e4d48d67-e005-4a53-8f93-ab015ccfa7dd" providerId="ADAL" clId="{8A23AA3A-7CF0-4CF0-B657-7F5A1819E8B0}" dt="2022-02-19T02:58:16.236" v="2199" actId="14100"/>
          <ac:spMkLst>
            <pc:docMk/>
            <pc:sldMk cId="149014655" sldId="500"/>
            <ac:spMk id="27" creationId="{FA4B6D00-D5D6-4E09-91C3-B2E5E9F3131C}"/>
          </ac:spMkLst>
        </pc:spChg>
        <pc:graphicFrameChg chg="add mod modGraphic">
          <ac:chgData name="Samira Doicela" userId="e4d48d67-e005-4a53-8f93-ab015ccfa7dd" providerId="ADAL" clId="{8A23AA3A-7CF0-4CF0-B657-7F5A1819E8B0}" dt="2022-02-19T02:58:33.340" v="2202" actId="1076"/>
          <ac:graphicFrameMkLst>
            <pc:docMk/>
            <pc:sldMk cId="149014655" sldId="500"/>
            <ac:graphicFrameMk id="22" creationId="{28D4C4AC-A579-47F1-A761-81BE62281F5C}"/>
          </ac:graphicFrameMkLst>
        </pc:graphicFrameChg>
        <pc:picChg chg="add mod">
          <ac:chgData name="Samira Doicela" userId="e4d48d67-e005-4a53-8f93-ab015ccfa7dd" providerId="ADAL" clId="{8A23AA3A-7CF0-4CF0-B657-7F5A1819E8B0}" dt="2022-02-19T02:56:30.320" v="2139" actId="1076"/>
          <ac:picMkLst>
            <pc:docMk/>
            <pc:sldMk cId="149014655" sldId="500"/>
            <ac:picMk id="21" creationId="{513310CF-3016-4B36-9B31-952EA53E88EE}"/>
          </ac:picMkLst>
        </pc:picChg>
        <pc:picChg chg="add mod">
          <ac:chgData name="Samira Doicela" userId="e4d48d67-e005-4a53-8f93-ab015ccfa7dd" providerId="ADAL" clId="{8A23AA3A-7CF0-4CF0-B657-7F5A1819E8B0}" dt="2022-02-19T02:58:33.340" v="2202" actId="1076"/>
          <ac:picMkLst>
            <pc:docMk/>
            <pc:sldMk cId="149014655" sldId="500"/>
            <ac:picMk id="5122" creationId="{95877BB8-954B-403A-98BF-F63D523309DD}"/>
          </ac:picMkLst>
        </pc:picChg>
        <pc:picChg chg="add mod">
          <ac:chgData name="Samira Doicela" userId="e4d48d67-e005-4a53-8f93-ab015ccfa7dd" providerId="ADAL" clId="{8A23AA3A-7CF0-4CF0-B657-7F5A1819E8B0}" dt="2022-02-19T02:58:33.340" v="2202" actId="1076"/>
          <ac:picMkLst>
            <pc:docMk/>
            <pc:sldMk cId="149014655" sldId="500"/>
            <ac:picMk id="5124" creationId="{85E013A3-215C-4ABF-AC43-5E331DE91085}"/>
          </ac:picMkLst>
        </pc:picChg>
        <pc:picChg chg="add mod">
          <ac:chgData name="Samira Doicela" userId="e4d48d67-e005-4a53-8f93-ab015ccfa7dd" providerId="ADAL" clId="{8A23AA3A-7CF0-4CF0-B657-7F5A1819E8B0}" dt="2022-02-19T02:58:33.340" v="2202" actId="1076"/>
          <ac:picMkLst>
            <pc:docMk/>
            <pc:sldMk cId="149014655" sldId="500"/>
            <ac:picMk id="5126" creationId="{C9257692-FECF-403B-ADFC-815916B9F8A1}"/>
          </ac:picMkLst>
        </pc:picChg>
      </pc:sldChg>
      <pc:sldChg chg="addSp delSp modSp new mod">
        <pc:chgData name="Samira Doicela" userId="e4d48d67-e005-4a53-8f93-ab015ccfa7dd" providerId="ADAL" clId="{8A23AA3A-7CF0-4CF0-B657-7F5A1819E8B0}" dt="2022-02-21T19:29:11.733" v="3878" actId="1076"/>
        <pc:sldMkLst>
          <pc:docMk/>
          <pc:sldMk cId="374665413" sldId="501"/>
        </pc:sldMkLst>
        <pc:spChg chg="del">
          <ac:chgData name="Samira Doicela" userId="e4d48d67-e005-4a53-8f93-ab015ccfa7dd" providerId="ADAL" clId="{8A23AA3A-7CF0-4CF0-B657-7F5A1819E8B0}" dt="2022-02-19T17:56:44.281" v="3059" actId="478"/>
          <ac:spMkLst>
            <pc:docMk/>
            <pc:sldMk cId="374665413" sldId="501"/>
            <ac:spMk id="2" creationId="{3741059D-7B8E-48B6-A642-02960915265E}"/>
          </ac:spMkLst>
        </pc:spChg>
        <pc:spChg chg="del">
          <ac:chgData name="Samira Doicela" userId="e4d48d67-e005-4a53-8f93-ab015ccfa7dd" providerId="ADAL" clId="{8A23AA3A-7CF0-4CF0-B657-7F5A1819E8B0}" dt="2022-02-19T03:52:26.761" v="2539"/>
          <ac:spMkLst>
            <pc:docMk/>
            <pc:sldMk cId="374665413" sldId="501"/>
            <ac:spMk id="3" creationId="{9AAA5264-FC29-4BD0-900F-301D9DF7CEA5}"/>
          </ac:spMkLst>
        </pc:spChg>
        <pc:spChg chg="add mod">
          <ac:chgData name="Samira Doicela" userId="e4d48d67-e005-4a53-8f93-ab015ccfa7dd" providerId="ADAL" clId="{8A23AA3A-7CF0-4CF0-B657-7F5A1819E8B0}" dt="2022-02-19T17:57:00.344" v="3063" actId="1076"/>
          <ac:spMkLst>
            <pc:docMk/>
            <pc:sldMk cId="374665413" sldId="501"/>
            <ac:spMk id="4" creationId="{052ABAFB-C2AD-4502-80C5-42E06C7A0DF5}"/>
          </ac:spMkLst>
        </pc:spChg>
        <pc:spChg chg="add del mod">
          <ac:chgData name="Samira Doicela" userId="e4d48d67-e005-4a53-8f93-ab015ccfa7dd" providerId="ADAL" clId="{8A23AA3A-7CF0-4CF0-B657-7F5A1819E8B0}" dt="2022-02-21T17:24:46.026" v="3862" actId="478"/>
          <ac:spMkLst>
            <pc:docMk/>
            <pc:sldMk cId="374665413" sldId="501"/>
            <ac:spMk id="6" creationId="{EB9E1F22-0ABC-4EBB-92F9-1C0AE23DB6BC}"/>
          </ac:spMkLst>
        </pc:spChg>
        <pc:spChg chg="add mod">
          <ac:chgData name="Samira Doicela" userId="e4d48d67-e005-4a53-8f93-ab015ccfa7dd" providerId="ADAL" clId="{8A23AA3A-7CF0-4CF0-B657-7F5A1819E8B0}" dt="2022-02-21T17:23:42.547" v="3852" actId="1076"/>
          <ac:spMkLst>
            <pc:docMk/>
            <pc:sldMk cId="374665413" sldId="501"/>
            <ac:spMk id="7" creationId="{68311571-BABE-43EE-B421-F8B0470AEE19}"/>
          </ac:spMkLst>
        </pc:spChg>
        <pc:spChg chg="add mod">
          <ac:chgData name="Samira Doicela" userId="e4d48d67-e005-4a53-8f93-ab015ccfa7dd" providerId="ADAL" clId="{8A23AA3A-7CF0-4CF0-B657-7F5A1819E8B0}" dt="2022-02-21T17:22:24.454" v="3842" actId="1076"/>
          <ac:spMkLst>
            <pc:docMk/>
            <pc:sldMk cId="374665413" sldId="501"/>
            <ac:spMk id="8" creationId="{6711F9D7-1CA1-4987-B1A3-5880F205685A}"/>
          </ac:spMkLst>
        </pc:spChg>
        <pc:spChg chg="add 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9" creationId="{7B668E84-F868-4E88-A712-71AC2206BD27}"/>
          </ac:spMkLst>
        </pc:spChg>
        <pc:spChg chg="add mod">
          <ac:chgData name="Samira Doicela" userId="e4d48d67-e005-4a53-8f93-ab015ccfa7dd" providerId="ADAL" clId="{8A23AA3A-7CF0-4CF0-B657-7F5A1819E8B0}" dt="2022-02-21T17:23:42.547" v="3852" actId="1076"/>
          <ac:spMkLst>
            <pc:docMk/>
            <pc:sldMk cId="374665413" sldId="501"/>
            <ac:spMk id="10" creationId="{0BCF9B5A-3A0B-4ECF-AF12-0684AC0CD5D9}"/>
          </ac:spMkLst>
        </pc:spChg>
        <pc:spChg chg="add del mod">
          <ac:chgData name="Samira Doicela" userId="e4d48d67-e005-4a53-8f93-ab015ccfa7dd" providerId="ADAL" clId="{8A23AA3A-7CF0-4CF0-B657-7F5A1819E8B0}" dt="2022-02-21T17:24:46.948" v="3864" actId="478"/>
          <ac:spMkLst>
            <pc:docMk/>
            <pc:sldMk cId="374665413" sldId="501"/>
            <ac:spMk id="11" creationId="{18B67C3B-CBCB-4274-86AD-C847BE92F173}"/>
          </ac:spMkLst>
        </pc:spChg>
        <pc:spChg chg="add del mod">
          <ac:chgData name="Samira Doicela" userId="e4d48d67-e005-4a53-8f93-ab015ccfa7dd" providerId="ADAL" clId="{8A23AA3A-7CF0-4CF0-B657-7F5A1819E8B0}" dt="2022-02-21T17:24:47.781" v="3865" actId="478"/>
          <ac:spMkLst>
            <pc:docMk/>
            <pc:sldMk cId="374665413" sldId="501"/>
            <ac:spMk id="12" creationId="{EF58804F-C023-4A9F-AE62-0BED6F382A84}"/>
          </ac:spMkLst>
        </pc:spChg>
        <pc:spChg chg="add mod">
          <ac:chgData name="Samira Doicela" userId="e4d48d67-e005-4a53-8f93-ab015ccfa7dd" providerId="ADAL" clId="{8A23AA3A-7CF0-4CF0-B657-7F5A1819E8B0}" dt="2022-02-21T17:23:42.547" v="3852" actId="1076"/>
          <ac:spMkLst>
            <pc:docMk/>
            <pc:sldMk cId="374665413" sldId="501"/>
            <ac:spMk id="13" creationId="{2467735B-EF01-4598-A745-FCF1179C2E85}"/>
          </ac:spMkLst>
        </pc:spChg>
        <pc:spChg chg="add 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14" creationId="{EE5AC898-2B88-43B5-9C49-00D9CF1F39F7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19" creationId="{14431B54-210F-4F0D-AC92-653187CE1EDA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0" creationId="{5FBEDD49-9B4D-49A3-845D-46E1DED67D00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1" creationId="{16BBA92F-8DA8-4039-ABB0-FE12E6160752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2" creationId="{5B0DE9E7-A45D-40EF-B488-70988783C6DB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3" creationId="{5DCD415D-5C5A-40D3-B331-6170D7AFCE05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4" creationId="{88120F63-7EDB-45AA-A0B0-FA6926CA969D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5" creationId="{50412092-4DEE-4905-9713-4B9C6222398C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6" creationId="{6FFD5938-B616-47AE-86E5-0332E42251C3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7" creationId="{608CCBC9-37E3-4A69-B9E7-F83889561CDF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8" creationId="{0AD0F4F2-06A0-456B-AF53-23F41B45FFF9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29" creationId="{FCC1B98B-94EB-4444-A91C-3F1FB74D8215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30" creationId="{89C4D1E8-075B-4090-B1D2-75739F2F2EDA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31" creationId="{BB5B50B0-8F03-4ADF-A6C6-4C4C3D4DC926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32" creationId="{3D83DC7B-CFD6-4FCE-B4E3-D2ED1A86C940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34" creationId="{A97615DD-E964-4C03-B230-974A80D9BE70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35" creationId="{361EE931-AC7E-4ED6-A6AA-FFB7E9C09E70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36" creationId="{EBAC5790-AF6B-4B32-9666-03AD9116A504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37" creationId="{A6A50D62-A90A-42E7-BF1A-1DC3D67848EA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40" creationId="{CBA1F3B9-0A39-4F6F-BEE0-177341E44C46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41" creationId="{D558DCA0-AE76-4398-8AB6-315E30B22CFF}"/>
          </ac:spMkLst>
        </pc:spChg>
        <pc:spChg chg="mod">
          <ac:chgData name="Samira Doicela" userId="e4d48d67-e005-4a53-8f93-ab015ccfa7dd" providerId="ADAL" clId="{8A23AA3A-7CF0-4CF0-B657-7F5A1819E8B0}" dt="2022-02-19T17:41:16.268" v="3005" actId="404"/>
          <ac:spMkLst>
            <pc:docMk/>
            <pc:sldMk cId="374665413" sldId="501"/>
            <ac:spMk id="42" creationId="{F554C173-C81D-426D-8A79-A5DE269DB6D1}"/>
          </ac:spMkLst>
        </pc:spChg>
        <pc:spChg chg="add mod">
          <ac:chgData name="Samira Doicela" userId="e4d48d67-e005-4a53-8f93-ab015ccfa7dd" providerId="ADAL" clId="{8A23AA3A-7CF0-4CF0-B657-7F5A1819E8B0}" dt="2022-02-21T17:23:32.166" v="3851" actId="1076"/>
          <ac:spMkLst>
            <pc:docMk/>
            <pc:sldMk cId="374665413" sldId="501"/>
            <ac:spMk id="43" creationId="{03AA18AE-F267-4215-8837-5929EAC448A5}"/>
          </ac:spMkLst>
        </pc:spChg>
        <pc:spChg chg="add mod">
          <ac:chgData name="Samira Doicela" userId="e4d48d67-e005-4a53-8f93-ab015ccfa7dd" providerId="ADAL" clId="{8A23AA3A-7CF0-4CF0-B657-7F5A1819E8B0}" dt="2022-02-21T17:22:46.338" v="3848" actId="1076"/>
          <ac:spMkLst>
            <pc:docMk/>
            <pc:sldMk cId="374665413" sldId="501"/>
            <ac:spMk id="44" creationId="{A31FDBEE-99A0-4231-B8BB-273BFD22E612}"/>
          </ac:spMkLst>
        </pc:spChg>
        <pc:spChg chg="add del mod">
          <ac:chgData name="Samira Doicela" userId="e4d48d67-e005-4a53-8f93-ab015ccfa7dd" providerId="ADAL" clId="{8A23AA3A-7CF0-4CF0-B657-7F5A1819E8B0}" dt="2022-02-21T17:24:45.282" v="3860" actId="478"/>
          <ac:spMkLst>
            <pc:docMk/>
            <pc:sldMk cId="374665413" sldId="501"/>
            <ac:spMk id="45" creationId="{9583AFA3-9484-4300-B164-3AC74F277E0D}"/>
          </ac:spMkLst>
        </pc:spChg>
        <pc:spChg chg="add del mod">
          <ac:chgData name="Samira Doicela" userId="e4d48d67-e005-4a53-8f93-ab015ccfa7dd" providerId="ADAL" clId="{8A23AA3A-7CF0-4CF0-B657-7F5A1819E8B0}" dt="2022-02-19T17:58:24.329" v="3069"/>
          <ac:spMkLst>
            <pc:docMk/>
            <pc:sldMk cId="374665413" sldId="501"/>
            <ac:spMk id="49" creationId="{C505A5F5-9168-47C8-AD9A-6180EC72DEB8}"/>
          </ac:spMkLst>
        </pc:spChg>
        <pc:spChg chg="add del mod">
          <ac:chgData name="Samira Doicela" userId="e4d48d67-e005-4a53-8f93-ab015ccfa7dd" providerId="ADAL" clId="{8A23AA3A-7CF0-4CF0-B657-7F5A1819E8B0}" dt="2022-02-21T19:28:46.996" v="3874" actId="478"/>
          <ac:spMkLst>
            <pc:docMk/>
            <pc:sldMk cId="374665413" sldId="501"/>
            <ac:spMk id="52" creationId="{13F99564-031F-4458-8CBD-D96DF6781B41}"/>
          </ac:spMkLst>
        </pc:spChg>
        <pc:spChg chg="add del mod">
          <ac:chgData name="Samira Doicela" userId="e4d48d67-e005-4a53-8f93-ab015ccfa7dd" providerId="ADAL" clId="{8A23AA3A-7CF0-4CF0-B657-7F5A1819E8B0}" dt="2022-02-21T19:28:52.339" v="3875" actId="478"/>
          <ac:spMkLst>
            <pc:docMk/>
            <pc:sldMk cId="374665413" sldId="501"/>
            <ac:spMk id="57" creationId="{ECE29015-4528-4062-A616-1D80A210F5BE}"/>
          </ac:spMkLst>
        </pc:spChg>
        <pc:grpChg chg="add del mod">
          <ac:chgData name="Samira Doicela" userId="e4d48d67-e005-4a53-8f93-ab015ccfa7dd" providerId="ADAL" clId="{8A23AA3A-7CF0-4CF0-B657-7F5A1819E8B0}" dt="2022-02-21T17:24:45.626" v="3861" actId="478"/>
          <ac:grpSpMkLst>
            <pc:docMk/>
            <pc:sldMk cId="374665413" sldId="501"/>
            <ac:grpSpMk id="18" creationId="{464FCF17-894D-4852-9DEE-74590D780AB4}"/>
          </ac:grpSpMkLst>
        </pc:grpChg>
        <pc:grpChg chg="add mod">
          <ac:chgData name="Samira Doicela" userId="e4d48d67-e005-4a53-8f93-ab015ccfa7dd" providerId="ADAL" clId="{8A23AA3A-7CF0-4CF0-B657-7F5A1819E8B0}" dt="2022-02-21T17:22:27.245" v="3843" actId="1076"/>
          <ac:grpSpMkLst>
            <pc:docMk/>
            <pc:sldMk cId="374665413" sldId="501"/>
            <ac:grpSpMk id="33" creationId="{152F2D0F-C3FB-49DB-AC75-DB82DCBC82AF}"/>
          </ac:grpSpMkLst>
        </pc:grpChg>
        <pc:grpChg chg="add mod">
          <ac:chgData name="Samira Doicela" userId="e4d48d67-e005-4a53-8f93-ab015ccfa7dd" providerId="ADAL" clId="{8A23AA3A-7CF0-4CF0-B657-7F5A1819E8B0}" dt="2022-02-21T17:23:55.971" v="3853" actId="1076"/>
          <ac:grpSpMkLst>
            <pc:docMk/>
            <pc:sldMk cId="374665413" sldId="501"/>
            <ac:grpSpMk id="38" creationId="{8D9750AD-685C-4341-B629-B03468713E3D}"/>
          </ac:grpSpMkLst>
        </pc:grpChg>
        <pc:grpChg chg="mod">
          <ac:chgData name="Samira Doicela" userId="e4d48d67-e005-4a53-8f93-ab015ccfa7dd" providerId="ADAL" clId="{8A23AA3A-7CF0-4CF0-B657-7F5A1819E8B0}" dt="2022-02-19T17:40:21.647" v="2985"/>
          <ac:grpSpMkLst>
            <pc:docMk/>
            <pc:sldMk cId="374665413" sldId="501"/>
            <ac:grpSpMk id="39" creationId="{7F018A3E-AE5E-4A70-9D9A-8B87EFEE6D80}"/>
          </ac:grpSpMkLst>
        </pc:grpChg>
        <pc:graphicFrameChg chg="add mod modGraphic">
          <ac:chgData name="Samira Doicela" userId="e4d48d67-e005-4a53-8f93-ab015ccfa7dd" providerId="ADAL" clId="{8A23AA3A-7CF0-4CF0-B657-7F5A1819E8B0}" dt="2022-02-21T17:23:32.166" v="3851" actId="1076"/>
          <ac:graphicFrameMkLst>
            <pc:docMk/>
            <pc:sldMk cId="374665413" sldId="501"/>
            <ac:graphicFrameMk id="46" creationId="{017E3D3E-A648-46F6-B92E-D5C0DCFD8DCB}"/>
          </ac:graphicFrameMkLst>
        </pc:graphicFrameChg>
        <pc:graphicFrameChg chg="add mod modGraphic">
          <ac:chgData name="Samira Doicela" userId="e4d48d67-e005-4a53-8f93-ab015ccfa7dd" providerId="ADAL" clId="{8A23AA3A-7CF0-4CF0-B657-7F5A1819E8B0}" dt="2022-02-21T17:23:19.512" v="3850" actId="1076"/>
          <ac:graphicFrameMkLst>
            <pc:docMk/>
            <pc:sldMk cId="374665413" sldId="501"/>
            <ac:graphicFrameMk id="47" creationId="{4D2520E2-A7D9-4BF2-9222-B9D6420D0C22}"/>
          </ac:graphicFrameMkLst>
        </pc:graphicFrameChg>
        <pc:graphicFrameChg chg="add mod modGraphic">
          <ac:chgData name="Samira Doicela" userId="e4d48d67-e005-4a53-8f93-ab015ccfa7dd" providerId="ADAL" clId="{8A23AA3A-7CF0-4CF0-B657-7F5A1819E8B0}" dt="2022-02-21T19:29:11.733" v="3878" actId="1076"/>
          <ac:graphicFrameMkLst>
            <pc:docMk/>
            <pc:sldMk cId="374665413" sldId="501"/>
            <ac:graphicFrameMk id="53" creationId="{ED7C4644-BE7E-44E5-A01D-08976EA4BFCA}"/>
          </ac:graphicFrameMkLst>
        </pc:graphicFrameChg>
        <pc:picChg chg="add del mod">
          <ac:chgData name="Samira Doicela" userId="e4d48d67-e005-4a53-8f93-ab015ccfa7dd" providerId="ADAL" clId="{8A23AA3A-7CF0-4CF0-B657-7F5A1819E8B0}" dt="2022-02-19T17:58:07.235" v="3065" actId="478"/>
          <ac:picMkLst>
            <pc:docMk/>
            <pc:sldMk cId="374665413" sldId="501"/>
            <ac:picMk id="5" creationId="{B65B060E-001B-4D5C-B5E5-CDCF31B23366}"/>
          </ac:picMkLst>
        </pc:picChg>
        <pc:picChg chg="add mod">
          <ac:chgData name="Samira Doicela" userId="e4d48d67-e005-4a53-8f93-ab015ccfa7dd" providerId="ADAL" clId="{8A23AA3A-7CF0-4CF0-B657-7F5A1819E8B0}" dt="2022-02-19T18:03:59.971" v="3161" actId="14100"/>
          <ac:picMkLst>
            <pc:docMk/>
            <pc:sldMk cId="374665413" sldId="501"/>
            <ac:picMk id="51" creationId="{FEBE636B-D756-4DC3-BA46-25FC034B00D1}"/>
          </ac:picMkLst>
        </pc:picChg>
        <pc:picChg chg="add mod">
          <ac:chgData name="Samira Doicela" userId="e4d48d67-e005-4a53-8f93-ab015ccfa7dd" providerId="ADAL" clId="{8A23AA3A-7CF0-4CF0-B657-7F5A1819E8B0}" dt="2022-02-21T19:28:55.844" v="3876" actId="1076"/>
          <ac:picMkLst>
            <pc:docMk/>
            <pc:sldMk cId="374665413" sldId="501"/>
            <ac:picMk id="55" creationId="{BCCFC554-FCF2-40EA-BC42-97690DCED55F}"/>
          </ac:picMkLst>
        </pc:picChg>
        <pc:cxnChg chg="add mod">
          <ac:chgData name="Samira Doicela" userId="e4d48d67-e005-4a53-8f93-ab015ccfa7dd" providerId="ADAL" clId="{8A23AA3A-7CF0-4CF0-B657-7F5A1819E8B0}" dt="2022-02-21T17:22:24.454" v="3842" actId="1076"/>
          <ac:cxnSpMkLst>
            <pc:docMk/>
            <pc:sldMk cId="374665413" sldId="501"/>
            <ac:cxnSpMk id="15" creationId="{A0C4BAC9-564C-4A6A-B4F7-31F7D4E30E1D}"/>
          </ac:cxnSpMkLst>
        </pc:cxnChg>
        <pc:cxnChg chg="add mod">
          <ac:chgData name="Samira Doicela" userId="e4d48d67-e005-4a53-8f93-ab015ccfa7dd" providerId="ADAL" clId="{8A23AA3A-7CF0-4CF0-B657-7F5A1819E8B0}" dt="2022-02-21T17:23:42.547" v="3852" actId="1076"/>
          <ac:cxnSpMkLst>
            <pc:docMk/>
            <pc:sldMk cId="374665413" sldId="501"/>
            <ac:cxnSpMk id="16" creationId="{B9B08E4E-9963-477A-812D-2907D5944B67}"/>
          </ac:cxnSpMkLst>
        </pc:cxnChg>
        <pc:cxnChg chg="add del mod">
          <ac:chgData name="Samira Doicela" userId="e4d48d67-e005-4a53-8f93-ab015ccfa7dd" providerId="ADAL" clId="{8A23AA3A-7CF0-4CF0-B657-7F5A1819E8B0}" dt="2022-02-21T17:24:46.948" v="3864" actId="478"/>
          <ac:cxnSpMkLst>
            <pc:docMk/>
            <pc:sldMk cId="374665413" sldId="501"/>
            <ac:cxnSpMk id="17" creationId="{2DCB89F3-4FC3-4BFF-8A2D-C97F7B09A75E}"/>
          </ac:cxnSpMkLst>
        </pc:cxnChg>
      </pc:sldChg>
      <pc:sldChg chg="addSp delSp modSp new mod">
        <pc:chgData name="Samira Doicela" userId="e4d48d67-e005-4a53-8f93-ab015ccfa7dd" providerId="ADAL" clId="{8A23AA3A-7CF0-4CF0-B657-7F5A1819E8B0}" dt="2022-02-19T03:24:56.499" v="2237" actId="1076"/>
        <pc:sldMkLst>
          <pc:docMk/>
          <pc:sldMk cId="3986798718" sldId="502"/>
        </pc:sldMkLst>
        <pc:spChg chg="del">
          <ac:chgData name="Samira Doicela" userId="e4d48d67-e005-4a53-8f93-ab015ccfa7dd" providerId="ADAL" clId="{8A23AA3A-7CF0-4CF0-B657-7F5A1819E8B0}" dt="2022-02-19T03:11:38.873" v="2208" actId="478"/>
          <ac:spMkLst>
            <pc:docMk/>
            <pc:sldMk cId="3986798718" sldId="502"/>
            <ac:spMk id="2" creationId="{86466C46-9262-41FB-878A-A28E4C715453}"/>
          </ac:spMkLst>
        </pc:spChg>
        <pc:spChg chg="del">
          <ac:chgData name="Samira Doicela" userId="e4d48d67-e005-4a53-8f93-ab015ccfa7dd" providerId="ADAL" clId="{8A23AA3A-7CF0-4CF0-B657-7F5A1819E8B0}" dt="2022-02-19T03:11:41.398" v="2209" actId="478"/>
          <ac:spMkLst>
            <pc:docMk/>
            <pc:sldMk cId="3986798718" sldId="502"/>
            <ac:spMk id="3" creationId="{C96ED0D8-6A77-47A9-9E32-BC401B2DDE33}"/>
          </ac:spMkLst>
        </pc:spChg>
        <pc:spChg chg="add mod">
          <ac:chgData name="Samira Doicela" userId="e4d48d67-e005-4a53-8f93-ab015ccfa7dd" providerId="ADAL" clId="{8A23AA3A-7CF0-4CF0-B657-7F5A1819E8B0}" dt="2022-02-19T03:15:06.116" v="2231" actId="20577"/>
          <ac:spMkLst>
            <pc:docMk/>
            <pc:sldMk cId="3986798718" sldId="502"/>
            <ac:spMk id="10" creationId="{8A72AB8F-608A-45C1-9634-9EF88727134B}"/>
          </ac:spMkLst>
        </pc:spChg>
        <pc:spChg chg="add mod">
          <ac:chgData name="Samira Doicela" userId="e4d48d67-e005-4a53-8f93-ab015ccfa7dd" providerId="ADAL" clId="{8A23AA3A-7CF0-4CF0-B657-7F5A1819E8B0}" dt="2022-02-19T03:24:56.499" v="2237" actId="1076"/>
          <ac:spMkLst>
            <pc:docMk/>
            <pc:sldMk cId="3986798718" sldId="502"/>
            <ac:spMk id="11" creationId="{1B83AAA0-7016-404B-959B-36A288F5E72C}"/>
          </ac:spMkLst>
        </pc:spChg>
        <pc:picChg chg="add mod">
          <ac:chgData name="Samira Doicela" userId="e4d48d67-e005-4a53-8f93-ab015ccfa7dd" providerId="ADAL" clId="{8A23AA3A-7CF0-4CF0-B657-7F5A1819E8B0}" dt="2022-02-19T03:12:47.822" v="2218" actId="1076"/>
          <ac:picMkLst>
            <pc:docMk/>
            <pc:sldMk cId="3986798718" sldId="502"/>
            <ac:picMk id="5" creationId="{DA1E7C7F-4F65-4E03-9C95-915D17CA55F1}"/>
          </ac:picMkLst>
        </pc:picChg>
        <pc:picChg chg="add mod">
          <ac:chgData name="Samira Doicela" userId="e4d48d67-e005-4a53-8f93-ab015ccfa7dd" providerId="ADAL" clId="{8A23AA3A-7CF0-4CF0-B657-7F5A1819E8B0}" dt="2022-02-19T03:12:54.234" v="2220" actId="1076"/>
          <ac:picMkLst>
            <pc:docMk/>
            <pc:sldMk cId="3986798718" sldId="502"/>
            <ac:picMk id="7" creationId="{977B209F-90C9-4BD2-B188-41B7EED08841}"/>
          </ac:picMkLst>
        </pc:picChg>
        <pc:picChg chg="add mod">
          <ac:chgData name="Samira Doicela" userId="e4d48d67-e005-4a53-8f93-ab015ccfa7dd" providerId="ADAL" clId="{8A23AA3A-7CF0-4CF0-B657-7F5A1819E8B0}" dt="2022-02-19T03:13:03.746" v="2222" actId="1076"/>
          <ac:picMkLst>
            <pc:docMk/>
            <pc:sldMk cId="3986798718" sldId="502"/>
            <ac:picMk id="9" creationId="{1594FB27-59B7-4CA4-B504-29D40A9A78A0}"/>
          </ac:picMkLst>
        </pc:picChg>
      </pc:sldChg>
      <pc:sldChg chg="addSp modSp add mod">
        <pc:chgData name="Samira Doicela" userId="e4d48d67-e005-4a53-8f93-ab015ccfa7dd" providerId="ADAL" clId="{8A23AA3A-7CF0-4CF0-B657-7F5A1819E8B0}" dt="2022-02-22T23:29:12.521" v="4316" actId="20577"/>
        <pc:sldMkLst>
          <pc:docMk/>
          <pc:sldMk cId="1991311133" sldId="503"/>
        </pc:sldMkLst>
        <pc:spChg chg="add mod">
          <ac:chgData name="Samira Doicela" userId="e4d48d67-e005-4a53-8f93-ab015ccfa7dd" providerId="ADAL" clId="{8A23AA3A-7CF0-4CF0-B657-7F5A1819E8B0}" dt="2022-02-19T03:43:10.328" v="2461" actId="1076"/>
          <ac:spMkLst>
            <pc:docMk/>
            <pc:sldMk cId="1991311133" sldId="503"/>
            <ac:spMk id="38" creationId="{F7AE59EA-1888-4EDB-86AD-934BCF5DE8D6}"/>
          </ac:spMkLst>
        </pc:spChg>
        <pc:spChg chg="mod">
          <ac:chgData name="Samira Doicela" userId="e4d48d67-e005-4a53-8f93-ab015ccfa7dd" providerId="ADAL" clId="{8A23AA3A-7CF0-4CF0-B657-7F5A1819E8B0}" dt="2022-02-22T23:23:11.580" v="4285" actId="403"/>
          <ac:spMkLst>
            <pc:docMk/>
            <pc:sldMk cId="1991311133" sldId="503"/>
            <ac:spMk id="41" creationId="{8795C2E6-2640-4677-B838-8FEC46CD6669}"/>
          </ac:spMkLst>
        </pc:spChg>
        <pc:spChg chg="mod">
          <ac:chgData name="Samira Doicela" userId="e4d48d67-e005-4a53-8f93-ab015ccfa7dd" providerId="ADAL" clId="{8A23AA3A-7CF0-4CF0-B657-7F5A1819E8B0}" dt="2022-02-22T23:29:12.521" v="4316" actId="20577"/>
          <ac:spMkLst>
            <pc:docMk/>
            <pc:sldMk cId="1991311133" sldId="503"/>
            <ac:spMk id="68" creationId="{B30D464A-893D-4F9E-814C-A42B9D77FC2A}"/>
          </ac:spMkLst>
        </pc:spChg>
        <pc:spChg chg="mod">
          <ac:chgData name="Samira Doicela" userId="e4d48d67-e005-4a53-8f93-ab015ccfa7dd" providerId="ADAL" clId="{8A23AA3A-7CF0-4CF0-B657-7F5A1819E8B0}" dt="2022-02-22T23:22:43.051" v="4283" actId="20577"/>
          <ac:spMkLst>
            <pc:docMk/>
            <pc:sldMk cId="1991311133" sldId="503"/>
            <ac:spMk id="69" creationId="{ED64E5A0-0AAD-459C-A73A-5D7E7B6626CD}"/>
          </ac:spMkLst>
        </pc:spChg>
        <pc:spChg chg="mod">
          <ac:chgData name="Samira Doicela" userId="e4d48d67-e005-4a53-8f93-ab015ccfa7dd" providerId="ADAL" clId="{8A23AA3A-7CF0-4CF0-B657-7F5A1819E8B0}" dt="2022-02-19T03:38:53.044" v="2382" actId="20577"/>
          <ac:spMkLst>
            <pc:docMk/>
            <pc:sldMk cId="1991311133" sldId="503"/>
            <ac:spMk id="126" creationId="{947E76B5-084E-4A14-A1E6-A5880ACB347A}"/>
          </ac:spMkLst>
        </pc:spChg>
      </pc:sldChg>
      <pc:sldChg chg="addSp delSp modSp new add del">
        <pc:chgData name="Samira Doicela" userId="e4d48d67-e005-4a53-8f93-ab015ccfa7dd" providerId="ADAL" clId="{8A23AA3A-7CF0-4CF0-B657-7F5A1819E8B0}" dt="2022-02-19T04:15:51.798" v="2821" actId="47"/>
        <pc:sldMkLst>
          <pc:docMk/>
          <pc:sldMk cId="2052254128" sldId="504"/>
        </pc:sldMkLst>
        <pc:spChg chg="del">
          <ac:chgData name="Samira Doicela" userId="e4d48d67-e005-4a53-8f93-ab015ccfa7dd" providerId="ADAL" clId="{8A23AA3A-7CF0-4CF0-B657-7F5A1819E8B0}" dt="2022-02-19T03:45:30.465" v="2491"/>
          <ac:spMkLst>
            <pc:docMk/>
            <pc:sldMk cId="2052254128" sldId="504"/>
            <ac:spMk id="3" creationId="{93105C3D-C8E2-414F-AE90-40ECB2D20352}"/>
          </ac:spMkLst>
        </pc:spChg>
        <pc:picChg chg="add mod">
          <ac:chgData name="Samira Doicela" userId="e4d48d67-e005-4a53-8f93-ab015ccfa7dd" providerId="ADAL" clId="{8A23AA3A-7CF0-4CF0-B657-7F5A1819E8B0}" dt="2022-02-19T03:45:34.084" v="2492" actId="14100"/>
          <ac:picMkLst>
            <pc:docMk/>
            <pc:sldMk cId="2052254128" sldId="504"/>
            <ac:picMk id="4" creationId="{CDCA11D1-AEA7-4DF5-94CA-AAB1FE945A51}"/>
          </ac:picMkLst>
        </pc:picChg>
      </pc:sldChg>
      <pc:sldChg chg="addSp delSp modSp new mod">
        <pc:chgData name="Samira Doicela" userId="e4d48d67-e005-4a53-8f93-ab015ccfa7dd" providerId="ADAL" clId="{8A23AA3A-7CF0-4CF0-B657-7F5A1819E8B0}" dt="2022-02-19T17:28:04.883" v="2970" actId="1076"/>
        <pc:sldMkLst>
          <pc:docMk/>
          <pc:sldMk cId="2017997157" sldId="505"/>
        </pc:sldMkLst>
        <pc:spChg chg="del">
          <ac:chgData name="Samira Doicela" userId="e4d48d67-e005-4a53-8f93-ab015ccfa7dd" providerId="ADAL" clId="{8A23AA3A-7CF0-4CF0-B657-7F5A1819E8B0}" dt="2022-02-19T04:23:32.381" v="2935" actId="478"/>
          <ac:spMkLst>
            <pc:docMk/>
            <pc:sldMk cId="2017997157" sldId="505"/>
            <ac:spMk id="2" creationId="{C8438753-D323-4F93-8392-17571D44B08B}"/>
          </ac:spMkLst>
        </pc:spChg>
        <pc:spChg chg="add del">
          <ac:chgData name="Samira Doicela" userId="e4d48d67-e005-4a53-8f93-ab015ccfa7dd" providerId="ADAL" clId="{8A23AA3A-7CF0-4CF0-B657-7F5A1819E8B0}" dt="2022-02-19T03:59:27.066" v="2544" actId="3680"/>
          <ac:spMkLst>
            <pc:docMk/>
            <pc:sldMk cId="2017997157" sldId="505"/>
            <ac:spMk id="3" creationId="{9319AE12-4CB0-4A81-A0E2-9213F14B7B6C}"/>
          </ac:spMkLst>
        </pc:spChg>
        <pc:spChg chg="add mod">
          <ac:chgData name="Samira Doicela" userId="e4d48d67-e005-4a53-8f93-ab015ccfa7dd" providerId="ADAL" clId="{8A23AA3A-7CF0-4CF0-B657-7F5A1819E8B0}" dt="2022-02-19T04:12:40.691" v="2796" actId="20577"/>
          <ac:spMkLst>
            <pc:docMk/>
            <pc:sldMk cId="2017997157" sldId="505"/>
            <ac:spMk id="6" creationId="{A070CABC-C2FC-4AEE-929F-81CABCCC97CD}"/>
          </ac:spMkLst>
        </pc:spChg>
        <pc:spChg chg="add mod">
          <ac:chgData name="Samira Doicela" userId="e4d48d67-e005-4a53-8f93-ab015ccfa7dd" providerId="ADAL" clId="{8A23AA3A-7CF0-4CF0-B657-7F5A1819E8B0}" dt="2022-02-19T17:21:18.339" v="2963" actId="1035"/>
          <ac:spMkLst>
            <pc:docMk/>
            <pc:sldMk cId="2017997157" sldId="505"/>
            <ac:spMk id="7" creationId="{2BB5BA89-5F4E-4793-8A10-C431594E98E5}"/>
          </ac:spMkLst>
        </pc:spChg>
        <pc:spChg chg="add mod">
          <ac:chgData name="Samira Doicela" userId="e4d48d67-e005-4a53-8f93-ab015ccfa7dd" providerId="ADAL" clId="{8A23AA3A-7CF0-4CF0-B657-7F5A1819E8B0}" dt="2022-02-19T17:21:05.086" v="2961" actId="1076"/>
          <ac:spMkLst>
            <pc:docMk/>
            <pc:sldMk cId="2017997157" sldId="505"/>
            <ac:spMk id="8" creationId="{7859FDBD-B378-4026-A5EE-3527EA98D331}"/>
          </ac:spMkLst>
        </pc:spChg>
        <pc:spChg chg="add mod">
          <ac:chgData name="Samira Doicela" userId="e4d48d67-e005-4a53-8f93-ab015ccfa7dd" providerId="ADAL" clId="{8A23AA3A-7CF0-4CF0-B657-7F5A1819E8B0}" dt="2022-02-19T17:20:58.276" v="2960" actId="1076"/>
          <ac:spMkLst>
            <pc:docMk/>
            <pc:sldMk cId="2017997157" sldId="505"/>
            <ac:spMk id="9" creationId="{2BE788FB-A27B-439C-859A-A1CEFE329A59}"/>
          </ac:spMkLst>
        </pc:spChg>
        <pc:spChg chg="add mod">
          <ac:chgData name="Samira Doicela" userId="e4d48d67-e005-4a53-8f93-ab015ccfa7dd" providerId="ADAL" clId="{8A23AA3A-7CF0-4CF0-B657-7F5A1819E8B0}" dt="2022-02-19T17:20:53.487" v="2959" actId="1076"/>
          <ac:spMkLst>
            <pc:docMk/>
            <pc:sldMk cId="2017997157" sldId="505"/>
            <ac:spMk id="10" creationId="{70E311FC-3C19-4028-B6A9-1417EB511C7E}"/>
          </ac:spMkLst>
        </pc:spChg>
        <pc:spChg chg="add del">
          <ac:chgData name="Samira Doicela" userId="e4d48d67-e005-4a53-8f93-ab015ccfa7dd" providerId="ADAL" clId="{8A23AA3A-7CF0-4CF0-B657-7F5A1819E8B0}" dt="2022-02-19T17:17:55.505" v="2937" actId="478"/>
          <ac:spMkLst>
            <pc:docMk/>
            <pc:sldMk cId="2017997157" sldId="505"/>
            <ac:spMk id="11" creationId="{1E5769F8-1B7A-4C31-8232-149A20A12D6E}"/>
          </ac:spMkLst>
        </pc:spChg>
        <pc:graphicFrameChg chg="add del mod ord modGraphic">
          <ac:chgData name="Samira Doicela" userId="e4d48d67-e005-4a53-8f93-ab015ccfa7dd" providerId="ADAL" clId="{8A23AA3A-7CF0-4CF0-B657-7F5A1819E8B0}" dt="2022-02-19T03:59:14.388" v="2543" actId="3680"/>
          <ac:graphicFrameMkLst>
            <pc:docMk/>
            <pc:sldMk cId="2017997157" sldId="505"/>
            <ac:graphicFrameMk id="4" creationId="{DF0903BC-AB33-4DD7-88AA-0E092C90708E}"/>
          </ac:graphicFrameMkLst>
        </pc:graphicFrameChg>
        <pc:graphicFrameChg chg="add mod ord modGraphic">
          <ac:chgData name="Samira Doicela" userId="e4d48d67-e005-4a53-8f93-ab015ccfa7dd" providerId="ADAL" clId="{8A23AA3A-7CF0-4CF0-B657-7F5A1819E8B0}" dt="2022-02-19T17:19:42.361" v="2946" actId="1076"/>
          <ac:graphicFrameMkLst>
            <pc:docMk/>
            <pc:sldMk cId="2017997157" sldId="505"/>
            <ac:graphicFrameMk id="5" creationId="{41A2F7B9-6A1D-4D72-B67A-FBAD181A69A0}"/>
          </ac:graphicFrameMkLst>
        </pc:graphicFrameChg>
        <pc:picChg chg="add mod">
          <ac:chgData name="Samira Doicela" userId="e4d48d67-e005-4a53-8f93-ab015ccfa7dd" providerId="ADAL" clId="{8A23AA3A-7CF0-4CF0-B657-7F5A1819E8B0}" dt="2022-02-19T17:28:04.883" v="2970" actId="1076"/>
          <ac:picMkLst>
            <pc:docMk/>
            <pc:sldMk cId="2017997157" sldId="505"/>
            <ac:picMk id="4" creationId="{A3F77E01-6E0B-47DA-92CF-0F450AD9190C}"/>
          </ac:picMkLst>
        </pc:picChg>
      </pc:sldChg>
      <pc:sldChg chg="addSp delSp modSp new mod">
        <pc:chgData name="Samira Doicela" userId="e4d48d67-e005-4a53-8f93-ab015ccfa7dd" providerId="ADAL" clId="{8A23AA3A-7CF0-4CF0-B657-7F5A1819E8B0}" dt="2022-02-22T23:29:02.652" v="4315" actId="1076"/>
        <pc:sldMkLst>
          <pc:docMk/>
          <pc:sldMk cId="1296079990" sldId="506"/>
        </pc:sldMkLst>
        <pc:spChg chg="del">
          <ac:chgData name="Samira Doicela" userId="e4d48d67-e005-4a53-8f93-ab015ccfa7dd" providerId="ADAL" clId="{8A23AA3A-7CF0-4CF0-B657-7F5A1819E8B0}" dt="2022-02-19T19:31:23.633" v="3242" actId="478"/>
          <ac:spMkLst>
            <pc:docMk/>
            <pc:sldMk cId="1296079990" sldId="506"/>
            <ac:spMk id="2" creationId="{AEE74808-899D-42CB-BBBE-0755E5205197}"/>
          </ac:spMkLst>
        </pc:spChg>
        <pc:spChg chg="add del mod">
          <ac:chgData name="Samira Doicela" userId="e4d48d67-e005-4a53-8f93-ab015ccfa7dd" providerId="ADAL" clId="{8A23AA3A-7CF0-4CF0-B657-7F5A1819E8B0}" dt="2022-02-19T19:31:28.525" v="3244" actId="478"/>
          <ac:spMkLst>
            <pc:docMk/>
            <pc:sldMk cId="1296079990" sldId="506"/>
            <ac:spMk id="3" creationId="{455CE031-D824-45A7-B796-FE0CC8573324}"/>
          </ac:spMkLst>
        </pc:spChg>
        <pc:spChg chg="add del mod">
          <ac:chgData name="Samira Doicela" userId="e4d48d67-e005-4a53-8f93-ab015ccfa7dd" providerId="ADAL" clId="{8A23AA3A-7CF0-4CF0-B657-7F5A1819E8B0}" dt="2022-02-19T04:11:34.136" v="2716"/>
          <ac:spMkLst>
            <pc:docMk/>
            <pc:sldMk cId="1296079990" sldId="506"/>
            <ac:spMk id="4" creationId="{5F9357C7-6BF8-458C-ACBF-B4B499F9511F}"/>
          </ac:spMkLst>
        </pc:spChg>
        <pc:spChg chg="add mod">
          <ac:chgData name="Samira Doicela" userId="e4d48d67-e005-4a53-8f93-ab015ccfa7dd" providerId="ADAL" clId="{8A23AA3A-7CF0-4CF0-B657-7F5A1819E8B0}" dt="2022-02-19T18:19:59.465" v="3181" actId="1076"/>
          <ac:spMkLst>
            <pc:docMk/>
            <pc:sldMk cId="1296079990" sldId="506"/>
            <ac:spMk id="4" creationId="{E5708BEE-D5A4-436C-BBA6-1BF164348AA7}"/>
          </ac:spMkLst>
        </pc:spChg>
        <pc:spChg chg="add mod">
          <ac:chgData name="Samira Doicela" userId="e4d48d67-e005-4a53-8f93-ab015ccfa7dd" providerId="ADAL" clId="{8A23AA3A-7CF0-4CF0-B657-7F5A1819E8B0}" dt="2022-02-20T00:26:41.490" v="3819" actId="20577"/>
          <ac:spMkLst>
            <pc:docMk/>
            <pc:sldMk cId="1296079990" sldId="506"/>
            <ac:spMk id="5" creationId="{269BE6BC-D453-4299-A903-4C65D59CE16B}"/>
          </ac:spMkLst>
        </pc:spChg>
        <pc:spChg chg="mod">
          <ac:chgData name="Samira Doicela" userId="e4d48d67-e005-4a53-8f93-ab015ccfa7dd" providerId="ADAL" clId="{8A23AA3A-7CF0-4CF0-B657-7F5A1819E8B0}" dt="2022-02-22T23:25:33.540" v="4291" actId="1076"/>
          <ac:spMkLst>
            <pc:docMk/>
            <pc:sldMk cId="1296079990" sldId="506"/>
            <ac:spMk id="10" creationId="{3BB7F1F9-8233-4C6C-BCFC-8B9CAB8D37E4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11" creationId="{F02C4B7A-9A56-47C4-A258-1D1332408CDF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13" creationId="{C09A9691-E2EF-423A-AF17-C1235DB47118}"/>
          </ac:spMkLst>
        </pc:spChg>
        <pc:spChg chg="mod">
          <ac:chgData name="Samira Doicela" userId="e4d48d67-e005-4a53-8f93-ab015ccfa7dd" providerId="ADAL" clId="{8A23AA3A-7CF0-4CF0-B657-7F5A1819E8B0}" dt="2022-02-22T23:29:02.652" v="4315" actId="1076"/>
          <ac:spMkLst>
            <pc:docMk/>
            <pc:sldMk cId="1296079990" sldId="506"/>
            <ac:spMk id="14" creationId="{0E42B5A2-B80E-4B89-A186-7FA3411C2B59}"/>
          </ac:spMkLst>
        </pc:spChg>
        <pc:spChg chg="mod">
          <ac:chgData name="Samira Doicela" userId="e4d48d67-e005-4a53-8f93-ab015ccfa7dd" providerId="ADAL" clId="{8A23AA3A-7CF0-4CF0-B657-7F5A1819E8B0}" dt="2022-02-22T23:29:02.652" v="4315" actId="1076"/>
          <ac:spMkLst>
            <pc:docMk/>
            <pc:sldMk cId="1296079990" sldId="506"/>
            <ac:spMk id="15" creationId="{12365592-72D5-43A4-A308-E70B9BA83FEC}"/>
          </ac:spMkLst>
        </pc:spChg>
        <pc:spChg chg="mod">
          <ac:chgData name="Samira Doicela" userId="e4d48d67-e005-4a53-8f93-ab015ccfa7dd" providerId="ADAL" clId="{8A23AA3A-7CF0-4CF0-B657-7F5A1819E8B0}" dt="2022-02-22T23:27:31.622" v="4303" actId="1076"/>
          <ac:spMkLst>
            <pc:docMk/>
            <pc:sldMk cId="1296079990" sldId="506"/>
            <ac:spMk id="16" creationId="{3C340139-C4C3-4187-861A-6A278A5CDF12}"/>
          </ac:spMkLst>
        </pc:spChg>
        <pc:spChg chg="mod">
          <ac:chgData name="Samira Doicela" userId="e4d48d67-e005-4a53-8f93-ab015ccfa7dd" providerId="ADAL" clId="{8A23AA3A-7CF0-4CF0-B657-7F5A1819E8B0}" dt="2022-02-22T23:28:33.271" v="4310" actId="1076"/>
          <ac:spMkLst>
            <pc:docMk/>
            <pc:sldMk cId="1296079990" sldId="506"/>
            <ac:spMk id="17" creationId="{21F5B4CE-4B29-4C3D-9D4D-83259CB089A8}"/>
          </ac:spMkLst>
        </pc:spChg>
        <pc:spChg chg="mod">
          <ac:chgData name="Samira Doicela" userId="e4d48d67-e005-4a53-8f93-ab015ccfa7dd" providerId="ADAL" clId="{8A23AA3A-7CF0-4CF0-B657-7F5A1819E8B0}" dt="2022-02-22T23:28:38.232" v="4311" actId="1076"/>
          <ac:spMkLst>
            <pc:docMk/>
            <pc:sldMk cId="1296079990" sldId="506"/>
            <ac:spMk id="18" creationId="{5AC9DFBB-7012-4568-9C64-F3C93982A179}"/>
          </ac:spMkLst>
        </pc:spChg>
        <pc:spChg chg="mod">
          <ac:chgData name="Samira Doicela" userId="e4d48d67-e005-4a53-8f93-ab015ccfa7dd" providerId="ADAL" clId="{8A23AA3A-7CF0-4CF0-B657-7F5A1819E8B0}" dt="2022-02-22T23:28:33.271" v="4310" actId="1076"/>
          <ac:spMkLst>
            <pc:docMk/>
            <pc:sldMk cId="1296079990" sldId="506"/>
            <ac:spMk id="19" creationId="{54789F3D-378C-4769-87CC-80712F156780}"/>
          </ac:spMkLst>
        </pc:spChg>
        <pc:spChg chg="mod">
          <ac:chgData name="Samira Doicela" userId="e4d48d67-e005-4a53-8f93-ab015ccfa7dd" providerId="ADAL" clId="{8A23AA3A-7CF0-4CF0-B657-7F5A1819E8B0}" dt="2022-02-22T23:28:00.297" v="4308" actId="1076"/>
          <ac:spMkLst>
            <pc:docMk/>
            <pc:sldMk cId="1296079990" sldId="506"/>
            <ac:spMk id="20" creationId="{37792066-B330-4D60-B37F-F74DAF80DCA4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21" creationId="{F29F0DEE-B3AA-498A-88D5-E115CA34F3AF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22" creationId="{25F0CC5F-34AC-414C-BF3D-47C7102591E7}"/>
          </ac:spMkLst>
        </pc:spChg>
        <pc:spChg chg="add del mod">
          <ac:chgData name="Samira Doicela" userId="e4d48d67-e005-4a53-8f93-ab015ccfa7dd" providerId="ADAL" clId="{8A23AA3A-7CF0-4CF0-B657-7F5A1819E8B0}" dt="2022-02-20T00:23:26.034" v="3686" actId="20577"/>
          <ac:spMkLst>
            <pc:docMk/>
            <pc:sldMk cId="1296079990" sldId="506"/>
            <ac:spMk id="24" creationId="{174E0C96-D91E-44B4-BF08-81675D13E474}"/>
          </ac:spMkLst>
        </pc:spChg>
        <pc:spChg chg="mod">
          <ac:chgData name="Samira Doicela" userId="e4d48d67-e005-4a53-8f93-ab015ccfa7dd" providerId="ADAL" clId="{8A23AA3A-7CF0-4CF0-B657-7F5A1819E8B0}" dt="2022-02-20T00:26:20.109" v="3811" actId="20577"/>
          <ac:spMkLst>
            <pc:docMk/>
            <pc:sldMk cId="1296079990" sldId="506"/>
            <ac:spMk id="26" creationId="{9897194D-11AE-41DC-9335-7D40A7F0363B}"/>
          </ac:spMkLst>
        </pc:spChg>
        <pc:spChg chg="mod">
          <ac:chgData name="Samira Doicela" userId="e4d48d67-e005-4a53-8f93-ab015ccfa7dd" providerId="ADAL" clId="{8A23AA3A-7CF0-4CF0-B657-7F5A1819E8B0}" dt="2022-02-22T23:17:51.730" v="4241" actId="20577"/>
          <ac:spMkLst>
            <pc:docMk/>
            <pc:sldMk cId="1296079990" sldId="506"/>
            <ac:spMk id="28" creationId="{667A58B5-BA32-4CD5-9C2E-6A86A9FD05D8}"/>
          </ac:spMkLst>
        </pc:spChg>
        <pc:spChg chg="add del mod">
          <ac:chgData name="Samira Doicela" userId="e4d48d67-e005-4a53-8f93-ab015ccfa7dd" providerId="ADAL" clId="{8A23AA3A-7CF0-4CF0-B657-7F5A1819E8B0}" dt="2022-02-20T00:25:08.771" v="3798"/>
          <ac:spMkLst>
            <pc:docMk/>
            <pc:sldMk cId="1296079990" sldId="506"/>
            <ac:spMk id="30" creationId="{54FD5483-0A5A-400A-BF11-980C593605F9}"/>
          </ac:spMkLst>
        </pc:spChg>
        <pc:spChg chg="mod">
          <ac:chgData name="Samira Doicela" userId="e4d48d67-e005-4a53-8f93-ab015ccfa7dd" providerId="ADAL" clId="{8A23AA3A-7CF0-4CF0-B657-7F5A1819E8B0}" dt="2022-02-20T00:25:52.188" v="3806"/>
          <ac:spMkLst>
            <pc:docMk/>
            <pc:sldMk cId="1296079990" sldId="506"/>
            <ac:spMk id="32" creationId="{3DD30C3C-68BD-498E-932F-BA7A4AC614EF}"/>
          </ac:spMkLst>
        </pc:spChg>
        <pc:spChg chg="mod">
          <ac:chgData name="Samira Doicela" userId="e4d48d67-e005-4a53-8f93-ab015ccfa7dd" providerId="ADAL" clId="{8A23AA3A-7CF0-4CF0-B657-7F5A1819E8B0}" dt="2022-02-20T00:26:06.871" v="3810"/>
          <ac:spMkLst>
            <pc:docMk/>
            <pc:sldMk cId="1296079990" sldId="506"/>
            <ac:spMk id="34" creationId="{350BE9ED-A964-4A82-BE73-F6DFF97CF491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36" creationId="{41A2F034-53D8-4FF3-8657-E625EC1BC65E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37" creationId="{7C0A4B01-AB2F-4AFA-8312-90FA22C296DD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38" creationId="{27F22BCC-B335-438C-AEDF-6C7AF5BABDB2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39" creationId="{CE596AFC-171F-4037-9515-5F54B0F71B4B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40" creationId="{044B8893-832B-4A6C-AE4D-DAAB4FAEA56D}"/>
          </ac:spMkLst>
        </pc:spChg>
        <pc:spChg chg="mod">
          <ac:chgData name="Samira Doicela" userId="e4d48d67-e005-4a53-8f93-ab015ccfa7dd" providerId="ADAL" clId="{8A23AA3A-7CF0-4CF0-B657-7F5A1819E8B0}" dt="2022-02-22T23:25:18.805" v="4289" actId="1076"/>
          <ac:spMkLst>
            <pc:docMk/>
            <pc:sldMk cId="1296079990" sldId="506"/>
            <ac:spMk id="41" creationId="{765C631B-FADB-4630-A18B-6E192D781B55}"/>
          </ac:spMkLst>
        </pc:spChg>
        <pc:spChg chg="mod">
          <ac:chgData name="Samira Doicela" userId="e4d48d67-e005-4a53-8f93-ab015ccfa7dd" providerId="ADAL" clId="{8A23AA3A-7CF0-4CF0-B657-7F5A1819E8B0}" dt="2022-02-22T23:28:12.740" v="4309" actId="1076"/>
          <ac:spMkLst>
            <pc:docMk/>
            <pc:sldMk cId="1296079990" sldId="506"/>
            <ac:spMk id="42" creationId="{659984C9-16BB-4DBE-B781-2C38D5FE6632}"/>
          </ac:spMkLst>
        </pc:spChg>
        <pc:spChg chg="mod">
          <ac:chgData name="Samira Doicela" userId="e4d48d67-e005-4a53-8f93-ab015ccfa7dd" providerId="ADAL" clId="{8A23AA3A-7CF0-4CF0-B657-7F5A1819E8B0}" dt="2022-02-22T23:28:39.148" v="4312" actId="1076"/>
          <ac:spMkLst>
            <pc:docMk/>
            <pc:sldMk cId="1296079990" sldId="506"/>
            <ac:spMk id="43" creationId="{796776EC-DD34-4375-A093-2251991E20A4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44" creationId="{DB4275A8-6D1A-41AB-99D0-BEBBC7E39D86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45" creationId="{01E5059D-74EA-4DE2-9A8F-44FFB6AC7F9F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46" creationId="{75519DA8-8539-48FD-A07C-62EEFCA947A2}"/>
          </ac:spMkLst>
        </pc:spChg>
        <pc:spChg chg="mod">
          <ac:chgData name="Samira Doicela" userId="e4d48d67-e005-4a53-8f93-ab015ccfa7dd" providerId="ADAL" clId="{8A23AA3A-7CF0-4CF0-B657-7F5A1819E8B0}" dt="2022-02-22T23:28:49.751" v="4314" actId="1076"/>
          <ac:spMkLst>
            <pc:docMk/>
            <pc:sldMk cId="1296079990" sldId="506"/>
            <ac:spMk id="47" creationId="{E284E980-32DE-409D-9C7E-B3B8E1A900B5}"/>
          </ac:spMkLst>
        </pc:spChg>
        <pc:spChg chg="mod">
          <ac:chgData name="Samira Doicela" userId="e4d48d67-e005-4a53-8f93-ab015ccfa7dd" providerId="ADAL" clId="{8A23AA3A-7CF0-4CF0-B657-7F5A1819E8B0}" dt="2022-02-19T18:18:42.630" v="3162"/>
          <ac:spMkLst>
            <pc:docMk/>
            <pc:sldMk cId="1296079990" sldId="506"/>
            <ac:spMk id="48" creationId="{6795B9E8-B675-470D-9E93-ED9699F4F57B}"/>
          </ac:spMkLst>
        </pc:spChg>
        <pc:spChg chg="add mod">
          <ac:chgData name="Samira Doicela" userId="e4d48d67-e005-4a53-8f93-ab015ccfa7dd" providerId="ADAL" clId="{8A23AA3A-7CF0-4CF0-B657-7F5A1819E8B0}" dt="2022-02-19T18:20:10.074" v="3185" actId="20577"/>
          <ac:spMkLst>
            <pc:docMk/>
            <pc:sldMk cId="1296079990" sldId="506"/>
            <ac:spMk id="49" creationId="{7937F1AD-DB2B-4342-A0CF-0627DF20661F}"/>
          </ac:spMkLst>
        </pc:spChg>
        <pc:spChg chg="add mod">
          <ac:chgData name="Samira Doicela" userId="e4d48d67-e005-4a53-8f93-ab015ccfa7dd" providerId="ADAL" clId="{8A23AA3A-7CF0-4CF0-B657-7F5A1819E8B0}" dt="2022-02-19T18:20:35.704" v="3192" actId="1076"/>
          <ac:spMkLst>
            <pc:docMk/>
            <pc:sldMk cId="1296079990" sldId="506"/>
            <ac:spMk id="50" creationId="{A783BBFD-116D-47DE-B7B2-0A261C0FAD2C}"/>
          </ac:spMkLst>
        </pc:spChg>
        <pc:spChg chg="add mod">
          <ac:chgData name="Samira Doicela" userId="e4d48d67-e005-4a53-8f93-ab015ccfa7dd" providerId="ADAL" clId="{8A23AA3A-7CF0-4CF0-B657-7F5A1819E8B0}" dt="2022-02-19T18:20:45.014" v="3197" actId="1076"/>
          <ac:spMkLst>
            <pc:docMk/>
            <pc:sldMk cId="1296079990" sldId="506"/>
            <ac:spMk id="51" creationId="{CC5DE538-178D-45DF-BCB8-4A9DC91B3C36}"/>
          </ac:spMkLst>
        </pc:spChg>
        <pc:spChg chg="add mod">
          <ac:chgData name="Samira Doicela" userId="e4d48d67-e005-4a53-8f93-ab015ccfa7dd" providerId="ADAL" clId="{8A23AA3A-7CF0-4CF0-B657-7F5A1819E8B0}" dt="2022-02-19T18:20:59.025" v="3202" actId="20577"/>
          <ac:spMkLst>
            <pc:docMk/>
            <pc:sldMk cId="1296079990" sldId="506"/>
            <ac:spMk id="52" creationId="{8E10F3AF-2D11-4D65-B384-5F9385BD0169}"/>
          </ac:spMkLst>
        </pc:spChg>
        <pc:spChg chg="add mod">
          <ac:chgData name="Samira Doicela" userId="e4d48d67-e005-4a53-8f93-ab015ccfa7dd" providerId="ADAL" clId="{8A23AA3A-7CF0-4CF0-B657-7F5A1819E8B0}" dt="2022-02-19T18:21:07.749" v="3206" actId="20577"/>
          <ac:spMkLst>
            <pc:docMk/>
            <pc:sldMk cId="1296079990" sldId="506"/>
            <ac:spMk id="53" creationId="{60F569AC-E1C3-427C-9FD4-4835389983A8}"/>
          </ac:spMkLst>
        </pc:spChg>
        <pc:grpChg chg="add mod">
          <ac:chgData name="Samira Doicela" userId="e4d48d67-e005-4a53-8f93-ab015ccfa7dd" providerId="ADAL" clId="{8A23AA3A-7CF0-4CF0-B657-7F5A1819E8B0}" dt="2022-02-19T18:20:15.613" v="3188" actId="1076"/>
          <ac:grpSpMkLst>
            <pc:docMk/>
            <pc:sldMk cId="1296079990" sldId="506"/>
            <ac:grpSpMk id="6" creationId="{AB42DB4F-F17B-4306-B7A3-0787054AC311}"/>
          </ac:grpSpMkLst>
        </pc:grpChg>
        <pc:grpChg chg="mod">
          <ac:chgData name="Samira Doicela" userId="e4d48d67-e005-4a53-8f93-ab015ccfa7dd" providerId="ADAL" clId="{8A23AA3A-7CF0-4CF0-B657-7F5A1819E8B0}" dt="2022-02-19T18:18:42.630" v="3162"/>
          <ac:grpSpMkLst>
            <pc:docMk/>
            <pc:sldMk cId="1296079990" sldId="506"/>
            <ac:grpSpMk id="7" creationId="{93D0F1FE-F2F4-4CA8-8A53-7A1B4BE15FD9}"/>
          </ac:grpSpMkLst>
        </pc:grpChg>
        <pc:grpChg chg="mod">
          <ac:chgData name="Samira Doicela" userId="e4d48d67-e005-4a53-8f93-ab015ccfa7dd" providerId="ADAL" clId="{8A23AA3A-7CF0-4CF0-B657-7F5A1819E8B0}" dt="2022-02-19T18:18:42.630" v="3162"/>
          <ac:grpSpMkLst>
            <pc:docMk/>
            <pc:sldMk cId="1296079990" sldId="506"/>
            <ac:grpSpMk id="8" creationId="{F781E3A0-347A-4B0B-BF2C-DEA1234C4F83}"/>
          </ac:grpSpMkLst>
        </pc:grpChg>
        <pc:grpChg chg="mod">
          <ac:chgData name="Samira Doicela" userId="e4d48d67-e005-4a53-8f93-ab015ccfa7dd" providerId="ADAL" clId="{8A23AA3A-7CF0-4CF0-B657-7F5A1819E8B0}" dt="2022-02-19T18:18:42.630" v="3162"/>
          <ac:grpSpMkLst>
            <pc:docMk/>
            <pc:sldMk cId="1296079990" sldId="506"/>
            <ac:grpSpMk id="9" creationId="{A1CF25EA-A614-499A-B6F2-FC60CFB3929B}"/>
          </ac:grpSpMkLst>
        </pc:grpChg>
        <pc:grpChg chg="mod">
          <ac:chgData name="Samira Doicela" userId="e4d48d67-e005-4a53-8f93-ab015ccfa7dd" providerId="ADAL" clId="{8A23AA3A-7CF0-4CF0-B657-7F5A1819E8B0}" dt="2022-02-19T18:18:42.630" v="3162"/>
          <ac:grpSpMkLst>
            <pc:docMk/>
            <pc:sldMk cId="1296079990" sldId="506"/>
            <ac:grpSpMk id="12" creationId="{5745FB2C-5789-4703-9D58-D6096B828E52}"/>
          </ac:grpSpMkLst>
        </pc:grpChg>
        <pc:grpChg chg="mod">
          <ac:chgData name="Samira Doicela" userId="e4d48d67-e005-4a53-8f93-ab015ccfa7dd" providerId="ADAL" clId="{8A23AA3A-7CF0-4CF0-B657-7F5A1819E8B0}" dt="2022-02-19T18:18:42.630" v="3162"/>
          <ac:grpSpMkLst>
            <pc:docMk/>
            <pc:sldMk cId="1296079990" sldId="506"/>
            <ac:grpSpMk id="23" creationId="{DA16012D-EB2D-470D-9482-55D78E798F49}"/>
          </ac:grpSpMkLst>
        </pc:grpChg>
        <pc:cxnChg chg="mod">
          <ac:chgData name="Samira Doicela" userId="e4d48d67-e005-4a53-8f93-ab015ccfa7dd" providerId="ADAL" clId="{8A23AA3A-7CF0-4CF0-B657-7F5A1819E8B0}" dt="2022-02-22T23:28:49.751" v="4314" actId="1076"/>
          <ac:cxnSpMkLst>
            <pc:docMk/>
            <pc:sldMk cId="1296079990" sldId="506"/>
            <ac:cxnSpMk id="25" creationId="{3FF45294-0BEB-4572-AD74-AA98B39A1129}"/>
          </ac:cxnSpMkLst>
        </pc:cxnChg>
        <pc:cxnChg chg="mod">
          <ac:chgData name="Samira Doicela" userId="e4d48d67-e005-4a53-8f93-ab015ccfa7dd" providerId="ADAL" clId="{8A23AA3A-7CF0-4CF0-B657-7F5A1819E8B0}" dt="2022-02-19T18:18:42.630" v="3162"/>
          <ac:cxnSpMkLst>
            <pc:docMk/>
            <pc:sldMk cId="1296079990" sldId="506"/>
            <ac:cxnSpMk id="27" creationId="{EA611308-8001-4F88-B4CF-F00850CFDDA6}"/>
          </ac:cxnSpMkLst>
        </pc:cxnChg>
        <pc:cxnChg chg="mod">
          <ac:chgData name="Samira Doicela" userId="e4d48d67-e005-4a53-8f93-ab015ccfa7dd" providerId="ADAL" clId="{8A23AA3A-7CF0-4CF0-B657-7F5A1819E8B0}" dt="2022-02-19T18:18:42.630" v="3162"/>
          <ac:cxnSpMkLst>
            <pc:docMk/>
            <pc:sldMk cId="1296079990" sldId="506"/>
            <ac:cxnSpMk id="29" creationId="{24063F3D-69AF-4274-9584-CF343FC51155}"/>
          </ac:cxnSpMkLst>
        </pc:cxnChg>
        <pc:cxnChg chg="mod">
          <ac:chgData name="Samira Doicela" userId="e4d48d67-e005-4a53-8f93-ab015ccfa7dd" providerId="ADAL" clId="{8A23AA3A-7CF0-4CF0-B657-7F5A1819E8B0}" dt="2022-02-19T18:18:42.630" v="3162"/>
          <ac:cxnSpMkLst>
            <pc:docMk/>
            <pc:sldMk cId="1296079990" sldId="506"/>
            <ac:cxnSpMk id="31" creationId="{A892BFE2-9E49-435E-AB97-094457B8417C}"/>
          </ac:cxnSpMkLst>
        </pc:cxnChg>
        <pc:cxnChg chg="mod">
          <ac:chgData name="Samira Doicela" userId="e4d48d67-e005-4a53-8f93-ab015ccfa7dd" providerId="ADAL" clId="{8A23AA3A-7CF0-4CF0-B657-7F5A1819E8B0}" dt="2022-02-19T18:18:42.630" v="3162"/>
          <ac:cxnSpMkLst>
            <pc:docMk/>
            <pc:sldMk cId="1296079990" sldId="506"/>
            <ac:cxnSpMk id="33" creationId="{B8DC1392-6CA6-4368-86C2-D8418487A74B}"/>
          </ac:cxnSpMkLst>
        </pc:cxnChg>
        <pc:cxnChg chg="mod">
          <ac:chgData name="Samira Doicela" userId="e4d48d67-e005-4a53-8f93-ab015ccfa7dd" providerId="ADAL" clId="{8A23AA3A-7CF0-4CF0-B657-7F5A1819E8B0}" dt="2022-02-19T18:18:42.630" v="3162"/>
          <ac:cxnSpMkLst>
            <pc:docMk/>
            <pc:sldMk cId="1296079990" sldId="506"/>
            <ac:cxnSpMk id="35" creationId="{E077E361-51B9-40A9-8DCC-A81F4F803811}"/>
          </ac:cxnSpMkLst>
        </pc:cxnChg>
      </pc:sldChg>
      <pc:sldChg chg="addSp delSp modSp new mod">
        <pc:chgData name="Samira Doicela" userId="e4d48d67-e005-4a53-8f93-ab015ccfa7dd" providerId="ADAL" clId="{8A23AA3A-7CF0-4CF0-B657-7F5A1819E8B0}" dt="2022-02-19T22:27:39.605" v="3647" actId="255"/>
        <pc:sldMkLst>
          <pc:docMk/>
          <pc:sldMk cId="1366090217" sldId="507"/>
        </pc:sldMkLst>
        <pc:spChg chg="mod">
          <ac:chgData name="Samira Doicela" userId="e4d48d67-e005-4a53-8f93-ab015ccfa7dd" providerId="ADAL" clId="{8A23AA3A-7CF0-4CF0-B657-7F5A1819E8B0}" dt="2022-02-19T22:27:10.134" v="3642" actId="14100"/>
          <ac:spMkLst>
            <pc:docMk/>
            <pc:sldMk cId="1366090217" sldId="507"/>
            <ac:spMk id="2" creationId="{CDA478B9-786C-4517-B37A-A47E9D3739BF}"/>
          </ac:spMkLst>
        </pc:spChg>
        <pc:spChg chg="del">
          <ac:chgData name="Samira Doicela" userId="e4d48d67-e005-4a53-8f93-ab015ccfa7dd" providerId="ADAL" clId="{8A23AA3A-7CF0-4CF0-B657-7F5A1819E8B0}" dt="2022-02-19T21:52:03.351" v="3482" actId="22"/>
          <ac:spMkLst>
            <pc:docMk/>
            <pc:sldMk cId="1366090217" sldId="507"/>
            <ac:spMk id="3" creationId="{D205B262-B619-4BF6-932B-5038083BB3D0}"/>
          </ac:spMkLst>
        </pc:spChg>
        <pc:spChg chg="add mod">
          <ac:chgData name="Samira Doicela" userId="e4d48d67-e005-4a53-8f93-ab015ccfa7dd" providerId="ADAL" clId="{8A23AA3A-7CF0-4CF0-B657-7F5A1819E8B0}" dt="2022-02-19T22:27:30.886" v="3645" actId="2711"/>
          <ac:spMkLst>
            <pc:docMk/>
            <pc:sldMk cId="1366090217" sldId="507"/>
            <ac:spMk id="9" creationId="{7AA7AB60-9C9D-474E-93CA-4CAF7F94E344}"/>
          </ac:spMkLst>
        </pc:spChg>
        <pc:spChg chg="add del">
          <ac:chgData name="Samira Doicela" userId="e4d48d67-e005-4a53-8f93-ab015ccfa7dd" providerId="ADAL" clId="{8A23AA3A-7CF0-4CF0-B657-7F5A1819E8B0}" dt="2022-02-19T21:53:42.334" v="3493" actId="22"/>
          <ac:spMkLst>
            <pc:docMk/>
            <pc:sldMk cId="1366090217" sldId="507"/>
            <ac:spMk id="11" creationId="{1DA7B698-9827-44F2-AB42-6A3ADE86315A}"/>
          </ac:spMkLst>
        </pc:spChg>
        <pc:spChg chg="add mod">
          <ac:chgData name="Samira Doicela" userId="e4d48d67-e005-4a53-8f93-ab015ccfa7dd" providerId="ADAL" clId="{8A23AA3A-7CF0-4CF0-B657-7F5A1819E8B0}" dt="2022-02-19T22:27:39.605" v="3647" actId="255"/>
          <ac:spMkLst>
            <pc:docMk/>
            <pc:sldMk cId="1366090217" sldId="507"/>
            <ac:spMk id="13" creationId="{18400B49-0E0D-4C82-9E5A-8C6332F8571C}"/>
          </ac:spMkLst>
        </pc:spChg>
        <pc:picChg chg="add mod ord">
          <ac:chgData name="Samira Doicela" userId="e4d48d67-e005-4a53-8f93-ab015ccfa7dd" providerId="ADAL" clId="{8A23AA3A-7CF0-4CF0-B657-7F5A1819E8B0}" dt="2022-02-19T21:52:08.872" v="3483" actId="1076"/>
          <ac:picMkLst>
            <pc:docMk/>
            <pc:sldMk cId="1366090217" sldId="507"/>
            <ac:picMk id="5" creationId="{2970ACA6-B5B1-449B-B479-230E018E01B6}"/>
          </ac:picMkLst>
        </pc:picChg>
        <pc:picChg chg="add mod">
          <ac:chgData name="Samira Doicela" userId="e4d48d67-e005-4a53-8f93-ab015ccfa7dd" providerId="ADAL" clId="{8A23AA3A-7CF0-4CF0-B657-7F5A1819E8B0}" dt="2022-02-19T21:53:03.609" v="3487" actId="1076"/>
          <ac:picMkLst>
            <pc:docMk/>
            <pc:sldMk cId="1366090217" sldId="507"/>
            <ac:picMk id="7" creationId="{0854F863-BCD7-4F69-B7F2-F036EC0EDBC6}"/>
          </ac:picMkLst>
        </pc:picChg>
      </pc:sldChg>
      <pc:sldChg chg="addSp delSp modSp new mod">
        <pc:chgData name="Samira Doicela" userId="e4d48d67-e005-4a53-8f93-ab015ccfa7dd" providerId="ADAL" clId="{8A23AA3A-7CF0-4CF0-B657-7F5A1819E8B0}" dt="2022-02-20T22:28:31.770" v="3830" actId="20577"/>
        <pc:sldMkLst>
          <pc:docMk/>
          <pc:sldMk cId="145477744" sldId="508"/>
        </pc:sldMkLst>
        <pc:spChg chg="del">
          <ac:chgData name="Samira Doicela" userId="e4d48d67-e005-4a53-8f93-ab015ccfa7dd" providerId="ADAL" clId="{8A23AA3A-7CF0-4CF0-B657-7F5A1819E8B0}" dt="2022-02-19T21:56:59.768" v="3509" actId="478"/>
          <ac:spMkLst>
            <pc:docMk/>
            <pc:sldMk cId="145477744" sldId="508"/>
            <ac:spMk id="2" creationId="{833E0F14-677D-48DA-AB48-60C7BE4A1B19}"/>
          </ac:spMkLst>
        </pc:spChg>
        <pc:spChg chg="del">
          <ac:chgData name="Samira Doicela" userId="e4d48d67-e005-4a53-8f93-ab015ccfa7dd" providerId="ADAL" clId="{8A23AA3A-7CF0-4CF0-B657-7F5A1819E8B0}" dt="2022-02-19T21:56:14.195" v="3503" actId="22"/>
          <ac:spMkLst>
            <pc:docMk/>
            <pc:sldMk cId="145477744" sldId="508"/>
            <ac:spMk id="3" creationId="{47671D59-8A11-457C-BD7B-37A4DC84F267}"/>
          </ac:spMkLst>
        </pc:spChg>
        <pc:spChg chg="add mod">
          <ac:chgData name="Samira Doicela" userId="e4d48d67-e005-4a53-8f93-ab015ccfa7dd" providerId="ADAL" clId="{8A23AA3A-7CF0-4CF0-B657-7F5A1819E8B0}" dt="2022-02-19T22:27:49.358" v="3649" actId="1076"/>
          <ac:spMkLst>
            <pc:docMk/>
            <pc:sldMk cId="145477744" sldId="508"/>
            <ac:spMk id="7" creationId="{EFB79CC7-F6E5-4C54-8323-38B7971BB6DE}"/>
          </ac:spMkLst>
        </pc:spChg>
        <pc:spChg chg="add mod">
          <ac:chgData name="Samira Doicela" userId="e4d48d67-e005-4a53-8f93-ab015ccfa7dd" providerId="ADAL" clId="{8A23AA3A-7CF0-4CF0-B657-7F5A1819E8B0}" dt="2022-02-20T22:28:31.770" v="3830" actId="20577"/>
          <ac:spMkLst>
            <pc:docMk/>
            <pc:sldMk cId="145477744" sldId="508"/>
            <ac:spMk id="9" creationId="{14608C2E-241B-44AD-97E2-9C1DE40C2207}"/>
          </ac:spMkLst>
        </pc:spChg>
        <pc:spChg chg="add mod">
          <ac:chgData name="Samira Doicela" userId="e4d48d67-e005-4a53-8f93-ab015ccfa7dd" providerId="ADAL" clId="{8A23AA3A-7CF0-4CF0-B657-7F5A1819E8B0}" dt="2022-02-20T22:28:23.651" v="3823" actId="20577"/>
          <ac:spMkLst>
            <pc:docMk/>
            <pc:sldMk cId="145477744" sldId="508"/>
            <ac:spMk id="12" creationId="{62A6862D-0155-4C75-ABE0-3A83D255DF0C}"/>
          </ac:spMkLst>
        </pc:spChg>
        <pc:picChg chg="add mod ord">
          <ac:chgData name="Samira Doicela" userId="e4d48d67-e005-4a53-8f93-ab015ccfa7dd" providerId="ADAL" clId="{8A23AA3A-7CF0-4CF0-B657-7F5A1819E8B0}" dt="2022-02-19T21:58:23.787" v="3523" actId="14100"/>
          <ac:picMkLst>
            <pc:docMk/>
            <pc:sldMk cId="145477744" sldId="508"/>
            <ac:picMk id="5" creationId="{885A4DBD-6F97-45BE-9C4C-EFA16C12E2D9}"/>
          </ac:picMkLst>
        </pc:picChg>
        <pc:picChg chg="add mod">
          <ac:chgData name="Samira Doicela" userId="e4d48d67-e005-4a53-8f93-ab015ccfa7dd" providerId="ADAL" clId="{8A23AA3A-7CF0-4CF0-B657-7F5A1819E8B0}" dt="2022-02-19T21:58:09.999" v="3518" actId="1076"/>
          <ac:picMkLst>
            <pc:docMk/>
            <pc:sldMk cId="145477744" sldId="508"/>
            <ac:picMk id="11" creationId="{91C696F0-D99A-49FB-90BA-18B0B4126ECD}"/>
          </ac:picMkLst>
        </pc:picChg>
      </pc:sldChg>
      <pc:sldChg chg="new del">
        <pc:chgData name="Samira Doicela" userId="e4d48d67-e005-4a53-8f93-ab015ccfa7dd" providerId="ADAL" clId="{8A23AA3A-7CF0-4CF0-B657-7F5A1819E8B0}" dt="2022-02-19T22:24:09.701" v="3619" actId="47"/>
        <pc:sldMkLst>
          <pc:docMk/>
          <pc:sldMk cId="3504539702" sldId="509"/>
        </pc:sldMkLst>
      </pc:sldChg>
      <pc:sldChg chg="addSp delSp modSp add mod ord">
        <pc:chgData name="Samira Doicela" userId="e4d48d67-e005-4a53-8f93-ab015ccfa7dd" providerId="ADAL" clId="{8A23AA3A-7CF0-4CF0-B657-7F5A1819E8B0}" dt="2022-02-23T22:00:48.235" v="4317" actId="20577"/>
        <pc:sldMkLst>
          <pc:docMk/>
          <pc:sldMk cId="2485256822" sldId="510"/>
        </pc:sldMkLst>
        <pc:spChg chg="mod">
          <ac:chgData name="Samira Doicela" userId="e4d48d67-e005-4a53-8f93-ab015ccfa7dd" providerId="ADAL" clId="{8A23AA3A-7CF0-4CF0-B657-7F5A1819E8B0}" dt="2022-02-19T22:07:43.356" v="3557" actId="1076"/>
          <ac:spMkLst>
            <pc:docMk/>
            <pc:sldMk cId="2485256822" sldId="510"/>
            <ac:spMk id="2" creationId="{CDA478B9-786C-4517-B37A-A47E9D3739BF}"/>
          </ac:spMkLst>
        </pc:spChg>
        <pc:spChg chg="add del mod">
          <ac:chgData name="Samira Doicela" userId="e4d48d67-e005-4a53-8f93-ab015ccfa7dd" providerId="ADAL" clId="{8A23AA3A-7CF0-4CF0-B657-7F5A1819E8B0}" dt="2022-02-19T22:12:19.229" v="3562" actId="478"/>
          <ac:spMkLst>
            <pc:docMk/>
            <pc:sldMk cId="2485256822" sldId="510"/>
            <ac:spMk id="4" creationId="{2EF54091-5927-469D-B05C-1388EC8659C3}"/>
          </ac:spMkLst>
        </pc:spChg>
        <pc:spChg chg="mod">
          <ac:chgData name="Samira Doicela" userId="e4d48d67-e005-4a53-8f93-ab015ccfa7dd" providerId="ADAL" clId="{8A23AA3A-7CF0-4CF0-B657-7F5A1819E8B0}" dt="2022-02-23T22:00:48.235" v="4317" actId="20577"/>
          <ac:spMkLst>
            <pc:docMk/>
            <pc:sldMk cId="2485256822" sldId="510"/>
            <ac:spMk id="9" creationId="{7AA7AB60-9C9D-474E-93CA-4CAF7F94E344}"/>
          </ac:spMkLst>
        </pc:spChg>
        <pc:spChg chg="mod">
          <ac:chgData name="Samira Doicela" userId="e4d48d67-e005-4a53-8f93-ab015ccfa7dd" providerId="ADAL" clId="{8A23AA3A-7CF0-4CF0-B657-7F5A1819E8B0}" dt="2022-02-19T22:28:51.395" v="3675" actId="1076"/>
          <ac:spMkLst>
            <pc:docMk/>
            <pc:sldMk cId="2485256822" sldId="510"/>
            <ac:spMk id="13" creationId="{18400B49-0E0D-4C82-9E5A-8C6332F8571C}"/>
          </ac:spMkLst>
        </pc:spChg>
        <pc:picChg chg="del">
          <ac:chgData name="Samira Doicela" userId="e4d48d67-e005-4a53-8f93-ab015ccfa7dd" providerId="ADAL" clId="{8A23AA3A-7CF0-4CF0-B657-7F5A1819E8B0}" dt="2022-02-19T22:08:23.217" v="3558" actId="478"/>
          <ac:picMkLst>
            <pc:docMk/>
            <pc:sldMk cId="2485256822" sldId="510"/>
            <ac:picMk id="5" creationId="{2970ACA6-B5B1-449B-B479-230E018E01B6}"/>
          </ac:picMkLst>
        </pc:picChg>
        <pc:picChg chg="del">
          <ac:chgData name="Samira Doicela" userId="e4d48d67-e005-4a53-8f93-ab015ccfa7dd" providerId="ADAL" clId="{8A23AA3A-7CF0-4CF0-B657-7F5A1819E8B0}" dt="2022-02-19T22:12:21.009" v="3563" actId="478"/>
          <ac:picMkLst>
            <pc:docMk/>
            <pc:sldMk cId="2485256822" sldId="510"/>
            <ac:picMk id="7" creationId="{0854F863-BCD7-4F69-B7F2-F036EC0EDBC6}"/>
          </ac:picMkLst>
        </pc:picChg>
        <pc:picChg chg="add mod">
          <ac:chgData name="Samira Doicela" userId="e4d48d67-e005-4a53-8f93-ab015ccfa7dd" providerId="ADAL" clId="{8A23AA3A-7CF0-4CF0-B657-7F5A1819E8B0}" dt="2022-02-19T22:08:26.870" v="3560" actId="1076"/>
          <ac:picMkLst>
            <pc:docMk/>
            <pc:sldMk cId="2485256822" sldId="510"/>
            <ac:picMk id="8" creationId="{65CC3EA2-EFEF-41C9-85CA-05478A7C8F18}"/>
          </ac:picMkLst>
        </pc:picChg>
        <pc:picChg chg="add mod">
          <ac:chgData name="Samira Doicela" userId="e4d48d67-e005-4a53-8f93-ab015ccfa7dd" providerId="ADAL" clId="{8A23AA3A-7CF0-4CF0-B657-7F5A1819E8B0}" dt="2022-02-19T22:12:30.511" v="3567" actId="14100"/>
          <ac:picMkLst>
            <pc:docMk/>
            <pc:sldMk cId="2485256822" sldId="510"/>
            <ac:picMk id="11" creationId="{2C8B6C51-954E-4174-BD79-8AF9E9736C03}"/>
          </ac:picMkLst>
        </pc:picChg>
      </pc:sldChg>
      <pc:sldChg chg="addSp delSp modSp add mod ord">
        <pc:chgData name="Samira Doicela" userId="e4d48d67-e005-4a53-8f93-ab015ccfa7dd" providerId="ADAL" clId="{8A23AA3A-7CF0-4CF0-B657-7F5A1819E8B0}" dt="2022-02-19T22:29:02.403" v="3677" actId="1076"/>
        <pc:sldMkLst>
          <pc:docMk/>
          <pc:sldMk cId="21367182" sldId="511"/>
        </pc:sldMkLst>
        <pc:spChg chg="mod">
          <ac:chgData name="Samira Doicela" userId="e4d48d67-e005-4a53-8f93-ab015ccfa7dd" providerId="ADAL" clId="{8A23AA3A-7CF0-4CF0-B657-7F5A1819E8B0}" dt="2022-02-19T22:28:58.200" v="3676" actId="1076"/>
          <ac:spMkLst>
            <pc:docMk/>
            <pc:sldMk cId="21367182" sldId="511"/>
            <ac:spMk id="9" creationId="{7AA7AB60-9C9D-474E-93CA-4CAF7F94E344}"/>
          </ac:spMkLst>
        </pc:spChg>
        <pc:spChg chg="mod">
          <ac:chgData name="Samira Doicela" userId="e4d48d67-e005-4a53-8f93-ab015ccfa7dd" providerId="ADAL" clId="{8A23AA3A-7CF0-4CF0-B657-7F5A1819E8B0}" dt="2022-02-19T22:29:02.403" v="3677" actId="1076"/>
          <ac:spMkLst>
            <pc:docMk/>
            <pc:sldMk cId="21367182" sldId="511"/>
            <ac:spMk id="13" creationId="{18400B49-0E0D-4C82-9E5A-8C6332F8571C}"/>
          </ac:spMkLst>
        </pc:spChg>
        <pc:picChg chg="add mod">
          <ac:chgData name="Samira Doicela" userId="e4d48d67-e005-4a53-8f93-ab015ccfa7dd" providerId="ADAL" clId="{8A23AA3A-7CF0-4CF0-B657-7F5A1819E8B0}" dt="2022-02-19T22:14:05.023" v="3575" actId="14100"/>
          <ac:picMkLst>
            <pc:docMk/>
            <pc:sldMk cId="21367182" sldId="511"/>
            <ac:picMk id="4" creationId="{9D52DA11-63BA-4143-8E47-440AB0C507D4}"/>
          </ac:picMkLst>
        </pc:picChg>
        <pc:picChg chg="add mod">
          <ac:chgData name="Samira Doicela" userId="e4d48d67-e005-4a53-8f93-ab015ccfa7dd" providerId="ADAL" clId="{8A23AA3A-7CF0-4CF0-B657-7F5A1819E8B0}" dt="2022-02-19T22:15:04.113" v="3581" actId="1076"/>
          <ac:picMkLst>
            <pc:docMk/>
            <pc:sldMk cId="21367182" sldId="511"/>
            <ac:picMk id="6" creationId="{7D9AE65E-9E2B-41BF-9835-69092CA1E5D2}"/>
          </ac:picMkLst>
        </pc:picChg>
        <pc:picChg chg="del">
          <ac:chgData name="Samira Doicela" userId="e4d48d67-e005-4a53-8f93-ab015ccfa7dd" providerId="ADAL" clId="{8A23AA3A-7CF0-4CF0-B657-7F5A1819E8B0}" dt="2022-02-19T22:13:54.879" v="3570" actId="478"/>
          <ac:picMkLst>
            <pc:docMk/>
            <pc:sldMk cId="21367182" sldId="511"/>
            <ac:picMk id="8" creationId="{65CC3EA2-EFEF-41C9-85CA-05478A7C8F18}"/>
          </ac:picMkLst>
        </pc:picChg>
        <pc:picChg chg="del">
          <ac:chgData name="Samira Doicela" userId="e4d48d67-e005-4a53-8f93-ab015ccfa7dd" providerId="ADAL" clId="{8A23AA3A-7CF0-4CF0-B657-7F5A1819E8B0}" dt="2022-02-19T22:14:53.698" v="3577" actId="478"/>
          <ac:picMkLst>
            <pc:docMk/>
            <pc:sldMk cId="21367182" sldId="511"/>
            <ac:picMk id="11" creationId="{2C8B6C51-954E-4174-BD79-8AF9E9736C03}"/>
          </ac:picMkLst>
        </pc:picChg>
        <pc:picChg chg="add del mod">
          <ac:chgData name="Samira Doicela" userId="e4d48d67-e005-4a53-8f93-ab015ccfa7dd" providerId="ADAL" clId="{8A23AA3A-7CF0-4CF0-B657-7F5A1819E8B0}" dt="2022-02-19T22:15:09.269" v="3583"/>
          <ac:picMkLst>
            <pc:docMk/>
            <pc:sldMk cId="21367182" sldId="511"/>
            <ac:picMk id="12" creationId="{5AEEBF24-DF9C-4C3E-AD79-1DE665EDD497}"/>
          </ac:picMkLst>
        </pc:picChg>
      </pc:sldChg>
      <pc:sldChg chg="addSp delSp modSp add mod">
        <pc:chgData name="Samira Doicela" userId="e4d48d67-e005-4a53-8f93-ab015ccfa7dd" providerId="ADAL" clId="{8A23AA3A-7CF0-4CF0-B657-7F5A1819E8B0}" dt="2022-02-19T22:29:15.123" v="3679" actId="1076"/>
        <pc:sldMkLst>
          <pc:docMk/>
          <pc:sldMk cId="765424309" sldId="512"/>
        </pc:sldMkLst>
        <pc:spChg chg="mod">
          <ac:chgData name="Samira Doicela" userId="e4d48d67-e005-4a53-8f93-ab015ccfa7dd" providerId="ADAL" clId="{8A23AA3A-7CF0-4CF0-B657-7F5A1819E8B0}" dt="2022-02-19T22:29:09.513" v="3678" actId="1076"/>
          <ac:spMkLst>
            <pc:docMk/>
            <pc:sldMk cId="765424309" sldId="512"/>
            <ac:spMk id="9" creationId="{7AA7AB60-9C9D-474E-93CA-4CAF7F94E344}"/>
          </ac:spMkLst>
        </pc:spChg>
        <pc:spChg chg="mod">
          <ac:chgData name="Samira Doicela" userId="e4d48d67-e005-4a53-8f93-ab015ccfa7dd" providerId="ADAL" clId="{8A23AA3A-7CF0-4CF0-B657-7F5A1819E8B0}" dt="2022-02-19T22:29:15.123" v="3679" actId="1076"/>
          <ac:spMkLst>
            <pc:docMk/>
            <pc:sldMk cId="765424309" sldId="512"/>
            <ac:spMk id="13" creationId="{18400B49-0E0D-4C82-9E5A-8C6332F8571C}"/>
          </ac:spMkLst>
        </pc:spChg>
        <pc:picChg chg="del">
          <ac:chgData name="Samira Doicela" userId="e4d48d67-e005-4a53-8f93-ab015ccfa7dd" providerId="ADAL" clId="{8A23AA3A-7CF0-4CF0-B657-7F5A1819E8B0}" dt="2022-02-19T22:16:31.153" v="3595" actId="478"/>
          <ac:picMkLst>
            <pc:docMk/>
            <pc:sldMk cId="765424309" sldId="512"/>
            <ac:picMk id="4" creationId="{9D52DA11-63BA-4143-8E47-440AB0C507D4}"/>
          </ac:picMkLst>
        </pc:picChg>
        <pc:picChg chg="add mod">
          <ac:chgData name="Samira Doicela" userId="e4d48d67-e005-4a53-8f93-ab015ccfa7dd" providerId="ADAL" clId="{8A23AA3A-7CF0-4CF0-B657-7F5A1819E8B0}" dt="2022-02-19T22:16:36.258" v="3598" actId="1076"/>
          <ac:picMkLst>
            <pc:docMk/>
            <pc:sldMk cId="765424309" sldId="512"/>
            <ac:picMk id="5" creationId="{9FFDB982-B2AF-44DB-B761-81C6760794C1}"/>
          </ac:picMkLst>
        </pc:picChg>
        <pc:picChg chg="del">
          <ac:chgData name="Samira Doicela" userId="e4d48d67-e005-4a53-8f93-ab015ccfa7dd" providerId="ADAL" clId="{8A23AA3A-7CF0-4CF0-B657-7F5A1819E8B0}" dt="2022-02-19T22:17:53.277" v="3607" actId="478"/>
          <ac:picMkLst>
            <pc:docMk/>
            <pc:sldMk cId="765424309" sldId="512"/>
            <ac:picMk id="6" creationId="{7D9AE65E-9E2B-41BF-9835-69092CA1E5D2}"/>
          </ac:picMkLst>
        </pc:picChg>
        <pc:picChg chg="add mod">
          <ac:chgData name="Samira Doicela" userId="e4d48d67-e005-4a53-8f93-ab015ccfa7dd" providerId="ADAL" clId="{8A23AA3A-7CF0-4CF0-B657-7F5A1819E8B0}" dt="2022-02-19T22:18:08.105" v="3614" actId="14100"/>
          <ac:picMkLst>
            <pc:docMk/>
            <pc:sldMk cId="765424309" sldId="512"/>
            <ac:picMk id="8" creationId="{EF5F1795-DA6C-483F-B51E-001F288F8B6F}"/>
          </ac:picMkLst>
        </pc:picChg>
      </pc:sldChg>
      <pc:sldChg chg="addSp delSp modSp add mod">
        <pc:chgData name="Samira Doicela" userId="e4d48d67-e005-4a53-8f93-ab015ccfa7dd" providerId="ADAL" clId="{8A23AA3A-7CF0-4CF0-B657-7F5A1819E8B0}" dt="2022-02-19T22:29:25.453" v="3682" actId="14100"/>
        <pc:sldMkLst>
          <pc:docMk/>
          <pc:sldMk cId="2187177628" sldId="513"/>
        </pc:sldMkLst>
        <pc:spChg chg="del">
          <ac:chgData name="Samira Doicela" userId="e4d48d67-e005-4a53-8f93-ab015ccfa7dd" providerId="ADAL" clId="{8A23AA3A-7CF0-4CF0-B657-7F5A1819E8B0}" dt="2022-02-19T22:25:35.197" v="3636" actId="478"/>
          <ac:spMkLst>
            <pc:docMk/>
            <pc:sldMk cId="2187177628" sldId="513"/>
            <ac:spMk id="2" creationId="{CDA478B9-786C-4517-B37A-A47E9D3739BF}"/>
          </ac:spMkLst>
        </pc:spChg>
        <pc:spChg chg="add del mod">
          <ac:chgData name="Samira Doicela" userId="e4d48d67-e005-4a53-8f93-ab015ccfa7dd" providerId="ADAL" clId="{8A23AA3A-7CF0-4CF0-B657-7F5A1819E8B0}" dt="2022-02-19T22:29:19.885" v="3680" actId="478"/>
          <ac:spMkLst>
            <pc:docMk/>
            <pc:sldMk cId="2187177628" sldId="513"/>
            <ac:spMk id="7" creationId="{626D9522-689B-4054-BEE9-FE753267403F}"/>
          </ac:spMkLst>
        </pc:spChg>
        <pc:spChg chg="mod">
          <ac:chgData name="Samira Doicela" userId="e4d48d67-e005-4a53-8f93-ab015ccfa7dd" providerId="ADAL" clId="{8A23AA3A-7CF0-4CF0-B657-7F5A1819E8B0}" dt="2022-02-19T22:29:22.812" v="3681" actId="1076"/>
          <ac:spMkLst>
            <pc:docMk/>
            <pc:sldMk cId="2187177628" sldId="513"/>
            <ac:spMk id="9" creationId="{7AA7AB60-9C9D-474E-93CA-4CAF7F94E344}"/>
          </ac:spMkLst>
        </pc:spChg>
        <pc:spChg chg="del">
          <ac:chgData name="Samira Doicela" userId="e4d48d67-e005-4a53-8f93-ab015ccfa7dd" providerId="ADAL" clId="{8A23AA3A-7CF0-4CF0-B657-7F5A1819E8B0}" dt="2022-02-19T22:25:32.312" v="3635" actId="478"/>
          <ac:spMkLst>
            <pc:docMk/>
            <pc:sldMk cId="2187177628" sldId="513"/>
            <ac:spMk id="13" creationId="{18400B49-0E0D-4C82-9E5A-8C6332F8571C}"/>
          </ac:spMkLst>
        </pc:spChg>
        <pc:picChg chg="add mod">
          <ac:chgData name="Samira Doicela" userId="e4d48d67-e005-4a53-8f93-ab015ccfa7dd" providerId="ADAL" clId="{8A23AA3A-7CF0-4CF0-B657-7F5A1819E8B0}" dt="2022-02-19T22:29:25.453" v="3682" actId="14100"/>
          <ac:picMkLst>
            <pc:docMk/>
            <pc:sldMk cId="2187177628" sldId="513"/>
            <ac:picMk id="4" creationId="{7B40FDA4-72D4-4D33-A041-A9BE0D5FD7C0}"/>
          </ac:picMkLst>
        </pc:picChg>
        <pc:picChg chg="del">
          <ac:chgData name="Samira Doicela" userId="e4d48d67-e005-4a53-8f93-ab015ccfa7dd" providerId="ADAL" clId="{8A23AA3A-7CF0-4CF0-B657-7F5A1819E8B0}" dt="2022-02-19T22:25:25.874" v="3631" actId="478"/>
          <ac:picMkLst>
            <pc:docMk/>
            <pc:sldMk cId="2187177628" sldId="513"/>
            <ac:picMk id="5" creationId="{9FFDB982-B2AF-44DB-B761-81C6760794C1}"/>
          </ac:picMkLst>
        </pc:picChg>
        <pc:picChg chg="del">
          <ac:chgData name="Samira Doicela" userId="e4d48d67-e005-4a53-8f93-ab015ccfa7dd" providerId="ADAL" clId="{8A23AA3A-7CF0-4CF0-B657-7F5A1819E8B0}" dt="2022-02-19T22:25:24.214" v="3630" actId="478"/>
          <ac:picMkLst>
            <pc:docMk/>
            <pc:sldMk cId="2187177628" sldId="513"/>
            <ac:picMk id="8" creationId="{EF5F1795-DA6C-483F-B51E-001F288F8B6F}"/>
          </ac:picMkLst>
        </pc:picChg>
      </pc:sldChg>
      <pc:sldChg chg="new del">
        <pc:chgData name="Samira Doicela" userId="e4d48d67-e005-4a53-8f93-ab015ccfa7dd" providerId="ADAL" clId="{8A23AA3A-7CF0-4CF0-B657-7F5A1819E8B0}" dt="2022-02-19T22:26:53.063" v="3641" actId="47"/>
        <pc:sldMkLst>
          <pc:docMk/>
          <pc:sldMk cId="1231124338" sldId="514"/>
        </pc:sldMkLst>
      </pc:sldChg>
      <pc:sldChg chg="add del">
        <pc:chgData name="Samira Doicela" userId="e4d48d67-e005-4a53-8f93-ab015ccfa7dd" providerId="ADAL" clId="{8A23AA3A-7CF0-4CF0-B657-7F5A1819E8B0}" dt="2022-02-19T22:23:58.344" v="3617"/>
        <pc:sldMkLst>
          <pc:docMk/>
          <pc:sldMk cId="3330683299" sldId="514"/>
        </pc:sldMkLst>
      </pc:sldChg>
      <pc:sldChg chg="new">
        <pc:chgData name="Samira Doicela" userId="e4d48d67-e005-4a53-8f93-ab015ccfa7dd" providerId="ADAL" clId="{8A23AA3A-7CF0-4CF0-B657-7F5A1819E8B0}" dt="2022-02-23T23:07:21.775" v="4318" actId="680"/>
        <pc:sldMkLst>
          <pc:docMk/>
          <pc:sldMk cId="3377562677" sldId="51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8C99B-103E-4404-B41A-D2DC1A93DB4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6D13E22-7646-4542-A15C-0A99BF551D56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s-EC" sz="2000" b="1" dirty="0"/>
            <a:t>OBJETIVO GENERAL</a:t>
          </a:r>
        </a:p>
      </dgm:t>
    </dgm:pt>
    <dgm:pt modelId="{D3989835-9864-47FD-BBB5-A4226583CC0A}" type="parTrans" cxnId="{1FDB552E-B004-494F-BC03-ED20F5179B6F}">
      <dgm:prSet/>
      <dgm:spPr/>
      <dgm:t>
        <a:bodyPr/>
        <a:lstStyle/>
        <a:p>
          <a:pPr algn="just"/>
          <a:endParaRPr lang="es-EC"/>
        </a:p>
      </dgm:t>
    </dgm:pt>
    <dgm:pt modelId="{D1C4ED65-E9FB-4268-8D4C-5C854756D85A}" type="sibTrans" cxnId="{1FDB552E-B004-494F-BC03-ED20F5179B6F}">
      <dgm:prSet/>
      <dgm:spPr/>
      <dgm:t>
        <a:bodyPr/>
        <a:lstStyle/>
        <a:p>
          <a:pPr algn="just"/>
          <a:endParaRPr lang="es-EC"/>
        </a:p>
      </dgm:t>
    </dgm:pt>
    <dgm:pt modelId="{BB3649C4-F8E6-4C62-8CAA-78A4F2ADB2EF}">
      <dgm:prSet phldrT="[Texto]" custT="1"/>
      <dgm:spPr/>
      <dgm:t>
        <a:bodyPr/>
        <a:lstStyle/>
        <a:p>
          <a:pPr algn="just"/>
          <a:r>
            <a:rPr lang="es-ES" sz="1800" b="0" i="0" u="none" dirty="0"/>
            <a:t>Determinar cuál es el impacto que reciben las pymes textiles del cantón Rumiñahui al acceder a créditos del sector cooperativo y analizar los diferentes factores que no permiten su crecimiento.</a:t>
          </a:r>
          <a:endParaRPr lang="es-EC" sz="1800" dirty="0"/>
        </a:p>
      </dgm:t>
    </dgm:pt>
    <dgm:pt modelId="{03F1BE9E-2E92-4752-BC30-322FC6D3457B}" type="parTrans" cxnId="{88041588-DACC-4CE0-B226-6352A0A70696}">
      <dgm:prSet/>
      <dgm:spPr/>
      <dgm:t>
        <a:bodyPr/>
        <a:lstStyle/>
        <a:p>
          <a:pPr algn="just"/>
          <a:endParaRPr lang="es-EC"/>
        </a:p>
      </dgm:t>
    </dgm:pt>
    <dgm:pt modelId="{A8D3C0BB-BAE4-4C48-801A-1B0C86F99890}" type="sibTrans" cxnId="{88041588-DACC-4CE0-B226-6352A0A70696}">
      <dgm:prSet/>
      <dgm:spPr/>
      <dgm:t>
        <a:bodyPr/>
        <a:lstStyle/>
        <a:p>
          <a:pPr algn="just"/>
          <a:endParaRPr lang="es-EC"/>
        </a:p>
      </dgm:t>
    </dgm:pt>
    <dgm:pt modelId="{53029D5A-371A-446B-9F56-54E4A2FA5252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C" sz="2000" b="1" dirty="0"/>
            <a:t>OBJETIVOS ESPECÍFICOS</a:t>
          </a:r>
        </a:p>
      </dgm:t>
    </dgm:pt>
    <dgm:pt modelId="{1EA056E7-9055-438B-89B6-EC94EA7281D9}" type="parTrans" cxnId="{4A4FB6DE-2C5E-41B7-BB8B-7F3E6D945C39}">
      <dgm:prSet/>
      <dgm:spPr/>
      <dgm:t>
        <a:bodyPr/>
        <a:lstStyle/>
        <a:p>
          <a:pPr algn="just"/>
          <a:endParaRPr lang="es-EC"/>
        </a:p>
      </dgm:t>
    </dgm:pt>
    <dgm:pt modelId="{29C5A199-2657-4F82-8B54-70621B525632}" type="sibTrans" cxnId="{4A4FB6DE-2C5E-41B7-BB8B-7F3E6D945C39}">
      <dgm:prSet/>
      <dgm:spPr/>
      <dgm:t>
        <a:bodyPr/>
        <a:lstStyle/>
        <a:p>
          <a:pPr algn="just"/>
          <a:endParaRPr lang="es-EC"/>
        </a:p>
      </dgm:t>
    </dgm:pt>
    <dgm:pt modelId="{A02D8E1E-FAC5-4AD0-9225-FDBCEF52FD7C}" type="pres">
      <dgm:prSet presAssocID="{9878C99B-103E-4404-B41A-D2DC1A93DB42}" presName="linear" presStyleCnt="0">
        <dgm:presLayoutVars>
          <dgm:animLvl val="lvl"/>
          <dgm:resizeHandles val="exact"/>
        </dgm:presLayoutVars>
      </dgm:prSet>
      <dgm:spPr/>
    </dgm:pt>
    <dgm:pt modelId="{08557ADB-00DA-4BCF-B24C-56507FAC9835}" type="pres">
      <dgm:prSet presAssocID="{B6D13E22-7646-4542-A15C-0A99BF551D56}" presName="parentText" presStyleLbl="node1" presStyleIdx="0" presStyleCnt="2" custScaleY="53017" custLinFactNeighborX="-624" custLinFactNeighborY="-7043">
        <dgm:presLayoutVars>
          <dgm:chMax val="0"/>
          <dgm:bulletEnabled val="1"/>
        </dgm:presLayoutVars>
      </dgm:prSet>
      <dgm:spPr/>
    </dgm:pt>
    <dgm:pt modelId="{6E290181-AF48-4175-A173-1B9FBF7C9AE9}" type="pres">
      <dgm:prSet presAssocID="{B6D13E22-7646-4542-A15C-0A99BF551D56}" presName="childText" presStyleLbl="revTx" presStyleIdx="0" presStyleCnt="1">
        <dgm:presLayoutVars>
          <dgm:bulletEnabled val="1"/>
        </dgm:presLayoutVars>
      </dgm:prSet>
      <dgm:spPr/>
    </dgm:pt>
    <dgm:pt modelId="{653B9A5A-CB27-47F6-9699-4004E4790F11}" type="pres">
      <dgm:prSet presAssocID="{53029D5A-371A-446B-9F56-54E4A2FA5252}" presName="parentText" presStyleLbl="node1" presStyleIdx="1" presStyleCnt="2" custScaleY="53906" custLinFactNeighborY="-41059">
        <dgm:presLayoutVars>
          <dgm:chMax val="0"/>
          <dgm:bulletEnabled val="1"/>
        </dgm:presLayoutVars>
      </dgm:prSet>
      <dgm:spPr/>
    </dgm:pt>
  </dgm:ptLst>
  <dgm:cxnLst>
    <dgm:cxn modelId="{1FDB552E-B004-494F-BC03-ED20F5179B6F}" srcId="{9878C99B-103E-4404-B41A-D2DC1A93DB42}" destId="{B6D13E22-7646-4542-A15C-0A99BF551D56}" srcOrd="0" destOrd="0" parTransId="{D3989835-9864-47FD-BBB5-A4226583CC0A}" sibTransId="{D1C4ED65-E9FB-4268-8D4C-5C854756D85A}"/>
    <dgm:cxn modelId="{8FC6C732-FF51-40C9-97FB-6A2E64CBEC99}" type="presOf" srcId="{B6D13E22-7646-4542-A15C-0A99BF551D56}" destId="{08557ADB-00DA-4BCF-B24C-56507FAC9835}" srcOrd="0" destOrd="0" presId="urn:microsoft.com/office/officeart/2005/8/layout/vList2"/>
    <dgm:cxn modelId="{88041588-DACC-4CE0-B226-6352A0A70696}" srcId="{B6D13E22-7646-4542-A15C-0A99BF551D56}" destId="{BB3649C4-F8E6-4C62-8CAA-78A4F2ADB2EF}" srcOrd="0" destOrd="0" parTransId="{03F1BE9E-2E92-4752-BC30-322FC6D3457B}" sibTransId="{A8D3C0BB-BAE4-4C48-801A-1B0C86F99890}"/>
    <dgm:cxn modelId="{E8062AAE-04BC-4D8F-A54D-CBE041D26FB5}" type="presOf" srcId="{BB3649C4-F8E6-4C62-8CAA-78A4F2ADB2EF}" destId="{6E290181-AF48-4175-A173-1B9FBF7C9AE9}" srcOrd="0" destOrd="0" presId="urn:microsoft.com/office/officeart/2005/8/layout/vList2"/>
    <dgm:cxn modelId="{3E3608B4-8550-4045-9BF0-4C58567DB360}" type="presOf" srcId="{53029D5A-371A-446B-9F56-54E4A2FA5252}" destId="{653B9A5A-CB27-47F6-9699-4004E4790F11}" srcOrd="0" destOrd="0" presId="urn:microsoft.com/office/officeart/2005/8/layout/vList2"/>
    <dgm:cxn modelId="{D99257CE-7B6A-4772-A7BE-E0FFFD30BB8E}" type="presOf" srcId="{9878C99B-103E-4404-B41A-D2DC1A93DB42}" destId="{A02D8E1E-FAC5-4AD0-9225-FDBCEF52FD7C}" srcOrd="0" destOrd="0" presId="urn:microsoft.com/office/officeart/2005/8/layout/vList2"/>
    <dgm:cxn modelId="{4A4FB6DE-2C5E-41B7-BB8B-7F3E6D945C39}" srcId="{9878C99B-103E-4404-B41A-D2DC1A93DB42}" destId="{53029D5A-371A-446B-9F56-54E4A2FA5252}" srcOrd="1" destOrd="0" parTransId="{1EA056E7-9055-438B-89B6-EC94EA7281D9}" sibTransId="{29C5A199-2657-4F82-8B54-70621B525632}"/>
    <dgm:cxn modelId="{91FC51F1-9AD6-4AB2-9922-2360F2C43EAE}" type="presParOf" srcId="{A02D8E1E-FAC5-4AD0-9225-FDBCEF52FD7C}" destId="{08557ADB-00DA-4BCF-B24C-56507FAC9835}" srcOrd="0" destOrd="0" presId="urn:microsoft.com/office/officeart/2005/8/layout/vList2"/>
    <dgm:cxn modelId="{227015C0-8CF2-410F-93D9-D6DA4C7200D5}" type="presParOf" srcId="{A02D8E1E-FAC5-4AD0-9225-FDBCEF52FD7C}" destId="{6E290181-AF48-4175-A173-1B9FBF7C9AE9}" srcOrd="1" destOrd="0" presId="urn:microsoft.com/office/officeart/2005/8/layout/vList2"/>
    <dgm:cxn modelId="{4C7A5230-64D4-4F03-AF0B-64E7EEA63E70}" type="presParOf" srcId="{A02D8E1E-FAC5-4AD0-9225-FDBCEF52FD7C}" destId="{653B9A5A-CB27-47F6-9699-4004E4790F1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1B70B-A619-42B0-AE07-F4BC419B8B17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34ECE383-3A3F-4DD4-BE88-B9983F6F46E7}">
      <dgm:prSet phldrT="[Texto]" custT="1"/>
      <dgm:spPr/>
      <dgm:t>
        <a:bodyPr/>
        <a:lstStyle/>
        <a:p>
          <a:r>
            <a:rPr lang="es-ES" sz="4000" dirty="0">
              <a:solidFill>
                <a:schemeClr val="tx2"/>
              </a:solidFill>
            </a:rPr>
            <a:t>H(0)</a:t>
          </a:r>
          <a:endParaRPr lang="es-EC" sz="4000" dirty="0">
            <a:solidFill>
              <a:schemeClr val="tx2"/>
            </a:solidFill>
          </a:endParaRPr>
        </a:p>
      </dgm:t>
    </dgm:pt>
    <dgm:pt modelId="{34B11C65-10D4-4010-808F-1E7BCC0F6097}" type="parTrans" cxnId="{7A2EF5C1-695A-4E18-9C2C-C703F52FA6A1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050CBBB1-037D-40FD-88EA-31EF5538E8AD}" type="sibTrans" cxnId="{7A2EF5C1-695A-4E18-9C2C-C703F52FA6A1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25078AA2-24B6-4BE2-97D7-9F7A01FA2998}">
      <dgm:prSet phldrT="[Texto]" custT="1"/>
      <dgm:spPr/>
      <dgm:t>
        <a:bodyPr/>
        <a:lstStyle/>
        <a:p>
          <a:r>
            <a:rPr lang="es-ES" sz="1600" dirty="0">
              <a:solidFill>
                <a:schemeClr val="tx2"/>
              </a:solidFill>
            </a:rPr>
            <a:t>No existe relación entre las condiciones crediticias del sector financiero del Ecuador con el crecimiento de las PYMES del sector textil del cantón Rumiñahui.</a:t>
          </a:r>
          <a:endParaRPr lang="es-EC" sz="1600" dirty="0">
            <a:solidFill>
              <a:schemeClr val="tx2"/>
            </a:solidFill>
          </a:endParaRPr>
        </a:p>
      </dgm:t>
    </dgm:pt>
    <dgm:pt modelId="{575AABAC-6499-4B75-9B2B-29F60D060060}" type="parTrans" cxnId="{6B8749EC-00E4-4710-AC91-5D3E6825EBD5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1F5B2C89-7BD8-4E50-BE53-CBD4566180A1}" type="sibTrans" cxnId="{6B8749EC-00E4-4710-AC91-5D3E6825EBD5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0EBB7D61-4570-465C-8DAE-04724D56A2E2}">
      <dgm:prSet phldrT="[Texto]" custT="1"/>
      <dgm:spPr/>
      <dgm:t>
        <a:bodyPr/>
        <a:lstStyle/>
        <a:p>
          <a:r>
            <a:rPr lang="es-ES" sz="4000" dirty="0">
              <a:solidFill>
                <a:schemeClr val="tx2"/>
              </a:solidFill>
            </a:rPr>
            <a:t>H(1)</a:t>
          </a:r>
          <a:endParaRPr lang="es-EC" sz="4000" dirty="0">
            <a:solidFill>
              <a:schemeClr val="tx2"/>
            </a:solidFill>
          </a:endParaRPr>
        </a:p>
      </dgm:t>
    </dgm:pt>
    <dgm:pt modelId="{6707D78B-000F-4A36-B3DB-3D6516FF6E4F}" type="parTrans" cxnId="{8E5463EE-C743-49CB-9842-4CC3B79C2D0B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9A145DAE-3771-4B49-B731-CE017ED34C4F}" type="sibTrans" cxnId="{8E5463EE-C743-49CB-9842-4CC3B79C2D0B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67AB0F73-3819-4F75-A2F2-440CD82363E2}">
      <dgm:prSet phldrT="[Texto]" custT="1"/>
      <dgm:spPr/>
      <dgm:t>
        <a:bodyPr/>
        <a:lstStyle/>
        <a:p>
          <a:r>
            <a:rPr lang="es-ES" sz="1600" dirty="0">
              <a:solidFill>
                <a:schemeClr val="tx2"/>
              </a:solidFill>
            </a:rPr>
            <a:t>existe relación entre las condiciones crediticias del sector financiero del Ecuador con el crecimiento de las PYMES del sector textil del cantón Rumiñahui.</a:t>
          </a:r>
          <a:endParaRPr lang="es-EC" sz="1600" dirty="0">
            <a:solidFill>
              <a:schemeClr val="tx2"/>
            </a:solidFill>
          </a:endParaRPr>
        </a:p>
      </dgm:t>
    </dgm:pt>
    <dgm:pt modelId="{6DBD78BD-5212-4D48-A5DF-B0E49B9CDF4D}" type="parTrans" cxnId="{17128ADF-0DA9-4566-847E-18D69E115E51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F7B768C4-CFAE-43DF-9D35-453C9EF86E41}" type="sibTrans" cxnId="{17128ADF-0DA9-4566-847E-18D69E115E51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6E7FF9D6-8C19-4512-A1BD-EEADC72378AA}" type="pres">
      <dgm:prSet presAssocID="{F8A1B70B-A619-42B0-AE07-F4BC419B8B17}" presName="Name0" presStyleCnt="0">
        <dgm:presLayoutVars>
          <dgm:dir/>
          <dgm:animLvl val="lvl"/>
          <dgm:resizeHandles/>
        </dgm:presLayoutVars>
      </dgm:prSet>
      <dgm:spPr/>
    </dgm:pt>
    <dgm:pt modelId="{321A25E8-3A2C-4E73-B17B-55C4447045C6}" type="pres">
      <dgm:prSet presAssocID="{34ECE383-3A3F-4DD4-BE88-B9983F6F46E7}" presName="linNode" presStyleCnt="0"/>
      <dgm:spPr/>
    </dgm:pt>
    <dgm:pt modelId="{A73DA04F-363F-4F73-87F5-BF7CE5847197}" type="pres">
      <dgm:prSet presAssocID="{34ECE383-3A3F-4DD4-BE88-B9983F6F46E7}" presName="parentShp" presStyleLbl="node1" presStyleIdx="0" presStyleCnt="2" custScaleX="40866">
        <dgm:presLayoutVars>
          <dgm:bulletEnabled val="1"/>
        </dgm:presLayoutVars>
      </dgm:prSet>
      <dgm:spPr/>
    </dgm:pt>
    <dgm:pt modelId="{C8E66D23-3279-444A-B040-F40CACA10705}" type="pres">
      <dgm:prSet presAssocID="{34ECE383-3A3F-4DD4-BE88-B9983F6F46E7}" presName="childShp" presStyleLbl="bgAccFollowNode1" presStyleIdx="0" presStyleCnt="2">
        <dgm:presLayoutVars>
          <dgm:bulletEnabled val="1"/>
        </dgm:presLayoutVars>
      </dgm:prSet>
      <dgm:spPr/>
    </dgm:pt>
    <dgm:pt modelId="{561AA9B0-F50F-433D-8120-828B298AC926}" type="pres">
      <dgm:prSet presAssocID="{050CBBB1-037D-40FD-88EA-31EF5538E8AD}" presName="spacing" presStyleCnt="0"/>
      <dgm:spPr/>
    </dgm:pt>
    <dgm:pt modelId="{D01C4ABB-091A-499D-A42D-3C382A72823A}" type="pres">
      <dgm:prSet presAssocID="{0EBB7D61-4570-465C-8DAE-04724D56A2E2}" presName="linNode" presStyleCnt="0"/>
      <dgm:spPr/>
    </dgm:pt>
    <dgm:pt modelId="{19FF6431-7ECC-4FFD-BD82-63B2DDF7114B}" type="pres">
      <dgm:prSet presAssocID="{0EBB7D61-4570-465C-8DAE-04724D56A2E2}" presName="parentShp" presStyleLbl="node1" presStyleIdx="1" presStyleCnt="2" custScaleX="40866">
        <dgm:presLayoutVars>
          <dgm:bulletEnabled val="1"/>
        </dgm:presLayoutVars>
      </dgm:prSet>
      <dgm:spPr/>
    </dgm:pt>
    <dgm:pt modelId="{8830BF71-1C1E-4CC7-971D-4329E7B27E71}" type="pres">
      <dgm:prSet presAssocID="{0EBB7D61-4570-465C-8DAE-04724D56A2E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3445218-C188-46D7-872B-431074F11DDA}" type="presOf" srcId="{F8A1B70B-A619-42B0-AE07-F4BC419B8B17}" destId="{6E7FF9D6-8C19-4512-A1BD-EEADC72378AA}" srcOrd="0" destOrd="0" presId="urn:microsoft.com/office/officeart/2005/8/layout/vList6"/>
    <dgm:cxn modelId="{74EAB71D-6CAA-4917-9124-F07CADD68C03}" type="presOf" srcId="{0EBB7D61-4570-465C-8DAE-04724D56A2E2}" destId="{19FF6431-7ECC-4FFD-BD82-63B2DDF7114B}" srcOrd="0" destOrd="0" presId="urn:microsoft.com/office/officeart/2005/8/layout/vList6"/>
    <dgm:cxn modelId="{1D630B56-7057-427B-9026-14CEA6D26215}" type="presOf" srcId="{34ECE383-3A3F-4DD4-BE88-B9983F6F46E7}" destId="{A73DA04F-363F-4F73-87F5-BF7CE5847197}" srcOrd="0" destOrd="0" presId="urn:microsoft.com/office/officeart/2005/8/layout/vList6"/>
    <dgm:cxn modelId="{318C3F8E-1293-43E6-A731-CF8D914D4A55}" type="presOf" srcId="{67AB0F73-3819-4F75-A2F2-440CD82363E2}" destId="{8830BF71-1C1E-4CC7-971D-4329E7B27E71}" srcOrd="0" destOrd="0" presId="urn:microsoft.com/office/officeart/2005/8/layout/vList6"/>
    <dgm:cxn modelId="{7C3170B3-60C8-4F47-9FD2-11D3B66B64CE}" type="presOf" srcId="{25078AA2-24B6-4BE2-97D7-9F7A01FA2998}" destId="{C8E66D23-3279-444A-B040-F40CACA10705}" srcOrd="0" destOrd="0" presId="urn:microsoft.com/office/officeart/2005/8/layout/vList6"/>
    <dgm:cxn modelId="{7A2EF5C1-695A-4E18-9C2C-C703F52FA6A1}" srcId="{F8A1B70B-A619-42B0-AE07-F4BC419B8B17}" destId="{34ECE383-3A3F-4DD4-BE88-B9983F6F46E7}" srcOrd="0" destOrd="0" parTransId="{34B11C65-10D4-4010-808F-1E7BCC0F6097}" sibTransId="{050CBBB1-037D-40FD-88EA-31EF5538E8AD}"/>
    <dgm:cxn modelId="{17128ADF-0DA9-4566-847E-18D69E115E51}" srcId="{0EBB7D61-4570-465C-8DAE-04724D56A2E2}" destId="{67AB0F73-3819-4F75-A2F2-440CD82363E2}" srcOrd="0" destOrd="0" parTransId="{6DBD78BD-5212-4D48-A5DF-B0E49B9CDF4D}" sibTransId="{F7B768C4-CFAE-43DF-9D35-453C9EF86E41}"/>
    <dgm:cxn modelId="{6B8749EC-00E4-4710-AC91-5D3E6825EBD5}" srcId="{34ECE383-3A3F-4DD4-BE88-B9983F6F46E7}" destId="{25078AA2-24B6-4BE2-97D7-9F7A01FA2998}" srcOrd="0" destOrd="0" parTransId="{575AABAC-6499-4B75-9B2B-29F60D060060}" sibTransId="{1F5B2C89-7BD8-4E50-BE53-CBD4566180A1}"/>
    <dgm:cxn modelId="{8E5463EE-C743-49CB-9842-4CC3B79C2D0B}" srcId="{F8A1B70B-A619-42B0-AE07-F4BC419B8B17}" destId="{0EBB7D61-4570-465C-8DAE-04724D56A2E2}" srcOrd="1" destOrd="0" parTransId="{6707D78B-000F-4A36-B3DB-3D6516FF6E4F}" sibTransId="{9A145DAE-3771-4B49-B731-CE017ED34C4F}"/>
    <dgm:cxn modelId="{69E8F7E2-3F4A-474A-968A-CF492E1EAB4C}" type="presParOf" srcId="{6E7FF9D6-8C19-4512-A1BD-EEADC72378AA}" destId="{321A25E8-3A2C-4E73-B17B-55C4447045C6}" srcOrd="0" destOrd="0" presId="urn:microsoft.com/office/officeart/2005/8/layout/vList6"/>
    <dgm:cxn modelId="{0C72CFE9-81BB-4CB0-B81C-0C2DB1A99365}" type="presParOf" srcId="{321A25E8-3A2C-4E73-B17B-55C4447045C6}" destId="{A73DA04F-363F-4F73-87F5-BF7CE5847197}" srcOrd="0" destOrd="0" presId="urn:microsoft.com/office/officeart/2005/8/layout/vList6"/>
    <dgm:cxn modelId="{7E786548-1E73-4660-9AA5-03752E64BE44}" type="presParOf" srcId="{321A25E8-3A2C-4E73-B17B-55C4447045C6}" destId="{C8E66D23-3279-444A-B040-F40CACA10705}" srcOrd="1" destOrd="0" presId="urn:microsoft.com/office/officeart/2005/8/layout/vList6"/>
    <dgm:cxn modelId="{3A981616-BDCE-488F-BCFA-10E539F7650E}" type="presParOf" srcId="{6E7FF9D6-8C19-4512-A1BD-EEADC72378AA}" destId="{561AA9B0-F50F-433D-8120-828B298AC926}" srcOrd="1" destOrd="0" presId="urn:microsoft.com/office/officeart/2005/8/layout/vList6"/>
    <dgm:cxn modelId="{39EFF79A-F80B-44F4-8CFA-D8D890E55AC0}" type="presParOf" srcId="{6E7FF9D6-8C19-4512-A1BD-EEADC72378AA}" destId="{D01C4ABB-091A-499D-A42D-3C382A72823A}" srcOrd="2" destOrd="0" presId="urn:microsoft.com/office/officeart/2005/8/layout/vList6"/>
    <dgm:cxn modelId="{7D180BA6-95DA-4695-8EBD-7C7A209EA541}" type="presParOf" srcId="{D01C4ABB-091A-499D-A42D-3C382A72823A}" destId="{19FF6431-7ECC-4FFD-BD82-63B2DDF7114B}" srcOrd="0" destOrd="0" presId="urn:microsoft.com/office/officeart/2005/8/layout/vList6"/>
    <dgm:cxn modelId="{5B39BF14-C5BF-4DC7-BBD8-2E3A879A91EB}" type="presParOf" srcId="{D01C4ABB-091A-499D-A42D-3C382A72823A}" destId="{8830BF71-1C1E-4CC7-971D-4329E7B27E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C746BC-7F9B-4816-9D8E-9DE0BF8419B9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B5EF08-96A5-4266-9FCE-E073F8578294}">
      <dgm:prSet phldrT="[Texto]" custT="1"/>
      <dgm:spPr/>
      <dgm:t>
        <a:bodyPr/>
        <a:lstStyle/>
        <a:p>
          <a:r>
            <a:rPr lang="es-ES" sz="1600" dirty="0"/>
            <a:t>Pymes</a:t>
          </a:r>
          <a:endParaRPr lang="es-EC" sz="1600" dirty="0"/>
        </a:p>
      </dgm:t>
    </dgm:pt>
    <dgm:pt modelId="{32402E60-D9F3-45E1-9811-D66347D63184}" type="parTrans" cxnId="{A2E00300-7391-4E7A-9130-B30B9CCC33A3}">
      <dgm:prSet/>
      <dgm:spPr/>
      <dgm:t>
        <a:bodyPr/>
        <a:lstStyle/>
        <a:p>
          <a:endParaRPr lang="es-EC" sz="2400"/>
        </a:p>
      </dgm:t>
    </dgm:pt>
    <dgm:pt modelId="{FD0441F8-B494-4A03-86E6-B34A3B0B4E70}" type="sibTrans" cxnId="{A2E00300-7391-4E7A-9130-B30B9CCC33A3}">
      <dgm:prSet custT="1"/>
      <dgm:spPr/>
      <dgm:t>
        <a:bodyPr/>
        <a:lstStyle/>
        <a:p>
          <a:endParaRPr lang="es-EC" sz="4400"/>
        </a:p>
      </dgm:t>
    </dgm:pt>
    <dgm:pt modelId="{819DE847-C40B-4A9B-935A-07DD999EA068}">
      <dgm:prSet phldrT="[Texto]" phldr="1" custT="1"/>
      <dgm:spPr/>
      <dgm:t>
        <a:bodyPr/>
        <a:lstStyle/>
        <a:p>
          <a:endParaRPr lang="es-EC" sz="1600" dirty="0"/>
        </a:p>
      </dgm:t>
    </dgm:pt>
    <dgm:pt modelId="{F0A3FCF1-A7B5-4561-9F03-F050A7F5C184}" type="parTrans" cxnId="{65BA37F8-5548-4DF5-95B2-36D5FB850096}">
      <dgm:prSet/>
      <dgm:spPr/>
      <dgm:t>
        <a:bodyPr/>
        <a:lstStyle/>
        <a:p>
          <a:endParaRPr lang="es-EC" sz="2400"/>
        </a:p>
      </dgm:t>
    </dgm:pt>
    <dgm:pt modelId="{9D1D1532-4314-4E85-BFFE-3A68AD27FF6E}" type="sibTrans" cxnId="{65BA37F8-5548-4DF5-95B2-36D5FB850096}">
      <dgm:prSet/>
      <dgm:spPr/>
      <dgm:t>
        <a:bodyPr/>
        <a:lstStyle/>
        <a:p>
          <a:endParaRPr lang="es-EC" sz="2400"/>
        </a:p>
      </dgm:t>
    </dgm:pt>
    <dgm:pt modelId="{C1B1AC24-4762-402B-BF73-AA116B0300FC}">
      <dgm:prSet phldrT="[Texto]" custT="1"/>
      <dgm:spPr/>
      <dgm:t>
        <a:bodyPr/>
        <a:lstStyle/>
        <a:p>
          <a:r>
            <a:rPr lang="es-ES" sz="1400" dirty="0"/>
            <a:t>Actividad textil</a:t>
          </a:r>
          <a:endParaRPr lang="es-EC" sz="1400" dirty="0"/>
        </a:p>
      </dgm:t>
    </dgm:pt>
    <dgm:pt modelId="{F0C8AE46-0642-47D3-9C95-73807480BCE9}" type="parTrans" cxnId="{EFD613BB-604F-4E1E-AE96-6CE9C1F14A38}">
      <dgm:prSet/>
      <dgm:spPr/>
      <dgm:t>
        <a:bodyPr/>
        <a:lstStyle/>
        <a:p>
          <a:endParaRPr lang="es-EC" sz="2400"/>
        </a:p>
      </dgm:t>
    </dgm:pt>
    <dgm:pt modelId="{F4A0001B-29F3-4489-ADC3-BEE5CD9DB110}" type="sibTrans" cxnId="{EFD613BB-604F-4E1E-AE96-6CE9C1F14A38}">
      <dgm:prSet custT="1"/>
      <dgm:spPr/>
      <dgm:t>
        <a:bodyPr/>
        <a:lstStyle/>
        <a:p>
          <a:endParaRPr lang="es-EC" sz="4400"/>
        </a:p>
      </dgm:t>
    </dgm:pt>
    <dgm:pt modelId="{D4A9804F-6E76-42A7-8B4F-9DCADC169E29}">
      <dgm:prSet phldrT="[Texto]" phldr="1" custT="1"/>
      <dgm:spPr/>
      <dgm:t>
        <a:bodyPr/>
        <a:lstStyle/>
        <a:p>
          <a:endParaRPr lang="es-EC" sz="1600" dirty="0"/>
        </a:p>
      </dgm:t>
    </dgm:pt>
    <dgm:pt modelId="{26EC1CBC-0042-4D15-BD85-8619C7AF875F}" type="parTrans" cxnId="{89D8BFD4-47FF-4028-8B68-C7DB40C82822}">
      <dgm:prSet/>
      <dgm:spPr/>
      <dgm:t>
        <a:bodyPr/>
        <a:lstStyle/>
        <a:p>
          <a:endParaRPr lang="es-EC" sz="2400"/>
        </a:p>
      </dgm:t>
    </dgm:pt>
    <dgm:pt modelId="{0AEE1873-C20C-4C29-8D32-265974B76169}" type="sibTrans" cxnId="{89D8BFD4-47FF-4028-8B68-C7DB40C82822}">
      <dgm:prSet/>
      <dgm:spPr/>
      <dgm:t>
        <a:bodyPr/>
        <a:lstStyle/>
        <a:p>
          <a:endParaRPr lang="es-EC" sz="2400"/>
        </a:p>
      </dgm:t>
    </dgm:pt>
    <dgm:pt modelId="{8D80ACA6-B566-4813-B040-632E0A9AFF5B}">
      <dgm:prSet phldrT="[Texto]" custT="1"/>
      <dgm:spPr/>
      <dgm:t>
        <a:bodyPr/>
        <a:lstStyle/>
        <a:p>
          <a:r>
            <a:rPr lang="es-ES" sz="1400" dirty="0"/>
            <a:t>11 empresas activas</a:t>
          </a:r>
          <a:endParaRPr lang="es-EC" sz="1400" dirty="0"/>
        </a:p>
      </dgm:t>
    </dgm:pt>
    <dgm:pt modelId="{AF9A5753-E21F-4DA9-BF64-87CDF9CB04FA}" type="parTrans" cxnId="{40B3726E-1D16-4302-9D00-93F52733F894}">
      <dgm:prSet/>
      <dgm:spPr/>
      <dgm:t>
        <a:bodyPr/>
        <a:lstStyle/>
        <a:p>
          <a:endParaRPr lang="es-EC" sz="2400"/>
        </a:p>
      </dgm:t>
    </dgm:pt>
    <dgm:pt modelId="{A7EB5E5C-55F1-4FBC-9599-3E8CD453058E}" type="sibTrans" cxnId="{40B3726E-1D16-4302-9D00-93F52733F894}">
      <dgm:prSet custT="1"/>
      <dgm:spPr/>
      <dgm:t>
        <a:bodyPr/>
        <a:lstStyle/>
        <a:p>
          <a:endParaRPr lang="es-EC" sz="4400"/>
        </a:p>
      </dgm:t>
    </dgm:pt>
    <dgm:pt modelId="{C25E2360-0474-4A8E-AF01-D347735C051F}" type="pres">
      <dgm:prSet presAssocID="{FFC746BC-7F9B-4816-9D8E-9DE0BF8419B9}" presName="Name0" presStyleCnt="0">
        <dgm:presLayoutVars>
          <dgm:chMax/>
          <dgm:chPref/>
          <dgm:dir/>
          <dgm:animLvl val="lvl"/>
        </dgm:presLayoutVars>
      </dgm:prSet>
      <dgm:spPr/>
    </dgm:pt>
    <dgm:pt modelId="{E6ABABC1-B320-4477-9AE5-8C0752A3CDE9}" type="pres">
      <dgm:prSet presAssocID="{C3B5EF08-96A5-4266-9FCE-E073F8578294}" presName="composite" presStyleCnt="0"/>
      <dgm:spPr/>
    </dgm:pt>
    <dgm:pt modelId="{8C970147-AE4A-4D56-95A7-9E8FC62F08AD}" type="pres">
      <dgm:prSet presAssocID="{C3B5EF08-96A5-4266-9FCE-E073F857829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215859D-33EE-4F61-92D3-2DC70A850536}" type="pres">
      <dgm:prSet presAssocID="{C3B5EF08-96A5-4266-9FCE-E073F857829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6F1A8AC-9411-4D2F-A97D-2E70D66298FA}" type="pres">
      <dgm:prSet presAssocID="{C3B5EF08-96A5-4266-9FCE-E073F8578294}" presName="BalanceSpacing" presStyleCnt="0"/>
      <dgm:spPr/>
    </dgm:pt>
    <dgm:pt modelId="{3404B2B1-D1B0-417E-8BC4-E745E83294E4}" type="pres">
      <dgm:prSet presAssocID="{C3B5EF08-96A5-4266-9FCE-E073F8578294}" presName="BalanceSpacing1" presStyleCnt="0"/>
      <dgm:spPr/>
    </dgm:pt>
    <dgm:pt modelId="{3E56D59F-095C-4776-856B-9EBDF4162B90}" type="pres">
      <dgm:prSet presAssocID="{FD0441F8-B494-4A03-86E6-B34A3B0B4E70}" presName="Accent1Text" presStyleLbl="node1" presStyleIdx="1" presStyleCnt="6"/>
      <dgm:spPr/>
    </dgm:pt>
    <dgm:pt modelId="{1A378100-5ABB-42F2-B27B-BCF1C08681B3}" type="pres">
      <dgm:prSet presAssocID="{FD0441F8-B494-4A03-86E6-B34A3B0B4E70}" presName="spaceBetweenRectangles" presStyleCnt="0"/>
      <dgm:spPr/>
    </dgm:pt>
    <dgm:pt modelId="{54144D06-06BA-408E-A254-8C1496C2E5A5}" type="pres">
      <dgm:prSet presAssocID="{C1B1AC24-4762-402B-BF73-AA116B0300FC}" presName="composite" presStyleCnt="0"/>
      <dgm:spPr/>
    </dgm:pt>
    <dgm:pt modelId="{48BC3C63-282D-4183-9BA2-F380AFD14575}" type="pres">
      <dgm:prSet presAssocID="{C1B1AC24-4762-402B-BF73-AA116B0300F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C21B6E2-A62B-4C74-8B0E-C5BF5D66AE14}" type="pres">
      <dgm:prSet presAssocID="{C1B1AC24-4762-402B-BF73-AA116B0300F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FAF2447-2B94-4809-AA0C-23A9EB0D0E68}" type="pres">
      <dgm:prSet presAssocID="{C1B1AC24-4762-402B-BF73-AA116B0300FC}" presName="BalanceSpacing" presStyleCnt="0"/>
      <dgm:spPr/>
    </dgm:pt>
    <dgm:pt modelId="{C3C2356C-9150-4078-BABB-08F1785E33AF}" type="pres">
      <dgm:prSet presAssocID="{C1B1AC24-4762-402B-BF73-AA116B0300FC}" presName="BalanceSpacing1" presStyleCnt="0"/>
      <dgm:spPr/>
    </dgm:pt>
    <dgm:pt modelId="{D3DF8D0E-9607-4E4B-987C-CF91C8D0A81A}" type="pres">
      <dgm:prSet presAssocID="{F4A0001B-29F3-4489-ADC3-BEE5CD9DB110}" presName="Accent1Text" presStyleLbl="node1" presStyleIdx="3" presStyleCnt="6"/>
      <dgm:spPr/>
    </dgm:pt>
    <dgm:pt modelId="{B7DA0A99-58FC-46BA-B3DF-6ABEBF204D1B}" type="pres">
      <dgm:prSet presAssocID="{F4A0001B-29F3-4489-ADC3-BEE5CD9DB110}" presName="spaceBetweenRectangles" presStyleCnt="0"/>
      <dgm:spPr/>
    </dgm:pt>
    <dgm:pt modelId="{924C8CF0-9AF7-4125-BDB7-3C70061FFD9F}" type="pres">
      <dgm:prSet presAssocID="{8D80ACA6-B566-4813-B040-632E0A9AFF5B}" presName="composite" presStyleCnt="0"/>
      <dgm:spPr/>
    </dgm:pt>
    <dgm:pt modelId="{19CD117B-D373-4262-BA71-4A589044A5D8}" type="pres">
      <dgm:prSet presAssocID="{8D80ACA6-B566-4813-B040-632E0A9AFF5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628EB2D-2CD3-4860-94C5-9A1D999E07C3}" type="pres">
      <dgm:prSet presAssocID="{8D80ACA6-B566-4813-B040-632E0A9AFF5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88DBF94-4C04-4B63-BE45-F21686621F78}" type="pres">
      <dgm:prSet presAssocID="{8D80ACA6-B566-4813-B040-632E0A9AFF5B}" presName="BalanceSpacing" presStyleCnt="0"/>
      <dgm:spPr/>
    </dgm:pt>
    <dgm:pt modelId="{60BCA928-561D-4FAA-B08C-52D63D758200}" type="pres">
      <dgm:prSet presAssocID="{8D80ACA6-B566-4813-B040-632E0A9AFF5B}" presName="BalanceSpacing1" presStyleCnt="0"/>
      <dgm:spPr/>
    </dgm:pt>
    <dgm:pt modelId="{7EFA7FA2-9B68-410E-9F48-C0A1748E108A}" type="pres">
      <dgm:prSet presAssocID="{A7EB5E5C-55F1-4FBC-9599-3E8CD453058E}" presName="Accent1Text" presStyleLbl="node1" presStyleIdx="5" presStyleCnt="6"/>
      <dgm:spPr/>
    </dgm:pt>
  </dgm:ptLst>
  <dgm:cxnLst>
    <dgm:cxn modelId="{A2E00300-7391-4E7A-9130-B30B9CCC33A3}" srcId="{FFC746BC-7F9B-4816-9D8E-9DE0BF8419B9}" destId="{C3B5EF08-96A5-4266-9FCE-E073F8578294}" srcOrd="0" destOrd="0" parTransId="{32402E60-D9F3-45E1-9811-D66347D63184}" sibTransId="{FD0441F8-B494-4A03-86E6-B34A3B0B4E70}"/>
    <dgm:cxn modelId="{F5BC6910-FE71-492D-ABFF-3DA64E6C2C6E}" type="presOf" srcId="{C1B1AC24-4762-402B-BF73-AA116B0300FC}" destId="{48BC3C63-282D-4183-9BA2-F380AFD14575}" srcOrd="0" destOrd="0" presId="urn:microsoft.com/office/officeart/2008/layout/AlternatingHexagons"/>
    <dgm:cxn modelId="{E3DFA630-2F2C-4C91-B12E-8EFC2290B9D5}" type="presOf" srcId="{D4A9804F-6E76-42A7-8B4F-9DCADC169E29}" destId="{BC21B6E2-A62B-4C74-8B0E-C5BF5D66AE14}" srcOrd="0" destOrd="0" presId="urn:microsoft.com/office/officeart/2008/layout/AlternatingHexagons"/>
    <dgm:cxn modelId="{40B3726E-1D16-4302-9D00-93F52733F894}" srcId="{FFC746BC-7F9B-4816-9D8E-9DE0BF8419B9}" destId="{8D80ACA6-B566-4813-B040-632E0A9AFF5B}" srcOrd="2" destOrd="0" parTransId="{AF9A5753-E21F-4DA9-BF64-87CDF9CB04FA}" sibTransId="{A7EB5E5C-55F1-4FBC-9599-3E8CD453058E}"/>
    <dgm:cxn modelId="{1BFEC55A-8A87-4C12-A4C8-5B3F211EF8AC}" type="presOf" srcId="{819DE847-C40B-4A9B-935A-07DD999EA068}" destId="{D215859D-33EE-4F61-92D3-2DC70A850536}" srcOrd="0" destOrd="0" presId="urn:microsoft.com/office/officeart/2008/layout/AlternatingHexagons"/>
    <dgm:cxn modelId="{69FD768B-BDC8-4145-8621-43A5F9AF65C7}" type="presOf" srcId="{F4A0001B-29F3-4489-ADC3-BEE5CD9DB110}" destId="{D3DF8D0E-9607-4E4B-987C-CF91C8D0A81A}" srcOrd="0" destOrd="0" presId="urn:microsoft.com/office/officeart/2008/layout/AlternatingHexagons"/>
    <dgm:cxn modelId="{9AB35EA2-CE12-4A67-8262-0388BFE29E02}" type="presOf" srcId="{8D80ACA6-B566-4813-B040-632E0A9AFF5B}" destId="{19CD117B-D373-4262-BA71-4A589044A5D8}" srcOrd="0" destOrd="0" presId="urn:microsoft.com/office/officeart/2008/layout/AlternatingHexagons"/>
    <dgm:cxn modelId="{EFD613BB-604F-4E1E-AE96-6CE9C1F14A38}" srcId="{FFC746BC-7F9B-4816-9D8E-9DE0BF8419B9}" destId="{C1B1AC24-4762-402B-BF73-AA116B0300FC}" srcOrd="1" destOrd="0" parTransId="{F0C8AE46-0642-47D3-9C95-73807480BCE9}" sibTransId="{F4A0001B-29F3-4489-ADC3-BEE5CD9DB110}"/>
    <dgm:cxn modelId="{89D8BFD4-47FF-4028-8B68-C7DB40C82822}" srcId="{C1B1AC24-4762-402B-BF73-AA116B0300FC}" destId="{D4A9804F-6E76-42A7-8B4F-9DCADC169E29}" srcOrd="0" destOrd="0" parTransId="{26EC1CBC-0042-4D15-BD85-8619C7AF875F}" sibTransId="{0AEE1873-C20C-4C29-8D32-265974B76169}"/>
    <dgm:cxn modelId="{FCB5DFDB-0F1D-49A2-A20E-31ED8F29B6B9}" type="presOf" srcId="{A7EB5E5C-55F1-4FBC-9599-3E8CD453058E}" destId="{7EFA7FA2-9B68-410E-9F48-C0A1748E108A}" srcOrd="0" destOrd="0" presId="urn:microsoft.com/office/officeart/2008/layout/AlternatingHexagons"/>
    <dgm:cxn modelId="{3AD48FF0-A4D2-480C-8583-77791CDF2331}" type="presOf" srcId="{C3B5EF08-96A5-4266-9FCE-E073F8578294}" destId="{8C970147-AE4A-4D56-95A7-9E8FC62F08AD}" srcOrd="0" destOrd="0" presId="urn:microsoft.com/office/officeart/2008/layout/AlternatingHexagons"/>
    <dgm:cxn modelId="{65BA37F8-5548-4DF5-95B2-36D5FB850096}" srcId="{C3B5EF08-96A5-4266-9FCE-E073F8578294}" destId="{819DE847-C40B-4A9B-935A-07DD999EA068}" srcOrd="0" destOrd="0" parTransId="{F0A3FCF1-A7B5-4561-9F03-F050A7F5C184}" sibTransId="{9D1D1532-4314-4E85-BFFE-3A68AD27FF6E}"/>
    <dgm:cxn modelId="{D5468EFB-68E8-458D-958D-7D1FE69A890B}" type="presOf" srcId="{FD0441F8-B494-4A03-86E6-B34A3B0B4E70}" destId="{3E56D59F-095C-4776-856B-9EBDF4162B90}" srcOrd="0" destOrd="0" presId="urn:microsoft.com/office/officeart/2008/layout/AlternatingHexagons"/>
    <dgm:cxn modelId="{393AB3FE-AADE-441A-AA74-E2CB66F7FCDC}" type="presOf" srcId="{FFC746BC-7F9B-4816-9D8E-9DE0BF8419B9}" destId="{C25E2360-0474-4A8E-AF01-D347735C051F}" srcOrd="0" destOrd="0" presId="urn:microsoft.com/office/officeart/2008/layout/AlternatingHexagons"/>
    <dgm:cxn modelId="{B53E5B8C-9ED7-4356-8019-7DF0ED8E3CD4}" type="presParOf" srcId="{C25E2360-0474-4A8E-AF01-D347735C051F}" destId="{E6ABABC1-B320-4477-9AE5-8C0752A3CDE9}" srcOrd="0" destOrd="0" presId="urn:microsoft.com/office/officeart/2008/layout/AlternatingHexagons"/>
    <dgm:cxn modelId="{5177C479-75BF-45B8-BA9F-D6F65D51E10C}" type="presParOf" srcId="{E6ABABC1-B320-4477-9AE5-8C0752A3CDE9}" destId="{8C970147-AE4A-4D56-95A7-9E8FC62F08AD}" srcOrd="0" destOrd="0" presId="urn:microsoft.com/office/officeart/2008/layout/AlternatingHexagons"/>
    <dgm:cxn modelId="{8E4095DD-6E0F-4521-A7E8-922850F27981}" type="presParOf" srcId="{E6ABABC1-B320-4477-9AE5-8C0752A3CDE9}" destId="{D215859D-33EE-4F61-92D3-2DC70A850536}" srcOrd="1" destOrd="0" presId="urn:microsoft.com/office/officeart/2008/layout/AlternatingHexagons"/>
    <dgm:cxn modelId="{61A06E38-2382-4FCD-AAFA-4DB3FD810CC5}" type="presParOf" srcId="{E6ABABC1-B320-4477-9AE5-8C0752A3CDE9}" destId="{06F1A8AC-9411-4D2F-A97D-2E70D66298FA}" srcOrd="2" destOrd="0" presId="urn:microsoft.com/office/officeart/2008/layout/AlternatingHexagons"/>
    <dgm:cxn modelId="{166258AD-213C-4C05-B830-5ABA69868B45}" type="presParOf" srcId="{E6ABABC1-B320-4477-9AE5-8C0752A3CDE9}" destId="{3404B2B1-D1B0-417E-8BC4-E745E83294E4}" srcOrd="3" destOrd="0" presId="urn:microsoft.com/office/officeart/2008/layout/AlternatingHexagons"/>
    <dgm:cxn modelId="{70B0BDB5-8E1A-4289-AA3F-58159940B02A}" type="presParOf" srcId="{E6ABABC1-B320-4477-9AE5-8C0752A3CDE9}" destId="{3E56D59F-095C-4776-856B-9EBDF4162B90}" srcOrd="4" destOrd="0" presId="urn:microsoft.com/office/officeart/2008/layout/AlternatingHexagons"/>
    <dgm:cxn modelId="{8BA0B0D7-2E3F-42B3-885B-8A0D9016A5E1}" type="presParOf" srcId="{C25E2360-0474-4A8E-AF01-D347735C051F}" destId="{1A378100-5ABB-42F2-B27B-BCF1C08681B3}" srcOrd="1" destOrd="0" presId="urn:microsoft.com/office/officeart/2008/layout/AlternatingHexagons"/>
    <dgm:cxn modelId="{D7BDFABA-B953-44E0-A5B9-5D11BBC2E2C0}" type="presParOf" srcId="{C25E2360-0474-4A8E-AF01-D347735C051F}" destId="{54144D06-06BA-408E-A254-8C1496C2E5A5}" srcOrd="2" destOrd="0" presId="urn:microsoft.com/office/officeart/2008/layout/AlternatingHexagons"/>
    <dgm:cxn modelId="{592B20D6-E1DF-4D33-BF88-54DF9FF4851F}" type="presParOf" srcId="{54144D06-06BA-408E-A254-8C1496C2E5A5}" destId="{48BC3C63-282D-4183-9BA2-F380AFD14575}" srcOrd="0" destOrd="0" presId="urn:microsoft.com/office/officeart/2008/layout/AlternatingHexagons"/>
    <dgm:cxn modelId="{05366826-FAEF-41F3-9DA8-E37CD97692E7}" type="presParOf" srcId="{54144D06-06BA-408E-A254-8C1496C2E5A5}" destId="{BC21B6E2-A62B-4C74-8B0E-C5BF5D66AE14}" srcOrd="1" destOrd="0" presId="urn:microsoft.com/office/officeart/2008/layout/AlternatingHexagons"/>
    <dgm:cxn modelId="{36B4D2F1-D14E-44C5-8E1C-C397669CDD2E}" type="presParOf" srcId="{54144D06-06BA-408E-A254-8C1496C2E5A5}" destId="{DFAF2447-2B94-4809-AA0C-23A9EB0D0E68}" srcOrd="2" destOrd="0" presId="urn:microsoft.com/office/officeart/2008/layout/AlternatingHexagons"/>
    <dgm:cxn modelId="{EE1C9EAD-015C-4C9D-AC3A-56CE3C42D0B6}" type="presParOf" srcId="{54144D06-06BA-408E-A254-8C1496C2E5A5}" destId="{C3C2356C-9150-4078-BABB-08F1785E33AF}" srcOrd="3" destOrd="0" presId="urn:microsoft.com/office/officeart/2008/layout/AlternatingHexagons"/>
    <dgm:cxn modelId="{B16C45E4-2631-436E-86A6-6708532DFB34}" type="presParOf" srcId="{54144D06-06BA-408E-A254-8C1496C2E5A5}" destId="{D3DF8D0E-9607-4E4B-987C-CF91C8D0A81A}" srcOrd="4" destOrd="0" presId="urn:microsoft.com/office/officeart/2008/layout/AlternatingHexagons"/>
    <dgm:cxn modelId="{1C72EB48-ACAA-458A-A1B3-A0886692141C}" type="presParOf" srcId="{C25E2360-0474-4A8E-AF01-D347735C051F}" destId="{B7DA0A99-58FC-46BA-B3DF-6ABEBF204D1B}" srcOrd="3" destOrd="0" presId="urn:microsoft.com/office/officeart/2008/layout/AlternatingHexagons"/>
    <dgm:cxn modelId="{28D2A270-E0FB-4E9B-A25E-C718EF3361A2}" type="presParOf" srcId="{C25E2360-0474-4A8E-AF01-D347735C051F}" destId="{924C8CF0-9AF7-4125-BDB7-3C70061FFD9F}" srcOrd="4" destOrd="0" presId="urn:microsoft.com/office/officeart/2008/layout/AlternatingHexagons"/>
    <dgm:cxn modelId="{AB0808C0-578B-4A1B-A523-9DB9CB82C305}" type="presParOf" srcId="{924C8CF0-9AF7-4125-BDB7-3C70061FFD9F}" destId="{19CD117B-D373-4262-BA71-4A589044A5D8}" srcOrd="0" destOrd="0" presId="urn:microsoft.com/office/officeart/2008/layout/AlternatingHexagons"/>
    <dgm:cxn modelId="{2C11C00F-1B84-4670-9C5C-EB91F751BD31}" type="presParOf" srcId="{924C8CF0-9AF7-4125-BDB7-3C70061FFD9F}" destId="{B628EB2D-2CD3-4860-94C5-9A1D999E07C3}" srcOrd="1" destOrd="0" presId="urn:microsoft.com/office/officeart/2008/layout/AlternatingHexagons"/>
    <dgm:cxn modelId="{5C87373D-D416-43A4-9E04-DF0760907CD2}" type="presParOf" srcId="{924C8CF0-9AF7-4125-BDB7-3C70061FFD9F}" destId="{D88DBF94-4C04-4B63-BE45-F21686621F78}" srcOrd="2" destOrd="0" presId="urn:microsoft.com/office/officeart/2008/layout/AlternatingHexagons"/>
    <dgm:cxn modelId="{1F99F85D-F96D-4599-8380-17CFE6DBB57A}" type="presParOf" srcId="{924C8CF0-9AF7-4125-BDB7-3C70061FFD9F}" destId="{60BCA928-561D-4FAA-B08C-52D63D758200}" srcOrd="3" destOrd="0" presId="urn:microsoft.com/office/officeart/2008/layout/AlternatingHexagons"/>
    <dgm:cxn modelId="{111717F4-5EF5-47EE-A9F7-C5BEEDC6BE2C}" type="presParOf" srcId="{924C8CF0-9AF7-4125-BDB7-3C70061FFD9F}" destId="{7EFA7FA2-9B68-410E-9F48-C0A1748E108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22AB61-31CE-494C-B94A-1917BC91276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4509D99-E56F-44B5-A180-169A9F9D900A}">
      <dgm:prSet phldrT="[Texto]"/>
      <dgm:spPr/>
      <dgm:t>
        <a:bodyPr/>
        <a:lstStyle/>
        <a:p>
          <a:r>
            <a:rPr lang="es-ES" dirty="0"/>
            <a:t>Hipótesis rechazada H(0)</a:t>
          </a:r>
          <a:endParaRPr lang="es-EC" dirty="0"/>
        </a:p>
      </dgm:t>
    </dgm:pt>
    <dgm:pt modelId="{A7950248-2B45-4F27-A100-38FD6BD2B698}" type="parTrans" cxnId="{34507EF8-4C2B-4038-829E-4B4B64AE8A61}">
      <dgm:prSet/>
      <dgm:spPr/>
      <dgm:t>
        <a:bodyPr/>
        <a:lstStyle/>
        <a:p>
          <a:endParaRPr lang="es-EC"/>
        </a:p>
      </dgm:t>
    </dgm:pt>
    <dgm:pt modelId="{48712BEB-1A22-454F-9C55-1A5EB3A13E1A}" type="sibTrans" cxnId="{34507EF8-4C2B-4038-829E-4B4B64AE8A61}">
      <dgm:prSet/>
      <dgm:spPr/>
      <dgm:t>
        <a:bodyPr/>
        <a:lstStyle/>
        <a:p>
          <a:endParaRPr lang="es-EC"/>
        </a:p>
      </dgm:t>
    </dgm:pt>
    <dgm:pt modelId="{5B476572-A23B-486E-8AB3-FE534B0CD85D}">
      <dgm:prSet phldrT="[Texto]"/>
      <dgm:spPr/>
      <dgm:t>
        <a:bodyPr/>
        <a:lstStyle/>
        <a:p>
          <a:r>
            <a:rPr lang="es-ES" dirty="0"/>
            <a:t>Hipótesis aceptada H(1)</a:t>
          </a:r>
          <a:endParaRPr lang="es-EC" dirty="0"/>
        </a:p>
      </dgm:t>
    </dgm:pt>
    <dgm:pt modelId="{F2442710-DD9D-44CA-ADF7-913C873675C4}" type="parTrans" cxnId="{6CDF69EB-22FB-4AC0-BFED-1AB145542769}">
      <dgm:prSet/>
      <dgm:spPr/>
      <dgm:t>
        <a:bodyPr/>
        <a:lstStyle/>
        <a:p>
          <a:endParaRPr lang="es-EC"/>
        </a:p>
      </dgm:t>
    </dgm:pt>
    <dgm:pt modelId="{9D79AEA5-C8F6-4308-81AD-B7329153334E}" type="sibTrans" cxnId="{6CDF69EB-22FB-4AC0-BFED-1AB145542769}">
      <dgm:prSet/>
      <dgm:spPr/>
      <dgm:t>
        <a:bodyPr/>
        <a:lstStyle/>
        <a:p>
          <a:endParaRPr lang="es-EC"/>
        </a:p>
      </dgm:t>
    </dgm:pt>
    <dgm:pt modelId="{530A94ED-28EB-4FCC-B8E3-7090E69F6927}" type="pres">
      <dgm:prSet presAssocID="{8E22AB61-31CE-494C-B94A-1917BC912768}" presName="Name0" presStyleCnt="0">
        <dgm:presLayoutVars>
          <dgm:chMax val="7"/>
          <dgm:chPref val="7"/>
          <dgm:dir/>
        </dgm:presLayoutVars>
      </dgm:prSet>
      <dgm:spPr/>
    </dgm:pt>
    <dgm:pt modelId="{3F088151-ADED-4B41-880F-1AA0A8B3B333}" type="pres">
      <dgm:prSet presAssocID="{8E22AB61-31CE-494C-B94A-1917BC912768}" presName="Name1" presStyleCnt="0"/>
      <dgm:spPr/>
    </dgm:pt>
    <dgm:pt modelId="{DE86EF41-5D5D-456D-89DE-44915D2188FC}" type="pres">
      <dgm:prSet presAssocID="{8E22AB61-31CE-494C-B94A-1917BC912768}" presName="cycle" presStyleCnt="0"/>
      <dgm:spPr/>
    </dgm:pt>
    <dgm:pt modelId="{2C47D11D-202B-49DC-B522-E4CA9C758342}" type="pres">
      <dgm:prSet presAssocID="{8E22AB61-31CE-494C-B94A-1917BC912768}" presName="srcNode" presStyleLbl="node1" presStyleIdx="0" presStyleCnt="2"/>
      <dgm:spPr/>
    </dgm:pt>
    <dgm:pt modelId="{5F9D4874-E8FE-43CC-AB61-C5A851567FD0}" type="pres">
      <dgm:prSet presAssocID="{8E22AB61-31CE-494C-B94A-1917BC912768}" presName="conn" presStyleLbl="parChTrans1D2" presStyleIdx="0" presStyleCnt="1"/>
      <dgm:spPr/>
    </dgm:pt>
    <dgm:pt modelId="{6EC30FA5-8A57-4763-95AF-25BE25FBE0D1}" type="pres">
      <dgm:prSet presAssocID="{8E22AB61-31CE-494C-B94A-1917BC912768}" presName="extraNode" presStyleLbl="node1" presStyleIdx="0" presStyleCnt="2"/>
      <dgm:spPr/>
    </dgm:pt>
    <dgm:pt modelId="{AE33AF92-FBC9-48E0-BF9D-F356CA3F3BBF}" type="pres">
      <dgm:prSet presAssocID="{8E22AB61-31CE-494C-B94A-1917BC912768}" presName="dstNode" presStyleLbl="node1" presStyleIdx="0" presStyleCnt="2"/>
      <dgm:spPr/>
    </dgm:pt>
    <dgm:pt modelId="{2984B0D0-2AC0-4F8B-960C-4970230476E4}" type="pres">
      <dgm:prSet presAssocID="{D4509D99-E56F-44B5-A180-169A9F9D900A}" presName="text_1" presStyleLbl="node1" presStyleIdx="0" presStyleCnt="2">
        <dgm:presLayoutVars>
          <dgm:bulletEnabled val="1"/>
        </dgm:presLayoutVars>
      </dgm:prSet>
      <dgm:spPr/>
    </dgm:pt>
    <dgm:pt modelId="{03F44BEE-7284-4552-B8E5-56339711D442}" type="pres">
      <dgm:prSet presAssocID="{D4509D99-E56F-44B5-A180-169A9F9D900A}" presName="accent_1" presStyleCnt="0"/>
      <dgm:spPr/>
    </dgm:pt>
    <dgm:pt modelId="{F2C2513B-6F09-4168-A506-62583B0DBF76}" type="pres">
      <dgm:prSet presAssocID="{D4509D99-E56F-44B5-A180-169A9F9D900A}" presName="accentRepeatNode" presStyleLbl="solidFgAcc1" presStyleIdx="0" presStyleCnt="2"/>
      <dgm:spPr/>
    </dgm:pt>
    <dgm:pt modelId="{8F82D189-3841-4801-B63D-1F78487376DF}" type="pres">
      <dgm:prSet presAssocID="{5B476572-A23B-486E-8AB3-FE534B0CD85D}" presName="text_2" presStyleLbl="node1" presStyleIdx="1" presStyleCnt="2">
        <dgm:presLayoutVars>
          <dgm:bulletEnabled val="1"/>
        </dgm:presLayoutVars>
      </dgm:prSet>
      <dgm:spPr/>
    </dgm:pt>
    <dgm:pt modelId="{9EB7DD60-E791-4C86-B326-77139868A154}" type="pres">
      <dgm:prSet presAssocID="{5B476572-A23B-486E-8AB3-FE534B0CD85D}" presName="accent_2" presStyleCnt="0"/>
      <dgm:spPr/>
    </dgm:pt>
    <dgm:pt modelId="{AA4DB25D-2FD9-45DE-9992-76DC7697B082}" type="pres">
      <dgm:prSet presAssocID="{5B476572-A23B-486E-8AB3-FE534B0CD85D}" presName="accentRepeatNode" presStyleLbl="solidFgAcc1" presStyleIdx="1" presStyleCnt="2"/>
      <dgm:spPr/>
    </dgm:pt>
  </dgm:ptLst>
  <dgm:cxnLst>
    <dgm:cxn modelId="{2AB05F08-AD30-4ECB-97EF-C3DEEA15834A}" type="presOf" srcId="{5B476572-A23B-486E-8AB3-FE534B0CD85D}" destId="{8F82D189-3841-4801-B63D-1F78487376DF}" srcOrd="0" destOrd="0" presId="urn:microsoft.com/office/officeart/2008/layout/VerticalCurvedList"/>
    <dgm:cxn modelId="{F363FEA3-08A0-4E69-9738-110CB11CC306}" type="presOf" srcId="{8E22AB61-31CE-494C-B94A-1917BC912768}" destId="{530A94ED-28EB-4FCC-B8E3-7090E69F6927}" srcOrd="0" destOrd="0" presId="urn:microsoft.com/office/officeart/2008/layout/VerticalCurvedList"/>
    <dgm:cxn modelId="{83CB7EB6-A8E3-47DD-B779-A7F1102B5A1B}" type="presOf" srcId="{48712BEB-1A22-454F-9C55-1A5EB3A13E1A}" destId="{5F9D4874-E8FE-43CC-AB61-C5A851567FD0}" srcOrd="0" destOrd="0" presId="urn:microsoft.com/office/officeart/2008/layout/VerticalCurvedList"/>
    <dgm:cxn modelId="{16CBDAC1-5371-47D9-BE92-C84BBA904B15}" type="presOf" srcId="{D4509D99-E56F-44B5-A180-169A9F9D900A}" destId="{2984B0D0-2AC0-4F8B-960C-4970230476E4}" srcOrd="0" destOrd="0" presId="urn:microsoft.com/office/officeart/2008/layout/VerticalCurvedList"/>
    <dgm:cxn modelId="{6CDF69EB-22FB-4AC0-BFED-1AB145542769}" srcId="{8E22AB61-31CE-494C-B94A-1917BC912768}" destId="{5B476572-A23B-486E-8AB3-FE534B0CD85D}" srcOrd="1" destOrd="0" parTransId="{F2442710-DD9D-44CA-ADF7-913C873675C4}" sibTransId="{9D79AEA5-C8F6-4308-81AD-B7329153334E}"/>
    <dgm:cxn modelId="{34507EF8-4C2B-4038-829E-4B4B64AE8A61}" srcId="{8E22AB61-31CE-494C-B94A-1917BC912768}" destId="{D4509D99-E56F-44B5-A180-169A9F9D900A}" srcOrd="0" destOrd="0" parTransId="{A7950248-2B45-4F27-A100-38FD6BD2B698}" sibTransId="{48712BEB-1A22-454F-9C55-1A5EB3A13E1A}"/>
    <dgm:cxn modelId="{FEC74E9A-05D5-43F4-87B6-C759E6FB2C64}" type="presParOf" srcId="{530A94ED-28EB-4FCC-B8E3-7090E69F6927}" destId="{3F088151-ADED-4B41-880F-1AA0A8B3B333}" srcOrd="0" destOrd="0" presId="urn:microsoft.com/office/officeart/2008/layout/VerticalCurvedList"/>
    <dgm:cxn modelId="{72432B26-2476-461D-A9BF-8480F48F37E0}" type="presParOf" srcId="{3F088151-ADED-4B41-880F-1AA0A8B3B333}" destId="{DE86EF41-5D5D-456D-89DE-44915D2188FC}" srcOrd="0" destOrd="0" presId="urn:microsoft.com/office/officeart/2008/layout/VerticalCurvedList"/>
    <dgm:cxn modelId="{8FCD838E-F1F7-4987-A2D9-422632C108C1}" type="presParOf" srcId="{DE86EF41-5D5D-456D-89DE-44915D2188FC}" destId="{2C47D11D-202B-49DC-B522-E4CA9C758342}" srcOrd="0" destOrd="0" presId="urn:microsoft.com/office/officeart/2008/layout/VerticalCurvedList"/>
    <dgm:cxn modelId="{ADD515B6-92D1-4F19-87CC-1DA336F6CF85}" type="presParOf" srcId="{DE86EF41-5D5D-456D-89DE-44915D2188FC}" destId="{5F9D4874-E8FE-43CC-AB61-C5A851567FD0}" srcOrd="1" destOrd="0" presId="urn:microsoft.com/office/officeart/2008/layout/VerticalCurvedList"/>
    <dgm:cxn modelId="{4CF5AEF1-7EED-4305-9650-939A401FA98A}" type="presParOf" srcId="{DE86EF41-5D5D-456D-89DE-44915D2188FC}" destId="{6EC30FA5-8A57-4763-95AF-25BE25FBE0D1}" srcOrd="2" destOrd="0" presId="urn:microsoft.com/office/officeart/2008/layout/VerticalCurvedList"/>
    <dgm:cxn modelId="{5B094566-B67D-4070-A961-0C8EF3ED3AAA}" type="presParOf" srcId="{DE86EF41-5D5D-456D-89DE-44915D2188FC}" destId="{AE33AF92-FBC9-48E0-BF9D-F356CA3F3BBF}" srcOrd="3" destOrd="0" presId="urn:microsoft.com/office/officeart/2008/layout/VerticalCurvedList"/>
    <dgm:cxn modelId="{2BE55798-DF86-4C4C-9668-D72E2B45E2EE}" type="presParOf" srcId="{3F088151-ADED-4B41-880F-1AA0A8B3B333}" destId="{2984B0D0-2AC0-4F8B-960C-4970230476E4}" srcOrd="1" destOrd="0" presId="urn:microsoft.com/office/officeart/2008/layout/VerticalCurvedList"/>
    <dgm:cxn modelId="{6447305D-E565-4F13-9B36-155CF53BD686}" type="presParOf" srcId="{3F088151-ADED-4B41-880F-1AA0A8B3B333}" destId="{03F44BEE-7284-4552-B8E5-56339711D442}" srcOrd="2" destOrd="0" presId="urn:microsoft.com/office/officeart/2008/layout/VerticalCurvedList"/>
    <dgm:cxn modelId="{3162D995-4E34-4027-A2BB-4E507CEB5FC2}" type="presParOf" srcId="{03F44BEE-7284-4552-B8E5-56339711D442}" destId="{F2C2513B-6F09-4168-A506-62583B0DBF76}" srcOrd="0" destOrd="0" presId="urn:microsoft.com/office/officeart/2008/layout/VerticalCurvedList"/>
    <dgm:cxn modelId="{DA09FE7A-516D-4DD1-B1E6-B6C96DEB26BF}" type="presParOf" srcId="{3F088151-ADED-4B41-880F-1AA0A8B3B333}" destId="{8F82D189-3841-4801-B63D-1F78487376DF}" srcOrd="3" destOrd="0" presId="urn:microsoft.com/office/officeart/2008/layout/VerticalCurvedList"/>
    <dgm:cxn modelId="{6B338177-7441-4C78-B2EE-EDD40F14B17B}" type="presParOf" srcId="{3F088151-ADED-4B41-880F-1AA0A8B3B333}" destId="{9EB7DD60-E791-4C86-B326-77139868A154}" srcOrd="4" destOrd="0" presId="urn:microsoft.com/office/officeart/2008/layout/VerticalCurvedList"/>
    <dgm:cxn modelId="{B4BC4032-0FC8-4867-B1EF-5583E1FC3C6F}" type="presParOf" srcId="{9EB7DD60-E791-4C86-B326-77139868A154}" destId="{AA4DB25D-2FD9-45DE-9992-76DC7697B0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57ADB-00DA-4BCF-B24C-56507FAC9835}">
      <dsp:nvSpPr>
        <dsp:cNvPr id="0" name=""/>
        <dsp:cNvSpPr/>
      </dsp:nvSpPr>
      <dsp:spPr>
        <a:xfrm>
          <a:off x="0" y="0"/>
          <a:ext cx="11180817" cy="64511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OBJETIVO GENERAL</a:t>
          </a:r>
        </a:p>
      </dsp:txBody>
      <dsp:txXfrm>
        <a:off x="31492" y="31492"/>
        <a:ext cx="11117833" cy="582126"/>
      </dsp:txXfrm>
    </dsp:sp>
    <dsp:sp modelId="{6E290181-AF48-4175-A173-1B9FBF7C9AE9}">
      <dsp:nvSpPr>
        <dsp:cNvPr id="0" name=""/>
        <dsp:cNvSpPr/>
      </dsp:nvSpPr>
      <dsp:spPr>
        <a:xfrm>
          <a:off x="0" y="670921"/>
          <a:ext cx="11180817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991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b="0" i="0" u="none" kern="1200" dirty="0"/>
            <a:t>Determinar cuál es el impacto que reciben las pymes textiles del cantón Rumiñahui al acceder a créditos del sector cooperativo y analizar los diferentes factores que no permiten su crecimiento.</a:t>
          </a:r>
          <a:endParaRPr lang="es-EC" sz="1800" kern="1200" dirty="0"/>
        </a:p>
      </dsp:txBody>
      <dsp:txXfrm>
        <a:off x="0" y="670921"/>
        <a:ext cx="11180817" cy="1076400"/>
      </dsp:txXfrm>
    </dsp:sp>
    <dsp:sp modelId="{653B9A5A-CB27-47F6-9699-4004E4790F11}">
      <dsp:nvSpPr>
        <dsp:cNvPr id="0" name=""/>
        <dsp:cNvSpPr/>
      </dsp:nvSpPr>
      <dsp:spPr>
        <a:xfrm>
          <a:off x="0" y="1305362"/>
          <a:ext cx="11180817" cy="65592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/>
            <a:t>OBJETIVOS ESPECÍFICOS</a:t>
          </a:r>
        </a:p>
      </dsp:txBody>
      <dsp:txXfrm>
        <a:off x="32020" y="1337382"/>
        <a:ext cx="11116777" cy="591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66D23-3279-444A-B040-F40CACA10705}">
      <dsp:nvSpPr>
        <dsp:cNvPr id="0" name=""/>
        <dsp:cNvSpPr/>
      </dsp:nvSpPr>
      <dsp:spPr>
        <a:xfrm>
          <a:off x="2574395" y="312"/>
          <a:ext cx="5482648" cy="12189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/>
              </a:solidFill>
            </a:rPr>
            <a:t>No existe relación entre las condiciones crediticias del sector financiero del Ecuador con el crecimiento de las PYMES del sector textil del cantón Rumiñahui.</a:t>
          </a:r>
          <a:endParaRPr lang="es-EC" sz="1600" kern="1200" dirty="0">
            <a:solidFill>
              <a:schemeClr val="tx2"/>
            </a:solidFill>
          </a:endParaRPr>
        </a:p>
      </dsp:txBody>
      <dsp:txXfrm>
        <a:off x="2574395" y="152678"/>
        <a:ext cx="5025549" cy="914199"/>
      </dsp:txXfrm>
    </dsp:sp>
    <dsp:sp modelId="{A73DA04F-363F-4F73-87F5-BF7CE5847197}">
      <dsp:nvSpPr>
        <dsp:cNvPr id="0" name=""/>
        <dsp:cNvSpPr/>
      </dsp:nvSpPr>
      <dsp:spPr>
        <a:xfrm>
          <a:off x="1080703" y="312"/>
          <a:ext cx="1493692" cy="12189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solidFill>
                <a:schemeClr val="tx2"/>
              </a:solidFill>
            </a:rPr>
            <a:t>H(0)</a:t>
          </a:r>
          <a:endParaRPr lang="es-EC" sz="4000" kern="1200" dirty="0">
            <a:solidFill>
              <a:schemeClr val="tx2"/>
            </a:solidFill>
          </a:endParaRPr>
        </a:p>
      </dsp:txBody>
      <dsp:txXfrm>
        <a:off x="1140206" y="59815"/>
        <a:ext cx="1374686" cy="1099925"/>
      </dsp:txXfrm>
    </dsp:sp>
    <dsp:sp modelId="{8830BF71-1C1E-4CC7-971D-4329E7B27E71}">
      <dsp:nvSpPr>
        <dsp:cNvPr id="0" name=""/>
        <dsp:cNvSpPr/>
      </dsp:nvSpPr>
      <dsp:spPr>
        <a:xfrm>
          <a:off x="2574395" y="1341137"/>
          <a:ext cx="5482648" cy="12189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2"/>
              </a:solidFill>
            </a:rPr>
            <a:t>existe relación entre las condiciones crediticias del sector financiero del Ecuador con el crecimiento de las PYMES del sector textil del cantón Rumiñahui.</a:t>
          </a:r>
          <a:endParaRPr lang="es-EC" sz="1600" kern="1200" dirty="0">
            <a:solidFill>
              <a:schemeClr val="tx2"/>
            </a:solidFill>
          </a:endParaRPr>
        </a:p>
      </dsp:txBody>
      <dsp:txXfrm>
        <a:off x="2574395" y="1493503"/>
        <a:ext cx="5025549" cy="914199"/>
      </dsp:txXfrm>
    </dsp:sp>
    <dsp:sp modelId="{19FF6431-7ECC-4FFD-BD82-63B2DDF7114B}">
      <dsp:nvSpPr>
        <dsp:cNvPr id="0" name=""/>
        <dsp:cNvSpPr/>
      </dsp:nvSpPr>
      <dsp:spPr>
        <a:xfrm>
          <a:off x="1080703" y="1341137"/>
          <a:ext cx="1493692" cy="12189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solidFill>
                <a:schemeClr val="tx2"/>
              </a:solidFill>
            </a:rPr>
            <a:t>H(1)</a:t>
          </a:r>
          <a:endParaRPr lang="es-EC" sz="4000" kern="1200" dirty="0">
            <a:solidFill>
              <a:schemeClr val="tx2"/>
            </a:solidFill>
          </a:endParaRPr>
        </a:p>
      </dsp:txBody>
      <dsp:txXfrm>
        <a:off x="1140206" y="1400640"/>
        <a:ext cx="1374686" cy="1099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70147-AE4A-4D56-95A7-9E8FC62F08AD}">
      <dsp:nvSpPr>
        <dsp:cNvPr id="0" name=""/>
        <dsp:cNvSpPr/>
      </dsp:nvSpPr>
      <dsp:spPr>
        <a:xfrm rot="5400000">
          <a:off x="2883393" y="98299"/>
          <a:ext cx="1483743" cy="12908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Pymes</a:t>
          </a:r>
          <a:endParaRPr lang="es-EC" sz="1600" kern="1200" dirty="0"/>
        </a:p>
      </dsp:txBody>
      <dsp:txXfrm rot="-5400000">
        <a:off x="3180995" y="233073"/>
        <a:ext cx="888539" cy="1021309"/>
      </dsp:txXfrm>
    </dsp:sp>
    <dsp:sp modelId="{D215859D-33EE-4F61-92D3-2DC70A850536}">
      <dsp:nvSpPr>
        <dsp:cNvPr id="0" name=""/>
        <dsp:cNvSpPr/>
      </dsp:nvSpPr>
      <dsp:spPr>
        <a:xfrm>
          <a:off x="4309864" y="298605"/>
          <a:ext cx="1655858" cy="89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>
        <a:off x="4309864" y="298605"/>
        <a:ext cx="1655858" cy="890246"/>
      </dsp:txXfrm>
    </dsp:sp>
    <dsp:sp modelId="{3E56D59F-095C-4776-856B-9EBDF4162B90}">
      <dsp:nvSpPr>
        <dsp:cNvPr id="0" name=""/>
        <dsp:cNvSpPr/>
      </dsp:nvSpPr>
      <dsp:spPr>
        <a:xfrm rot="5400000">
          <a:off x="1489267" y="98299"/>
          <a:ext cx="1483743" cy="12908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064040"/>
            <a:satOff val="-6790"/>
            <a:lumOff val="36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400" kern="1200"/>
        </a:p>
      </dsp:txBody>
      <dsp:txXfrm rot="-5400000">
        <a:off x="1786869" y="233073"/>
        <a:ext cx="888539" cy="1021309"/>
      </dsp:txXfrm>
    </dsp:sp>
    <dsp:sp modelId="{48BC3C63-282D-4183-9BA2-F380AFD14575}">
      <dsp:nvSpPr>
        <dsp:cNvPr id="0" name=""/>
        <dsp:cNvSpPr/>
      </dsp:nvSpPr>
      <dsp:spPr>
        <a:xfrm rot="5400000">
          <a:off x="2183659" y="1357701"/>
          <a:ext cx="1483743" cy="12908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128080"/>
            <a:satOff val="-13580"/>
            <a:lumOff val="7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Actividad textil</a:t>
          </a:r>
          <a:endParaRPr lang="es-EC" sz="1400" kern="1200" dirty="0"/>
        </a:p>
      </dsp:txBody>
      <dsp:txXfrm rot="-5400000">
        <a:off x="2481261" y="1492475"/>
        <a:ext cx="888539" cy="1021309"/>
      </dsp:txXfrm>
    </dsp:sp>
    <dsp:sp modelId="{BC21B6E2-A62B-4C74-8B0E-C5BF5D66AE14}">
      <dsp:nvSpPr>
        <dsp:cNvPr id="0" name=""/>
        <dsp:cNvSpPr/>
      </dsp:nvSpPr>
      <dsp:spPr>
        <a:xfrm>
          <a:off x="624245" y="1558006"/>
          <a:ext cx="1602443" cy="89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>
        <a:off x="624245" y="1558006"/>
        <a:ext cx="1602443" cy="890246"/>
      </dsp:txXfrm>
    </dsp:sp>
    <dsp:sp modelId="{D3DF8D0E-9607-4E4B-987C-CF91C8D0A81A}">
      <dsp:nvSpPr>
        <dsp:cNvPr id="0" name=""/>
        <dsp:cNvSpPr/>
      </dsp:nvSpPr>
      <dsp:spPr>
        <a:xfrm rot="5400000">
          <a:off x="3577785" y="1357701"/>
          <a:ext cx="1483743" cy="12908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192120"/>
            <a:satOff val="-20370"/>
            <a:lumOff val="110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400" kern="1200"/>
        </a:p>
      </dsp:txBody>
      <dsp:txXfrm rot="-5400000">
        <a:off x="3875387" y="1492475"/>
        <a:ext cx="888539" cy="1021309"/>
      </dsp:txXfrm>
    </dsp:sp>
    <dsp:sp modelId="{19CD117B-D373-4262-BA71-4A589044A5D8}">
      <dsp:nvSpPr>
        <dsp:cNvPr id="0" name=""/>
        <dsp:cNvSpPr/>
      </dsp:nvSpPr>
      <dsp:spPr>
        <a:xfrm rot="5400000">
          <a:off x="2883393" y="2617103"/>
          <a:ext cx="1483743" cy="12908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256160"/>
            <a:satOff val="-27160"/>
            <a:lumOff val="147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11 empresas activas</a:t>
          </a:r>
          <a:endParaRPr lang="es-EC" sz="1400" kern="1200" dirty="0"/>
        </a:p>
      </dsp:txBody>
      <dsp:txXfrm rot="-5400000">
        <a:off x="3180995" y="2751877"/>
        <a:ext cx="888539" cy="1021309"/>
      </dsp:txXfrm>
    </dsp:sp>
    <dsp:sp modelId="{B628EB2D-2CD3-4860-94C5-9A1D999E07C3}">
      <dsp:nvSpPr>
        <dsp:cNvPr id="0" name=""/>
        <dsp:cNvSpPr/>
      </dsp:nvSpPr>
      <dsp:spPr>
        <a:xfrm>
          <a:off x="4309864" y="2817408"/>
          <a:ext cx="1655858" cy="89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A7FA2-9B68-410E-9F48-C0A1748E108A}">
      <dsp:nvSpPr>
        <dsp:cNvPr id="0" name=""/>
        <dsp:cNvSpPr/>
      </dsp:nvSpPr>
      <dsp:spPr>
        <a:xfrm rot="5400000">
          <a:off x="1489267" y="2617103"/>
          <a:ext cx="1483743" cy="12908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320199"/>
            <a:satOff val="-33950"/>
            <a:lumOff val="184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400" kern="1200"/>
        </a:p>
      </dsp:txBody>
      <dsp:txXfrm rot="-5400000">
        <a:off x="1786869" y="2751877"/>
        <a:ext cx="888539" cy="1021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D4874-E8FE-43CC-AB61-C5A851567FD0}">
      <dsp:nvSpPr>
        <dsp:cNvPr id="0" name=""/>
        <dsp:cNvSpPr/>
      </dsp:nvSpPr>
      <dsp:spPr>
        <a:xfrm>
          <a:off x="-1543412" y="-241412"/>
          <a:ext cx="1854993" cy="1854993"/>
        </a:xfrm>
        <a:prstGeom prst="blockArc">
          <a:avLst>
            <a:gd name="adj1" fmla="val 18900000"/>
            <a:gd name="adj2" fmla="val 2700000"/>
            <a:gd name="adj3" fmla="val 116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4B0D0-2AC0-4F8B-960C-4970230476E4}">
      <dsp:nvSpPr>
        <dsp:cNvPr id="0" name=""/>
        <dsp:cNvSpPr/>
      </dsp:nvSpPr>
      <dsp:spPr>
        <a:xfrm>
          <a:off x="252238" y="196027"/>
          <a:ext cx="2588463" cy="39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Hipótesis rechazada H(0)</a:t>
          </a:r>
          <a:endParaRPr lang="es-EC" sz="1500" kern="1200" dirty="0"/>
        </a:p>
      </dsp:txBody>
      <dsp:txXfrm>
        <a:off x="252238" y="196027"/>
        <a:ext cx="2588463" cy="392000"/>
      </dsp:txXfrm>
    </dsp:sp>
    <dsp:sp modelId="{F2C2513B-6F09-4168-A506-62583B0DBF76}">
      <dsp:nvSpPr>
        <dsp:cNvPr id="0" name=""/>
        <dsp:cNvSpPr/>
      </dsp:nvSpPr>
      <dsp:spPr>
        <a:xfrm>
          <a:off x="7238" y="147027"/>
          <a:ext cx="490001" cy="490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2D189-3841-4801-B63D-1F78487376DF}">
      <dsp:nvSpPr>
        <dsp:cNvPr id="0" name=""/>
        <dsp:cNvSpPr/>
      </dsp:nvSpPr>
      <dsp:spPr>
        <a:xfrm>
          <a:off x="252238" y="784139"/>
          <a:ext cx="2588463" cy="392000"/>
        </a:xfrm>
        <a:prstGeom prst="rect">
          <a:avLst/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Hipótesis aceptada H(1)</a:t>
          </a:r>
          <a:endParaRPr lang="es-EC" sz="1500" kern="1200" dirty="0"/>
        </a:p>
      </dsp:txBody>
      <dsp:txXfrm>
        <a:off x="252238" y="784139"/>
        <a:ext cx="2588463" cy="392000"/>
      </dsp:txXfrm>
    </dsp:sp>
    <dsp:sp modelId="{AA4DB25D-2FD9-45DE-9992-76DC7697B082}">
      <dsp:nvSpPr>
        <dsp:cNvPr id="0" name=""/>
        <dsp:cNvSpPr/>
      </dsp:nvSpPr>
      <dsp:spPr>
        <a:xfrm>
          <a:off x="7238" y="735139"/>
          <a:ext cx="490001" cy="490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567512"/>
              <a:satOff val="48481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0D29-7E11-40B5-A07E-930AA2D69E24}" type="datetimeFigureOut">
              <a:rPr lang="es-EC" smtClean="0"/>
              <a:t>15/3/2022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B3C0-8C5B-47A8-9AB6-DD7CADF4A9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368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prstClr val="black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27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481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777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6171D-9993-4C35-9F32-2DAA985D7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1E5320-12D4-49A0-948D-B5F8DEB6A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85BF65-013E-4588-B948-6FB10384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0052-D3AA-4AA5-B719-E7BB6DA5E4DC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C90813-2AB5-49D3-916C-C2809501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6BFCD-328F-465E-9D76-C0CCC34F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8F18-196F-4E42-AF2B-A8DA6528AC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25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00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098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719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6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756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03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317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82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97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061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997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949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31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939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90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7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90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0" y="5906861"/>
            <a:ext cx="3269713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99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7" y="6296025"/>
            <a:ext cx="88794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7" y="6245225"/>
            <a:ext cx="88794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0" y="5906861"/>
            <a:ext cx="3269714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1896802" y="634466"/>
            <a:ext cx="9324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600" b="1" dirty="0">
              <a:solidFill>
                <a:srgbClr val="000000"/>
              </a:solidFill>
            </a:endParaRPr>
          </a:p>
          <a:p>
            <a:pPr algn="ctr"/>
            <a:r>
              <a:rPr lang="es-ES" sz="1600" b="1" dirty="0">
                <a:solidFill>
                  <a:srgbClr val="000000"/>
                </a:solidFill>
              </a:rPr>
              <a:t>DEPARTAMENTO DE CIENCIAS ECONOMICAS, ADMINISTRATIVAS Y DEL COMERCIO</a:t>
            </a:r>
            <a:endParaRPr lang="es-ES" sz="1600" dirty="0">
              <a:solidFill>
                <a:srgbClr val="000000"/>
              </a:solidFill>
            </a:endParaRPr>
          </a:p>
          <a:p>
            <a:pPr algn="ctr"/>
            <a:endParaRPr lang="es-ES" sz="1600" b="1" dirty="0">
              <a:solidFill>
                <a:srgbClr val="000000"/>
              </a:solidFill>
            </a:endParaRPr>
          </a:p>
          <a:p>
            <a:pPr algn="ctr"/>
            <a:r>
              <a:rPr lang="es-ES" sz="1600" b="1" dirty="0">
                <a:solidFill>
                  <a:srgbClr val="000000"/>
                </a:solidFill>
              </a:rPr>
              <a:t> </a:t>
            </a:r>
            <a:endParaRPr lang="es-ES" sz="1600" dirty="0">
              <a:solidFill>
                <a:srgbClr val="000000"/>
              </a:solidFill>
            </a:endParaRPr>
          </a:p>
          <a:p>
            <a:pPr algn="ctr"/>
            <a:r>
              <a:rPr lang="es-EC" sz="1600" b="1" dirty="0">
                <a:solidFill>
                  <a:srgbClr val="000000"/>
                </a:solidFill>
              </a:rPr>
              <a:t>CARRERA DE FINANZAS Y AUDITORÍA</a:t>
            </a:r>
            <a:endParaRPr lang="es-ES" sz="1600" b="1" dirty="0">
              <a:solidFill>
                <a:srgbClr val="000000"/>
              </a:solidFill>
            </a:endParaRPr>
          </a:p>
          <a:p>
            <a:pPr algn="ctr"/>
            <a:r>
              <a:rPr lang="es-ES" sz="1600" b="1" dirty="0">
                <a:solidFill>
                  <a:srgbClr val="000000"/>
                </a:solidFill>
              </a:rPr>
              <a:t> </a:t>
            </a:r>
          </a:p>
          <a:p>
            <a:pPr algn="ctr"/>
            <a:endParaRPr lang="es-ES" sz="1600" dirty="0">
              <a:solidFill>
                <a:srgbClr val="000000"/>
              </a:solidFill>
            </a:endParaRPr>
          </a:p>
          <a:p>
            <a:pPr algn="ctr"/>
            <a:r>
              <a:rPr lang="es-EC" sz="1600" b="1" dirty="0"/>
              <a:t>TRABAJO DE TITULACIÓN, PREVIO A LA OBTENCIÓN DEL TÍTULO </a:t>
            </a:r>
            <a:r>
              <a:rPr lang="es-EC" sz="1600" b="1"/>
              <a:t>DE LICENCIADA EN FINANZAS, CONTADORA PÚBLICA - AUDITORA </a:t>
            </a:r>
            <a:endParaRPr lang="es-EC" sz="1600" b="1" dirty="0"/>
          </a:p>
          <a:p>
            <a:pPr algn="ctr"/>
            <a:endParaRPr lang="es-EC" sz="1600" b="1" dirty="0"/>
          </a:p>
          <a:p>
            <a:pPr algn="ctr"/>
            <a:endParaRPr lang="es-EC" sz="1600" b="1" dirty="0"/>
          </a:p>
          <a:p>
            <a:pPr algn="ctr"/>
            <a:r>
              <a:rPr lang="es-EC" sz="1600" b="1" dirty="0"/>
              <a:t>TEMA: “</a:t>
            </a:r>
            <a:r>
              <a:rPr lang="es-ES" sz="1600" b="1" dirty="0"/>
              <a:t>ANALISIS DE LOS CRÉDITOS DEL SECTOR COOPERATIVO COMO INFLUENCIA EN EL CRECIMIENTO ECONÓMICO DE LAS PYMES TEXTILES DEL CANTON RUMIÑAHUI.</a:t>
            </a:r>
            <a:r>
              <a:rPr lang="es-ES_tradnl" sz="1600" b="1" dirty="0"/>
              <a:t>”</a:t>
            </a:r>
          </a:p>
          <a:p>
            <a:pPr algn="ctr"/>
            <a:endParaRPr lang="es-ES_tradnl" sz="1600" b="1" dirty="0"/>
          </a:p>
          <a:p>
            <a:pPr algn="ctr"/>
            <a:endParaRPr lang="es-ES_tradnl" sz="1600" b="1" dirty="0"/>
          </a:p>
          <a:p>
            <a:pPr algn="ctr"/>
            <a:r>
              <a:rPr lang="es-ES_tradnl" sz="1600" b="1" dirty="0"/>
              <a:t>AUTOR: </a:t>
            </a:r>
            <a:r>
              <a:rPr lang="es-ES" sz="1600" b="1" dirty="0"/>
              <a:t>SAMIRA MISHELL DOICELA AYALA</a:t>
            </a:r>
            <a:endParaRPr lang="es-EC" sz="1600" dirty="0"/>
          </a:p>
          <a:p>
            <a:r>
              <a:rPr lang="es-ES_tradnl" sz="1600" dirty="0"/>
              <a:t> </a:t>
            </a:r>
          </a:p>
          <a:p>
            <a:endParaRPr lang="es-EC" sz="1600" dirty="0"/>
          </a:p>
          <a:p>
            <a:r>
              <a:rPr lang="es-ES_tradnl" sz="1600" dirty="0"/>
              <a:t> </a:t>
            </a:r>
            <a:endParaRPr lang="es-EC" sz="1600" dirty="0"/>
          </a:p>
          <a:p>
            <a:pPr algn="r"/>
            <a:r>
              <a:rPr lang="es-ES_tradnl" sz="1600" dirty="0"/>
              <a:t> </a:t>
            </a:r>
            <a:r>
              <a:rPr lang="es-ES_tradnl" sz="1600" b="1" dirty="0"/>
              <a:t>SANGOLQUÍ, FEBRERO 2022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9811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9496F33-70BB-4AF8-B23F-ADD7F5BB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95" y="3808432"/>
            <a:ext cx="3447407" cy="297830"/>
          </a:xfrm>
        </p:spPr>
        <p:txBody>
          <a:bodyPr>
            <a:noAutofit/>
          </a:bodyPr>
          <a:lstStyle/>
          <a:p>
            <a:pPr algn="l"/>
            <a:r>
              <a:rPr lang="es-EC" sz="1500" i="0" dirty="0">
                <a:solidFill>
                  <a:srgbClr val="000000"/>
                </a:solidFill>
              </a:rPr>
              <a:t>TEORÍA DEL CRÉDITO</a:t>
            </a:r>
            <a:endParaRPr lang="es-EC" sz="1500" b="0" i="0" dirty="0">
              <a:solidFill>
                <a:srgbClr val="000000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D636657-FC80-4A90-A624-78F8C2FA7A56}"/>
              </a:ext>
            </a:extLst>
          </p:cNvPr>
          <p:cNvSpPr txBox="1">
            <a:spLocks/>
          </p:cNvSpPr>
          <p:nvPr/>
        </p:nvSpPr>
        <p:spPr>
          <a:xfrm>
            <a:off x="3198407" y="948456"/>
            <a:ext cx="2653752" cy="45473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rgbClr val="000000"/>
                </a:solidFill>
              </a:rPr>
              <a:t>TEORÍA SOBRE LA ESTRUCTURA DE CAPITAL</a:t>
            </a:r>
          </a:p>
        </p:txBody>
      </p:sp>
      <p:grpSp>
        <p:nvGrpSpPr>
          <p:cNvPr id="10" name="Grupo 1">
            <a:extLst>
              <a:ext uri="{FF2B5EF4-FFF2-40B4-BE49-F238E27FC236}">
                <a16:creationId xmlns:a16="http://schemas.microsoft.com/office/drawing/2014/main" id="{0A4E2257-9670-4D50-851A-101459A63014}"/>
              </a:ext>
            </a:extLst>
          </p:cNvPr>
          <p:cNvGrpSpPr/>
          <p:nvPr/>
        </p:nvGrpSpPr>
        <p:grpSpPr>
          <a:xfrm>
            <a:off x="169634" y="850375"/>
            <a:ext cx="11394704" cy="5300828"/>
            <a:chOff x="610923" y="1413537"/>
            <a:chExt cx="8816185" cy="4655205"/>
          </a:xfrm>
        </p:grpSpPr>
        <p:sp>
          <p:nvSpPr>
            <p:cNvPr id="14" name="Shape 5967">
              <a:extLst>
                <a:ext uri="{FF2B5EF4-FFF2-40B4-BE49-F238E27FC236}">
                  <a16:creationId xmlns:a16="http://schemas.microsoft.com/office/drawing/2014/main" id="{74B1CEC8-05C6-4D78-8D24-32C9AC9F7B83}"/>
                </a:ext>
              </a:extLst>
            </p:cNvPr>
            <p:cNvSpPr/>
            <p:nvPr/>
          </p:nvSpPr>
          <p:spPr>
            <a:xfrm flipV="1">
              <a:off x="1187155" y="3573390"/>
              <a:ext cx="8239953" cy="42346"/>
            </a:xfrm>
            <a:prstGeom prst="line">
              <a:avLst/>
            </a:prstGeom>
            <a:ln w="19050">
              <a:solidFill>
                <a:srgbClr val="BFBFBF"/>
              </a:solidFill>
              <a:prstDash val="sysDash"/>
              <a:bevel/>
            </a:ln>
          </p:spPr>
          <p:txBody>
            <a:bodyPr lIns="0" tIns="0" rIns="0" bIns="0"/>
            <a:lstStyle/>
            <a:p>
              <a:pPr defTabSz="342900"/>
              <a:endParaRPr sz="900">
                <a:latin typeface="+mj-lt"/>
                <a:ea typeface="Helvetica"/>
                <a:cs typeface="Helvetica"/>
              </a:endParaRPr>
            </a:p>
          </p:txBody>
        </p:sp>
        <p:sp>
          <p:nvSpPr>
            <p:cNvPr id="15" name="Shape 5970">
              <a:extLst>
                <a:ext uri="{FF2B5EF4-FFF2-40B4-BE49-F238E27FC236}">
                  <a16:creationId xmlns:a16="http://schemas.microsoft.com/office/drawing/2014/main" id="{0132549F-F252-4492-8153-A8E5C5902F79}"/>
                </a:ext>
              </a:extLst>
            </p:cNvPr>
            <p:cNvSpPr/>
            <p:nvPr/>
          </p:nvSpPr>
          <p:spPr>
            <a:xfrm flipH="1" flipV="1">
              <a:off x="6108928" y="2656741"/>
              <a:ext cx="4" cy="857817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latin typeface="+mj-lt"/>
              </a:endParaRPr>
            </a:p>
          </p:txBody>
        </p:sp>
        <p:sp>
          <p:nvSpPr>
            <p:cNvPr id="16" name="Shape 5976">
              <a:extLst>
                <a:ext uri="{FF2B5EF4-FFF2-40B4-BE49-F238E27FC236}">
                  <a16:creationId xmlns:a16="http://schemas.microsoft.com/office/drawing/2014/main" id="{31E1CA39-3B06-44C1-81FC-5329C8E664D7}"/>
                </a:ext>
              </a:extLst>
            </p:cNvPr>
            <p:cNvSpPr/>
            <p:nvPr/>
          </p:nvSpPr>
          <p:spPr>
            <a:xfrm>
              <a:off x="5007544" y="4011313"/>
              <a:ext cx="2539551" cy="263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/>
            <a:p>
              <a:pPr algn="ctr"/>
              <a:r>
                <a:rPr lang="es-ES" sz="1500" b="1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Helvetica"/>
                  <a:cs typeface="Helvetica"/>
                  <a:sym typeface="Helvetica"/>
                </a:rPr>
                <a:t>TEORIA DEL ÓPTIMO FINANCIERO</a:t>
              </a:r>
              <a:endParaRPr sz="1500" b="1" dirty="0">
                <a:solidFill>
                  <a:schemeClr val="bg2">
                    <a:lumMod val="10000"/>
                  </a:schemeClr>
                </a:solidFill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7" name="Shape 5977">
              <a:extLst>
                <a:ext uri="{FF2B5EF4-FFF2-40B4-BE49-F238E27FC236}">
                  <a16:creationId xmlns:a16="http://schemas.microsoft.com/office/drawing/2014/main" id="{2052ECDC-D6D3-4F08-BA9F-168C6A227E03}"/>
                </a:ext>
              </a:extLst>
            </p:cNvPr>
            <p:cNvSpPr/>
            <p:nvPr/>
          </p:nvSpPr>
          <p:spPr>
            <a:xfrm>
              <a:off x="5196206" y="4658101"/>
              <a:ext cx="2071505" cy="882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sz="1400" dirty="0">
                  <a:solidFill>
                    <a:schemeClr val="tx2"/>
                  </a:solidFill>
                </a:rPr>
                <a:t>combinación de recursos propios y ajenos que maximiza el valor de mercado de la empresa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8" name="Shape 5990">
              <a:extLst>
                <a:ext uri="{FF2B5EF4-FFF2-40B4-BE49-F238E27FC236}">
                  <a16:creationId xmlns:a16="http://schemas.microsoft.com/office/drawing/2014/main" id="{6C248C78-A26F-494B-8EE4-AD71D90B3F7C}"/>
                </a:ext>
              </a:extLst>
            </p:cNvPr>
            <p:cNvSpPr/>
            <p:nvPr/>
          </p:nvSpPr>
          <p:spPr>
            <a:xfrm>
              <a:off x="5946398" y="3430426"/>
              <a:ext cx="405183" cy="395259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19" name="Shape 5993">
              <a:extLst>
                <a:ext uri="{FF2B5EF4-FFF2-40B4-BE49-F238E27FC236}">
                  <a16:creationId xmlns:a16="http://schemas.microsoft.com/office/drawing/2014/main" id="{BC46FF13-C49B-4626-B917-C32BFE32B756}"/>
                </a:ext>
              </a:extLst>
            </p:cNvPr>
            <p:cNvSpPr/>
            <p:nvPr/>
          </p:nvSpPr>
          <p:spPr>
            <a:xfrm>
              <a:off x="5560016" y="1418184"/>
              <a:ext cx="1205171" cy="124276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20" name="Shape 5968">
              <a:extLst>
                <a:ext uri="{FF2B5EF4-FFF2-40B4-BE49-F238E27FC236}">
                  <a16:creationId xmlns:a16="http://schemas.microsoft.com/office/drawing/2014/main" id="{6478BA7C-26EB-4D52-86E7-09B1F5D7FED3}"/>
                </a:ext>
              </a:extLst>
            </p:cNvPr>
            <p:cNvSpPr/>
            <p:nvPr/>
          </p:nvSpPr>
          <p:spPr>
            <a:xfrm flipV="1">
              <a:off x="1748963" y="2691737"/>
              <a:ext cx="0" cy="881653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latin typeface="+mj-lt"/>
              </a:endParaRPr>
            </a:p>
          </p:txBody>
        </p:sp>
        <p:sp>
          <p:nvSpPr>
            <p:cNvPr id="21" name="Shape 5974">
              <a:extLst>
                <a:ext uri="{FF2B5EF4-FFF2-40B4-BE49-F238E27FC236}">
                  <a16:creationId xmlns:a16="http://schemas.microsoft.com/office/drawing/2014/main" id="{C164D829-C8E1-40AD-B742-3889ABF13B42}"/>
                </a:ext>
              </a:extLst>
            </p:cNvPr>
            <p:cNvSpPr/>
            <p:nvPr/>
          </p:nvSpPr>
          <p:spPr>
            <a:xfrm>
              <a:off x="610923" y="4340180"/>
              <a:ext cx="2557226" cy="1728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sz="1400" dirty="0">
                  <a:solidFill>
                    <a:schemeClr val="tx2"/>
                  </a:solidFill>
                  <a:cs typeface="Calibri Light" panose="020F0302020204030204" pitchFamily="34" charset="0"/>
                </a:rPr>
                <a:t>Préstamo de dinero que una parte otorga a otra, con el compromiso de que, en el futuro, quien lo recibe devolverá dicho préstamo con un interés adicional que compensa a quien presta, por todo el tiempo que no tuvo ese dinero.</a:t>
              </a:r>
              <a:endParaRPr lang="en-US" sz="1400" dirty="0">
                <a:solidFill>
                  <a:schemeClr val="tx2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22" name="Shape 5988">
              <a:extLst>
                <a:ext uri="{FF2B5EF4-FFF2-40B4-BE49-F238E27FC236}">
                  <a16:creationId xmlns:a16="http://schemas.microsoft.com/office/drawing/2014/main" id="{C4D272A1-7244-4AD2-8F9A-ACF054B535BC}"/>
                </a:ext>
              </a:extLst>
            </p:cNvPr>
            <p:cNvSpPr/>
            <p:nvPr/>
          </p:nvSpPr>
          <p:spPr>
            <a:xfrm>
              <a:off x="1546371" y="3458527"/>
              <a:ext cx="405183" cy="395259"/>
            </a:xfrm>
            <a:prstGeom prst="diamond">
              <a:avLst/>
            </a:prstGeom>
            <a:solidFill>
              <a:srgbClr val="9F785B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23" name="Shape 6003">
              <a:extLst>
                <a:ext uri="{FF2B5EF4-FFF2-40B4-BE49-F238E27FC236}">
                  <a16:creationId xmlns:a16="http://schemas.microsoft.com/office/drawing/2014/main" id="{D28C4B34-A66B-452E-A943-CCC77A0FB2CA}"/>
                </a:ext>
              </a:extLst>
            </p:cNvPr>
            <p:cNvSpPr/>
            <p:nvPr/>
          </p:nvSpPr>
          <p:spPr>
            <a:xfrm>
              <a:off x="1131778" y="1413537"/>
              <a:ext cx="1205172" cy="1242760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24" name="Shape 5969">
              <a:extLst>
                <a:ext uri="{FF2B5EF4-FFF2-40B4-BE49-F238E27FC236}">
                  <a16:creationId xmlns:a16="http://schemas.microsoft.com/office/drawing/2014/main" id="{082819B9-6D78-4E3B-B20C-F11E22B2D0A5}"/>
                </a:ext>
              </a:extLst>
            </p:cNvPr>
            <p:cNvSpPr/>
            <p:nvPr/>
          </p:nvSpPr>
          <p:spPr>
            <a:xfrm>
              <a:off x="3948974" y="3805684"/>
              <a:ext cx="2" cy="737994"/>
            </a:xfrm>
            <a:prstGeom prst="line">
              <a:avLst/>
            </a:prstGeom>
            <a:ln w="6350">
              <a:solidFill>
                <a:srgbClr val="A6A6A6"/>
              </a:solidFill>
              <a:miter lim="400000"/>
              <a:tailEnd type="triangle"/>
            </a:ln>
          </p:spPr>
          <p:txBody>
            <a:bodyPr lIns="0" tIns="0" rIns="0" bIns="0"/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>
                <a:latin typeface="+mj-lt"/>
              </a:endParaRPr>
            </a:p>
          </p:txBody>
        </p:sp>
        <p:sp>
          <p:nvSpPr>
            <p:cNvPr id="26" name="Shape 5983">
              <a:extLst>
                <a:ext uri="{FF2B5EF4-FFF2-40B4-BE49-F238E27FC236}">
                  <a16:creationId xmlns:a16="http://schemas.microsoft.com/office/drawing/2014/main" id="{C62E64FB-40ED-4515-8D74-68245BF2B0EA}"/>
                </a:ext>
              </a:extLst>
            </p:cNvPr>
            <p:cNvSpPr/>
            <p:nvPr/>
          </p:nvSpPr>
          <p:spPr>
            <a:xfrm>
              <a:off x="2813195" y="2084652"/>
              <a:ext cx="2537255" cy="1165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400" dirty="0">
                  <a:solidFill>
                    <a:schemeClr val="tx2"/>
                  </a:solidFill>
                </a:rPr>
                <a:t>Reparto de fondos financieros entre deuda y recursos propios, tal como aparece en el pasivo del balance de situación de la empresa</a:t>
              </a:r>
              <a:endParaRPr lang="en-US" sz="1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Shape 5989">
              <a:extLst>
                <a:ext uri="{FF2B5EF4-FFF2-40B4-BE49-F238E27FC236}">
                  <a16:creationId xmlns:a16="http://schemas.microsoft.com/office/drawing/2014/main" id="{BF80B790-C138-49BF-828A-B8379D76607A}"/>
                </a:ext>
              </a:extLst>
            </p:cNvPr>
            <p:cNvSpPr/>
            <p:nvPr/>
          </p:nvSpPr>
          <p:spPr>
            <a:xfrm>
              <a:off x="3746386" y="3455725"/>
              <a:ext cx="405183" cy="395259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  <p:sp>
          <p:nvSpPr>
            <p:cNvPr id="28" name="Shape 6013">
              <a:extLst>
                <a:ext uri="{FF2B5EF4-FFF2-40B4-BE49-F238E27FC236}">
                  <a16:creationId xmlns:a16="http://schemas.microsoft.com/office/drawing/2014/main" id="{38FF5339-93EA-4FD1-8D12-CA7DC56FA681}"/>
                </a:ext>
              </a:extLst>
            </p:cNvPr>
            <p:cNvSpPr/>
            <p:nvPr/>
          </p:nvSpPr>
          <p:spPr>
            <a:xfrm>
              <a:off x="3403143" y="4584620"/>
              <a:ext cx="1273961" cy="124276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>
                <a:latin typeface="+mj-lt"/>
              </a:endParaRPr>
            </a:p>
          </p:txBody>
        </p:sp>
      </p:grpSp>
      <p:sp>
        <p:nvSpPr>
          <p:cNvPr id="25" name="Título 1">
            <a:extLst>
              <a:ext uri="{FF2B5EF4-FFF2-40B4-BE49-F238E27FC236}">
                <a16:creationId xmlns:a16="http://schemas.microsoft.com/office/drawing/2014/main" id="{3A5992E5-937A-4854-9367-6C9B00772DE3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4. MARCO TEÓRICO</a:t>
            </a:r>
          </a:p>
        </p:txBody>
      </p:sp>
      <p:sp>
        <p:nvSpPr>
          <p:cNvPr id="32" name="Shape 5989">
            <a:extLst>
              <a:ext uri="{FF2B5EF4-FFF2-40B4-BE49-F238E27FC236}">
                <a16:creationId xmlns:a16="http://schemas.microsoft.com/office/drawing/2014/main" id="{0B7C1928-F929-4CDE-AC6D-09709E420227}"/>
              </a:ext>
            </a:extLst>
          </p:cNvPr>
          <p:cNvSpPr/>
          <p:nvPr/>
        </p:nvSpPr>
        <p:spPr>
          <a:xfrm>
            <a:off x="10553133" y="3146983"/>
            <a:ext cx="523689" cy="450077"/>
          </a:xfrm>
          <a:prstGeom prst="diamond">
            <a:avLst/>
          </a:prstGeom>
          <a:solidFill>
            <a:srgbClr val="ED987D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1CDA4A02-098E-4D83-8AC6-F3CCA1C5DD2A}"/>
              </a:ext>
            </a:extLst>
          </p:cNvPr>
          <p:cNvSpPr txBox="1">
            <a:spLocks/>
          </p:cNvSpPr>
          <p:nvPr/>
        </p:nvSpPr>
        <p:spPr>
          <a:xfrm>
            <a:off x="9163505" y="948456"/>
            <a:ext cx="2653752" cy="45473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sz="2000" i="0" kern="0" dirty="0">
                <a:solidFill>
                  <a:srgbClr val="000000"/>
                </a:solidFill>
              </a:rPr>
              <a:t>TEORÍA DE LA JERARQUIA DE PREFERENCIAS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717657A-7C8C-42D0-BC31-DFE06D891D1F}"/>
              </a:ext>
            </a:extLst>
          </p:cNvPr>
          <p:cNvSpPr txBox="1"/>
          <p:nvPr/>
        </p:nvSpPr>
        <p:spPr>
          <a:xfrm>
            <a:off x="9022542" y="1384146"/>
            <a:ext cx="3390308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prioriza la financiación de manera interna y solo si no tienen esta posibilidad disponible acudirán a fuentes externas consiguiendo un financiamiento a largo o corto plazo.</a:t>
            </a:r>
            <a:endParaRPr lang="es-EC" sz="1400" dirty="0">
              <a:solidFill>
                <a:schemeClr val="tx2"/>
              </a:solidFill>
            </a:endParaRPr>
          </a:p>
        </p:txBody>
      </p:sp>
      <p:sp>
        <p:nvSpPr>
          <p:cNvPr id="51" name="Shape 6013">
            <a:extLst>
              <a:ext uri="{FF2B5EF4-FFF2-40B4-BE49-F238E27FC236}">
                <a16:creationId xmlns:a16="http://schemas.microsoft.com/office/drawing/2014/main" id="{688F87FD-7489-4F6B-A1D8-14EBC763F5FA}"/>
              </a:ext>
            </a:extLst>
          </p:cNvPr>
          <p:cNvSpPr/>
          <p:nvPr/>
        </p:nvSpPr>
        <p:spPr>
          <a:xfrm>
            <a:off x="9991695" y="4461250"/>
            <a:ext cx="1646563" cy="141511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pic>
        <p:nvPicPr>
          <p:cNvPr id="4098" name="Picture 2" descr="Qué tasa de interés debo comparar para optar por un crédito?">
            <a:extLst>
              <a:ext uri="{FF2B5EF4-FFF2-40B4-BE49-F238E27FC236}">
                <a16:creationId xmlns:a16="http://schemas.microsoft.com/office/drawing/2014/main" id="{2F2F37FD-E161-4187-84FC-AB233081B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0" t="5363" r="30114" b="11568"/>
          <a:stretch/>
        </p:blipFill>
        <p:spPr bwMode="auto">
          <a:xfrm>
            <a:off x="937239" y="868622"/>
            <a:ext cx="1362496" cy="13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4D5D1B-E10B-47BB-A7F4-A069923DB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141" y="4534256"/>
            <a:ext cx="1489670" cy="1269104"/>
          </a:xfrm>
          <a:prstGeom prst="rect">
            <a:avLst/>
          </a:prstGeom>
        </p:spPr>
      </p:pic>
      <p:pic>
        <p:nvPicPr>
          <p:cNvPr id="4100" name="Picture 4" descr="Estructura Organizacional | Cómo crearla y para qué sirve">
            <a:extLst>
              <a:ext uri="{FF2B5EF4-FFF2-40B4-BE49-F238E27FC236}">
                <a16:creationId xmlns:a16="http://schemas.microsoft.com/office/drawing/2014/main" id="{008493F1-54D2-44B0-BE08-A62C2105C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16409"/>
          <a:stretch/>
        </p:blipFill>
        <p:spPr bwMode="auto">
          <a:xfrm>
            <a:off x="3832252" y="4594004"/>
            <a:ext cx="1539078" cy="118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hape 5969">
            <a:extLst>
              <a:ext uri="{FF2B5EF4-FFF2-40B4-BE49-F238E27FC236}">
                <a16:creationId xmlns:a16="http://schemas.microsoft.com/office/drawing/2014/main" id="{4E8AA022-DA08-4A8D-91C0-62FFA4605CE3}"/>
              </a:ext>
            </a:extLst>
          </p:cNvPr>
          <p:cNvSpPr/>
          <p:nvPr/>
        </p:nvSpPr>
        <p:spPr>
          <a:xfrm>
            <a:off x="10814973" y="3647976"/>
            <a:ext cx="3" cy="840345"/>
          </a:xfrm>
          <a:prstGeom prst="line">
            <a:avLst/>
          </a:prstGeom>
          <a:ln w="6350">
            <a:solidFill>
              <a:srgbClr val="A6A6A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latin typeface="+mj-lt"/>
            </a:endParaRPr>
          </a:p>
        </p:txBody>
      </p:sp>
      <p:pic>
        <p:nvPicPr>
          <p:cNvPr id="4102" name="Picture 6" descr="Recursos Propios en Contabilidad: [Concepto, Fórmula y Uso]">
            <a:extLst>
              <a:ext uri="{FF2B5EF4-FFF2-40B4-BE49-F238E27FC236}">
                <a16:creationId xmlns:a16="http://schemas.microsoft.com/office/drawing/2014/main" id="{4C1B56A5-6220-4131-A9C4-DB16453BA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711"/>
          <a:stretch/>
        </p:blipFill>
        <p:spPr bwMode="auto">
          <a:xfrm>
            <a:off x="6633173" y="971603"/>
            <a:ext cx="1423739" cy="12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</a:t>
            </a:r>
            <a:endParaRPr kumimoji="0" lang="es-EC" sz="4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8D2BB8-4B1B-416F-A248-FB4621D3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193448-62EE-4340-8DE8-68FFDAA8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411" y="1962053"/>
            <a:ext cx="5108770" cy="29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D71F538-35FF-4CBD-AB6E-0B3E13D92312}"/>
              </a:ext>
            </a:extLst>
          </p:cNvPr>
          <p:cNvSpPr txBox="1"/>
          <p:nvPr/>
        </p:nvSpPr>
        <p:spPr>
          <a:xfrm>
            <a:off x="0" y="695104"/>
            <a:ext cx="2025750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</a:rPr>
              <a:t>AUTOR/ES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45E2F1-3E2A-469B-8953-770BE1F788BE}"/>
              </a:ext>
            </a:extLst>
          </p:cNvPr>
          <p:cNvSpPr txBox="1"/>
          <p:nvPr/>
        </p:nvSpPr>
        <p:spPr>
          <a:xfrm>
            <a:off x="2694892" y="600899"/>
            <a:ext cx="2025750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</a:rPr>
              <a:t>TEMA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257998-838F-46DE-BA59-FE6BAE4312E7}"/>
              </a:ext>
            </a:extLst>
          </p:cNvPr>
          <p:cNvSpPr txBox="1"/>
          <p:nvPr/>
        </p:nvSpPr>
        <p:spPr>
          <a:xfrm>
            <a:off x="6876284" y="600899"/>
            <a:ext cx="2267716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</a:rPr>
              <a:t>RESULTADOS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7408D81-67F2-4E49-AB9C-6DFC3161BE3D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5. MARCO REFERENCIAL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E1EE6C-0780-49DB-991D-1CF484993934}"/>
              </a:ext>
            </a:extLst>
          </p:cNvPr>
          <p:cNvSpPr txBox="1"/>
          <p:nvPr/>
        </p:nvSpPr>
        <p:spPr>
          <a:xfrm>
            <a:off x="150286" y="1418379"/>
            <a:ext cx="1875464" cy="523220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Mayra Elizabeth </a:t>
            </a:r>
            <a:r>
              <a:rPr lang="es-E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Mangia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Amagua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C70EED-804E-4F02-8C89-5512EDFB7A36}"/>
              </a:ext>
            </a:extLst>
          </p:cNvPr>
          <p:cNvSpPr txBox="1"/>
          <p:nvPr/>
        </p:nvSpPr>
        <p:spPr>
          <a:xfrm>
            <a:off x="2694893" y="1310657"/>
            <a:ext cx="2475454" cy="738664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los créditos que se otorgan a las pymes del sector textil del DMQ, al año 2017.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A50F07-6F62-4DF4-B37A-D6ECB7FE35F7}"/>
              </a:ext>
            </a:extLst>
          </p:cNvPr>
          <p:cNvSpPr txBox="1"/>
          <p:nvPr/>
        </p:nvSpPr>
        <p:spPr>
          <a:xfrm>
            <a:off x="5809957" y="1095214"/>
            <a:ext cx="6382043" cy="1169551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Mediante el estudio realizado a las PYMES del Sector Textil, se ha obtenido como resultado que el 12% de las entidades consultadas, se financian con capital propio, mientras que el 88% realizan créditos con instituciones financieras públicas y privadas de las cuales el 63 % se financia con crédito de entidades financieras privadas y el 25% obtiene de fuentes públicas.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0DBF977-A7AE-4DAF-BCE8-7E870F09CCC2}"/>
              </a:ext>
            </a:extLst>
          </p:cNvPr>
          <p:cNvSpPr txBox="1"/>
          <p:nvPr/>
        </p:nvSpPr>
        <p:spPr>
          <a:xfrm>
            <a:off x="150285" y="2595333"/>
            <a:ext cx="1857153" cy="523220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 Fernanda Aguirre Flores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6E4F257-1B4F-4E60-B09E-E79AA0816B3A}"/>
              </a:ext>
            </a:extLst>
          </p:cNvPr>
          <p:cNvSpPr txBox="1"/>
          <p:nvPr/>
        </p:nvSpPr>
        <p:spPr>
          <a:xfrm>
            <a:off x="2670971" y="2487611"/>
            <a:ext cx="2478958" cy="738664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nivel de crédito comercial y el crecimiento empresarial en la industria manufacturera pyme.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597BAF-106B-4502-ABA8-EE6851C5A23F}"/>
              </a:ext>
            </a:extLst>
          </p:cNvPr>
          <p:cNvSpPr txBox="1"/>
          <p:nvPr/>
        </p:nvSpPr>
        <p:spPr>
          <a:xfrm>
            <a:off x="5813461" y="2453172"/>
            <a:ext cx="6382043" cy="954107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evidencia el limitado acceso al financiamiento que tienen las pequeñas y medianas empresas, obedeciendo a las inadecuadas metodologías crediticias utilizadas por las instituciones financieras en la aprobación de operaciones de crédito, debido a que no se ajustan a la realidad que atraviesa este tipo de empresas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797BE6-D636-4A70-9669-7F27742CCA18}"/>
              </a:ext>
            </a:extLst>
          </p:cNvPr>
          <p:cNvSpPr txBox="1"/>
          <p:nvPr/>
        </p:nvSpPr>
        <p:spPr>
          <a:xfrm>
            <a:off x="146782" y="3760339"/>
            <a:ext cx="1857152" cy="523220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 García; José </a:t>
            </a:r>
            <a:r>
              <a:rPr lang="es-E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Ollague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Lenny Capa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690FDB2-FE3A-44F5-92B8-1374AF19D7FE}"/>
              </a:ext>
            </a:extLst>
          </p:cNvPr>
          <p:cNvSpPr txBox="1"/>
          <p:nvPr/>
        </p:nvSpPr>
        <p:spPr>
          <a:xfrm>
            <a:off x="2667467" y="3652617"/>
            <a:ext cx="2478958" cy="738664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realidad crediticia para las pequeñas y medianas Empresas Ecuatorianas.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813121-A790-4BA7-87D6-168989DECE3E}"/>
              </a:ext>
            </a:extLst>
          </p:cNvPr>
          <p:cNvSpPr txBox="1"/>
          <p:nvPr/>
        </p:nvSpPr>
        <p:spPr>
          <a:xfrm>
            <a:off x="5809956" y="3581536"/>
            <a:ext cx="6382043" cy="1169551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problema del acceso al crédito por parte de la PYMES ecuatorianas es una realidad que busca solución para el emprendimiento, crecimiento y desarrollo a nivel de país, esta falencia limita el crecimiento de las PYMES y a su vez origina un desbalance en la economía nacional, ya que, si estas crecen en producción, son mayores los ingresos económicos para el país.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9A4F1C3-C590-4448-81D3-26B63E26C6C7}"/>
              </a:ext>
            </a:extLst>
          </p:cNvPr>
          <p:cNvSpPr txBox="1"/>
          <p:nvPr/>
        </p:nvSpPr>
        <p:spPr>
          <a:xfrm>
            <a:off x="146782" y="5067506"/>
            <a:ext cx="1857152" cy="523220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Cerda María y  Ramírez María 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60235DB-61F4-42EF-BFED-4065DF5AF4E2}"/>
              </a:ext>
            </a:extLst>
          </p:cNvPr>
          <p:cNvSpPr txBox="1"/>
          <p:nvPr/>
        </p:nvSpPr>
        <p:spPr>
          <a:xfrm>
            <a:off x="2667467" y="5067506"/>
            <a:ext cx="2478958" cy="523220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otorgamiento de crédito: pymes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71AE04A-3BAF-4C1B-8A9F-0189308D4F3B}"/>
              </a:ext>
            </a:extLst>
          </p:cNvPr>
          <p:cNvSpPr txBox="1"/>
          <p:nvPr/>
        </p:nvSpPr>
        <p:spPr>
          <a:xfrm>
            <a:off x="5833878" y="4955131"/>
            <a:ext cx="6382043" cy="738664"/>
          </a:xfrm>
          <a:prstGeom prst="rect">
            <a:avLst/>
          </a:prstGeom>
          <a:noFill/>
          <a:ln>
            <a:solidFill>
              <a:srgbClr val="58BC5D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principal de fuentes internas, entre las fuentes externas se concluye los préstamos a la banca privada, créditos de los proveedores, préstamos a la banca pública, adelantos en cuenta corriente y uso de tarjetas de crédito.</a:t>
            </a:r>
            <a:endParaRPr lang="es-EC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FF255E8F-E888-4D4A-A67D-C5CEA9EC5A1E}"/>
              </a:ext>
            </a:extLst>
          </p:cNvPr>
          <p:cNvSpPr/>
          <p:nvPr/>
        </p:nvSpPr>
        <p:spPr>
          <a:xfrm>
            <a:off x="2171107" y="1549184"/>
            <a:ext cx="407963" cy="2616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ED3BB9EE-F2AE-4F99-8896-F4C193F3A3B8}"/>
              </a:ext>
            </a:extLst>
          </p:cNvPr>
          <p:cNvSpPr/>
          <p:nvPr/>
        </p:nvSpPr>
        <p:spPr>
          <a:xfrm>
            <a:off x="2171106" y="2780909"/>
            <a:ext cx="407963" cy="2616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20DDDF86-29B6-45E6-8AE7-B9FA52F9E6DC}"/>
              </a:ext>
            </a:extLst>
          </p:cNvPr>
          <p:cNvSpPr/>
          <p:nvPr/>
        </p:nvSpPr>
        <p:spPr>
          <a:xfrm>
            <a:off x="2171106" y="3904701"/>
            <a:ext cx="407963" cy="2616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9B118197-61FD-4D4C-BDD2-99BEC9CEE2CF}"/>
              </a:ext>
            </a:extLst>
          </p:cNvPr>
          <p:cNvSpPr/>
          <p:nvPr/>
        </p:nvSpPr>
        <p:spPr>
          <a:xfrm>
            <a:off x="2171105" y="5143062"/>
            <a:ext cx="407963" cy="2616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16E02BF6-D3B9-4101-9DFD-A45028E51521}"/>
              </a:ext>
            </a:extLst>
          </p:cNvPr>
          <p:cNvSpPr/>
          <p:nvPr/>
        </p:nvSpPr>
        <p:spPr>
          <a:xfrm>
            <a:off x="5286170" y="1549588"/>
            <a:ext cx="407963" cy="2616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3F688AF0-B359-4A8D-9F98-9D7147A8A5F7}"/>
              </a:ext>
            </a:extLst>
          </p:cNvPr>
          <p:cNvSpPr/>
          <p:nvPr/>
        </p:nvSpPr>
        <p:spPr>
          <a:xfrm>
            <a:off x="5241831" y="2780909"/>
            <a:ext cx="407963" cy="2616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A0AFA493-8F9D-4A93-86F4-3078B08B8C4F}"/>
              </a:ext>
            </a:extLst>
          </p:cNvPr>
          <p:cNvSpPr/>
          <p:nvPr/>
        </p:nvSpPr>
        <p:spPr>
          <a:xfrm>
            <a:off x="5286170" y="3904701"/>
            <a:ext cx="407963" cy="2616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39DD999F-773B-496A-8989-FFD00F4DDC87}"/>
              </a:ext>
            </a:extLst>
          </p:cNvPr>
          <p:cNvSpPr/>
          <p:nvPr/>
        </p:nvSpPr>
        <p:spPr>
          <a:xfrm>
            <a:off x="5286170" y="5143062"/>
            <a:ext cx="407963" cy="2616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46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1500" i="0" dirty="0">
                <a:solidFill>
                  <a:prstClr val="white"/>
                </a:solidFill>
                <a:effectLst/>
                <a:latin typeface="Arial"/>
              </a:rPr>
              <a:t>6</a:t>
            </a:r>
            <a:endParaRPr kumimoji="0" lang="es-EC" sz="4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8D2BB8-4B1B-416F-A248-FB4621D3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A39130-5127-4868-931B-7A64AD2C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662" y="2109978"/>
            <a:ext cx="5137785" cy="29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A637BB7-A6EA-4C11-B7BA-1A773B91BA39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5. METODOLOGÍA</a:t>
            </a:r>
          </a:p>
        </p:txBody>
      </p:sp>
      <p:sp>
        <p:nvSpPr>
          <p:cNvPr id="5" name="Doble onda 4">
            <a:extLst>
              <a:ext uri="{FF2B5EF4-FFF2-40B4-BE49-F238E27FC236}">
                <a16:creationId xmlns:a16="http://schemas.microsoft.com/office/drawing/2014/main" id="{CFCBE11C-5C48-489C-8F6F-8CC0577148A2}"/>
              </a:ext>
            </a:extLst>
          </p:cNvPr>
          <p:cNvSpPr/>
          <p:nvPr/>
        </p:nvSpPr>
        <p:spPr>
          <a:xfrm>
            <a:off x="643596" y="996249"/>
            <a:ext cx="3108960" cy="1012874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Doble onda 6">
            <a:extLst>
              <a:ext uri="{FF2B5EF4-FFF2-40B4-BE49-F238E27FC236}">
                <a16:creationId xmlns:a16="http://schemas.microsoft.com/office/drawing/2014/main" id="{11317A30-FE9C-478F-91D7-612BF332AE0B}"/>
              </a:ext>
            </a:extLst>
          </p:cNvPr>
          <p:cNvSpPr/>
          <p:nvPr/>
        </p:nvSpPr>
        <p:spPr>
          <a:xfrm>
            <a:off x="795996" y="1160372"/>
            <a:ext cx="3108960" cy="1012874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EXPERIMENTAL</a:t>
            </a:r>
            <a:endParaRPr lang="es-EC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B821E30-05BD-4169-B5DF-BB1BD86B53CB}"/>
              </a:ext>
            </a:extLst>
          </p:cNvPr>
          <p:cNvSpPr/>
          <p:nvPr/>
        </p:nvSpPr>
        <p:spPr>
          <a:xfrm>
            <a:off x="466577" y="2589441"/>
            <a:ext cx="3767797" cy="527947"/>
          </a:xfrm>
          <a:prstGeom prst="roundRect">
            <a:avLst/>
          </a:prstGeom>
          <a:solidFill>
            <a:srgbClr val="ED987D"/>
          </a:solidFill>
          <a:ln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TIPO DE INVESTIGACIÓN</a:t>
            </a:r>
            <a:endParaRPr lang="es-EC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BB00839-A93E-4C9B-967E-4F59B18FC9CE}"/>
              </a:ext>
            </a:extLst>
          </p:cNvPr>
          <p:cNvSpPr/>
          <p:nvPr/>
        </p:nvSpPr>
        <p:spPr>
          <a:xfrm>
            <a:off x="643596" y="3515074"/>
            <a:ext cx="1582616" cy="593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Correlacional</a:t>
            </a:r>
            <a:endParaRPr lang="es-EC" sz="1600" dirty="0">
              <a:solidFill>
                <a:srgbClr val="000000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989C15C-6C61-4E03-9D32-1D12E5775C11}"/>
              </a:ext>
            </a:extLst>
          </p:cNvPr>
          <p:cNvSpPr/>
          <p:nvPr/>
        </p:nvSpPr>
        <p:spPr>
          <a:xfrm>
            <a:off x="2525150" y="3515073"/>
            <a:ext cx="1582616" cy="593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Descriptivo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6D637916-8A8F-4CF6-9872-CE005C754938}"/>
              </a:ext>
            </a:extLst>
          </p:cNvPr>
          <p:cNvSpPr/>
          <p:nvPr/>
        </p:nvSpPr>
        <p:spPr>
          <a:xfrm rot="3035658">
            <a:off x="2637436" y="3264757"/>
            <a:ext cx="298372" cy="5991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AF44FA3D-D4C2-4587-B491-B1CEF7D78786}"/>
              </a:ext>
            </a:extLst>
          </p:cNvPr>
          <p:cNvSpPr/>
          <p:nvPr/>
        </p:nvSpPr>
        <p:spPr>
          <a:xfrm rot="8085295">
            <a:off x="1678488" y="3250612"/>
            <a:ext cx="298372" cy="5991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C238A28-C1BA-415F-A898-C2F70CE0EFF0}"/>
              </a:ext>
            </a:extLst>
          </p:cNvPr>
          <p:cNvSpPr/>
          <p:nvPr/>
        </p:nvSpPr>
        <p:spPr>
          <a:xfrm>
            <a:off x="0" y="4506486"/>
            <a:ext cx="1888588" cy="15707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Recolección </a:t>
            </a:r>
            <a:r>
              <a:rPr lang="es-ES" sz="1600">
                <a:solidFill>
                  <a:srgbClr val="000000"/>
                </a:solidFill>
              </a:rPr>
              <a:t>de datos</a:t>
            </a:r>
            <a:endParaRPr lang="es-EC" sz="1600" dirty="0">
              <a:solidFill>
                <a:srgbClr val="000000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043E285-4DAF-4525-8A71-34EDED42A263}"/>
              </a:ext>
            </a:extLst>
          </p:cNvPr>
          <p:cNvSpPr/>
          <p:nvPr/>
        </p:nvSpPr>
        <p:spPr>
          <a:xfrm>
            <a:off x="3098075" y="4506486"/>
            <a:ext cx="1888588" cy="15707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Interpretación de resultados</a:t>
            </a:r>
            <a:endParaRPr lang="es-EC" sz="1600" dirty="0">
              <a:solidFill>
                <a:srgbClr val="000000"/>
              </a:solidFill>
            </a:endParaRPr>
          </a:p>
        </p:txBody>
      </p:sp>
      <p:sp>
        <p:nvSpPr>
          <p:cNvPr id="17" name="Doble onda 16">
            <a:extLst>
              <a:ext uri="{FF2B5EF4-FFF2-40B4-BE49-F238E27FC236}">
                <a16:creationId xmlns:a16="http://schemas.microsoft.com/office/drawing/2014/main" id="{A21C9671-FCE6-4CB3-BFC0-EB44EB0C9E61}"/>
              </a:ext>
            </a:extLst>
          </p:cNvPr>
          <p:cNvSpPr/>
          <p:nvPr/>
        </p:nvSpPr>
        <p:spPr>
          <a:xfrm>
            <a:off x="1788441" y="5076372"/>
            <a:ext cx="1409782" cy="593728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MIXTO</a:t>
            </a:r>
            <a:endParaRPr lang="es-EC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3BE747D-456E-4A89-BBCF-2DE548D808CB}"/>
              </a:ext>
            </a:extLst>
          </p:cNvPr>
          <p:cNvSpPr/>
          <p:nvPr/>
        </p:nvSpPr>
        <p:spPr>
          <a:xfrm>
            <a:off x="1733842" y="4695411"/>
            <a:ext cx="1582616" cy="3328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000000"/>
                </a:solidFill>
              </a:rPr>
              <a:t>ENFOQUE</a:t>
            </a:r>
            <a:endParaRPr lang="es-EC" sz="1600" b="1" dirty="0">
              <a:solidFill>
                <a:srgbClr val="000000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13310CF-3016-4B36-9B31-952EA53E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058" y="606940"/>
            <a:ext cx="3232775" cy="1317760"/>
          </a:xfrm>
          <a:prstGeom prst="rect">
            <a:avLst/>
          </a:prstGeom>
        </p:spPr>
      </p:pic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28D4C4AC-A579-47F1-A761-81BE62281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872809"/>
              </p:ext>
            </p:extLst>
          </p:nvPr>
        </p:nvGraphicFramePr>
        <p:xfrm>
          <a:off x="4822552" y="2009123"/>
          <a:ext cx="6589968" cy="400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Rumiñahui Projects | Photos, videos, logos, illustrations and branding on  Behance">
            <a:extLst>
              <a:ext uri="{FF2B5EF4-FFF2-40B4-BE49-F238E27FC236}">
                <a16:creationId xmlns:a16="http://schemas.microsoft.com/office/drawing/2014/main" id="{95877BB8-954B-403A-98BF-F63D5233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30" y="3564337"/>
            <a:ext cx="1145303" cy="8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rcado Valores">
            <a:extLst>
              <a:ext uri="{FF2B5EF4-FFF2-40B4-BE49-F238E27FC236}">
                <a16:creationId xmlns:a16="http://schemas.microsoft.com/office/drawing/2014/main" id="{85E013A3-215C-4ABF-AC43-5E331DE9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75" y="4877037"/>
            <a:ext cx="1220144" cy="8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inco fallos &amp;#39;imperdonables&amp;#39; que las pymes suelen cometer">
            <a:extLst>
              <a:ext uri="{FF2B5EF4-FFF2-40B4-BE49-F238E27FC236}">
                <a16:creationId xmlns:a16="http://schemas.microsoft.com/office/drawing/2014/main" id="{C9257692-FECF-403B-ADFC-815916B9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67" y="2251816"/>
            <a:ext cx="1445960" cy="8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C2B9DF6-3228-4382-960B-93CE65D08F31}"/>
              </a:ext>
            </a:extLst>
          </p:cNvPr>
          <p:cNvSpPr/>
          <p:nvPr/>
        </p:nvSpPr>
        <p:spPr>
          <a:xfrm>
            <a:off x="10038219" y="3426879"/>
            <a:ext cx="1901706" cy="4284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000000"/>
                </a:solidFill>
              </a:rPr>
              <a:t>C13 – Fabricación de productos textiles</a:t>
            </a:r>
            <a:endParaRPr lang="es-EC" sz="1400" dirty="0">
              <a:solidFill>
                <a:srgbClr val="000000"/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A4B6D00-D5D6-4E09-91C3-B2E5E9F3131C}"/>
              </a:ext>
            </a:extLst>
          </p:cNvPr>
          <p:cNvSpPr/>
          <p:nvPr/>
        </p:nvSpPr>
        <p:spPr>
          <a:xfrm>
            <a:off x="10038219" y="4201844"/>
            <a:ext cx="1901706" cy="4284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000000"/>
                </a:solidFill>
              </a:rPr>
              <a:t>C14 – Fabricación de prendas de vestir</a:t>
            </a:r>
            <a:endParaRPr lang="es-EC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1E7C7F-4F65-4E03-9C95-915D17CA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9" y="667461"/>
            <a:ext cx="3910818" cy="5523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7B209F-90C9-4BD2-B188-41B7EED08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779" y="667461"/>
            <a:ext cx="4053691" cy="55750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94FB27-59B7-4CA4-B504-29D40A9A7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97" y="615462"/>
            <a:ext cx="4229001" cy="525842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A72AB8F-608A-45C1-9634-9EF88727134B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ENCUESTA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83AAA0-7016-404B-959B-36A288F5E72C}"/>
              </a:ext>
            </a:extLst>
          </p:cNvPr>
          <p:cNvSpPr txBox="1"/>
          <p:nvPr/>
        </p:nvSpPr>
        <p:spPr>
          <a:xfrm>
            <a:off x="5884985" y="2254016"/>
            <a:ext cx="1191065" cy="1547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67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7</a:t>
            </a:r>
            <a:endParaRPr kumimoji="0" lang="es-EC" sz="4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8D2BB8-4B1B-416F-A248-FB4621D3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6BE1A7-5037-49F8-A2DA-8DB9CDB2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32" y="1963206"/>
            <a:ext cx="5070451" cy="29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478B9-786C-4517-B37A-A47E9D37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9976"/>
            <a:ext cx="10972800" cy="369332"/>
          </a:xfrm>
        </p:spPr>
        <p:txBody>
          <a:bodyPr/>
          <a:lstStyle/>
          <a:p>
            <a:r>
              <a:rPr lang="es-EC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BLOQUE 1: Créditos del Sector Cooperativo</a:t>
            </a:r>
            <a:b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C" sz="36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70ACA6-B5B1-449B-B479-230E018E0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738312"/>
            <a:ext cx="5410200" cy="338137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54F863-BCD7-4F69-B7F2-F036EC0E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615" y="1720904"/>
            <a:ext cx="5063290" cy="339878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AA7AB60-9C9D-474E-93CA-4CAF7F94E344}"/>
              </a:ext>
            </a:extLst>
          </p:cNvPr>
          <p:cNvSpPr txBox="1"/>
          <p:nvPr/>
        </p:nvSpPr>
        <p:spPr>
          <a:xfrm>
            <a:off x="609599" y="931644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¿Cuántos créditos ha realizado para su negocio desde que inició sus actividades económicas? </a:t>
            </a:r>
            <a:endParaRPr lang="es-EC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400B49-0E0D-4C82-9E5A-8C6332F8571C}"/>
              </a:ext>
            </a:extLst>
          </p:cNvPr>
          <p:cNvSpPr txBox="1"/>
          <p:nvPr/>
        </p:nvSpPr>
        <p:spPr>
          <a:xfrm>
            <a:off x="6711615" y="1033829"/>
            <a:ext cx="5342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¿A qué entidad financiera ha solicitado su crédito?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5A4DBD-6F97-45BE-9C4C-EFA16C12E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78" y="1417638"/>
            <a:ext cx="5558005" cy="3498045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B79CC7-F6E5-4C54-8323-38B7971BB6DE}"/>
              </a:ext>
            </a:extLst>
          </p:cNvPr>
          <p:cNvSpPr txBox="1"/>
          <p:nvPr/>
        </p:nvSpPr>
        <p:spPr>
          <a:xfrm>
            <a:off x="351478" y="612820"/>
            <a:ext cx="5359512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 fue la necesidad de la empresa para solicitar su último crédito?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608C2E-241B-44AD-97E2-9C1DE40C2207}"/>
              </a:ext>
            </a:extLst>
          </p:cNvPr>
          <p:cNvSpPr txBox="1"/>
          <p:nvPr/>
        </p:nvSpPr>
        <p:spPr>
          <a:xfrm>
            <a:off x="6804749" y="676988"/>
            <a:ext cx="5035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identifique en cuanto se encuentra el monto solicitado, de su último crédito.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1C696F0-D99A-49FB-90BA-18B0B412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656" y="1417638"/>
            <a:ext cx="5558005" cy="34671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62A6862D-0155-4C75-ABE0-3A83D255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56" y="109111"/>
            <a:ext cx="10972800" cy="369332"/>
          </a:xfrm>
        </p:spPr>
        <p:txBody>
          <a:bodyPr/>
          <a:lstStyle/>
          <a:p>
            <a:r>
              <a:rPr lang="es-EC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BLOQUE 1: Créditos del Sector Cooperativo</a:t>
            </a:r>
            <a:br>
              <a:rPr lang="es-EC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454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478B9-786C-4517-B37A-A47E9D37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219745"/>
            <a:ext cx="10972800" cy="369332"/>
          </a:xfrm>
        </p:spPr>
        <p:txBody>
          <a:bodyPr/>
          <a:lstStyle/>
          <a:p>
            <a:r>
              <a:rPr lang="es-E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Bloque 2. Evolución de las pymes</a:t>
            </a:r>
            <a:br>
              <a:rPr lang="es-EC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C" sz="4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A7AB60-9C9D-474E-93CA-4CAF7F94E344}"/>
              </a:ext>
            </a:extLst>
          </p:cNvPr>
          <p:cNvSpPr txBox="1"/>
          <p:nvPr/>
        </p:nvSpPr>
        <p:spPr>
          <a:xfrm>
            <a:off x="469482" y="1033829"/>
            <a:ext cx="541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¿Evidenció incrementos en las ventas?</a:t>
            </a:r>
            <a:endParaRPr lang="es-EC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400B49-0E0D-4C82-9E5A-8C6332F8571C}"/>
              </a:ext>
            </a:extLst>
          </p:cNvPr>
          <p:cNvSpPr txBox="1"/>
          <p:nvPr/>
        </p:nvSpPr>
        <p:spPr>
          <a:xfrm>
            <a:off x="6849980" y="1033829"/>
            <a:ext cx="53420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¿Se realizó gestión de marketing?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CC3EA2-EFEF-41C9-85CA-05478A7C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5" y="1701508"/>
            <a:ext cx="5514975" cy="3429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8B6C51-954E-4174-BD79-8AF9E9736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61" y="1701508"/>
            <a:ext cx="4357185" cy="34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2717E-C7BC-4973-9F06-356D874C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4" y="109085"/>
            <a:ext cx="10972800" cy="500606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CONTENIDO GENERAL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EA4428F7-99C3-49CF-97FE-3F510CC8A202}"/>
              </a:ext>
            </a:extLst>
          </p:cNvPr>
          <p:cNvSpPr txBox="1">
            <a:spLocks/>
          </p:cNvSpPr>
          <p:nvPr/>
        </p:nvSpPr>
        <p:spPr>
          <a:xfrm>
            <a:off x="442912" y="1086418"/>
            <a:ext cx="11306175" cy="4685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730250" indent="-7302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208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46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623550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Problema de investigación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Objetivos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Hipótesis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Marco Teórico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Marco Referencial 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Metodología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Resultados</a:t>
            </a:r>
          </a:p>
          <a:p>
            <a:pPr marL="730250" marR="0" lvl="0" indent="-730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D04A02"/>
              </a:buClr>
              <a:buSzTx/>
              <a:buFont typeface="+mj-lt"/>
              <a:buAutoNum type="arabicPeriod"/>
              <a:tabLst>
                <a:tab pos="10623550" algn="r"/>
              </a:tabLst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Conclusiones</a:t>
            </a:r>
            <a:r>
              <a:rPr lang="es-ES" i="1" dirty="0">
                <a:solidFill>
                  <a:srgbClr val="000000"/>
                </a:solidFill>
                <a:latin typeface="Arial"/>
              </a:rPr>
              <a:t> y r</a:t>
            </a:r>
            <a:r>
              <a:rPr kumimoji="0" lang="es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ecomendaciones</a:t>
            </a:r>
            <a:r>
              <a:rPr kumimoji="0" lang="es-EC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90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478B9-786C-4517-B37A-A47E9D37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219745"/>
            <a:ext cx="10972800" cy="369332"/>
          </a:xfrm>
        </p:spPr>
        <p:txBody>
          <a:bodyPr/>
          <a:lstStyle/>
          <a:p>
            <a:r>
              <a:rPr lang="es-E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Bloque 2. Evolución de las pymes</a:t>
            </a:r>
            <a:br>
              <a:rPr lang="es-EC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C" sz="4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A7AB60-9C9D-474E-93CA-4CAF7F94E344}"/>
              </a:ext>
            </a:extLst>
          </p:cNvPr>
          <p:cNvSpPr txBox="1"/>
          <p:nvPr/>
        </p:nvSpPr>
        <p:spPr>
          <a:xfrm>
            <a:off x="609599" y="1033828"/>
            <a:ext cx="54102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¿Aumentó la cartera de clientes?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400B49-0E0D-4C82-9E5A-8C6332F8571C}"/>
              </a:ext>
            </a:extLst>
          </p:cNvPr>
          <p:cNvSpPr txBox="1"/>
          <p:nvPr/>
        </p:nvSpPr>
        <p:spPr>
          <a:xfrm>
            <a:off x="6663489" y="1033828"/>
            <a:ext cx="53420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¿Se abrieron nuevos negocios?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52DA11-63BA-4143-8E47-440AB0C50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48288"/>
            <a:ext cx="4588043" cy="3689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9AE65E-9E2B-41BF-9835-69092CA1E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53" y="1648288"/>
            <a:ext cx="4784388" cy="36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478B9-786C-4517-B37A-A47E9D37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219745"/>
            <a:ext cx="10972800" cy="369332"/>
          </a:xfrm>
        </p:spPr>
        <p:txBody>
          <a:bodyPr/>
          <a:lstStyle/>
          <a:p>
            <a:r>
              <a:rPr lang="es-ES" sz="2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Bloque 2. Evolución de las pymes</a:t>
            </a:r>
            <a:br>
              <a:rPr lang="es-EC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C" sz="4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A7AB60-9C9D-474E-93CA-4CAF7F94E344}"/>
              </a:ext>
            </a:extLst>
          </p:cNvPr>
          <p:cNvSpPr txBox="1"/>
          <p:nvPr/>
        </p:nvSpPr>
        <p:spPr>
          <a:xfrm>
            <a:off x="502081" y="931644"/>
            <a:ext cx="54102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¿Se cerraron nuevos negocios?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400B49-0E0D-4C82-9E5A-8C6332F8571C}"/>
              </a:ext>
            </a:extLst>
          </p:cNvPr>
          <p:cNvSpPr txBox="1"/>
          <p:nvPr/>
        </p:nvSpPr>
        <p:spPr>
          <a:xfrm>
            <a:off x="6288505" y="931644"/>
            <a:ext cx="53420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 mejoró el desempeño de los empleados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FDB982-B2AF-44DB-B761-81C67607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1" y="1648288"/>
            <a:ext cx="5142567" cy="39147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5F1795-DA6C-483F-B51E-001F288F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82" y="1648288"/>
            <a:ext cx="5142567" cy="39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AA7AB60-9C9D-474E-93CA-4CAF7F94E344}"/>
              </a:ext>
            </a:extLst>
          </p:cNvPr>
          <p:cNvSpPr txBox="1"/>
          <p:nvPr/>
        </p:nvSpPr>
        <p:spPr>
          <a:xfrm>
            <a:off x="609599" y="899361"/>
            <a:ext cx="5342020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¿Ha incrementado el uso de tecnología en sus operaciones?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40FDA4-72D4-4D33-A041-A9BE0D5FD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1865313"/>
            <a:ext cx="5197643" cy="39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52ABAFB-C2AD-4502-80C5-42E06C7A0DF5}"/>
              </a:ext>
            </a:extLst>
          </p:cNvPr>
          <p:cNvSpPr txBox="1">
            <a:spLocks/>
          </p:cNvSpPr>
          <p:nvPr/>
        </p:nvSpPr>
        <p:spPr>
          <a:xfrm>
            <a:off x="4834780" y="109111"/>
            <a:ext cx="7338187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ANALISIS CORRELACIONAL: PEARSON</a:t>
            </a: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EB9E1F22-0ABC-4EBB-92F9-1C0AE23DB6BC}"/>
              </a:ext>
            </a:extLst>
          </p:cNvPr>
          <p:cNvSpPr/>
          <p:nvPr/>
        </p:nvSpPr>
        <p:spPr>
          <a:xfrm>
            <a:off x="2594303" y="2429553"/>
            <a:ext cx="1464730" cy="1464728"/>
          </a:xfrm>
          <a:prstGeom prst="ellipse">
            <a:avLst/>
          </a:prstGeom>
          <a:solidFill>
            <a:schemeClr val="accent4">
              <a:alpha val="1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id="{68311571-BABE-43EE-B421-F8B0470AEE19}"/>
              </a:ext>
            </a:extLst>
          </p:cNvPr>
          <p:cNvSpPr/>
          <p:nvPr/>
        </p:nvSpPr>
        <p:spPr>
          <a:xfrm>
            <a:off x="4920505" y="2428270"/>
            <a:ext cx="1464730" cy="1464728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6711F9D7-1CA1-4987-B1A3-5880F205685A}"/>
              </a:ext>
            </a:extLst>
          </p:cNvPr>
          <p:cNvSpPr/>
          <p:nvPr/>
        </p:nvSpPr>
        <p:spPr>
          <a:xfrm>
            <a:off x="410992" y="2416752"/>
            <a:ext cx="1464730" cy="1464728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Chevron 1">
            <a:extLst>
              <a:ext uri="{FF2B5EF4-FFF2-40B4-BE49-F238E27FC236}">
                <a16:creationId xmlns:a16="http://schemas.microsoft.com/office/drawing/2014/main" id="{7B668E84-F868-4E88-A712-71AC2206BD27}"/>
              </a:ext>
            </a:extLst>
          </p:cNvPr>
          <p:cNvSpPr/>
          <p:nvPr/>
        </p:nvSpPr>
        <p:spPr>
          <a:xfrm>
            <a:off x="322182" y="1406446"/>
            <a:ext cx="1727200" cy="3810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Chevron 2">
            <a:extLst>
              <a:ext uri="{FF2B5EF4-FFF2-40B4-BE49-F238E27FC236}">
                <a16:creationId xmlns:a16="http://schemas.microsoft.com/office/drawing/2014/main" id="{0BCF9B5A-3A0B-4ECF-AF12-0684AC0CD5D9}"/>
              </a:ext>
            </a:extLst>
          </p:cNvPr>
          <p:cNvSpPr/>
          <p:nvPr/>
        </p:nvSpPr>
        <p:spPr>
          <a:xfrm>
            <a:off x="4869702" y="1407159"/>
            <a:ext cx="1727200" cy="381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Chevron 4">
            <a:extLst>
              <a:ext uri="{FF2B5EF4-FFF2-40B4-BE49-F238E27FC236}">
                <a16:creationId xmlns:a16="http://schemas.microsoft.com/office/drawing/2014/main" id="{18B67C3B-CBCB-4274-86AD-C847BE92F173}"/>
              </a:ext>
            </a:extLst>
          </p:cNvPr>
          <p:cNvSpPr/>
          <p:nvPr/>
        </p:nvSpPr>
        <p:spPr>
          <a:xfrm>
            <a:off x="2554776" y="1408442"/>
            <a:ext cx="1727200" cy="3810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EF58804F-C023-4A9F-AE62-0BED6F382A84}"/>
              </a:ext>
            </a:extLst>
          </p:cNvPr>
          <p:cNvSpPr txBox="1"/>
          <p:nvPr/>
        </p:nvSpPr>
        <p:spPr>
          <a:xfrm>
            <a:off x="2306189" y="895517"/>
            <a:ext cx="225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Fiabilidad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467735B-EF01-4598-A745-FCF1179C2E85}"/>
              </a:ext>
            </a:extLst>
          </p:cNvPr>
          <p:cNvSpPr txBox="1"/>
          <p:nvPr/>
        </p:nvSpPr>
        <p:spPr>
          <a:xfrm>
            <a:off x="4657470" y="894234"/>
            <a:ext cx="199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Validez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EE5AC898-2B88-43B5-9C49-00D9CF1F39F7}"/>
              </a:ext>
            </a:extLst>
          </p:cNvPr>
          <p:cNvSpPr txBox="1"/>
          <p:nvPr/>
        </p:nvSpPr>
        <p:spPr>
          <a:xfrm>
            <a:off x="105254" y="893521"/>
            <a:ext cx="212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+mj-lt"/>
                <a:ea typeface="Noto Sans" panose="020B0502040504020204" pitchFamily="34"/>
                <a:cs typeface="Noto Sans" panose="020B0502040504020204" pitchFamily="34"/>
              </a:rPr>
              <a:t>Encuesta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C4BAC9-564C-4A6A-B4F7-31F7D4E30E1D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1090532" y="1787446"/>
            <a:ext cx="52825" cy="6293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2">
            <a:extLst>
              <a:ext uri="{FF2B5EF4-FFF2-40B4-BE49-F238E27FC236}">
                <a16:creationId xmlns:a16="http://schemas.microsoft.com/office/drawing/2014/main" id="{B9B08E4E-9963-477A-812D-2907D5944B67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>
            <a:off x="5638052" y="1788159"/>
            <a:ext cx="14818" cy="6401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0">
            <a:extLst>
              <a:ext uri="{FF2B5EF4-FFF2-40B4-BE49-F238E27FC236}">
                <a16:creationId xmlns:a16="http://schemas.microsoft.com/office/drawing/2014/main" id="{2DCB89F3-4FC3-4BFF-8A2D-C97F7B09A75E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>
            <a:off x="3323126" y="1789442"/>
            <a:ext cx="3542" cy="64011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47">
            <a:extLst>
              <a:ext uri="{FF2B5EF4-FFF2-40B4-BE49-F238E27FC236}">
                <a16:creationId xmlns:a16="http://schemas.microsoft.com/office/drawing/2014/main" id="{464FCF17-894D-4852-9DEE-74590D780AB4}"/>
              </a:ext>
            </a:extLst>
          </p:cNvPr>
          <p:cNvGrpSpPr/>
          <p:nvPr/>
        </p:nvGrpSpPr>
        <p:grpSpPr>
          <a:xfrm>
            <a:off x="2938732" y="2725432"/>
            <a:ext cx="783073" cy="955149"/>
            <a:chOff x="7931851" y="2464731"/>
            <a:chExt cx="1002842" cy="1223210"/>
          </a:xfrm>
          <a:solidFill>
            <a:schemeClr val="tx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4431B54-210F-4F0D-AC92-653187CE1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FBEDD49-9B4D-49A3-845D-46E1DED67D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6BBA92F-8DA8-4039-ABB0-FE12E6160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5B0DE9E7-A45D-40EF-B488-70988783C6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D415D-5C5A-40D3-B331-6170D7AFC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88120F63-7EDB-45AA-A0B0-FA6926CA9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412092-4DEE-4905-9713-4B9C62223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FFD5938-B616-47AE-86E5-0332E4225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608CCBC9-37E3-4A69-B9E7-F83889561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0AD0F4F2-06A0-456B-AF53-23F41B45F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FCC1B98B-94EB-4444-A91C-3F1FB74D8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89C4D1E8-075B-4090-B1D2-75739F2F2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BB5B50B0-8F03-4ADF-A6C6-4C4C3D4DC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3D83DC7B-CFD6-4FCE-B4E3-D2ED1A86C9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66">
            <a:extLst>
              <a:ext uri="{FF2B5EF4-FFF2-40B4-BE49-F238E27FC236}">
                <a16:creationId xmlns:a16="http://schemas.microsoft.com/office/drawing/2014/main" id="{152F2D0F-C3FB-49DB-AC75-DB82DCBC82AF}"/>
              </a:ext>
            </a:extLst>
          </p:cNvPr>
          <p:cNvGrpSpPr/>
          <p:nvPr/>
        </p:nvGrpSpPr>
        <p:grpSpPr>
          <a:xfrm>
            <a:off x="678064" y="2680796"/>
            <a:ext cx="877760" cy="877548"/>
            <a:chOff x="2700338" y="8651875"/>
            <a:chExt cx="6545262" cy="6543675"/>
          </a:xfrm>
          <a:solidFill>
            <a:schemeClr val="tx1"/>
          </a:solidFill>
        </p:grpSpPr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97615DD-E964-4C03-B230-974A80D9B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361EE931-AC7E-4ED6-A6AA-FFB7E9C09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EBAC5790-AF6B-4B32-9666-03AD9116A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A6A50D62-A90A-42E7-BF1A-1DC3D67848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82">
            <a:extLst>
              <a:ext uri="{FF2B5EF4-FFF2-40B4-BE49-F238E27FC236}">
                <a16:creationId xmlns:a16="http://schemas.microsoft.com/office/drawing/2014/main" id="{8D9750AD-685C-4341-B629-B03468713E3D}"/>
              </a:ext>
            </a:extLst>
          </p:cNvPr>
          <p:cNvGrpSpPr/>
          <p:nvPr/>
        </p:nvGrpSpPr>
        <p:grpSpPr>
          <a:xfrm>
            <a:off x="5218505" y="2723385"/>
            <a:ext cx="906777" cy="906777"/>
            <a:chOff x="5757333" y="2943779"/>
            <a:chExt cx="795498" cy="795498"/>
          </a:xfrm>
        </p:grpSpPr>
        <p:grpSp>
          <p:nvGrpSpPr>
            <p:cNvPr id="39" name="Group 83">
              <a:extLst>
                <a:ext uri="{FF2B5EF4-FFF2-40B4-BE49-F238E27FC236}">
                  <a16:creationId xmlns:a16="http://schemas.microsoft.com/office/drawing/2014/main" id="{7F018A3E-AE5E-4A70-9D9A-8B87EFEE6D80}"/>
                </a:ext>
              </a:extLst>
            </p:cNvPr>
            <p:cNvGrpSpPr/>
            <p:nvPr/>
          </p:nvGrpSpPr>
          <p:grpSpPr>
            <a:xfrm>
              <a:off x="5995780" y="3294766"/>
              <a:ext cx="449164" cy="265293"/>
              <a:chOff x="7175537" y="4438243"/>
              <a:chExt cx="347386" cy="205179"/>
            </a:xfrm>
            <a:solidFill>
              <a:srgbClr val="00B050"/>
            </a:solidFill>
          </p:grpSpPr>
          <p:sp>
            <p:nvSpPr>
              <p:cNvPr id="41" name="Rectangle: Rounded Corners 85">
                <a:extLst>
                  <a:ext uri="{FF2B5EF4-FFF2-40B4-BE49-F238E27FC236}">
                    <a16:creationId xmlns:a16="http://schemas.microsoft.com/office/drawing/2014/main" id="{D558DCA0-AE76-4398-8AB6-315E30B22CFF}"/>
                  </a:ext>
                </a:extLst>
              </p:cNvPr>
              <p:cNvSpPr/>
              <p:nvPr/>
            </p:nvSpPr>
            <p:spPr>
              <a:xfrm rot="2700000">
                <a:off x="7120649" y="4493131"/>
                <a:ext cx="205179" cy="95403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: Rounded Corners 86">
                <a:extLst>
                  <a:ext uri="{FF2B5EF4-FFF2-40B4-BE49-F238E27FC236}">
                    <a16:creationId xmlns:a16="http://schemas.microsoft.com/office/drawing/2014/main" id="{F554C173-C81D-426D-8A79-A5DE269DB6D1}"/>
                  </a:ext>
                </a:extLst>
              </p:cNvPr>
              <p:cNvSpPr/>
              <p:nvPr/>
            </p:nvSpPr>
            <p:spPr>
              <a:xfrm rot="8100000">
                <a:off x="7183296" y="4445599"/>
                <a:ext cx="339627" cy="9540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Oval 84">
              <a:extLst>
                <a:ext uri="{FF2B5EF4-FFF2-40B4-BE49-F238E27FC236}">
                  <a16:creationId xmlns:a16="http://schemas.microsoft.com/office/drawing/2014/main" id="{CBA1F3B9-0A39-4F6F-BEE0-177341E44C46}"/>
                </a:ext>
              </a:extLst>
            </p:cNvPr>
            <p:cNvSpPr/>
            <p:nvPr/>
          </p:nvSpPr>
          <p:spPr>
            <a:xfrm>
              <a:off x="5757333" y="2943779"/>
              <a:ext cx="795498" cy="795498"/>
            </a:xfrm>
            <a:prstGeom prst="ellipse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extBox 88">
            <a:extLst>
              <a:ext uri="{FF2B5EF4-FFF2-40B4-BE49-F238E27FC236}">
                <a16:creationId xmlns:a16="http://schemas.microsoft.com/office/drawing/2014/main" id="{03AA18AE-F267-4215-8837-5929EAC448A5}"/>
              </a:ext>
            </a:extLst>
          </p:cNvPr>
          <p:cNvSpPr txBox="1"/>
          <p:nvPr/>
        </p:nvSpPr>
        <p:spPr>
          <a:xfrm>
            <a:off x="4573518" y="4331369"/>
            <a:ext cx="248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b="0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+mj-lt"/>
              </a:rPr>
              <a:t>Validación de expertos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C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Método V de Aiken</a:t>
            </a:r>
            <a:endParaRPr kumimoji="0" lang="es-EC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88">
            <a:extLst>
              <a:ext uri="{FF2B5EF4-FFF2-40B4-BE49-F238E27FC236}">
                <a16:creationId xmlns:a16="http://schemas.microsoft.com/office/drawing/2014/main" id="{A31FDBEE-99A0-4231-B8BB-273BFD22E612}"/>
              </a:ext>
            </a:extLst>
          </p:cNvPr>
          <p:cNvSpPr txBox="1"/>
          <p:nvPr/>
        </p:nvSpPr>
        <p:spPr>
          <a:xfrm>
            <a:off x="7628" y="4328856"/>
            <a:ext cx="154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b="0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+mj-lt"/>
              </a:rPr>
              <a:t>11 pymes</a:t>
            </a:r>
            <a:endParaRPr kumimoji="0" lang="es-EC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88">
            <a:extLst>
              <a:ext uri="{FF2B5EF4-FFF2-40B4-BE49-F238E27FC236}">
                <a16:creationId xmlns:a16="http://schemas.microsoft.com/office/drawing/2014/main" id="{9583AFA3-9484-4300-B164-3AC74F277E0D}"/>
              </a:ext>
            </a:extLst>
          </p:cNvPr>
          <p:cNvSpPr txBox="1"/>
          <p:nvPr/>
        </p:nvSpPr>
        <p:spPr>
          <a:xfrm>
            <a:off x="2117727" y="4326860"/>
            <a:ext cx="24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b="0" i="0" u="none" strike="noStrike" kern="1200" cap="none" spc="0" normalizeH="0" baseline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+mj-lt"/>
              </a:rPr>
              <a:t>Alfa de Cronbach</a:t>
            </a:r>
            <a:endParaRPr kumimoji="0" lang="es-EC" b="0" i="0" u="none" strike="noStrike" kern="1200" cap="none" spc="0" normalizeH="0" baseline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46" name="Tabla 45">
            <a:extLst>
              <a:ext uri="{FF2B5EF4-FFF2-40B4-BE49-F238E27FC236}">
                <a16:creationId xmlns:a16="http://schemas.microsoft.com/office/drawing/2014/main" id="{017E3D3E-A648-46F6-B92E-D5C0DCFD8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06530"/>
              </p:ext>
            </p:extLst>
          </p:nvPr>
        </p:nvGraphicFramePr>
        <p:xfrm>
          <a:off x="4818890" y="5408468"/>
          <a:ext cx="1918418" cy="626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209">
                  <a:extLst>
                    <a:ext uri="{9D8B030D-6E8A-4147-A177-3AD203B41FA5}">
                      <a16:colId xmlns:a16="http://schemas.microsoft.com/office/drawing/2014/main" val="1682747758"/>
                    </a:ext>
                  </a:extLst>
                </a:gridCol>
                <a:gridCol w="959209">
                  <a:extLst>
                    <a:ext uri="{9D8B030D-6E8A-4147-A177-3AD203B41FA5}">
                      <a16:colId xmlns:a16="http://schemas.microsoft.com/office/drawing/2014/main" val="542815756"/>
                    </a:ext>
                  </a:extLst>
                </a:gridCol>
              </a:tblGrid>
              <a:tr h="2087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Bloque 1</a:t>
                      </a:r>
                      <a:endParaRPr lang="es-EC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0,79</a:t>
                      </a:r>
                      <a:endParaRPr lang="es-EC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9412373"/>
                  </a:ext>
                </a:extLst>
              </a:tr>
              <a:tr h="2087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Bloque 2</a:t>
                      </a:r>
                      <a:endParaRPr lang="es-EC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0,82</a:t>
                      </a:r>
                      <a:endParaRPr lang="es-EC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3377383"/>
                  </a:ext>
                </a:extLst>
              </a:tr>
              <a:tr h="20870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 AIKEN</a:t>
                      </a:r>
                      <a:endParaRPr lang="es-EC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0,81</a:t>
                      </a:r>
                      <a:endParaRPr lang="es-EC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7756632"/>
                  </a:ext>
                </a:extLst>
              </a:tr>
            </a:tbl>
          </a:graphicData>
        </a:graphic>
      </p:graphicFrame>
      <p:pic>
        <p:nvPicPr>
          <p:cNvPr id="51" name="Imagen 50">
            <a:extLst>
              <a:ext uri="{FF2B5EF4-FFF2-40B4-BE49-F238E27FC236}">
                <a16:creationId xmlns:a16="http://schemas.microsoft.com/office/drawing/2014/main" id="{FEBE636B-D756-4DC3-BA46-25FC034B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531" y="792251"/>
            <a:ext cx="5398087" cy="2718938"/>
          </a:xfrm>
          <a:prstGeom prst="rect">
            <a:avLst/>
          </a:prstGeom>
        </p:spPr>
      </p:pic>
      <p:graphicFrame>
        <p:nvGraphicFramePr>
          <p:cNvPr id="53" name="Diagrama 52">
            <a:extLst>
              <a:ext uri="{FF2B5EF4-FFF2-40B4-BE49-F238E27FC236}">
                <a16:creationId xmlns:a16="http://schemas.microsoft.com/office/drawing/2014/main" id="{ED7C4644-BE7E-44E5-A01D-08976EA4B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91726"/>
              </p:ext>
            </p:extLst>
          </p:nvPr>
        </p:nvGraphicFramePr>
        <p:xfrm>
          <a:off x="7110635" y="4636236"/>
          <a:ext cx="2847940" cy="137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5" name="Imagen 54">
            <a:extLst>
              <a:ext uri="{FF2B5EF4-FFF2-40B4-BE49-F238E27FC236}">
                <a16:creationId xmlns:a16="http://schemas.microsoft.com/office/drawing/2014/main" id="{BCCFC554-FCF2-40EA-BC42-97690DCED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6531" y="3770462"/>
            <a:ext cx="5503144" cy="8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69BE6BC-D453-4299-A903-4C65D59CE16B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ANALISIS PESTEL</a:t>
            </a:r>
          </a:p>
        </p:txBody>
      </p:sp>
      <p:grpSp>
        <p:nvGrpSpPr>
          <p:cNvPr id="6" name="Google Shape;548;p56">
            <a:extLst>
              <a:ext uri="{FF2B5EF4-FFF2-40B4-BE49-F238E27FC236}">
                <a16:creationId xmlns:a16="http://schemas.microsoft.com/office/drawing/2014/main" id="{AB42DB4F-F17B-4306-B7A3-0787054AC311}"/>
              </a:ext>
            </a:extLst>
          </p:cNvPr>
          <p:cNvGrpSpPr/>
          <p:nvPr/>
        </p:nvGrpSpPr>
        <p:grpSpPr>
          <a:xfrm>
            <a:off x="973924" y="1001506"/>
            <a:ext cx="10244152" cy="4469457"/>
            <a:chOff x="421999" y="2388669"/>
            <a:chExt cx="8483169" cy="2987078"/>
          </a:xfrm>
        </p:grpSpPr>
        <p:grpSp>
          <p:nvGrpSpPr>
            <p:cNvPr id="7" name="Google Shape;549;p56">
              <a:extLst>
                <a:ext uri="{FF2B5EF4-FFF2-40B4-BE49-F238E27FC236}">
                  <a16:creationId xmlns:a16="http://schemas.microsoft.com/office/drawing/2014/main" id="{93D0F1FE-F2F4-4CA8-8A53-7A1B4BE15FD9}"/>
                </a:ext>
              </a:extLst>
            </p:cNvPr>
            <p:cNvGrpSpPr/>
            <p:nvPr/>
          </p:nvGrpSpPr>
          <p:grpSpPr>
            <a:xfrm>
              <a:off x="421999" y="2388669"/>
              <a:ext cx="8483169" cy="2987078"/>
              <a:chOff x="772482" y="2564042"/>
              <a:chExt cx="9441479" cy="3493250"/>
            </a:xfrm>
          </p:grpSpPr>
          <p:grpSp>
            <p:nvGrpSpPr>
              <p:cNvPr id="23" name="Google Shape;550;p56">
                <a:extLst>
                  <a:ext uri="{FF2B5EF4-FFF2-40B4-BE49-F238E27FC236}">
                    <a16:creationId xmlns:a16="http://schemas.microsoft.com/office/drawing/2014/main" id="{DA16012D-EB2D-470D-9482-55D78E798F49}"/>
                  </a:ext>
                </a:extLst>
              </p:cNvPr>
              <p:cNvGrpSpPr/>
              <p:nvPr/>
            </p:nvGrpSpPr>
            <p:grpSpPr>
              <a:xfrm>
                <a:off x="772482" y="3417432"/>
                <a:ext cx="9337067" cy="1825203"/>
                <a:chOff x="772482" y="3417432"/>
                <a:chExt cx="9337067" cy="1825203"/>
              </a:xfrm>
            </p:grpSpPr>
            <p:sp>
              <p:nvSpPr>
                <p:cNvPr id="36" name="Google Shape;551;p56">
                  <a:extLst>
                    <a:ext uri="{FF2B5EF4-FFF2-40B4-BE49-F238E27FC236}">
                      <a16:creationId xmlns:a16="http://schemas.microsoft.com/office/drawing/2014/main" id="{41A2F034-53D8-4FF3-8657-E625EC1BC65E}"/>
                    </a:ext>
                  </a:extLst>
                </p:cNvPr>
                <p:cNvSpPr/>
                <p:nvPr/>
              </p:nvSpPr>
              <p:spPr>
                <a:xfrm rot="5400000">
                  <a:off x="1136620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909090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552;p56">
                  <a:extLst>
                    <a:ext uri="{FF2B5EF4-FFF2-40B4-BE49-F238E27FC236}">
                      <a16:creationId xmlns:a16="http://schemas.microsoft.com/office/drawing/2014/main" id="{7C0A4B01-AB2F-4AFA-8312-90FA22C296DD}"/>
                    </a:ext>
                  </a:extLst>
                </p:cNvPr>
                <p:cNvSpPr/>
                <p:nvPr/>
              </p:nvSpPr>
              <p:spPr>
                <a:xfrm rot="5400000">
                  <a:off x="2584798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B1B1B1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553;p56">
                  <a:extLst>
                    <a:ext uri="{FF2B5EF4-FFF2-40B4-BE49-F238E27FC236}">
                      <a16:creationId xmlns:a16="http://schemas.microsoft.com/office/drawing/2014/main" id="{27F22BCC-B335-438C-AEDF-6C7AF5BABDB2}"/>
                    </a:ext>
                  </a:extLst>
                </p:cNvPr>
                <p:cNvSpPr/>
                <p:nvPr/>
              </p:nvSpPr>
              <p:spPr>
                <a:xfrm rot="5400000">
                  <a:off x="4032975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ED8075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554;p56">
                  <a:extLst>
                    <a:ext uri="{FF2B5EF4-FFF2-40B4-BE49-F238E27FC236}">
                      <a16:creationId xmlns:a16="http://schemas.microsoft.com/office/drawing/2014/main" id="{CE596AFC-171F-4037-9515-5F54B0F71B4B}"/>
                    </a:ext>
                  </a:extLst>
                </p:cNvPr>
                <p:cNvSpPr/>
                <p:nvPr/>
              </p:nvSpPr>
              <p:spPr>
                <a:xfrm rot="5400000">
                  <a:off x="5481153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E996A4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555;p56">
                  <a:extLst>
                    <a:ext uri="{FF2B5EF4-FFF2-40B4-BE49-F238E27FC236}">
                      <a16:creationId xmlns:a16="http://schemas.microsoft.com/office/drawing/2014/main" id="{044B8893-832B-4A6C-AE4D-DAAB4FAEA56D}"/>
                    </a:ext>
                  </a:extLst>
                </p:cNvPr>
                <p:cNvSpPr/>
                <p:nvPr/>
              </p:nvSpPr>
              <p:spPr>
                <a:xfrm rot="5400000">
                  <a:off x="6929331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FD894B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556;p56">
                  <a:extLst>
                    <a:ext uri="{FF2B5EF4-FFF2-40B4-BE49-F238E27FC236}">
                      <a16:creationId xmlns:a16="http://schemas.microsoft.com/office/drawing/2014/main" id="{765C631B-FADB-4630-A18B-6E192D781B55}"/>
                    </a:ext>
                  </a:extLst>
                </p:cNvPr>
                <p:cNvSpPr/>
                <p:nvPr/>
              </p:nvSpPr>
              <p:spPr>
                <a:xfrm rot="5400000">
                  <a:off x="8377510" y="4130543"/>
                  <a:ext cx="1800000" cy="374700"/>
                </a:xfrm>
                <a:prstGeom prst="parallelogram">
                  <a:avLst>
                    <a:gd name="adj" fmla="val 112950"/>
                  </a:avLst>
                </a:prstGeom>
                <a:solidFill>
                  <a:srgbClr val="FFBC5A">
                    <a:alpha val="69020"/>
                  </a:srgbClr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557;p56">
                  <a:extLst>
                    <a:ext uri="{FF2B5EF4-FFF2-40B4-BE49-F238E27FC236}">
                      <a16:creationId xmlns:a16="http://schemas.microsoft.com/office/drawing/2014/main" id="{659984C9-16BB-4DBE-B781-2C38D5FE6632}"/>
                    </a:ext>
                  </a:extLst>
                </p:cNvPr>
                <p:cNvSpPr/>
                <p:nvPr/>
              </p:nvSpPr>
              <p:spPr>
                <a:xfrm>
                  <a:off x="2246592" y="3417432"/>
                  <a:ext cx="1080000" cy="1800000"/>
                </a:xfrm>
                <a:prstGeom prst="rect">
                  <a:avLst/>
                </a:prstGeom>
                <a:solidFill>
                  <a:srgbClr val="7D7D7D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558;p56">
                  <a:extLst>
                    <a:ext uri="{FF2B5EF4-FFF2-40B4-BE49-F238E27FC236}">
                      <a16:creationId xmlns:a16="http://schemas.microsoft.com/office/drawing/2014/main" id="{796776EC-DD34-4375-A093-2251991E20A4}"/>
                    </a:ext>
                  </a:extLst>
                </p:cNvPr>
                <p:cNvSpPr/>
                <p:nvPr/>
              </p:nvSpPr>
              <p:spPr>
                <a:xfrm>
                  <a:off x="3654166" y="3442635"/>
                  <a:ext cx="1080000" cy="1800000"/>
                </a:xfrm>
                <a:prstGeom prst="rect">
                  <a:avLst/>
                </a:prstGeom>
                <a:solidFill>
                  <a:srgbClr val="E0301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559;p56">
                  <a:extLst>
                    <a:ext uri="{FF2B5EF4-FFF2-40B4-BE49-F238E27FC236}">
                      <a16:creationId xmlns:a16="http://schemas.microsoft.com/office/drawing/2014/main" id="{DB4275A8-6D1A-41AB-99D0-BEBBC7E39D86}"/>
                    </a:ext>
                  </a:extLst>
                </p:cNvPr>
                <p:cNvSpPr/>
                <p:nvPr/>
              </p:nvSpPr>
              <p:spPr>
                <a:xfrm>
                  <a:off x="5117013" y="3417892"/>
                  <a:ext cx="1080000" cy="1800000"/>
                </a:xfrm>
                <a:prstGeom prst="rect">
                  <a:avLst/>
                </a:prstGeom>
                <a:solidFill>
                  <a:srgbClr val="DB536A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560;p56">
                  <a:extLst>
                    <a:ext uri="{FF2B5EF4-FFF2-40B4-BE49-F238E27FC236}">
                      <a16:creationId xmlns:a16="http://schemas.microsoft.com/office/drawing/2014/main" id="{01E5059D-74EA-4DE2-9A8F-44FFB6AC7F9F}"/>
                    </a:ext>
                  </a:extLst>
                </p:cNvPr>
                <p:cNvSpPr/>
                <p:nvPr/>
              </p:nvSpPr>
              <p:spPr>
                <a:xfrm>
                  <a:off x="6565191" y="3417892"/>
                  <a:ext cx="1080000" cy="1800000"/>
                </a:xfrm>
                <a:prstGeom prst="rect">
                  <a:avLst/>
                </a:prstGeom>
                <a:solidFill>
                  <a:srgbClr val="D04A0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561;p56">
                  <a:extLst>
                    <a:ext uri="{FF2B5EF4-FFF2-40B4-BE49-F238E27FC236}">
                      <a16:creationId xmlns:a16="http://schemas.microsoft.com/office/drawing/2014/main" id="{75519DA8-8539-48FD-A07C-62EEFCA947A2}"/>
                    </a:ext>
                  </a:extLst>
                </p:cNvPr>
                <p:cNvSpPr/>
                <p:nvPr/>
              </p:nvSpPr>
              <p:spPr>
                <a:xfrm>
                  <a:off x="8013370" y="3417892"/>
                  <a:ext cx="1080000" cy="1800000"/>
                </a:xfrm>
                <a:prstGeom prst="rect">
                  <a:avLst/>
                </a:prstGeom>
                <a:solidFill>
                  <a:srgbClr val="EB8C0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562;p56">
                  <a:extLst>
                    <a:ext uri="{FF2B5EF4-FFF2-40B4-BE49-F238E27FC236}">
                      <a16:creationId xmlns:a16="http://schemas.microsoft.com/office/drawing/2014/main" id="{E284E980-32DE-409D-9C7E-B3B8E1A900B5}"/>
                    </a:ext>
                  </a:extLst>
                </p:cNvPr>
                <p:cNvSpPr/>
                <p:nvPr/>
              </p:nvSpPr>
              <p:spPr>
                <a:xfrm rot="16200000">
                  <a:off x="413101" y="3778511"/>
                  <a:ext cx="1798761" cy="10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800" h="1080000" extrusionOk="0">
                      <a:moveTo>
                        <a:pt x="0" y="0"/>
                      </a:moveTo>
                      <a:lnTo>
                        <a:pt x="1807800" y="0"/>
                      </a:lnTo>
                      <a:lnTo>
                        <a:pt x="1807800" y="1080000"/>
                      </a:lnTo>
                      <a:lnTo>
                        <a:pt x="0" y="1080000"/>
                      </a:lnTo>
                      <a:lnTo>
                        <a:pt x="384070" y="54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563;p56">
                  <a:extLst>
                    <a:ext uri="{FF2B5EF4-FFF2-40B4-BE49-F238E27FC236}">
                      <a16:creationId xmlns:a16="http://schemas.microsoft.com/office/drawing/2014/main" id="{6795B9E8-B675-470D-9E93-ED9699F4F57B}"/>
                    </a:ext>
                  </a:extLst>
                </p:cNvPr>
                <p:cNvSpPr/>
                <p:nvPr/>
              </p:nvSpPr>
              <p:spPr>
                <a:xfrm rot="5400000">
                  <a:off x="8885549" y="3993892"/>
                  <a:ext cx="1800000" cy="648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B60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" name="Google Shape;564;p56">
                <a:extLst>
                  <a:ext uri="{FF2B5EF4-FFF2-40B4-BE49-F238E27FC236}">
                    <a16:creationId xmlns:a16="http://schemas.microsoft.com/office/drawing/2014/main" id="{174E0C96-D91E-44B4-BF08-81675D13E474}"/>
                  </a:ext>
                </a:extLst>
              </p:cNvPr>
              <p:cNvSpPr/>
              <p:nvPr/>
            </p:nvSpPr>
            <p:spPr>
              <a:xfrm>
                <a:off x="876433" y="2564042"/>
                <a:ext cx="2536421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lang="es-ES" sz="1000" b="1" kern="0" dirty="0">
                    <a:solidFill>
                      <a:srgbClr val="464646"/>
                    </a:solidFill>
                    <a:ea typeface="Arial"/>
                    <a:cs typeface="Arial"/>
                    <a:sym typeface="Arial"/>
                  </a:rPr>
                  <a:t>POLITICO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S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Impulsar la economía</a:t>
                </a:r>
                <a:endParaRPr lang="es-EC" sz="1100" kern="0" dirty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S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O</a:t>
                </a:r>
                <a:r>
                  <a:rPr kumimoji="0" lang="es-ES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rientaciones</a:t>
                </a:r>
                <a:r>
                  <a:rPr kumimoji="0" lang="es-E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y estímulos hacia el sector cooperativo para que procedan a facilitar financiamiento</a:t>
                </a:r>
              </a:p>
            </p:txBody>
          </p:sp>
          <p:cxnSp>
            <p:nvCxnSpPr>
              <p:cNvPr id="25" name="Google Shape;565;p56">
                <a:extLst>
                  <a:ext uri="{FF2B5EF4-FFF2-40B4-BE49-F238E27FC236}">
                    <a16:creationId xmlns:a16="http://schemas.microsoft.com/office/drawing/2014/main" id="{3FF45294-0BEB-4572-AD74-AA98B39A1129}"/>
                  </a:ext>
                </a:extLst>
              </p:cNvPr>
              <p:cNvCxnSpPr>
                <a:endCxn id="47" idx="1"/>
              </p:cNvCxnSpPr>
              <p:nvPr/>
            </p:nvCxnSpPr>
            <p:spPr>
              <a:xfrm>
                <a:off x="780870" y="2579436"/>
                <a:ext cx="0" cy="838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6464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6" name="Google Shape;566;p56">
                <a:extLst>
                  <a:ext uri="{FF2B5EF4-FFF2-40B4-BE49-F238E27FC236}">
                    <a16:creationId xmlns:a16="http://schemas.microsoft.com/office/drawing/2014/main" id="{9897194D-11AE-41DC-9335-7D40A7F0363B}"/>
                  </a:ext>
                </a:extLst>
              </p:cNvPr>
              <p:cNvSpPr/>
              <p:nvPr/>
            </p:nvSpPr>
            <p:spPr>
              <a:xfrm>
                <a:off x="2404900" y="5312873"/>
                <a:ext cx="1571026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s-E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ECONOMICO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S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I</a:t>
                </a:r>
                <a:r>
                  <a:rPr kumimoji="0" lang="es-ES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mpactos</a:t>
                </a:r>
                <a:r>
                  <a:rPr kumimoji="0" lang="es-E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negativos sobre el dinamismo de las PYMES textiles</a:t>
                </a:r>
                <a:r>
                  <a:rPr kumimoji="0" lang="es-EC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.</a:t>
                </a:r>
                <a:endPara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" name="Google Shape;567;p56">
                <a:extLst>
                  <a:ext uri="{FF2B5EF4-FFF2-40B4-BE49-F238E27FC236}">
                    <a16:creationId xmlns:a16="http://schemas.microsoft.com/office/drawing/2014/main" id="{EA611308-8001-4F88-B4CF-F00850CFDDA6}"/>
                  </a:ext>
                </a:extLst>
              </p:cNvPr>
              <p:cNvCxnSpPr/>
              <p:nvPr/>
            </p:nvCxnSpPr>
            <p:spPr>
              <a:xfrm rot="10800000">
                <a:off x="2232166" y="5206192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D7D7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" name="Google Shape;568;p56">
                <a:extLst>
                  <a:ext uri="{FF2B5EF4-FFF2-40B4-BE49-F238E27FC236}">
                    <a16:creationId xmlns:a16="http://schemas.microsoft.com/office/drawing/2014/main" id="{667A58B5-BA32-4CD5-9C2E-6A86A9FD05D8}"/>
                  </a:ext>
                </a:extLst>
              </p:cNvPr>
              <p:cNvSpPr/>
              <p:nvPr/>
            </p:nvSpPr>
            <p:spPr>
              <a:xfrm>
                <a:off x="3847805" y="2564042"/>
                <a:ext cx="2121181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lang="es-ES" sz="1100" b="1" kern="0" dirty="0">
                    <a:solidFill>
                      <a:srgbClr val="E0301E"/>
                    </a:solidFill>
                    <a:ea typeface="Arial"/>
                    <a:cs typeface="Arial"/>
                    <a:sym typeface="Arial"/>
                  </a:rPr>
                  <a:t>SOCIAL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S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Aumento del nivel de pobreza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kumimoji="0" lang="es-E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Reducción de Tasa de empleo 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s-ES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Consumismo de productos textiles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9" name="Google Shape;569;p56">
                <a:extLst>
                  <a:ext uri="{FF2B5EF4-FFF2-40B4-BE49-F238E27FC236}">
                    <a16:creationId xmlns:a16="http://schemas.microsoft.com/office/drawing/2014/main" id="{24063F3D-69AF-4274-9584-CF343FC51155}"/>
                  </a:ext>
                </a:extLst>
              </p:cNvPr>
              <p:cNvCxnSpPr/>
              <p:nvPr/>
            </p:nvCxnSpPr>
            <p:spPr>
              <a:xfrm>
                <a:off x="3683604" y="2579435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E0301E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0" name="Google Shape;570;p56">
                <a:extLst>
                  <a:ext uri="{FF2B5EF4-FFF2-40B4-BE49-F238E27FC236}">
                    <a16:creationId xmlns:a16="http://schemas.microsoft.com/office/drawing/2014/main" id="{54FD5483-0A5A-400A-BF11-980C593605F9}"/>
                  </a:ext>
                </a:extLst>
              </p:cNvPr>
              <p:cNvSpPr/>
              <p:nvPr/>
            </p:nvSpPr>
            <p:spPr>
              <a:xfrm>
                <a:off x="5276674" y="5312873"/>
                <a:ext cx="2252407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lang="en" sz="1100" b="1" kern="0" dirty="0">
                    <a:solidFill>
                      <a:srgbClr val="DB536A"/>
                    </a:solidFill>
                    <a:ea typeface="Arial"/>
                    <a:cs typeface="Arial"/>
                    <a:sym typeface="Arial"/>
                  </a:rPr>
                  <a:t>TECNOLÓGICO</a:t>
                </a:r>
                <a:r>
                  <a:rPr kumimoji="0" lang="es-EC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B536A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B536A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S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Este factor ha venido beneficiando ampliamente al grupo de las pequeñas y medianas empresas gracias a crecimiento y desarrollo de internet.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" name="Google Shape;571;p56">
                <a:extLst>
                  <a:ext uri="{FF2B5EF4-FFF2-40B4-BE49-F238E27FC236}">
                    <a16:creationId xmlns:a16="http://schemas.microsoft.com/office/drawing/2014/main" id="{A892BFE2-9E49-435E-AB97-094457B8417C}"/>
                  </a:ext>
                </a:extLst>
              </p:cNvPr>
              <p:cNvCxnSpPr/>
              <p:nvPr/>
            </p:nvCxnSpPr>
            <p:spPr>
              <a:xfrm rot="10800000">
                <a:off x="5126367" y="5206192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DB53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2" name="Google Shape;572;p56">
                <a:extLst>
                  <a:ext uri="{FF2B5EF4-FFF2-40B4-BE49-F238E27FC236}">
                    <a16:creationId xmlns:a16="http://schemas.microsoft.com/office/drawing/2014/main" id="{3DD30C3C-68BD-498E-932F-BA7A4AC614EF}"/>
                  </a:ext>
                </a:extLst>
              </p:cNvPr>
              <p:cNvSpPr/>
              <p:nvPr/>
            </p:nvSpPr>
            <p:spPr>
              <a:xfrm>
                <a:off x="6727968" y="2564042"/>
                <a:ext cx="2121180" cy="609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lang="en" sz="1100" b="1" kern="0" dirty="0">
                    <a:solidFill>
                      <a:srgbClr val="D04A02"/>
                    </a:solidFill>
                    <a:ea typeface="Arial"/>
                    <a:cs typeface="Arial"/>
                    <a:sym typeface="Arial"/>
                  </a:rPr>
                  <a:t>ECOLÓGICO</a:t>
                </a:r>
                <a:r>
                  <a:rPr kumimoji="0" lang="es-EC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04A02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04A02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S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no consideran las Responsabilidad Social dentro de sus operaciones y los desastres naturales representan una amenaza.</a:t>
                </a:r>
                <a:endPara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" name="Google Shape;573;p56">
                <a:extLst>
                  <a:ext uri="{FF2B5EF4-FFF2-40B4-BE49-F238E27FC236}">
                    <a16:creationId xmlns:a16="http://schemas.microsoft.com/office/drawing/2014/main" id="{B8DC1392-6CA6-4368-86C2-D8418487A74B}"/>
                  </a:ext>
                </a:extLst>
              </p:cNvPr>
              <p:cNvCxnSpPr/>
              <p:nvPr/>
            </p:nvCxnSpPr>
            <p:spPr>
              <a:xfrm>
                <a:off x="6569130" y="2579435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D04A0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4" name="Google Shape;574;p56">
                <a:extLst>
                  <a:ext uri="{FF2B5EF4-FFF2-40B4-BE49-F238E27FC236}">
                    <a16:creationId xmlns:a16="http://schemas.microsoft.com/office/drawing/2014/main" id="{350BE9ED-A964-4A82-BE73-F6DFF97CF491}"/>
                  </a:ext>
                </a:extLst>
              </p:cNvPr>
              <p:cNvSpPr/>
              <p:nvPr/>
            </p:nvSpPr>
            <p:spPr>
              <a:xfrm>
                <a:off x="8170873" y="5312873"/>
                <a:ext cx="2043088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lang="es-EC" sz="1100" b="1" kern="0" dirty="0">
                    <a:solidFill>
                      <a:srgbClr val="EB8C00"/>
                    </a:solidFill>
                    <a:ea typeface="Arial"/>
                    <a:cs typeface="Arial"/>
                    <a:sym typeface="Arial"/>
                  </a:rPr>
                  <a:t>LEGAL</a:t>
                </a:r>
                <a:r>
                  <a:rPr kumimoji="0" lang="e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B8C00"/>
                    </a:solidFill>
                    <a:effectLst/>
                    <a:uLnTx/>
                    <a:uFillTx/>
                    <a:ea typeface="Arial"/>
                    <a:cs typeface="Arial"/>
                    <a:sym typeface="Arial"/>
                  </a:rPr>
                  <a:t> 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  <a:p>
                <a:pPr lvl="0">
                  <a:buClr>
                    <a:srgbClr val="000000"/>
                  </a:buClr>
                  <a:buSzPts val="800"/>
                </a:pPr>
                <a:r>
                  <a:rPr lang="en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•</a:t>
                </a:r>
                <a:r>
                  <a:rPr lang="es-ES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Ausencia de una ley </a:t>
                </a:r>
                <a:r>
                  <a:rPr lang="es-ES" sz="1100" kern="0" dirty="0" err="1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anti-dumping</a:t>
                </a:r>
                <a:r>
                  <a:rPr lang="es-ES" sz="1100" kern="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 para ropa principalmente de china y la baja regulación de contrabando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" name="Google Shape;575;p56">
                <a:extLst>
                  <a:ext uri="{FF2B5EF4-FFF2-40B4-BE49-F238E27FC236}">
                    <a16:creationId xmlns:a16="http://schemas.microsoft.com/office/drawing/2014/main" id="{E077E361-51B9-40A9-8DCC-A81F4F803811}"/>
                  </a:ext>
                </a:extLst>
              </p:cNvPr>
              <p:cNvCxnSpPr/>
              <p:nvPr/>
            </p:nvCxnSpPr>
            <p:spPr>
              <a:xfrm rot="10800000">
                <a:off x="8020568" y="5206192"/>
                <a:ext cx="0" cy="851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EB8C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" name="Google Shape;576;p56">
              <a:extLst>
                <a:ext uri="{FF2B5EF4-FFF2-40B4-BE49-F238E27FC236}">
                  <a16:creationId xmlns:a16="http://schemas.microsoft.com/office/drawing/2014/main" id="{F781E3A0-347A-4B0B-BF2C-DEA1234C4F83}"/>
                </a:ext>
              </a:extLst>
            </p:cNvPr>
            <p:cNvGrpSpPr/>
            <p:nvPr/>
          </p:nvGrpSpPr>
          <p:grpSpPr>
            <a:xfrm>
              <a:off x="599666" y="3280834"/>
              <a:ext cx="642621" cy="643871"/>
              <a:chOff x="991" y="0"/>
              <a:chExt cx="6682" cy="6695"/>
            </a:xfrm>
          </p:grpSpPr>
          <p:sp>
            <p:nvSpPr>
              <p:cNvPr id="21" name="Google Shape;577;p56">
                <a:extLst>
                  <a:ext uri="{FF2B5EF4-FFF2-40B4-BE49-F238E27FC236}">
                    <a16:creationId xmlns:a16="http://schemas.microsoft.com/office/drawing/2014/main" id="{F29F0DEE-B3AA-498A-88D5-E115CA34F3AF}"/>
                  </a:ext>
                </a:extLst>
              </p:cNvPr>
              <p:cNvSpPr/>
              <p:nvPr/>
            </p:nvSpPr>
            <p:spPr>
              <a:xfrm>
                <a:off x="991" y="0"/>
                <a:ext cx="6682" cy="6695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6695" extrusionOk="0">
                    <a:moveTo>
                      <a:pt x="1656" y="12"/>
                    </a:moveTo>
                    <a:lnTo>
                      <a:pt x="1656" y="0"/>
                    </a:lnTo>
                    <a:lnTo>
                      <a:pt x="1372" y="0"/>
                    </a:lnTo>
                    <a:lnTo>
                      <a:pt x="1372" y="12"/>
                    </a:lnTo>
                    <a:lnTo>
                      <a:pt x="0" y="12"/>
                    </a:lnTo>
                    <a:lnTo>
                      <a:pt x="0" y="6695"/>
                    </a:lnTo>
                    <a:lnTo>
                      <a:pt x="6682" y="6695"/>
                    </a:lnTo>
                    <a:lnTo>
                      <a:pt x="6682" y="12"/>
                    </a:lnTo>
                    <a:lnTo>
                      <a:pt x="1656" y="12"/>
                    </a:lnTo>
                    <a:close/>
                    <a:moveTo>
                      <a:pt x="284" y="6411"/>
                    </a:moveTo>
                    <a:lnTo>
                      <a:pt x="284" y="298"/>
                    </a:lnTo>
                    <a:lnTo>
                      <a:pt x="1372" y="298"/>
                    </a:lnTo>
                    <a:lnTo>
                      <a:pt x="1372" y="1956"/>
                    </a:lnTo>
                    <a:lnTo>
                      <a:pt x="628" y="2384"/>
                    </a:lnTo>
                    <a:lnTo>
                      <a:pt x="628" y="3326"/>
                    </a:lnTo>
                    <a:lnTo>
                      <a:pt x="914" y="3326"/>
                    </a:lnTo>
                    <a:lnTo>
                      <a:pt x="914" y="2550"/>
                    </a:lnTo>
                    <a:lnTo>
                      <a:pt x="1514" y="2202"/>
                    </a:lnTo>
                    <a:lnTo>
                      <a:pt x="2115" y="2550"/>
                    </a:lnTo>
                    <a:lnTo>
                      <a:pt x="2115" y="3326"/>
                    </a:lnTo>
                    <a:lnTo>
                      <a:pt x="2399" y="3326"/>
                    </a:lnTo>
                    <a:lnTo>
                      <a:pt x="2399" y="2384"/>
                    </a:lnTo>
                    <a:lnTo>
                      <a:pt x="1656" y="1956"/>
                    </a:lnTo>
                    <a:lnTo>
                      <a:pt x="1656" y="298"/>
                    </a:lnTo>
                    <a:lnTo>
                      <a:pt x="6398" y="298"/>
                    </a:lnTo>
                    <a:lnTo>
                      <a:pt x="6398" y="5369"/>
                    </a:lnTo>
                    <a:lnTo>
                      <a:pt x="6098" y="5369"/>
                    </a:lnTo>
                    <a:lnTo>
                      <a:pt x="6098" y="4201"/>
                    </a:lnTo>
                    <a:lnTo>
                      <a:pt x="4651" y="4201"/>
                    </a:lnTo>
                    <a:lnTo>
                      <a:pt x="4651" y="5369"/>
                    </a:lnTo>
                    <a:lnTo>
                      <a:pt x="4401" y="5369"/>
                    </a:lnTo>
                    <a:lnTo>
                      <a:pt x="4401" y="4201"/>
                    </a:lnTo>
                    <a:lnTo>
                      <a:pt x="2953" y="4201"/>
                    </a:lnTo>
                    <a:lnTo>
                      <a:pt x="2953" y="5369"/>
                    </a:lnTo>
                    <a:lnTo>
                      <a:pt x="2085" y="5369"/>
                    </a:lnTo>
                    <a:lnTo>
                      <a:pt x="2085" y="5655"/>
                    </a:lnTo>
                    <a:lnTo>
                      <a:pt x="6398" y="5655"/>
                    </a:lnTo>
                    <a:lnTo>
                      <a:pt x="6398" y="6411"/>
                    </a:lnTo>
                    <a:lnTo>
                      <a:pt x="284" y="6411"/>
                    </a:lnTo>
                    <a:close/>
                    <a:moveTo>
                      <a:pt x="5826" y="5369"/>
                    </a:moveTo>
                    <a:lnTo>
                      <a:pt x="4923" y="5369"/>
                    </a:lnTo>
                    <a:lnTo>
                      <a:pt x="4923" y="4471"/>
                    </a:lnTo>
                    <a:lnTo>
                      <a:pt x="5826" y="4471"/>
                    </a:lnTo>
                    <a:lnTo>
                      <a:pt x="5826" y="5369"/>
                    </a:lnTo>
                    <a:close/>
                    <a:moveTo>
                      <a:pt x="4129" y="5369"/>
                    </a:moveTo>
                    <a:lnTo>
                      <a:pt x="3223" y="5369"/>
                    </a:lnTo>
                    <a:lnTo>
                      <a:pt x="3223" y="4471"/>
                    </a:lnTo>
                    <a:lnTo>
                      <a:pt x="4129" y="4471"/>
                    </a:lnTo>
                    <a:lnTo>
                      <a:pt x="4129" y="53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78;p56">
                <a:extLst>
                  <a:ext uri="{FF2B5EF4-FFF2-40B4-BE49-F238E27FC236}">
                    <a16:creationId xmlns:a16="http://schemas.microsoft.com/office/drawing/2014/main" id="{25F0CC5F-34AC-414C-BF3D-47C7102591E7}"/>
                  </a:ext>
                </a:extLst>
              </p:cNvPr>
              <p:cNvSpPr/>
              <p:nvPr/>
            </p:nvSpPr>
            <p:spPr>
              <a:xfrm>
                <a:off x="1483" y="3206"/>
                <a:ext cx="2045" cy="204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7" extrusionOk="0">
                    <a:moveTo>
                      <a:pt x="1022" y="0"/>
                    </a:moveTo>
                    <a:lnTo>
                      <a:pt x="0" y="1023"/>
                    </a:lnTo>
                    <a:lnTo>
                      <a:pt x="1022" y="2047"/>
                    </a:lnTo>
                    <a:lnTo>
                      <a:pt x="2045" y="1023"/>
                    </a:lnTo>
                    <a:lnTo>
                      <a:pt x="1022" y="0"/>
                    </a:lnTo>
                    <a:close/>
                    <a:moveTo>
                      <a:pt x="382" y="1023"/>
                    </a:moveTo>
                    <a:lnTo>
                      <a:pt x="1022" y="383"/>
                    </a:lnTo>
                    <a:lnTo>
                      <a:pt x="1661" y="1023"/>
                    </a:lnTo>
                    <a:lnTo>
                      <a:pt x="1022" y="1663"/>
                    </a:lnTo>
                    <a:lnTo>
                      <a:pt x="382" y="1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579;p56">
              <a:extLst>
                <a:ext uri="{FF2B5EF4-FFF2-40B4-BE49-F238E27FC236}">
                  <a16:creationId xmlns:a16="http://schemas.microsoft.com/office/drawing/2014/main" id="{A1CF25EA-A614-499A-B6F2-FC60CFB3929B}"/>
                </a:ext>
              </a:extLst>
            </p:cNvPr>
            <p:cNvGrpSpPr/>
            <p:nvPr/>
          </p:nvGrpSpPr>
          <p:grpSpPr>
            <a:xfrm>
              <a:off x="3191049" y="3280834"/>
              <a:ext cx="643967" cy="643871"/>
              <a:chOff x="14469" y="0"/>
              <a:chExt cx="6714" cy="6713"/>
            </a:xfrm>
          </p:grpSpPr>
          <p:sp>
            <p:nvSpPr>
              <p:cNvPr id="16" name="Google Shape;580;p56">
                <a:extLst>
                  <a:ext uri="{FF2B5EF4-FFF2-40B4-BE49-F238E27FC236}">
                    <a16:creationId xmlns:a16="http://schemas.microsoft.com/office/drawing/2014/main" id="{3C340139-C4C3-4187-861A-6A278A5CDF12}"/>
                  </a:ext>
                </a:extLst>
              </p:cNvPr>
              <p:cNvSpPr/>
              <p:nvPr/>
            </p:nvSpPr>
            <p:spPr>
              <a:xfrm>
                <a:off x="14469" y="0"/>
                <a:ext cx="6714" cy="6713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6713" extrusionOk="0">
                    <a:moveTo>
                      <a:pt x="0" y="0"/>
                    </a:moveTo>
                    <a:lnTo>
                      <a:pt x="0" y="6713"/>
                    </a:lnTo>
                    <a:lnTo>
                      <a:pt x="6714" y="6713"/>
                    </a:lnTo>
                    <a:lnTo>
                      <a:pt x="6714" y="0"/>
                    </a:lnTo>
                    <a:lnTo>
                      <a:pt x="0" y="0"/>
                    </a:lnTo>
                    <a:close/>
                    <a:moveTo>
                      <a:pt x="6428" y="6427"/>
                    </a:moveTo>
                    <a:lnTo>
                      <a:pt x="286" y="6427"/>
                    </a:lnTo>
                    <a:lnTo>
                      <a:pt x="286" y="286"/>
                    </a:lnTo>
                    <a:lnTo>
                      <a:pt x="6428" y="286"/>
                    </a:lnTo>
                    <a:lnTo>
                      <a:pt x="6428" y="64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81;p56">
                <a:extLst>
                  <a:ext uri="{FF2B5EF4-FFF2-40B4-BE49-F238E27FC236}">
                    <a16:creationId xmlns:a16="http://schemas.microsoft.com/office/drawing/2014/main" id="{21F5B4CE-4B29-4C3D-9D4D-83259CB089A8}"/>
                  </a:ext>
                </a:extLst>
              </p:cNvPr>
              <p:cNvSpPr/>
              <p:nvPr/>
            </p:nvSpPr>
            <p:spPr>
              <a:xfrm>
                <a:off x="16090" y="641"/>
                <a:ext cx="344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916" extrusionOk="0">
                    <a:moveTo>
                      <a:pt x="1719" y="286"/>
                    </a:moveTo>
                    <a:lnTo>
                      <a:pt x="1719" y="286"/>
                    </a:lnTo>
                    <a:lnTo>
                      <a:pt x="1773" y="288"/>
                    </a:lnTo>
                    <a:lnTo>
                      <a:pt x="1827" y="290"/>
                    </a:lnTo>
                    <a:lnTo>
                      <a:pt x="1879" y="292"/>
                    </a:lnTo>
                    <a:lnTo>
                      <a:pt x="1933" y="298"/>
                    </a:lnTo>
                    <a:lnTo>
                      <a:pt x="1985" y="304"/>
                    </a:lnTo>
                    <a:lnTo>
                      <a:pt x="2037" y="310"/>
                    </a:lnTo>
                    <a:lnTo>
                      <a:pt x="2089" y="318"/>
                    </a:lnTo>
                    <a:lnTo>
                      <a:pt x="2141" y="328"/>
                    </a:lnTo>
                    <a:lnTo>
                      <a:pt x="2193" y="338"/>
                    </a:lnTo>
                    <a:lnTo>
                      <a:pt x="2243" y="352"/>
                    </a:lnTo>
                    <a:lnTo>
                      <a:pt x="2295" y="364"/>
                    </a:lnTo>
                    <a:lnTo>
                      <a:pt x="2345" y="378"/>
                    </a:lnTo>
                    <a:lnTo>
                      <a:pt x="2395" y="394"/>
                    </a:lnTo>
                    <a:lnTo>
                      <a:pt x="2443" y="412"/>
                    </a:lnTo>
                    <a:lnTo>
                      <a:pt x="2493" y="430"/>
                    </a:lnTo>
                    <a:lnTo>
                      <a:pt x="2541" y="450"/>
                    </a:lnTo>
                    <a:lnTo>
                      <a:pt x="2589" y="470"/>
                    </a:lnTo>
                    <a:lnTo>
                      <a:pt x="2635" y="492"/>
                    </a:lnTo>
                    <a:lnTo>
                      <a:pt x="2683" y="514"/>
                    </a:lnTo>
                    <a:lnTo>
                      <a:pt x="2729" y="538"/>
                    </a:lnTo>
                    <a:lnTo>
                      <a:pt x="2775" y="564"/>
                    </a:lnTo>
                    <a:lnTo>
                      <a:pt x="2821" y="590"/>
                    </a:lnTo>
                    <a:lnTo>
                      <a:pt x="2865" y="618"/>
                    </a:lnTo>
                    <a:lnTo>
                      <a:pt x="2909" y="646"/>
                    </a:lnTo>
                    <a:lnTo>
                      <a:pt x="2953" y="676"/>
                    </a:lnTo>
                    <a:lnTo>
                      <a:pt x="2995" y="706"/>
                    </a:lnTo>
                    <a:lnTo>
                      <a:pt x="3037" y="738"/>
                    </a:lnTo>
                    <a:lnTo>
                      <a:pt x="3077" y="772"/>
                    </a:lnTo>
                    <a:lnTo>
                      <a:pt x="3119" y="806"/>
                    </a:lnTo>
                    <a:lnTo>
                      <a:pt x="3159" y="842"/>
                    </a:lnTo>
                    <a:lnTo>
                      <a:pt x="3197" y="878"/>
                    </a:lnTo>
                    <a:lnTo>
                      <a:pt x="3235" y="916"/>
                    </a:lnTo>
                    <a:lnTo>
                      <a:pt x="3440" y="712"/>
                    </a:lnTo>
                    <a:lnTo>
                      <a:pt x="3440" y="712"/>
                    </a:lnTo>
                    <a:lnTo>
                      <a:pt x="3395" y="670"/>
                    </a:lnTo>
                    <a:lnTo>
                      <a:pt x="3351" y="628"/>
                    </a:lnTo>
                    <a:lnTo>
                      <a:pt x="3305" y="588"/>
                    </a:lnTo>
                    <a:lnTo>
                      <a:pt x="3259" y="550"/>
                    </a:lnTo>
                    <a:lnTo>
                      <a:pt x="3213" y="512"/>
                    </a:lnTo>
                    <a:lnTo>
                      <a:pt x="3165" y="476"/>
                    </a:lnTo>
                    <a:lnTo>
                      <a:pt x="3117" y="442"/>
                    </a:lnTo>
                    <a:lnTo>
                      <a:pt x="3067" y="408"/>
                    </a:lnTo>
                    <a:lnTo>
                      <a:pt x="3017" y="376"/>
                    </a:lnTo>
                    <a:lnTo>
                      <a:pt x="2967" y="344"/>
                    </a:lnTo>
                    <a:lnTo>
                      <a:pt x="2915" y="314"/>
                    </a:lnTo>
                    <a:lnTo>
                      <a:pt x="2863" y="286"/>
                    </a:lnTo>
                    <a:lnTo>
                      <a:pt x="2811" y="258"/>
                    </a:lnTo>
                    <a:lnTo>
                      <a:pt x="2759" y="232"/>
                    </a:lnTo>
                    <a:lnTo>
                      <a:pt x="2705" y="208"/>
                    </a:lnTo>
                    <a:lnTo>
                      <a:pt x="2651" y="184"/>
                    </a:lnTo>
                    <a:lnTo>
                      <a:pt x="2595" y="162"/>
                    </a:lnTo>
                    <a:lnTo>
                      <a:pt x="2541" y="142"/>
                    </a:lnTo>
                    <a:lnTo>
                      <a:pt x="2485" y="122"/>
                    </a:lnTo>
                    <a:lnTo>
                      <a:pt x="2427" y="104"/>
                    </a:lnTo>
                    <a:lnTo>
                      <a:pt x="2371" y="88"/>
                    </a:lnTo>
                    <a:lnTo>
                      <a:pt x="2313" y="74"/>
                    </a:lnTo>
                    <a:lnTo>
                      <a:pt x="2255" y="60"/>
                    </a:lnTo>
                    <a:lnTo>
                      <a:pt x="2197" y="48"/>
                    </a:lnTo>
                    <a:lnTo>
                      <a:pt x="2139" y="36"/>
                    </a:lnTo>
                    <a:lnTo>
                      <a:pt x="2079" y="28"/>
                    </a:lnTo>
                    <a:lnTo>
                      <a:pt x="2021" y="20"/>
                    </a:lnTo>
                    <a:lnTo>
                      <a:pt x="1961" y="12"/>
                    </a:lnTo>
                    <a:lnTo>
                      <a:pt x="1901" y="8"/>
                    </a:lnTo>
                    <a:lnTo>
                      <a:pt x="1841" y="4"/>
                    </a:lnTo>
                    <a:lnTo>
                      <a:pt x="1781" y="2"/>
                    </a:lnTo>
                    <a:lnTo>
                      <a:pt x="1719" y="0"/>
                    </a:lnTo>
                    <a:lnTo>
                      <a:pt x="1719" y="0"/>
                    </a:lnTo>
                    <a:lnTo>
                      <a:pt x="1659" y="2"/>
                    </a:lnTo>
                    <a:lnTo>
                      <a:pt x="1599" y="4"/>
                    </a:lnTo>
                    <a:lnTo>
                      <a:pt x="1539" y="8"/>
                    </a:lnTo>
                    <a:lnTo>
                      <a:pt x="1479" y="12"/>
                    </a:lnTo>
                    <a:lnTo>
                      <a:pt x="1419" y="20"/>
                    </a:lnTo>
                    <a:lnTo>
                      <a:pt x="1359" y="28"/>
                    </a:lnTo>
                    <a:lnTo>
                      <a:pt x="1301" y="36"/>
                    </a:lnTo>
                    <a:lnTo>
                      <a:pt x="1241" y="48"/>
                    </a:lnTo>
                    <a:lnTo>
                      <a:pt x="1183" y="60"/>
                    </a:lnTo>
                    <a:lnTo>
                      <a:pt x="1125" y="74"/>
                    </a:lnTo>
                    <a:lnTo>
                      <a:pt x="1069" y="88"/>
                    </a:lnTo>
                    <a:lnTo>
                      <a:pt x="1011" y="104"/>
                    </a:lnTo>
                    <a:lnTo>
                      <a:pt x="955" y="122"/>
                    </a:lnTo>
                    <a:lnTo>
                      <a:pt x="899" y="142"/>
                    </a:lnTo>
                    <a:lnTo>
                      <a:pt x="843" y="162"/>
                    </a:lnTo>
                    <a:lnTo>
                      <a:pt x="789" y="184"/>
                    </a:lnTo>
                    <a:lnTo>
                      <a:pt x="735" y="208"/>
                    </a:lnTo>
                    <a:lnTo>
                      <a:pt x="681" y="232"/>
                    </a:lnTo>
                    <a:lnTo>
                      <a:pt x="627" y="258"/>
                    </a:lnTo>
                    <a:lnTo>
                      <a:pt x="575" y="286"/>
                    </a:lnTo>
                    <a:lnTo>
                      <a:pt x="523" y="314"/>
                    </a:lnTo>
                    <a:lnTo>
                      <a:pt x="473" y="344"/>
                    </a:lnTo>
                    <a:lnTo>
                      <a:pt x="421" y="376"/>
                    </a:lnTo>
                    <a:lnTo>
                      <a:pt x="371" y="408"/>
                    </a:lnTo>
                    <a:lnTo>
                      <a:pt x="323" y="442"/>
                    </a:lnTo>
                    <a:lnTo>
                      <a:pt x="275" y="476"/>
                    </a:lnTo>
                    <a:lnTo>
                      <a:pt x="227" y="512"/>
                    </a:lnTo>
                    <a:lnTo>
                      <a:pt x="179" y="550"/>
                    </a:lnTo>
                    <a:lnTo>
                      <a:pt x="133" y="588"/>
                    </a:lnTo>
                    <a:lnTo>
                      <a:pt x="89" y="628"/>
                    </a:lnTo>
                    <a:lnTo>
                      <a:pt x="45" y="670"/>
                    </a:lnTo>
                    <a:lnTo>
                      <a:pt x="0" y="712"/>
                    </a:lnTo>
                    <a:lnTo>
                      <a:pt x="203" y="916"/>
                    </a:lnTo>
                    <a:lnTo>
                      <a:pt x="203" y="916"/>
                    </a:lnTo>
                    <a:lnTo>
                      <a:pt x="241" y="878"/>
                    </a:lnTo>
                    <a:lnTo>
                      <a:pt x="281" y="842"/>
                    </a:lnTo>
                    <a:lnTo>
                      <a:pt x="321" y="806"/>
                    </a:lnTo>
                    <a:lnTo>
                      <a:pt x="361" y="772"/>
                    </a:lnTo>
                    <a:lnTo>
                      <a:pt x="403" y="738"/>
                    </a:lnTo>
                    <a:lnTo>
                      <a:pt x="445" y="706"/>
                    </a:lnTo>
                    <a:lnTo>
                      <a:pt x="487" y="676"/>
                    </a:lnTo>
                    <a:lnTo>
                      <a:pt x="531" y="646"/>
                    </a:lnTo>
                    <a:lnTo>
                      <a:pt x="575" y="618"/>
                    </a:lnTo>
                    <a:lnTo>
                      <a:pt x="619" y="590"/>
                    </a:lnTo>
                    <a:lnTo>
                      <a:pt x="665" y="564"/>
                    </a:lnTo>
                    <a:lnTo>
                      <a:pt x="711" y="538"/>
                    </a:lnTo>
                    <a:lnTo>
                      <a:pt x="757" y="514"/>
                    </a:lnTo>
                    <a:lnTo>
                      <a:pt x="803" y="492"/>
                    </a:lnTo>
                    <a:lnTo>
                      <a:pt x="851" y="470"/>
                    </a:lnTo>
                    <a:lnTo>
                      <a:pt x="899" y="450"/>
                    </a:lnTo>
                    <a:lnTo>
                      <a:pt x="947" y="430"/>
                    </a:lnTo>
                    <a:lnTo>
                      <a:pt x="995" y="412"/>
                    </a:lnTo>
                    <a:lnTo>
                      <a:pt x="1045" y="394"/>
                    </a:lnTo>
                    <a:lnTo>
                      <a:pt x="1095" y="378"/>
                    </a:lnTo>
                    <a:lnTo>
                      <a:pt x="1145" y="364"/>
                    </a:lnTo>
                    <a:lnTo>
                      <a:pt x="1195" y="352"/>
                    </a:lnTo>
                    <a:lnTo>
                      <a:pt x="1247" y="338"/>
                    </a:lnTo>
                    <a:lnTo>
                      <a:pt x="1297" y="328"/>
                    </a:lnTo>
                    <a:lnTo>
                      <a:pt x="1349" y="318"/>
                    </a:lnTo>
                    <a:lnTo>
                      <a:pt x="1401" y="310"/>
                    </a:lnTo>
                    <a:lnTo>
                      <a:pt x="1453" y="304"/>
                    </a:lnTo>
                    <a:lnTo>
                      <a:pt x="1507" y="298"/>
                    </a:lnTo>
                    <a:lnTo>
                      <a:pt x="1559" y="292"/>
                    </a:lnTo>
                    <a:lnTo>
                      <a:pt x="1613" y="290"/>
                    </a:lnTo>
                    <a:lnTo>
                      <a:pt x="1667" y="288"/>
                    </a:lnTo>
                    <a:lnTo>
                      <a:pt x="1719" y="286"/>
                    </a:lnTo>
                    <a:lnTo>
                      <a:pt x="17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82;p56">
                <a:extLst>
                  <a:ext uri="{FF2B5EF4-FFF2-40B4-BE49-F238E27FC236}">
                    <a16:creationId xmlns:a16="http://schemas.microsoft.com/office/drawing/2014/main" id="{5AC9DFBB-7012-4568-9C64-F3C93982A179}"/>
                  </a:ext>
                </a:extLst>
              </p:cNvPr>
              <p:cNvSpPr/>
              <p:nvPr/>
            </p:nvSpPr>
            <p:spPr>
              <a:xfrm>
                <a:off x="16651" y="1391"/>
                <a:ext cx="2336" cy="686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686" extrusionOk="0">
                    <a:moveTo>
                      <a:pt x="2336" y="484"/>
                    </a:moveTo>
                    <a:lnTo>
                      <a:pt x="2336" y="484"/>
                    </a:lnTo>
                    <a:lnTo>
                      <a:pt x="2276" y="424"/>
                    </a:lnTo>
                    <a:lnTo>
                      <a:pt x="2212" y="370"/>
                    </a:lnTo>
                    <a:lnTo>
                      <a:pt x="2146" y="320"/>
                    </a:lnTo>
                    <a:lnTo>
                      <a:pt x="2078" y="272"/>
                    </a:lnTo>
                    <a:lnTo>
                      <a:pt x="2008" y="228"/>
                    </a:lnTo>
                    <a:lnTo>
                      <a:pt x="1938" y="188"/>
                    </a:lnTo>
                    <a:lnTo>
                      <a:pt x="1864" y="154"/>
                    </a:lnTo>
                    <a:lnTo>
                      <a:pt x="1790" y="120"/>
                    </a:lnTo>
                    <a:lnTo>
                      <a:pt x="1716" y="92"/>
                    </a:lnTo>
                    <a:lnTo>
                      <a:pt x="1640" y="68"/>
                    </a:lnTo>
                    <a:lnTo>
                      <a:pt x="1562" y="48"/>
                    </a:lnTo>
                    <a:lnTo>
                      <a:pt x="1484" y="30"/>
                    </a:lnTo>
                    <a:lnTo>
                      <a:pt x="1406" y="18"/>
                    </a:lnTo>
                    <a:lnTo>
                      <a:pt x="1328" y="8"/>
                    </a:lnTo>
                    <a:lnTo>
                      <a:pt x="1248" y="2"/>
                    </a:lnTo>
                    <a:lnTo>
                      <a:pt x="1168" y="0"/>
                    </a:lnTo>
                    <a:lnTo>
                      <a:pt x="1090" y="2"/>
                    </a:lnTo>
                    <a:lnTo>
                      <a:pt x="1010" y="8"/>
                    </a:lnTo>
                    <a:lnTo>
                      <a:pt x="932" y="18"/>
                    </a:lnTo>
                    <a:lnTo>
                      <a:pt x="852" y="30"/>
                    </a:lnTo>
                    <a:lnTo>
                      <a:pt x="776" y="48"/>
                    </a:lnTo>
                    <a:lnTo>
                      <a:pt x="698" y="68"/>
                    </a:lnTo>
                    <a:lnTo>
                      <a:pt x="622" y="92"/>
                    </a:lnTo>
                    <a:lnTo>
                      <a:pt x="546" y="120"/>
                    </a:lnTo>
                    <a:lnTo>
                      <a:pt x="472" y="154"/>
                    </a:lnTo>
                    <a:lnTo>
                      <a:pt x="400" y="188"/>
                    </a:lnTo>
                    <a:lnTo>
                      <a:pt x="328" y="228"/>
                    </a:lnTo>
                    <a:lnTo>
                      <a:pt x="260" y="272"/>
                    </a:lnTo>
                    <a:lnTo>
                      <a:pt x="192" y="320"/>
                    </a:lnTo>
                    <a:lnTo>
                      <a:pt x="126" y="370"/>
                    </a:lnTo>
                    <a:lnTo>
                      <a:pt x="62" y="424"/>
                    </a:lnTo>
                    <a:lnTo>
                      <a:pt x="0" y="484"/>
                    </a:lnTo>
                    <a:lnTo>
                      <a:pt x="202" y="686"/>
                    </a:lnTo>
                    <a:lnTo>
                      <a:pt x="202" y="686"/>
                    </a:lnTo>
                    <a:lnTo>
                      <a:pt x="254" y="638"/>
                    </a:lnTo>
                    <a:lnTo>
                      <a:pt x="306" y="592"/>
                    </a:lnTo>
                    <a:lnTo>
                      <a:pt x="360" y="550"/>
                    </a:lnTo>
                    <a:lnTo>
                      <a:pt x="416" y="510"/>
                    </a:lnTo>
                    <a:lnTo>
                      <a:pt x="474" y="476"/>
                    </a:lnTo>
                    <a:lnTo>
                      <a:pt x="534" y="442"/>
                    </a:lnTo>
                    <a:lnTo>
                      <a:pt x="594" y="412"/>
                    </a:lnTo>
                    <a:lnTo>
                      <a:pt x="654" y="386"/>
                    </a:lnTo>
                    <a:lnTo>
                      <a:pt x="716" y="362"/>
                    </a:lnTo>
                    <a:lnTo>
                      <a:pt x="780" y="342"/>
                    </a:lnTo>
                    <a:lnTo>
                      <a:pt x="844" y="326"/>
                    </a:lnTo>
                    <a:lnTo>
                      <a:pt x="908" y="312"/>
                    </a:lnTo>
                    <a:lnTo>
                      <a:pt x="972" y="300"/>
                    </a:lnTo>
                    <a:lnTo>
                      <a:pt x="1038" y="292"/>
                    </a:lnTo>
                    <a:lnTo>
                      <a:pt x="1104" y="288"/>
                    </a:lnTo>
                    <a:lnTo>
                      <a:pt x="1168" y="286"/>
                    </a:lnTo>
                    <a:lnTo>
                      <a:pt x="1234" y="288"/>
                    </a:lnTo>
                    <a:lnTo>
                      <a:pt x="1300" y="292"/>
                    </a:lnTo>
                    <a:lnTo>
                      <a:pt x="1364" y="300"/>
                    </a:lnTo>
                    <a:lnTo>
                      <a:pt x="1430" y="312"/>
                    </a:lnTo>
                    <a:lnTo>
                      <a:pt x="1494" y="326"/>
                    </a:lnTo>
                    <a:lnTo>
                      <a:pt x="1558" y="342"/>
                    </a:lnTo>
                    <a:lnTo>
                      <a:pt x="1620" y="362"/>
                    </a:lnTo>
                    <a:lnTo>
                      <a:pt x="1682" y="386"/>
                    </a:lnTo>
                    <a:lnTo>
                      <a:pt x="1744" y="412"/>
                    </a:lnTo>
                    <a:lnTo>
                      <a:pt x="1804" y="442"/>
                    </a:lnTo>
                    <a:lnTo>
                      <a:pt x="1862" y="476"/>
                    </a:lnTo>
                    <a:lnTo>
                      <a:pt x="1920" y="510"/>
                    </a:lnTo>
                    <a:lnTo>
                      <a:pt x="1976" y="550"/>
                    </a:lnTo>
                    <a:lnTo>
                      <a:pt x="2030" y="592"/>
                    </a:lnTo>
                    <a:lnTo>
                      <a:pt x="2084" y="638"/>
                    </a:lnTo>
                    <a:lnTo>
                      <a:pt x="2134" y="686"/>
                    </a:lnTo>
                    <a:lnTo>
                      <a:pt x="2336" y="4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83;p56">
                <a:extLst>
                  <a:ext uri="{FF2B5EF4-FFF2-40B4-BE49-F238E27FC236}">
                    <a16:creationId xmlns:a16="http://schemas.microsoft.com/office/drawing/2014/main" id="{54789F3D-378C-4769-87CC-80712F156780}"/>
                  </a:ext>
                </a:extLst>
              </p:cNvPr>
              <p:cNvSpPr/>
              <p:nvPr/>
            </p:nvSpPr>
            <p:spPr>
              <a:xfrm>
                <a:off x="17177" y="2179"/>
                <a:ext cx="1264" cy="464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464" extrusionOk="0">
                    <a:moveTo>
                      <a:pt x="204" y="464"/>
                    </a:moveTo>
                    <a:lnTo>
                      <a:pt x="204" y="464"/>
                    </a:lnTo>
                    <a:lnTo>
                      <a:pt x="226" y="442"/>
                    </a:lnTo>
                    <a:lnTo>
                      <a:pt x="250" y="422"/>
                    </a:lnTo>
                    <a:lnTo>
                      <a:pt x="274" y="404"/>
                    </a:lnTo>
                    <a:lnTo>
                      <a:pt x="298" y="386"/>
                    </a:lnTo>
                    <a:lnTo>
                      <a:pt x="324" y="370"/>
                    </a:lnTo>
                    <a:lnTo>
                      <a:pt x="350" y="356"/>
                    </a:lnTo>
                    <a:lnTo>
                      <a:pt x="376" y="342"/>
                    </a:lnTo>
                    <a:lnTo>
                      <a:pt x="404" y="330"/>
                    </a:lnTo>
                    <a:lnTo>
                      <a:pt x="432" y="320"/>
                    </a:lnTo>
                    <a:lnTo>
                      <a:pt x="460" y="312"/>
                    </a:lnTo>
                    <a:lnTo>
                      <a:pt x="488" y="304"/>
                    </a:lnTo>
                    <a:lnTo>
                      <a:pt x="516" y="298"/>
                    </a:lnTo>
                    <a:lnTo>
                      <a:pt x="546" y="292"/>
                    </a:lnTo>
                    <a:lnTo>
                      <a:pt x="574" y="290"/>
                    </a:lnTo>
                    <a:lnTo>
                      <a:pt x="604" y="288"/>
                    </a:lnTo>
                    <a:lnTo>
                      <a:pt x="632" y="286"/>
                    </a:lnTo>
                    <a:lnTo>
                      <a:pt x="662" y="288"/>
                    </a:lnTo>
                    <a:lnTo>
                      <a:pt x="690" y="290"/>
                    </a:lnTo>
                    <a:lnTo>
                      <a:pt x="720" y="292"/>
                    </a:lnTo>
                    <a:lnTo>
                      <a:pt x="748" y="298"/>
                    </a:lnTo>
                    <a:lnTo>
                      <a:pt x="778" y="304"/>
                    </a:lnTo>
                    <a:lnTo>
                      <a:pt x="806" y="312"/>
                    </a:lnTo>
                    <a:lnTo>
                      <a:pt x="834" y="320"/>
                    </a:lnTo>
                    <a:lnTo>
                      <a:pt x="862" y="330"/>
                    </a:lnTo>
                    <a:lnTo>
                      <a:pt x="888" y="342"/>
                    </a:lnTo>
                    <a:lnTo>
                      <a:pt x="916" y="356"/>
                    </a:lnTo>
                    <a:lnTo>
                      <a:pt x="942" y="370"/>
                    </a:lnTo>
                    <a:lnTo>
                      <a:pt x="966" y="386"/>
                    </a:lnTo>
                    <a:lnTo>
                      <a:pt x="992" y="404"/>
                    </a:lnTo>
                    <a:lnTo>
                      <a:pt x="1016" y="422"/>
                    </a:lnTo>
                    <a:lnTo>
                      <a:pt x="1040" y="442"/>
                    </a:lnTo>
                    <a:lnTo>
                      <a:pt x="1062" y="464"/>
                    </a:lnTo>
                    <a:lnTo>
                      <a:pt x="1264" y="262"/>
                    </a:lnTo>
                    <a:lnTo>
                      <a:pt x="1264" y="262"/>
                    </a:lnTo>
                    <a:lnTo>
                      <a:pt x="1232" y="230"/>
                    </a:lnTo>
                    <a:lnTo>
                      <a:pt x="1196" y="200"/>
                    </a:lnTo>
                    <a:lnTo>
                      <a:pt x="1160" y="172"/>
                    </a:lnTo>
                    <a:lnTo>
                      <a:pt x="1124" y="148"/>
                    </a:lnTo>
                    <a:lnTo>
                      <a:pt x="1086" y="124"/>
                    </a:lnTo>
                    <a:lnTo>
                      <a:pt x="1048" y="102"/>
                    </a:lnTo>
                    <a:lnTo>
                      <a:pt x="1008" y="84"/>
                    </a:lnTo>
                    <a:lnTo>
                      <a:pt x="968" y="66"/>
                    </a:lnTo>
                    <a:lnTo>
                      <a:pt x="928" y="50"/>
                    </a:lnTo>
                    <a:lnTo>
                      <a:pt x="888" y="38"/>
                    </a:lnTo>
                    <a:lnTo>
                      <a:pt x="846" y="26"/>
                    </a:lnTo>
                    <a:lnTo>
                      <a:pt x="804" y="16"/>
                    </a:lnTo>
                    <a:lnTo>
                      <a:pt x="760" y="10"/>
                    </a:lnTo>
                    <a:lnTo>
                      <a:pt x="718" y="4"/>
                    </a:lnTo>
                    <a:lnTo>
                      <a:pt x="676" y="2"/>
                    </a:lnTo>
                    <a:lnTo>
                      <a:pt x="632" y="0"/>
                    </a:lnTo>
                    <a:lnTo>
                      <a:pt x="590" y="2"/>
                    </a:lnTo>
                    <a:lnTo>
                      <a:pt x="546" y="4"/>
                    </a:lnTo>
                    <a:lnTo>
                      <a:pt x="504" y="10"/>
                    </a:lnTo>
                    <a:lnTo>
                      <a:pt x="462" y="16"/>
                    </a:lnTo>
                    <a:lnTo>
                      <a:pt x="420" y="26"/>
                    </a:lnTo>
                    <a:lnTo>
                      <a:pt x="378" y="38"/>
                    </a:lnTo>
                    <a:lnTo>
                      <a:pt x="336" y="50"/>
                    </a:lnTo>
                    <a:lnTo>
                      <a:pt x="296" y="66"/>
                    </a:lnTo>
                    <a:lnTo>
                      <a:pt x="256" y="84"/>
                    </a:lnTo>
                    <a:lnTo>
                      <a:pt x="216" y="102"/>
                    </a:lnTo>
                    <a:lnTo>
                      <a:pt x="178" y="124"/>
                    </a:lnTo>
                    <a:lnTo>
                      <a:pt x="140" y="148"/>
                    </a:lnTo>
                    <a:lnTo>
                      <a:pt x="104" y="172"/>
                    </a:lnTo>
                    <a:lnTo>
                      <a:pt x="68" y="200"/>
                    </a:lnTo>
                    <a:lnTo>
                      <a:pt x="34" y="230"/>
                    </a:lnTo>
                    <a:lnTo>
                      <a:pt x="0" y="262"/>
                    </a:lnTo>
                    <a:lnTo>
                      <a:pt x="204" y="4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84;p56">
                <a:extLst>
                  <a:ext uri="{FF2B5EF4-FFF2-40B4-BE49-F238E27FC236}">
                    <a16:creationId xmlns:a16="http://schemas.microsoft.com/office/drawing/2014/main" id="{37792066-B330-4D60-B37F-F74DAF80DCA4}"/>
                  </a:ext>
                </a:extLst>
              </p:cNvPr>
              <p:cNvSpPr/>
              <p:nvPr/>
            </p:nvSpPr>
            <p:spPr>
              <a:xfrm>
                <a:off x="15455" y="3283"/>
                <a:ext cx="5264" cy="2576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2576" extrusionOk="0">
                    <a:moveTo>
                      <a:pt x="1181" y="2576"/>
                    </a:moveTo>
                    <a:lnTo>
                      <a:pt x="1181" y="2576"/>
                    </a:lnTo>
                    <a:lnTo>
                      <a:pt x="1209" y="2576"/>
                    </a:lnTo>
                    <a:lnTo>
                      <a:pt x="1237" y="2574"/>
                    </a:lnTo>
                    <a:lnTo>
                      <a:pt x="1265" y="2570"/>
                    </a:lnTo>
                    <a:lnTo>
                      <a:pt x="1293" y="2566"/>
                    </a:lnTo>
                    <a:lnTo>
                      <a:pt x="1321" y="2560"/>
                    </a:lnTo>
                    <a:lnTo>
                      <a:pt x="1347" y="2554"/>
                    </a:lnTo>
                    <a:lnTo>
                      <a:pt x="1401" y="2538"/>
                    </a:lnTo>
                    <a:lnTo>
                      <a:pt x="1451" y="2518"/>
                    </a:lnTo>
                    <a:lnTo>
                      <a:pt x="1499" y="2492"/>
                    </a:lnTo>
                    <a:lnTo>
                      <a:pt x="1545" y="2464"/>
                    </a:lnTo>
                    <a:lnTo>
                      <a:pt x="1587" y="2432"/>
                    </a:lnTo>
                    <a:lnTo>
                      <a:pt x="1629" y="2396"/>
                    </a:lnTo>
                    <a:lnTo>
                      <a:pt x="1665" y="2358"/>
                    </a:lnTo>
                    <a:lnTo>
                      <a:pt x="1699" y="2316"/>
                    </a:lnTo>
                    <a:lnTo>
                      <a:pt x="1729" y="2272"/>
                    </a:lnTo>
                    <a:lnTo>
                      <a:pt x="1757" y="2224"/>
                    </a:lnTo>
                    <a:lnTo>
                      <a:pt x="1779" y="2174"/>
                    </a:lnTo>
                    <a:lnTo>
                      <a:pt x="1799" y="2124"/>
                    </a:lnTo>
                    <a:lnTo>
                      <a:pt x="1813" y="2070"/>
                    </a:lnTo>
                    <a:lnTo>
                      <a:pt x="2849" y="2070"/>
                    </a:lnTo>
                    <a:lnTo>
                      <a:pt x="2849" y="2070"/>
                    </a:lnTo>
                    <a:lnTo>
                      <a:pt x="2863" y="2124"/>
                    </a:lnTo>
                    <a:lnTo>
                      <a:pt x="2883" y="2174"/>
                    </a:lnTo>
                    <a:lnTo>
                      <a:pt x="2905" y="2224"/>
                    </a:lnTo>
                    <a:lnTo>
                      <a:pt x="2933" y="2272"/>
                    </a:lnTo>
                    <a:lnTo>
                      <a:pt x="2963" y="2316"/>
                    </a:lnTo>
                    <a:lnTo>
                      <a:pt x="2997" y="2358"/>
                    </a:lnTo>
                    <a:lnTo>
                      <a:pt x="3033" y="2396"/>
                    </a:lnTo>
                    <a:lnTo>
                      <a:pt x="3075" y="2432"/>
                    </a:lnTo>
                    <a:lnTo>
                      <a:pt x="3117" y="2464"/>
                    </a:lnTo>
                    <a:lnTo>
                      <a:pt x="3163" y="2492"/>
                    </a:lnTo>
                    <a:lnTo>
                      <a:pt x="3211" y="2518"/>
                    </a:lnTo>
                    <a:lnTo>
                      <a:pt x="3261" y="2538"/>
                    </a:lnTo>
                    <a:lnTo>
                      <a:pt x="3315" y="2554"/>
                    </a:lnTo>
                    <a:lnTo>
                      <a:pt x="3341" y="2560"/>
                    </a:lnTo>
                    <a:lnTo>
                      <a:pt x="3369" y="2566"/>
                    </a:lnTo>
                    <a:lnTo>
                      <a:pt x="3397" y="2570"/>
                    </a:lnTo>
                    <a:lnTo>
                      <a:pt x="3425" y="2574"/>
                    </a:lnTo>
                    <a:lnTo>
                      <a:pt x="3453" y="2576"/>
                    </a:lnTo>
                    <a:lnTo>
                      <a:pt x="3481" y="2576"/>
                    </a:lnTo>
                    <a:lnTo>
                      <a:pt x="3481" y="2576"/>
                    </a:lnTo>
                    <a:lnTo>
                      <a:pt x="3511" y="2576"/>
                    </a:lnTo>
                    <a:lnTo>
                      <a:pt x="3539" y="2574"/>
                    </a:lnTo>
                    <a:lnTo>
                      <a:pt x="3567" y="2570"/>
                    </a:lnTo>
                    <a:lnTo>
                      <a:pt x="3595" y="2566"/>
                    </a:lnTo>
                    <a:lnTo>
                      <a:pt x="3623" y="2560"/>
                    </a:lnTo>
                    <a:lnTo>
                      <a:pt x="3649" y="2554"/>
                    </a:lnTo>
                    <a:lnTo>
                      <a:pt x="3701" y="2538"/>
                    </a:lnTo>
                    <a:lnTo>
                      <a:pt x="3751" y="2518"/>
                    </a:lnTo>
                    <a:lnTo>
                      <a:pt x="3801" y="2492"/>
                    </a:lnTo>
                    <a:lnTo>
                      <a:pt x="3845" y="2464"/>
                    </a:lnTo>
                    <a:lnTo>
                      <a:pt x="3889" y="2432"/>
                    </a:lnTo>
                    <a:lnTo>
                      <a:pt x="3929" y="2396"/>
                    </a:lnTo>
                    <a:lnTo>
                      <a:pt x="3967" y="2358"/>
                    </a:lnTo>
                    <a:lnTo>
                      <a:pt x="4001" y="2316"/>
                    </a:lnTo>
                    <a:lnTo>
                      <a:pt x="4031" y="2272"/>
                    </a:lnTo>
                    <a:lnTo>
                      <a:pt x="4057" y="2224"/>
                    </a:lnTo>
                    <a:lnTo>
                      <a:pt x="4081" y="2174"/>
                    </a:lnTo>
                    <a:lnTo>
                      <a:pt x="4099" y="2124"/>
                    </a:lnTo>
                    <a:lnTo>
                      <a:pt x="4115" y="2070"/>
                    </a:lnTo>
                    <a:lnTo>
                      <a:pt x="5264" y="2070"/>
                    </a:lnTo>
                    <a:lnTo>
                      <a:pt x="5264" y="1200"/>
                    </a:lnTo>
                    <a:lnTo>
                      <a:pt x="3907" y="770"/>
                    </a:lnTo>
                    <a:lnTo>
                      <a:pt x="3415" y="0"/>
                    </a:lnTo>
                    <a:lnTo>
                      <a:pt x="608" y="0"/>
                    </a:lnTo>
                    <a:lnTo>
                      <a:pt x="0" y="844"/>
                    </a:lnTo>
                    <a:lnTo>
                      <a:pt x="0" y="2070"/>
                    </a:lnTo>
                    <a:lnTo>
                      <a:pt x="546" y="2070"/>
                    </a:lnTo>
                    <a:lnTo>
                      <a:pt x="546" y="2070"/>
                    </a:lnTo>
                    <a:lnTo>
                      <a:pt x="562" y="2124"/>
                    </a:lnTo>
                    <a:lnTo>
                      <a:pt x="580" y="2174"/>
                    </a:lnTo>
                    <a:lnTo>
                      <a:pt x="602" y="2224"/>
                    </a:lnTo>
                    <a:lnTo>
                      <a:pt x="630" y="2272"/>
                    </a:lnTo>
                    <a:lnTo>
                      <a:pt x="660" y="2316"/>
                    </a:lnTo>
                    <a:lnTo>
                      <a:pt x="694" y="2358"/>
                    </a:lnTo>
                    <a:lnTo>
                      <a:pt x="732" y="2396"/>
                    </a:lnTo>
                    <a:lnTo>
                      <a:pt x="772" y="2432"/>
                    </a:lnTo>
                    <a:lnTo>
                      <a:pt x="816" y="2464"/>
                    </a:lnTo>
                    <a:lnTo>
                      <a:pt x="860" y="2492"/>
                    </a:lnTo>
                    <a:lnTo>
                      <a:pt x="910" y="2518"/>
                    </a:lnTo>
                    <a:lnTo>
                      <a:pt x="961" y="2538"/>
                    </a:lnTo>
                    <a:lnTo>
                      <a:pt x="1013" y="2554"/>
                    </a:lnTo>
                    <a:lnTo>
                      <a:pt x="1039" y="2560"/>
                    </a:lnTo>
                    <a:lnTo>
                      <a:pt x="1067" y="2566"/>
                    </a:lnTo>
                    <a:lnTo>
                      <a:pt x="1095" y="2570"/>
                    </a:lnTo>
                    <a:lnTo>
                      <a:pt x="1123" y="2574"/>
                    </a:lnTo>
                    <a:lnTo>
                      <a:pt x="1151" y="2576"/>
                    </a:lnTo>
                    <a:lnTo>
                      <a:pt x="1181" y="2576"/>
                    </a:lnTo>
                    <a:lnTo>
                      <a:pt x="1181" y="2576"/>
                    </a:lnTo>
                    <a:close/>
                    <a:moveTo>
                      <a:pt x="1181" y="2290"/>
                    </a:moveTo>
                    <a:lnTo>
                      <a:pt x="1181" y="2290"/>
                    </a:lnTo>
                    <a:lnTo>
                      <a:pt x="1143" y="2288"/>
                    </a:lnTo>
                    <a:lnTo>
                      <a:pt x="1107" y="2282"/>
                    </a:lnTo>
                    <a:lnTo>
                      <a:pt x="1073" y="2274"/>
                    </a:lnTo>
                    <a:lnTo>
                      <a:pt x="1039" y="2262"/>
                    </a:lnTo>
                    <a:lnTo>
                      <a:pt x="1007" y="2246"/>
                    </a:lnTo>
                    <a:lnTo>
                      <a:pt x="977" y="2228"/>
                    </a:lnTo>
                    <a:lnTo>
                      <a:pt x="948" y="2206"/>
                    </a:lnTo>
                    <a:lnTo>
                      <a:pt x="922" y="2184"/>
                    </a:lnTo>
                    <a:lnTo>
                      <a:pt x="900" y="2158"/>
                    </a:lnTo>
                    <a:lnTo>
                      <a:pt x="878" y="2130"/>
                    </a:lnTo>
                    <a:lnTo>
                      <a:pt x="860" y="2100"/>
                    </a:lnTo>
                    <a:lnTo>
                      <a:pt x="846" y="2068"/>
                    </a:lnTo>
                    <a:lnTo>
                      <a:pt x="832" y="2034"/>
                    </a:lnTo>
                    <a:lnTo>
                      <a:pt x="824" y="2000"/>
                    </a:lnTo>
                    <a:lnTo>
                      <a:pt x="818" y="1964"/>
                    </a:lnTo>
                    <a:lnTo>
                      <a:pt x="816" y="1928"/>
                    </a:lnTo>
                    <a:lnTo>
                      <a:pt x="816" y="1928"/>
                    </a:lnTo>
                    <a:lnTo>
                      <a:pt x="818" y="1890"/>
                    </a:lnTo>
                    <a:lnTo>
                      <a:pt x="824" y="1854"/>
                    </a:lnTo>
                    <a:lnTo>
                      <a:pt x="832" y="1820"/>
                    </a:lnTo>
                    <a:lnTo>
                      <a:pt x="846" y="1786"/>
                    </a:lnTo>
                    <a:lnTo>
                      <a:pt x="860" y="1754"/>
                    </a:lnTo>
                    <a:lnTo>
                      <a:pt x="878" y="1724"/>
                    </a:lnTo>
                    <a:lnTo>
                      <a:pt x="900" y="1696"/>
                    </a:lnTo>
                    <a:lnTo>
                      <a:pt x="922" y="1670"/>
                    </a:lnTo>
                    <a:lnTo>
                      <a:pt x="948" y="1648"/>
                    </a:lnTo>
                    <a:lnTo>
                      <a:pt x="977" y="1626"/>
                    </a:lnTo>
                    <a:lnTo>
                      <a:pt x="1007" y="1608"/>
                    </a:lnTo>
                    <a:lnTo>
                      <a:pt x="1039" y="1592"/>
                    </a:lnTo>
                    <a:lnTo>
                      <a:pt x="1073" y="1580"/>
                    </a:lnTo>
                    <a:lnTo>
                      <a:pt x="1107" y="1572"/>
                    </a:lnTo>
                    <a:lnTo>
                      <a:pt x="1143" y="1566"/>
                    </a:lnTo>
                    <a:lnTo>
                      <a:pt x="1181" y="1564"/>
                    </a:lnTo>
                    <a:lnTo>
                      <a:pt x="1181" y="1564"/>
                    </a:lnTo>
                    <a:lnTo>
                      <a:pt x="1217" y="1566"/>
                    </a:lnTo>
                    <a:lnTo>
                      <a:pt x="1253" y="1572"/>
                    </a:lnTo>
                    <a:lnTo>
                      <a:pt x="1289" y="1580"/>
                    </a:lnTo>
                    <a:lnTo>
                      <a:pt x="1321" y="1592"/>
                    </a:lnTo>
                    <a:lnTo>
                      <a:pt x="1353" y="1608"/>
                    </a:lnTo>
                    <a:lnTo>
                      <a:pt x="1383" y="1626"/>
                    </a:lnTo>
                    <a:lnTo>
                      <a:pt x="1411" y="1648"/>
                    </a:lnTo>
                    <a:lnTo>
                      <a:pt x="1437" y="1670"/>
                    </a:lnTo>
                    <a:lnTo>
                      <a:pt x="1461" y="1696"/>
                    </a:lnTo>
                    <a:lnTo>
                      <a:pt x="1481" y="1724"/>
                    </a:lnTo>
                    <a:lnTo>
                      <a:pt x="1499" y="1754"/>
                    </a:lnTo>
                    <a:lnTo>
                      <a:pt x="1515" y="1786"/>
                    </a:lnTo>
                    <a:lnTo>
                      <a:pt x="1527" y="1820"/>
                    </a:lnTo>
                    <a:lnTo>
                      <a:pt x="1535" y="1854"/>
                    </a:lnTo>
                    <a:lnTo>
                      <a:pt x="1541" y="1890"/>
                    </a:lnTo>
                    <a:lnTo>
                      <a:pt x="1543" y="1928"/>
                    </a:lnTo>
                    <a:lnTo>
                      <a:pt x="1543" y="1928"/>
                    </a:lnTo>
                    <a:lnTo>
                      <a:pt x="1541" y="1964"/>
                    </a:lnTo>
                    <a:lnTo>
                      <a:pt x="1535" y="2000"/>
                    </a:lnTo>
                    <a:lnTo>
                      <a:pt x="1527" y="2034"/>
                    </a:lnTo>
                    <a:lnTo>
                      <a:pt x="1515" y="2068"/>
                    </a:lnTo>
                    <a:lnTo>
                      <a:pt x="1499" y="2100"/>
                    </a:lnTo>
                    <a:lnTo>
                      <a:pt x="1481" y="2130"/>
                    </a:lnTo>
                    <a:lnTo>
                      <a:pt x="1461" y="2158"/>
                    </a:lnTo>
                    <a:lnTo>
                      <a:pt x="1437" y="2184"/>
                    </a:lnTo>
                    <a:lnTo>
                      <a:pt x="1411" y="2206"/>
                    </a:lnTo>
                    <a:lnTo>
                      <a:pt x="1383" y="2228"/>
                    </a:lnTo>
                    <a:lnTo>
                      <a:pt x="1353" y="2246"/>
                    </a:lnTo>
                    <a:lnTo>
                      <a:pt x="1321" y="2262"/>
                    </a:lnTo>
                    <a:lnTo>
                      <a:pt x="1289" y="2274"/>
                    </a:lnTo>
                    <a:lnTo>
                      <a:pt x="1253" y="2282"/>
                    </a:lnTo>
                    <a:lnTo>
                      <a:pt x="1217" y="2288"/>
                    </a:lnTo>
                    <a:lnTo>
                      <a:pt x="1181" y="2290"/>
                    </a:lnTo>
                    <a:lnTo>
                      <a:pt x="1181" y="2290"/>
                    </a:lnTo>
                    <a:close/>
                    <a:moveTo>
                      <a:pt x="3481" y="2290"/>
                    </a:moveTo>
                    <a:lnTo>
                      <a:pt x="3481" y="2290"/>
                    </a:lnTo>
                    <a:lnTo>
                      <a:pt x="3445" y="2288"/>
                    </a:lnTo>
                    <a:lnTo>
                      <a:pt x="3409" y="2282"/>
                    </a:lnTo>
                    <a:lnTo>
                      <a:pt x="3373" y="2274"/>
                    </a:lnTo>
                    <a:lnTo>
                      <a:pt x="3341" y="2262"/>
                    </a:lnTo>
                    <a:lnTo>
                      <a:pt x="3309" y="2246"/>
                    </a:lnTo>
                    <a:lnTo>
                      <a:pt x="3279" y="2228"/>
                    </a:lnTo>
                    <a:lnTo>
                      <a:pt x="3251" y="2206"/>
                    </a:lnTo>
                    <a:lnTo>
                      <a:pt x="3225" y="2184"/>
                    </a:lnTo>
                    <a:lnTo>
                      <a:pt x="3201" y="2158"/>
                    </a:lnTo>
                    <a:lnTo>
                      <a:pt x="3181" y="2130"/>
                    </a:lnTo>
                    <a:lnTo>
                      <a:pt x="3163" y="2100"/>
                    </a:lnTo>
                    <a:lnTo>
                      <a:pt x="3147" y="2068"/>
                    </a:lnTo>
                    <a:lnTo>
                      <a:pt x="3135" y="2034"/>
                    </a:lnTo>
                    <a:lnTo>
                      <a:pt x="3127" y="2000"/>
                    </a:lnTo>
                    <a:lnTo>
                      <a:pt x="3121" y="1964"/>
                    </a:lnTo>
                    <a:lnTo>
                      <a:pt x="3119" y="1928"/>
                    </a:lnTo>
                    <a:lnTo>
                      <a:pt x="3119" y="1928"/>
                    </a:lnTo>
                    <a:lnTo>
                      <a:pt x="3121" y="1890"/>
                    </a:lnTo>
                    <a:lnTo>
                      <a:pt x="3127" y="1854"/>
                    </a:lnTo>
                    <a:lnTo>
                      <a:pt x="3135" y="1820"/>
                    </a:lnTo>
                    <a:lnTo>
                      <a:pt x="3147" y="1786"/>
                    </a:lnTo>
                    <a:lnTo>
                      <a:pt x="3163" y="1754"/>
                    </a:lnTo>
                    <a:lnTo>
                      <a:pt x="3181" y="1724"/>
                    </a:lnTo>
                    <a:lnTo>
                      <a:pt x="3201" y="1696"/>
                    </a:lnTo>
                    <a:lnTo>
                      <a:pt x="3225" y="1670"/>
                    </a:lnTo>
                    <a:lnTo>
                      <a:pt x="3251" y="1648"/>
                    </a:lnTo>
                    <a:lnTo>
                      <a:pt x="3279" y="1626"/>
                    </a:lnTo>
                    <a:lnTo>
                      <a:pt x="3309" y="1608"/>
                    </a:lnTo>
                    <a:lnTo>
                      <a:pt x="3341" y="1592"/>
                    </a:lnTo>
                    <a:lnTo>
                      <a:pt x="3373" y="1580"/>
                    </a:lnTo>
                    <a:lnTo>
                      <a:pt x="3409" y="1572"/>
                    </a:lnTo>
                    <a:lnTo>
                      <a:pt x="3445" y="1566"/>
                    </a:lnTo>
                    <a:lnTo>
                      <a:pt x="3481" y="1564"/>
                    </a:lnTo>
                    <a:lnTo>
                      <a:pt x="3481" y="1564"/>
                    </a:lnTo>
                    <a:lnTo>
                      <a:pt x="3519" y="1566"/>
                    </a:lnTo>
                    <a:lnTo>
                      <a:pt x="3555" y="1572"/>
                    </a:lnTo>
                    <a:lnTo>
                      <a:pt x="3589" y="1580"/>
                    </a:lnTo>
                    <a:lnTo>
                      <a:pt x="3623" y="1592"/>
                    </a:lnTo>
                    <a:lnTo>
                      <a:pt x="3655" y="1608"/>
                    </a:lnTo>
                    <a:lnTo>
                      <a:pt x="3685" y="1626"/>
                    </a:lnTo>
                    <a:lnTo>
                      <a:pt x="3713" y="1648"/>
                    </a:lnTo>
                    <a:lnTo>
                      <a:pt x="3739" y="1670"/>
                    </a:lnTo>
                    <a:lnTo>
                      <a:pt x="3761" y="1696"/>
                    </a:lnTo>
                    <a:lnTo>
                      <a:pt x="3783" y="1724"/>
                    </a:lnTo>
                    <a:lnTo>
                      <a:pt x="3801" y="1754"/>
                    </a:lnTo>
                    <a:lnTo>
                      <a:pt x="3815" y="1786"/>
                    </a:lnTo>
                    <a:lnTo>
                      <a:pt x="3829" y="1820"/>
                    </a:lnTo>
                    <a:lnTo>
                      <a:pt x="3837" y="1854"/>
                    </a:lnTo>
                    <a:lnTo>
                      <a:pt x="3843" y="1890"/>
                    </a:lnTo>
                    <a:lnTo>
                      <a:pt x="3845" y="1928"/>
                    </a:lnTo>
                    <a:lnTo>
                      <a:pt x="3845" y="1928"/>
                    </a:lnTo>
                    <a:lnTo>
                      <a:pt x="3843" y="1964"/>
                    </a:lnTo>
                    <a:lnTo>
                      <a:pt x="3837" y="2000"/>
                    </a:lnTo>
                    <a:lnTo>
                      <a:pt x="3829" y="2034"/>
                    </a:lnTo>
                    <a:lnTo>
                      <a:pt x="3815" y="2068"/>
                    </a:lnTo>
                    <a:lnTo>
                      <a:pt x="3801" y="2100"/>
                    </a:lnTo>
                    <a:lnTo>
                      <a:pt x="3783" y="2130"/>
                    </a:lnTo>
                    <a:lnTo>
                      <a:pt x="3761" y="2158"/>
                    </a:lnTo>
                    <a:lnTo>
                      <a:pt x="3739" y="2184"/>
                    </a:lnTo>
                    <a:lnTo>
                      <a:pt x="3713" y="2206"/>
                    </a:lnTo>
                    <a:lnTo>
                      <a:pt x="3685" y="2228"/>
                    </a:lnTo>
                    <a:lnTo>
                      <a:pt x="3655" y="2246"/>
                    </a:lnTo>
                    <a:lnTo>
                      <a:pt x="3623" y="2262"/>
                    </a:lnTo>
                    <a:lnTo>
                      <a:pt x="3589" y="2274"/>
                    </a:lnTo>
                    <a:lnTo>
                      <a:pt x="3555" y="2282"/>
                    </a:lnTo>
                    <a:lnTo>
                      <a:pt x="3519" y="2288"/>
                    </a:lnTo>
                    <a:lnTo>
                      <a:pt x="3481" y="2290"/>
                    </a:lnTo>
                    <a:lnTo>
                      <a:pt x="3481" y="2290"/>
                    </a:lnTo>
                    <a:close/>
                    <a:moveTo>
                      <a:pt x="286" y="936"/>
                    </a:moveTo>
                    <a:lnTo>
                      <a:pt x="754" y="288"/>
                    </a:lnTo>
                    <a:lnTo>
                      <a:pt x="3259" y="288"/>
                    </a:lnTo>
                    <a:lnTo>
                      <a:pt x="3721" y="1012"/>
                    </a:lnTo>
                    <a:lnTo>
                      <a:pt x="4978" y="1410"/>
                    </a:lnTo>
                    <a:lnTo>
                      <a:pt x="4978" y="1784"/>
                    </a:lnTo>
                    <a:lnTo>
                      <a:pt x="4115" y="1784"/>
                    </a:lnTo>
                    <a:lnTo>
                      <a:pt x="4115" y="1784"/>
                    </a:lnTo>
                    <a:lnTo>
                      <a:pt x="4099" y="1730"/>
                    </a:lnTo>
                    <a:lnTo>
                      <a:pt x="4081" y="1680"/>
                    </a:lnTo>
                    <a:lnTo>
                      <a:pt x="4057" y="1630"/>
                    </a:lnTo>
                    <a:lnTo>
                      <a:pt x="4031" y="1582"/>
                    </a:lnTo>
                    <a:lnTo>
                      <a:pt x="4001" y="1538"/>
                    </a:lnTo>
                    <a:lnTo>
                      <a:pt x="3967" y="1496"/>
                    </a:lnTo>
                    <a:lnTo>
                      <a:pt x="3929" y="1458"/>
                    </a:lnTo>
                    <a:lnTo>
                      <a:pt x="3889" y="1422"/>
                    </a:lnTo>
                    <a:lnTo>
                      <a:pt x="3845" y="1390"/>
                    </a:lnTo>
                    <a:lnTo>
                      <a:pt x="3801" y="1362"/>
                    </a:lnTo>
                    <a:lnTo>
                      <a:pt x="3751" y="1338"/>
                    </a:lnTo>
                    <a:lnTo>
                      <a:pt x="3701" y="1316"/>
                    </a:lnTo>
                    <a:lnTo>
                      <a:pt x="3649" y="1300"/>
                    </a:lnTo>
                    <a:lnTo>
                      <a:pt x="3623" y="1294"/>
                    </a:lnTo>
                    <a:lnTo>
                      <a:pt x="3595" y="1288"/>
                    </a:lnTo>
                    <a:lnTo>
                      <a:pt x="3567" y="1284"/>
                    </a:lnTo>
                    <a:lnTo>
                      <a:pt x="3539" y="1280"/>
                    </a:lnTo>
                    <a:lnTo>
                      <a:pt x="3511" y="1278"/>
                    </a:lnTo>
                    <a:lnTo>
                      <a:pt x="3481" y="1278"/>
                    </a:lnTo>
                    <a:lnTo>
                      <a:pt x="3481" y="1278"/>
                    </a:lnTo>
                    <a:lnTo>
                      <a:pt x="3453" y="1278"/>
                    </a:lnTo>
                    <a:lnTo>
                      <a:pt x="3425" y="1280"/>
                    </a:lnTo>
                    <a:lnTo>
                      <a:pt x="3397" y="1284"/>
                    </a:lnTo>
                    <a:lnTo>
                      <a:pt x="3369" y="1288"/>
                    </a:lnTo>
                    <a:lnTo>
                      <a:pt x="3341" y="1294"/>
                    </a:lnTo>
                    <a:lnTo>
                      <a:pt x="3315" y="1300"/>
                    </a:lnTo>
                    <a:lnTo>
                      <a:pt x="3261" y="1316"/>
                    </a:lnTo>
                    <a:lnTo>
                      <a:pt x="3211" y="1338"/>
                    </a:lnTo>
                    <a:lnTo>
                      <a:pt x="3163" y="1362"/>
                    </a:lnTo>
                    <a:lnTo>
                      <a:pt x="3117" y="1390"/>
                    </a:lnTo>
                    <a:lnTo>
                      <a:pt x="3075" y="1422"/>
                    </a:lnTo>
                    <a:lnTo>
                      <a:pt x="3033" y="1458"/>
                    </a:lnTo>
                    <a:lnTo>
                      <a:pt x="2997" y="1496"/>
                    </a:lnTo>
                    <a:lnTo>
                      <a:pt x="2963" y="1538"/>
                    </a:lnTo>
                    <a:lnTo>
                      <a:pt x="2933" y="1582"/>
                    </a:lnTo>
                    <a:lnTo>
                      <a:pt x="2905" y="1630"/>
                    </a:lnTo>
                    <a:lnTo>
                      <a:pt x="2883" y="1680"/>
                    </a:lnTo>
                    <a:lnTo>
                      <a:pt x="2863" y="1730"/>
                    </a:lnTo>
                    <a:lnTo>
                      <a:pt x="2849" y="1784"/>
                    </a:lnTo>
                    <a:lnTo>
                      <a:pt x="1813" y="1784"/>
                    </a:lnTo>
                    <a:lnTo>
                      <a:pt x="1813" y="1784"/>
                    </a:lnTo>
                    <a:lnTo>
                      <a:pt x="1799" y="1730"/>
                    </a:lnTo>
                    <a:lnTo>
                      <a:pt x="1779" y="1680"/>
                    </a:lnTo>
                    <a:lnTo>
                      <a:pt x="1757" y="1630"/>
                    </a:lnTo>
                    <a:lnTo>
                      <a:pt x="1729" y="1582"/>
                    </a:lnTo>
                    <a:lnTo>
                      <a:pt x="1699" y="1538"/>
                    </a:lnTo>
                    <a:lnTo>
                      <a:pt x="1665" y="1496"/>
                    </a:lnTo>
                    <a:lnTo>
                      <a:pt x="1629" y="1458"/>
                    </a:lnTo>
                    <a:lnTo>
                      <a:pt x="1587" y="1422"/>
                    </a:lnTo>
                    <a:lnTo>
                      <a:pt x="1545" y="1390"/>
                    </a:lnTo>
                    <a:lnTo>
                      <a:pt x="1499" y="1362"/>
                    </a:lnTo>
                    <a:lnTo>
                      <a:pt x="1451" y="1338"/>
                    </a:lnTo>
                    <a:lnTo>
                      <a:pt x="1401" y="1316"/>
                    </a:lnTo>
                    <a:lnTo>
                      <a:pt x="1347" y="1300"/>
                    </a:lnTo>
                    <a:lnTo>
                      <a:pt x="1321" y="1294"/>
                    </a:lnTo>
                    <a:lnTo>
                      <a:pt x="1293" y="1288"/>
                    </a:lnTo>
                    <a:lnTo>
                      <a:pt x="1265" y="1284"/>
                    </a:lnTo>
                    <a:lnTo>
                      <a:pt x="1237" y="1280"/>
                    </a:lnTo>
                    <a:lnTo>
                      <a:pt x="1209" y="1278"/>
                    </a:lnTo>
                    <a:lnTo>
                      <a:pt x="1181" y="1278"/>
                    </a:lnTo>
                    <a:lnTo>
                      <a:pt x="1181" y="1278"/>
                    </a:lnTo>
                    <a:lnTo>
                      <a:pt x="1151" y="1278"/>
                    </a:lnTo>
                    <a:lnTo>
                      <a:pt x="1123" y="1280"/>
                    </a:lnTo>
                    <a:lnTo>
                      <a:pt x="1095" y="1284"/>
                    </a:lnTo>
                    <a:lnTo>
                      <a:pt x="1067" y="1288"/>
                    </a:lnTo>
                    <a:lnTo>
                      <a:pt x="1039" y="1294"/>
                    </a:lnTo>
                    <a:lnTo>
                      <a:pt x="1013" y="1300"/>
                    </a:lnTo>
                    <a:lnTo>
                      <a:pt x="961" y="1316"/>
                    </a:lnTo>
                    <a:lnTo>
                      <a:pt x="910" y="1338"/>
                    </a:lnTo>
                    <a:lnTo>
                      <a:pt x="860" y="1362"/>
                    </a:lnTo>
                    <a:lnTo>
                      <a:pt x="816" y="1390"/>
                    </a:lnTo>
                    <a:lnTo>
                      <a:pt x="772" y="1422"/>
                    </a:lnTo>
                    <a:lnTo>
                      <a:pt x="732" y="1458"/>
                    </a:lnTo>
                    <a:lnTo>
                      <a:pt x="694" y="1496"/>
                    </a:lnTo>
                    <a:lnTo>
                      <a:pt x="660" y="1538"/>
                    </a:lnTo>
                    <a:lnTo>
                      <a:pt x="630" y="1582"/>
                    </a:lnTo>
                    <a:lnTo>
                      <a:pt x="602" y="1630"/>
                    </a:lnTo>
                    <a:lnTo>
                      <a:pt x="580" y="1680"/>
                    </a:lnTo>
                    <a:lnTo>
                      <a:pt x="562" y="1730"/>
                    </a:lnTo>
                    <a:lnTo>
                      <a:pt x="546" y="1784"/>
                    </a:lnTo>
                    <a:lnTo>
                      <a:pt x="286" y="1784"/>
                    </a:lnTo>
                    <a:lnTo>
                      <a:pt x="286" y="9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585;p56">
              <a:extLst>
                <a:ext uri="{FF2B5EF4-FFF2-40B4-BE49-F238E27FC236}">
                  <a16:creationId xmlns:a16="http://schemas.microsoft.com/office/drawing/2014/main" id="{3BB7F1F9-8233-4C6C-BCFC-8B9CAB8D37E4}"/>
                </a:ext>
              </a:extLst>
            </p:cNvPr>
            <p:cNvSpPr/>
            <p:nvPr/>
          </p:nvSpPr>
          <p:spPr>
            <a:xfrm>
              <a:off x="5830312" y="3280834"/>
              <a:ext cx="643975" cy="643878"/>
            </a:xfrm>
            <a:custGeom>
              <a:avLst/>
              <a:gdLst/>
              <a:ahLst/>
              <a:cxnLst/>
              <a:rect l="l" t="t" r="r" b="b"/>
              <a:pathLst>
                <a:path w="6687" h="6686" extrusionOk="0">
                  <a:moveTo>
                    <a:pt x="0" y="0"/>
                  </a:moveTo>
                  <a:lnTo>
                    <a:pt x="0" y="6686"/>
                  </a:lnTo>
                  <a:lnTo>
                    <a:pt x="6687" y="6686"/>
                  </a:lnTo>
                  <a:lnTo>
                    <a:pt x="6687" y="0"/>
                  </a:lnTo>
                  <a:lnTo>
                    <a:pt x="0" y="0"/>
                  </a:lnTo>
                  <a:close/>
                  <a:moveTo>
                    <a:pt x="2224" y="2196"/>
                  </a:moveTo>
                  <a:lnTo>
                    <a:pt x="2224" y="2196"/>
                  </a:lnTo>
                  <a:lnTo>
                    <a:pt x="2300" y="2120"/>
                  </a:lnTo>
                  <a:lnTo>
                    <a:pt x="2376" y="2048"/>
                  </a:lnTo>
                  <a:lnTo>
                    <a:pt x="2454" y="1978"/>
                  </a:lnTo>
                  <a:lnTo>
                    <a:pt x="2532" y="1908"/>
                  </a:lnTo>
                  <a:lnTo>
                    <a:pt x="2610" y="1842"/>
                  </a:lnTo>
                  <a:lnTo>
                    <a:pt x="2688" y="1778"/>
                  </a:lnTo>
                  <a:lnTo>
                    <a:pt x="2768" y="1714"/>
                  </a:lnTo>
                  <a:lnTo>
                    <a:pt x="2848" y="1652"/>
                  </a:lnTo>
                  <a:lnTo>
                    <a:pt x="2848" y="3624"/>
                  </a:lnTo>
                  <a:lnTo>
                    <a:pt x="1818" y="4654"/>
                  </a:lnTo>
                  <a:lnTo>
                    <a:pt x="1818" y="2646"/>
                  </a:lnTo>
                  <a:lnTo>
                    <a:pt x="1818" y="2646"/>
                  </a:lnTo>
                  <a:lnTo>
                    <a:pt x="1914" y="2530"/>
                  </a:lnTo>
                  <a:lnTo>
                    <a:pt x="2012" y="2418"/>
                  </a:lnTo>
                  <a:lnTo>
                    <a:pt x="2116" y="2306"/>
                  </a:lnTo>
                  <a:lnTo>
                    <a:pt x="2224" y="2196"/>
                  </a:lnTo>
                  <a:lnTo>
                    <a:pt x="2224" y="2196"/>
                  </a:lnTo>
                  <a:close/>
                  <a:moveTo>
                    <a:pt x="6149" y="322"/>
                  </a:moveTo>
                  <a:lnTo>
                    <a:pt x="4447" y="2024"/>
                  </a:lnTo>
                  <a:lnTo>
                    <a:pt x="4447" y="762"/>
                  </a:lnTo>
                  <a:lnTo>
                    <a:pt x="4447" y="762"/>
                  </a:lnTo>
                  <a:lnTo>
                    <a:pt x="4577" y="712"/>
                  </a:lnTo>
                  <a:lnTo>
                    <a:pt x="4705" y="666"/>
                  </a:lnTo>
                  <a:lnTo>
                    <a:pt x="4831" y="624"/>
                  </a:lnTo>
                  <a:lnTo>
                    <a:pt x="4955" y="584"/>
                  </a:lnTo>
                  <a:lnTo>
                    <a:pt x="5075" y="548"/>
                  </a:lnTo>
                  <a:lnTo>
                    <a:pt x="5193" y="516"/>
                  </a:lnTo>
                  <a:lnTo>
                    <a:pt x="5307" y="486"/>
                  </a:lnTo>
                  <a:lnTo>
                    <a:pt x="5417" y="458"/>
                  </a:lnTo>
                  <a:lnTo>
                    <a:pt x="5525" y="432"/>
                  </a:lnTo>
                  <a:lnTo>
                    <a:pt x="5627" y="410"/>
                  </a:lnTo>
                  <a:lnTo>
                    <a:pt x="5727" y="390"/>
                  </a:lnTo>
                  <a:lnTo>
                    <a:pt x="5821" y="372"/>
                  </a:lnTo>
                  <a:lnTo>
                    <a:pt x="5995" y="344"/>
                  </a:lnTo>
                  <a:lnTo>
                    <a:pt x="6149" y="322"/>
                  </a:lnTo>
                  <a:lnTo>
                    <a:pt x="6149" y="322"/>
                  </a:lnTo>
                  <a:close/>
                  <a:moveTo>
                    <a:pt x="4161" y="2308"/>
                  </a:moveTo>
                  <a:lnTo>
                    <a:pt x="3134" y="3338"/>
                  </a:lnTo>
                  <a:lnTo>
                    <a:pt x="3134" y="1448"/>
                  </a:lnTo>
                  <a:lnTo>
                    <a:pt x="3134" y="1448"/>
                  </a:lnTo>
                  <a:lnTo>
                    <a:pt x="3262" y="1362"/>
                  </a:lnTo>
                  <a:lnTo>
                    <a:pt x="3391" y="1282"/>
                  </a:lnTo>
                  <a:lnTo>
                    <a:pt x="3521" y="1206"/>
                  </a:lnTo>
                  <a:lnTo>
                    <a:pt x="3649" y="1134"/>
                  </a:lnTo>
                  <a:lnTo>
                    <a:pt x="3779" y="1064"/>
                  </a:lnTo>
                  <a:lnTo>
                    <a:pt x="3907" y="1000"/>
                  </a:lnTo>
                  <a:lnTo>
                    <a:pt x="4035" y="938"/>
                  </a:lnTo>
                  <a:lnTo>
                    <a:pt x="4161" y="882"/>
                  </a:lnTo>
                  <a:lnTo>
                    <a:pt x="4161" y="2308"/>
                  </a:lnTo>
                  <a:close/>
                  <a:moveTo>
                    <a:pt x="1532" y="4938"/>
                  </a:moveTo>
                  <a:lnTo>
                    <a:pt x="326" y="6146"/>
                  </a:lnTo>
                  <a:lnTo>
                    <a:pt x="326" y="6146"/>
                  </a:lnTo>
                  <a:lnTo>
                    <a:pt x="344" y="6020"/>
                  </a:lnTo>
                  <a:lnTo>
                    <a:pt x="368" y="5880"/>
                  </a:lnTo>
                  <a:lnTo>
                    <a:pt x="398" y="5726"/>
                  </a:lnTo>
                  <a:lnTo>
                    <a:pt x="432" y="5560"/>
                  </a:lnTo>
                  <a:lnTo>
                    <a:pt x="474" y="5384"/>
                  </a:lnTo>
                  <a:lnTo>
                    <a:pt x="498" y="5292"/>
                  </a:lnTo>
                  <a:lnTo>
                    <a:pt x="524" y="5198"/>
                  </a:lnTo>
                  <a:lnTo>
                    <a:pt x="552" y="5100"/>
                  </a:lnTo>
                  <a:lnTo>
                    <a:pt x="582" y="5002"/>
                  </a:lnTo>
                  <a:lnTo>
                    <a:pt x="612" y="4902"/>
                  </a:lnTo>
                  <a:lnTo>
                    <a:pt x="646" y="4798"/>
                  </a:lnTo>
                  <a:lnTo>
                    <a:pt x="682" y="4694"/>
                  </a:lnTo>
                  <a:lnTo>
                    <a:pt x="720" y="4590"/>
                  </a:lnTo>
                  <a:lnTo>
                    <a:pt x="760" y="4482"/>
                  </a:lnTo>
                  <a:lnTo>
                    <a:pt x="804" y="4374"/>
                  </a:lnTo>
                  <a:lnTo>
                    <a:pt x="850" y="4264"/>
                  </a:lnTo>
                  <a:lnTo>
                    <a:pt x="898" y="4154"/>
                  </a:lnTo>
                  <a:lnTo>
                    <a:pt x="948" y="4042"/>
                  </a:lnTo>
                  <a:lnTo>
                    <a:pt x="1000" y="3930"/>
                  </a:lnTo>
                  <a:lnTo>
                    <a:pt x="1058" y="3818"/>
                  </a:lnTo>
                  <a:lnTo>
                    <a:pt x="1116" y="3704"/>
                  </a:lnTo>
                  <a:lnTo>
                    <a:pt x="1178" y="3590"/>
                  </a:lnTo>
                  <a:lnTo>
                    <a:pt x="1242" y="3476"/>
                  </a:lnTo>
                  <a:lnTo>
                    <a:pt x="1310" y="3362"/>
                  </a:lnTo>
                  <a:lnTo>
                    <a:pt x="1382" y="3250"/>
                  </a:lnTo>
                  <a:lnTo>
                    <a:pt x="1456" y="3136"/>
                  </a:lnTo>
                  <a:lnTo>
                    <a:pt x="1532" y="3022"/>
                  </a:lnTo>
                  <a:lnTo>
                    <a:pt x="1532" y="4938"/>
                  </a:lnTo>
                  <a:close/>
                  <a:moveTo>
                    <a:pt x="1734" y="5140"/>
                  </a:moveTo>
                  <a:lnTo>
                    <a:pt x="3693" y="5140"/>
                  </a:lnTo>
                  <a:lnTo>
                    <a:pt x="3693" y="5140"/>
                  </a:lnTo>
                  <a:lnTo>
                    <a:pt x="3577" y="5222"/>
                  </a:lnTo>
                  <a:lnTo>
                    <a:pt x="3459" y="5300"/>
                  </a:lnTo>
                  <a:lnTo>
                    <a:pt x="3344" y="5374"/>
                  </a:lnTo>
                  <a:lnTo>
                    <a:pt x="3226" y="5444"/>
                  </a:lnTo>
                  <a:lnTo>
                    <a:pt x="3110" y="5512"/>
                  </a:lnTo>
                  <a:lnTo>
                    <a:pt x="2994" y="5576"/>
                  </a:lnTo>
                  <a:lnTo>
                    <a:pt x="2876" y="5636"/>
                  </a:lnTo>
                  <a:lnTo>
                    <a:pt x="2762" y="5694"/>
                  </a:lnTo>
                  <a:lnTo>
                    <a:pt x="2646" y="5750"/>
                  </a:lnTo>
                  <a:lnTo>
                    <a:pt x="2532" y="5802"/>
                  </a:lnTo>
                  <a:lnTo>
                    <a:pt x="2418" y="5850"/>
                  </a:lnTo>
                  <a:lnTo>
                    <a:pt x="2306" y="5898"/>
                  </a:lnTo>
                  <a:lnTo>
                    <a:pt x="2194" y="5940"/>
                  </a:lnTo>
                  <a:lnTo>
                    <a:pt x="2084" y="5982"/>
                  </a:lnTo>
                  <a:lnTo>
                    <a:pt x="1976" y="6020"/>
                  </a:lnTo>
                  <a:lnTo>
                    <a:pt x="1870" y="6056"/>
                  </a:lnTo>
                  <a:lnTo>
                    <a:pt x="1764" y="6090"/>
                  </a:lnTo>
                  <a:lnTo>
                    <a:pt x="1662" y="6122"/>
                  </a:lnTo>
                  <a:lnTo>
                    <a:pt x="1562" y="6152"/>
                  </a:lnTo>
                  <a:lnTo>
                    <a:pt x="1462" y="6178"/>
                  </a:lnTo>
                  <a:lnTo>
                    <a:pt x="1366" y="6204"/>
                  </a:lnTo>
                  <a:lnTo>
                    <a:pt x="1272" y="6228"/>
                  </a:lnTo>
                  <a:lnTo>
                    <a:pt x="1094" y="6268"/>
                  </a:lnTo>
                  <a:lnTo>
                    <a:pt x="926" y="6302"/>
                  </a:lnTo>
                  <a:lnTo>
                    <a:pt x="772" y="6330"/>
                  </a:lnTo>
                  <a:lnTo>
                    <a:pt x="632" y="6352"/>
                  </a:lnTo>
                  <a:lnTo>
                    <a:pt x="506" y="6368"/>
                  </a:lnTo>
                  <a:lnTo>
                    <a:pt x="1734" y="5140"/>
                  </a:lnTo>
                  <a:close/>
                  <a:moveTo>
                    <a:pt x="4063" y="4856"/>
                  </a:moveTo>
                  <a:lnTo>
                    <a:pt x="2020" y="4856"/>
                  </a:lnTo>
                  <a:lnTo>
                    <a:pt x="3050" y="3826"/>
                  </a:lnTo>
                  <a:lnTo>
                    <a:pt x="5037" y="3826"/>
                  </a:lnTo>
                  <a:lnTo>
                    <a:pt x="5037" y="3826"/>
                  </a:lnTo>
                  <a:lnTo>
                    <a:pt x="4971" y="3910"/>
                  </a:lnTo>
                  <a:lnTo>
                    <a:pt x="4905" y="3996"/>
                  </a:lnTo>
                  <a:lnTo>
                    <a:pt x="4837" y="4080"/>
                  </a:lnTo>
                  <a:lnTo>
                    <a:pt x="4767" y="4162"/>
                  </a:lnTo>
                  <a:lnTo>
                    <a:pt x="4693" y="4246"/>
                  </a:lnTo>
                  <a:lnTo>
                    <a:pt x="4619" y="4328"/>
                  </a:lnTo>
                  <a:lnTo>
                    <a:pt x="4541" y="4410"/>
                  </a:lnTo>
                  <a:lnTo>
                    <a:pt x="4463" y="4490"/>
                  </a:lnTo>
                  <a:lnTo>
                    <a:pt x="4463" y="4490"/>
                  </a:lnTo>
                  <a:lnTo>
                    <a:pt x="4363" y="4586"/>
                  </a:lnTo>
                  <a:lnTo>
                    <a:pt x="4265" y="4680"/>
                  </a:lnTo>
                  <a:lnTo>
                    <a:pt x="4163" y="4768"/>
                  </a:lnTo>
                  <a:lnTo>
                    <a:pt x="4063" y="4856"/>
                  </a:lnTo>
                  <a:lnTo>
                    <a:pt x="4063" y="4856"/>
                  </a:lnTo>
                  <a:close/>
                  <a:moveTo>
                    <a:pt x="5237" y="3540"/>
                  </a:moveTo>
                  <a:lnTo>
                    <a:pt x="3334" y="3540"/>
                  </a:lnTo>
                  <a:lnTo>
                    <a:pt x="4363" y="2510"/>
                  </a:lnTo>
                  <a:lnTo>
                    <a:pt x="5799" y="2510"/>
                  </a:lnTo>
                  <a:lnTo>
                    <a:pt x="5799" y="2510"/>
                  </a:lnTo>
                  <a:lnTo>
                    <a:pt x="5741" y="2638"/>
                  </a:lnTo>
                  <a:lnTo>
                    <a:pt x="5681" y="2764"/>
                  </a:lnTo>
                  <a:lnTo>
                    <a:pt x="5617" y="2894"/>
                  </a:lnTo>
                  <a:lnTo>
                    <a:pt x="5549" y="3022"/>
                  </a:lnTo>
                  <a:lnTo>
                    <a:pt x="5477" y="3152"/>
                  </a:lnTo>
                  <a:lnTo>
                    <a:pt x="5401" y="3282"/>
                  </a:lnTo>
                  <a:lnTo>
                    <a:pt x="5321" y="3410"/>
                  </a:lnTo>
                  <a:lnTo>
                    <a:pt x="5237" y="3540"/>
                  </a:lnTo>
                  <a:lnTo>
                    <a:pt x="5237" y="3540"/>
                  </a:lnTo>
                  <a:close/>
                  <a:moveTo>
                    <a:pt x="5917" y="2226"/>
                  </a:moveTo>
                  <a:lnTo>
                    <a:pt x="4649" y="2226"/>
                  </a:lnTo>
                  <a:lnTo>
                    <a:pt x="6365" y="510"/>
                  </a:lnTo>
                  <a:lnTo>
                    <a:pt x="6365" y="510"/>
                  </a:lnTo>
                  <a:lnTo>
                    <a:pt x="6341" y="662"/>
                  </a:lnTo>
                  <a:lnTo>
                    <a:pt x="6311" y="836"/>
                  </a:lnTo>
                  <a:lnTo>
                    <a:pt x="6293" y="932"/>
                  </a:lnTo>
                  <a:lnTo>
                    <a:pt x="6273" y="1032"/>
                  </a:lnTo>
                  <a:lnTo>
                    <a:pt x="6251" y="1134"/>
                  </a:lnTo>
                  <a:lnTo>
                    <a:pt x="6225" y="1242"/>
                  </a:lnTo>
                  <a:lnTo>
                    <a:pt x="6197" y="1354"/>
                  </a:lnTo>
                  <a:lnTo>
                    <a:pt x="6167" y="1470"/>
                  </a:lnTo>
                  <a:lnTo>
                    <a:pt x="6133" y="1588"/>
                  </a:lnTo>
                  <a:lnTo>
                    <a:pt x="6097" y="1710"/>
                  </a:lnTo>
                  <a:lnTo>
                    <a:pt x="6057" y="1836"/>
                  </a:lnTo>
                  <a:lnTo>
                    <a:pt x="6013" y="1964"/>
                  </a:lnTo>
                  <a:lnTo>
                    <a:pt x="5967" y="2094"/>
                  </a:lnTo>
                  <a:lnTo>
                    <a:pt x="5917" y="2226"/>
                  </a:lnTo>
                  <a:lnTo>
                    <a:pt x="5917" y="2226"/>
                  </a:lnTo>
                  <a:close/>
                  <a:moveTo>
                    <a:pt x="4939" y="284"/>
                  </a:moveTo>
                  <a:lnTo>
                    <a:pt x="4939" y="284"/>
                  </a:lnTo>
                  <a:lnTo>
                    <a:pt x="4771" y="336"/>
                  </a:lnTo>
                  <a:lnTo>
                    <a:pt x="4601" y="394"/>
                  </a:lnTo>
                  <a:lnTo>
                    <a:pt x="4427" y="458"/>
                  </a:lnTo>
                  <a:lnTo>
                    <a:pt x="4337" y="492"/>
                  </a:lnTo>
                  <a:lnTo>
                    <a:pt x="4247" y="528"/>
                  </a:lnTo>
                  <a:lnTo>
                    <a:pt x="4157" y="566"/>
                  </a:lnTo>
                  <a:lnTo>
                    <a:pt x="4067" y="604"/>
                  </a:lnTo>
                  <a:lnTo>
                    <a:pt x="3975" y="646"/>
                  </a:lnTo>
                  <a:lnTo>
                    <a:pt x="3883" y="688"/>
                  </a:lnTo>
                  <a:lnTo>
                    <a:pt x="3789" y="734"/>
                  </a:lnTo>
                  <a:lnTo>
                    <a:pt x="3697" y="780"/>
                  </a:lnTo>
                  <a:lnTo>
                    <a:pt x="3603" y="830"/>
                  </a:lnTo>
                  <a:lnTo>
                    <a:pt x="3509" y="880"/>
                  </a:lnTo>
                  <a:lnTo>
                    <a:pt x="3415" y="932"/>
                  </a:lnTo>
                  <a:lnTo>
                    <a:pt x="3322" y="988"/>
                  </a:lnTo>
                  <a:lnTo>
                    <a:pt x="3228" y="1044"/>
                  </a:lnTo>
                  <a:lnTo>
                    <a:pt x="3132" y="1104"/>
                  </a:lnTo>
                  <a:lnTo>
                    <a:pt x="3038" y="1164"/>
                  </a:lnTo>
                  <a:lnTo>
                    <a:pt x="2944" y="1228"/>
                  </a:lnTo>
                  <a:lnTo>
                    <a:pt x="2850" y="1294"/>
                  </a:lnTo>
                  <a:lnTo>
                    <a:pt x="2756" y="1362"/>
                  </a:lnTo>
                  <a:lnTo>
                    <a:pt x="2662" y="1432"/>
                  </a:lnTo>
                  <a:lnTo>
                    <a:pt x="2570" y="1504"/>
                  </a:lnTo>
                  <a:lnTo>
                    <a:pt x="2476" y="1580"/>
                  </a:lnTo>
                  <a:lnTo>
                    <a:pt x="2384" y="1658"/>
                  </a:lnTo>
                  <a:lnTo>
                    <a:pt x="2292" y="1738"/>
                  </a:lnTo>
                  <a:lnTo>
                    <a:pt x="2202" y="1820"/>
                  </a:lnTo>
                  <a:lnTo>
                    <a:pt x="2112" y="1906"/>
                  </a:lnTo>
                  <a:lnTo>
                    <a:pt x="2022" y="1994"/>
                  </a:lnTo>
                  <a:lnTo>
                    <a:pt x="2022" y="1994"/>
                  </a:lnTo>
                  <a:lnTo>
                    <a:pt x="1958" y="2058"/>
                  </a:lnTo>
                  <a:lnTo>
                    <a:pt x="1894" y="2124"/>
                  </a:lnTo>
                  <a:lnTo>
                    <a:pt x="1834" y="2190"/>
                  </a:lnTo>
                  <a:lnTo>
                    <a:pt x="1774" y="2258"/>
                  </a:lnTo>
                  <a:lnTo>
                    <a:pt x="1714" y="2324"/>
                  </a:lnTo>
                  <a:lnTo>
                    <a:pt x="1656" y="2390"/>
                  </a:lnTo>
                  <a:lnTo>
                    <a:pt x="1546" y="2526"/>
                  </a:lnTo>
                  <a:lnTo>
                    <a:pt x="1532" y="2526"/>
                  </a:lnTo>
                  <a:lnTo>
                    <a:pt x="1532" y="2542"/>
                  </a:lnTo>
                  <a:lnTo>
                    <a:pt x="1532" y="2542"/>
                  </a:lnTo>
                  <a:lnTo>
                    <a:pt x="1472" y="2620"/>
                  </a:lnTo>
                  <a:lnTo>
                    <a:pt x="1412" y="2698"/>
                  </a:lnTo>
                  <a:lnTo>
                    <a:pt x="1356" y="2776"/>
                  </a:lnTo>
                  <a:lnTo>
                    <a:pt x="1300" y="2854"/>
                  </a:lnTo>
                  <a:lnTo>
                    <a:pt x="1244" y="2932"/>
                  </a:lnTo>
                  <a:lnTo>
                    <a:pt x="1192" y="3010"/>
                  </a:lnTo>
                  <a:lnTo>
                    <a:pt x="1140" y="3090"/>
                  </a:lnTo>
                  <a:lnTo>
                    <a:pt x="1090" y="3168"/>
                  </a:lnTo>
                  <a:lnTo>
                    <a:pt x="1042" y="3246"/>
                  </a:lnTo>
                  <a:lnTo>
                    <a:pt x="996" y="3326"/>
                  </a:lnTo>
                  <a:lnTo>
                    <a:pt x="906" y="3482"/>
                  </a:lnTo>
                  <a:lnTo>
                    <a:pt x="822" y="3640"/>
                  </a:lnTo>
                  <a:lnTo>
                    <a:pt x="742" y="3796"/>
                  </a:lnTo>
                  <a:lnTo>
                    <a:pt x="670" y="3950"/>
                  </a:lnTo>
                  <a:lnTo>
                    <a:pt x="600" y="4104"/>
                  </a:lnTo>
                  <a:lnTo>
                    <a:pt x="536" y="4254"/>
                  </a:lnTo>
                  <a:lnTo>
                    <a:pt x="478" y="4404"/>
                  </a:lnTo>
                  <a:lnTo>
                    <a:pt x="424" y="4550"/>
                  </a:lnTo>
                  <a:lnTo>
                    <a:pt x="374" y="4694"/>
                  </a:lnTo>
                  <a:lnTo>
                    <a:pt x="326" y="4836"/>
                  </a:lnTo>
                  <a:lnTo>
                    <a:pt x="284" y="4972"/>
                  </a:lnTo>
                  <a:lnTo>
                    <a:pt x="284" y="284"/>
                  </a:lnTo>
                  <a:lnTo>
                    <a:pt x="4939" y="284"/>
                  </a:lnTo>
                  <a:close/>
                  <a:moveTo>
                    <a:pt x="1748" y="6402"/>
                  </a:moveTo>
                  <a:lnTo>
                    <a:pt x="1748" y="6402"/>
                  </a:lnTo>
                  <a:lnTo>
                    <a:pt x="1914" y="6350"/>
                  </a:lnTo>
                  <a:lnTo>
                    <a:pt x="2084" y="6292"/>
                  </a:lnTo>
                  <a:lnTo>
                    <a:pt x="2260" y="6228"/>
                  </a:lnTo>
                  <a:lnTo>
                    <a:pt x="2348" y="6194"/>
                  </a:lnTo>
                  <a:lnTo>
                    <a:pt x="2438" y="6158"/>
                  </a:lnTo>
                  <a:lnTo>
                    <a:pt x="2528" y="6120"/>
                  </a:lnTo>
                  <a:lnTo>
                    <a:pt x="2620" y="6082"/>
                  </a:lnTo>
                  <a:lnTo>
                    <a:pt x="2712" y="6040"/>
                  </a:lnTo>
                  <a:lnTo>
                    <a:pt x="2804" y="5998"/>
                  </a:lnTo>
                  <a:lnTo>
                    <a:pt x="2896" y="5952"/>
                  </a:lnTo>
                  <a:lnTo>
                    <a:pt x="2990" y="5906"/>
                  </a:lnTo>
                  <a:lnTo>
                    <a:pt x="3084" y="5856"/>
                  </a:lnTo>
                  <a:lnTo>
                    <a:pt x="3176" y="5806"/>
                  </a:lnTo>
                  <a:lnTo>
                    <a:pt x="3270" y="5754"/>
                  </a:lnTo>
                  <a:lnTo>
                    <a:pt x="3365" y="5698"/>
                  </a:lnTo>
                  <a:lnTo>
                    <a:pt x="3459" y="5642"/>
                  </a:lnTo>
                  <a:lnTo>
                    <a:pt x="3553" y="5582"/>
                  </a:lnTo>
                  <a:lnTo>
                    <a:pt x="3647" y="5522"/>
                  </a:lnTo>
                  <a:lnTo>
                    <a:pt x="3741" y="5458"/>
                  </a:lnTo>
                  <a:lnTo>
                    <a:pt x="3835" y="5392"/>
                  </a:lnTo>
                  <a:lnTo>
                    <a:pt x="3929" y="5324"/>
                  </a:lnTo>
                  <a:lnTo>
                    <a:pt x="4023" y="5254"/>
                  </a:lnTo>
                  <a:lnTo>
                    <a:pt x="4117" y="5182"/>
                  </a:lnTo>
                  <a:lnTo>
                    <a:pt x="4209" y="5106"/>
                  </a:lnTo>
                  <a:lnTo>
                    <a:pt x="4301" y="5028"/>
                  </a:lnTo>
                  <a:lnTo>
                    <a:pt x="4393" y="4948"/>
                  </a:lnTo>
                  <a:lnTo>
                    <a:pt x="4483" y="4866"/>
                  </a:lnTo>
                  <a:lnTo>
                    <a:pt x="4575" y="4780"/>
                  </a:lnTo>
                  <a:lnTo>
                    <a:pt x="4663" y="4692"/>
                  </a:lnTo>
                  <a:lnTo>
                    <a:pt x="4663" y="4692"/>
                  </a:lnTo>
                  <a:lnTo>
                    <a:pt x="4753" y="4602"/>
                  </a:lnTo>
                  <a:lnTo>
                    <a:pt x="4841" y="4510"/>
                  </a:lnTo>
                  <a:lnTo>
                    <a:pt x="4925" y="4416"/>
                  </a:lnTo>
                  <a:lnTo>
                    <a:pt x="5005" y="4322"/>
                  </a:lnTo>
                  <a:lnTo>
                    <a:pt x="5085" y="4228"/>
                  </a:lnTo>
                  <a:lnTo>
                    <a:pt x="5161" y="4134"/>
                  </a:lnTo>
                  <a:lnTo>
                    <a:pt x="5235" y="4038"/>
                  </a:lnTo>
                  <a:lnTo>
                    <a:pt x="5307" y="3942"/>
                  </a:lnTo>
                  <a:lnTo>
                    <a:pt x="5377" y="3848"/>
                  </a:lnTo>
                  <a:lnTo>
                    <a:pt x="5443" y="3750"/>
                  </a:lnTo>
                  <a:lnTo>
                    <a:pt x="5507" y="3654"/>
                  </a:lnTo>
                  <a:lnTo>
                    <a:pt x="5571" y="3558"/>
                  </a:lnTo>
                  <a:lnTo>
                    <a:pt x="5631" y="3462"/>
                  </a:lnTo>
                  <a:lnTo>
                    <a:pt x="5687" y="3364"/>
                  </a:lnTo>
                  <a:lnTo>
                    <a:pt x="5743" y="3268"/>
                  </a:lnTo>
                  <a:lnTo>
                    <a:pt x="5797" y="3172"/>
                  </a:lnTo>
                  <a:lnTo>
                    <a:pt x="5849" y="3076"/>
                  </a:lnTo>
                  <a:lnTo>
                    <a:pt x="5899" y="2980"/>
                  </a:lnTo>
                  <a:lnTo>
                    <a:pt x="5945" y="2886"/>
                  </a:lnTo>
                  <a:lnTo>
                    <a:pt x="5991" y="2790"/>
                  </a:lnTo>
                  <a:lnTo>
                    <a:pt x="6035" y="2696"/>
                  </a:lnTo>
                  <a:lnTo>
                    <a:pt x="6077" y="2602"/>
                  </a:lnTo>
                  <a:lnTo>
                    <a:pt x="6117" y="2510"/>
                  </a:lnTo>
                  <a:lnTo>
                    <a:pt x="6155" y="2416"/>
                  </a:lnTo>
                  <a:lnTo>
                    <a:pt x="6191" y="2326"/>
                  </a:lnTo>
                  <a:lnTo>
                    <a:pt x="6225" y="2234"/>
                  </a:lnTo>
                  <a:lnTo>
                    <a:pt x="6291" y="2056"/>
                  </a:lnTo>
                  <a:lnTo>
                    <a:pt x="6349" y="1882"/>
                  </a:lnTo>
                  <a:lnTo>
                    <a:pt x="6401" y="1714"/>
                  </a:lnTo>
                  <a:lnTo>
                    <a:pt x="6401" y="6402"/>
                  </a:lnTo>
                  <a:lnTo>
                    <a:pt x="1748" y="64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86;p56">
              <a:extLst>
                <a:ext uri="{FF2B5EF4-FFF2-40B4-BE49-F238E27FC236}">
                  <a16:creationId xmlns:a16="http://schemas.microsoft.com/office/drawing/2014/main" id="{F02C4B7A-9A56-47C4-A258-1D1332408CDF}"/>
                </a:ext>
              </a:extLst>
            </p:cNvPr>
            <p:cNvSpPr/>
            <p:nvPr/>
          </p:nvSpPr>
          <p:spPr>
            <a:xfrm>
              <a:off x="4496877" y="3280834"/>
              <a:ext cx="643963" cy="643867"/>
            </a:xfrm>
            <a:custGeom>
              <a:avLst/>
              <a:gdLst/>
              <a:ahLst/>
              <a:cxnLst/>
              <a:rect l="l" t="t" r="r" b="b"/>
              <a:pathLst>
                <a:path w="6709" h="6708" extrusionOk="0">
                  <a:moveTo>
                    <a:pt x="6709" y="0"/>
                  </a:moveTo>
                  <a:lnTo>
                    <a:pt x="0" y="0"/>
                  </a:lnTo>
                  <a:lnTo>
                    <a:pt x="0" y="6708"/>
                  </a:lnTo>
                  <a:lnTo>
                    <a:pt x="6709" y="6708"/>
                  </a:lnTo>
                  <a:lnTo>
                    <a:pt x="6709" y="6708"/>
                  </a:lnTo>
                  <a:lnTo>
                    <a:pt x="6709" y="0"/>
                  </a:lnTo>
                  <a:lnTo>
                    <a:pt x="6709" y="0"/>
                  </a:lnTo>
                  <a:close/>
                  <a:moveTo>
                    <a:pt x="1574" y="4746"/>
                  </a:moveTo>
                  <a:lnTo>
                    <a:pt x="1618" y="4708"/>
                  </a:lnTo>
                  <a:lnTo>
                    <a:pt x="2926" y="5432"/>
                  </a:lnTo>
                  <a:lnTo>
                    <a:pt x="2530" y="5772"/>
                  </a:lnTo>
                  <a:lnTo>
                    <a:pt x="2530" y="5772"/>
                  </a:lnTo>
                  <a:lnTo>
                    <a:pt x="2520" y="5780"/>
                  </a:lnTo>
                  <a:lnTo>
                    <a:pt x="2508" y="5788"/>
                  </a:lnTo>
                  <a:lnTo>
                    <a:pt x="2496" y="5794"/>
                  </a:lnTo>
                  <a:lnTo>
                    <a:pt x="2484" y="5798"/>
                  </a:lnTo>
                  <a:lnTo>
                    <a:pt x="2470" y="5802"/>
                  </a:lnTo>
                  <a:lnTo>
                    <a:pt x="2456" y="5804"/>
                  </a:lnTo>
                  <a:lnTo>
                    <a:pt x="2444" y="5806"/>
                  </a:lnTo>
                  <a:lnTo>
                    <a:pt x="2430" y="5806"/>
                  </a:lnTo>
                  <a:lnTo>
                    <a:pt x="2430" y="5806"/>
                  </a:lnTo>
                  <a:lnTo>
                    <a:pt x="2416" y="5804"/>
                  </a:lnTo>
                  <a:lnTo>
                    <a:pt x="2402" y="5800"/>
                  </a:lnTo>
                  <a:lnTo>
                    <a:pt x="2390" y="5796"/>
                  </a:lnTo>
                  <a:lnTo>
                    <a:pt x="2376" y="5790"/>
                  </a:lnTo>
                  <a:lnTo>
                    <a:pt x="2364" y="5784"/>
                  </a:lnTo>
                  <a:lnTo>
                    <a:pt x="2352" y="5774"/>
                  </a:lnTo>
                  <a:lnTo>
                    <a:pt x="2342" y="5764"/>
                  </a:lnTo>
                  <a:lnTo>
                    <a:pt x="2330" y="5752"/>
                  </a:lnTo>
                  <a:lnTo>
                    <a:pt x="1560" y="4940"/>
                  </a:lnTo>
                  <a:lnTo>
                    <a:pt x="1560" y="4940"/>
                  </a:lnTo>
                  <a:lnTo>
                    <a:pt x="1552" y="4930"/>
                  </a:lnTo>
                  <a:lnTo>
                    <a:pt x="1544" y="4918"/>
                  </a:lnTo>
                  <a:lnTo>
                    <a:pt x="1538" y="4906"/>
                  </a:lnTo>
                  <a:lnTo>
                    <a:pt x="1534" y="4892"/>
                  </a:lnTo>
                  <a:lnTo>
                    <a:pt x="1530" y="4880"/>
                  </a:lnTo>
                  <a:lnTo>
                    <a:pt x="1528" y="4866"/>
                  </a:lnTo>
                  <a:lnTo>
                    <a:pt x="1526" y="4854"/>
                  </a:lnTo>
                  <a:lnTo>
                    <a:pt x="1528" y="4840"/>
                  </a:lnTo>
                  <a:lnTo>
                    <a:pt x="1528" y="4828"/>
                  </a:lnTo>
                  <a:lnTo>
                    <a:pt x="1532" y="4814"/>
                  </a:lnTo>
                  <a:lnTo>
                    <a:pt x="1536" y="4802"/>
                  </a:lnTo>
                  <a:lnTo>
                    <a:pt x="1540" y="4790"/>
                  </a:lnTo>
                  <a:lnTo>
                    <a:pt x="1548" y="4778"/>
                  </a:lnTo>
                  <a:lnTo>
                    <a:pt x="1554" y="4766"/>
                  </a:lnTo>
                  <a:lnTo>
                    <a:pt x="1564" y="4756"/>
                  </a:lnTo>
                  <a:lnTo>
                    <a:pt x="1574" y="4746"/>
                  </a:lnTo>
                  <a:lnTo>
                    <a:pt x="1574" y="4746"/>
                  </a:lnTo>
                  <a:close/>
                  <a:moveTo>
                    <a:pt x="1658" y="4404"/>
                  </a:moveTo>
                  <a:lnTo>
                    <a:pt x="1658" y="4404"/>
                  </a:lnTo>
                  <a:lnTo>
                    <a:pt x="1630" y="4386"/>
                  </a:lnTo>
                  <a:lnTo>
                    <a:pt x="1602" y="4368"/>
                  </a:lnTo>
                  <a:lnTo>
                    <a:pt x="1576" y="4348"/>
                  </a:lnTo>
                  <a:lnTo>
                    <a:pt x="1550" y="4326"/>
                  </a:lnTo>
                  <a:lnTo>
                    <a:pt x="1526" y="4304"/>
                  </a:lnTo>
                  <a:lnTo>
                    <a:pt x="1504" y="4280"/>
                  </a:lnTo>
                  <a:lnTo>
                    <a:pt x="1484" y="4254"/>
                  </a:lnTo>
                  <a:lnTo>
                    <a:pt x="1464" y="4228"/>
                  </a:lnTo>
                  <a:lnTo>
                    <a:pt x="1446" y="4202"/>
                  </a:lnTo>
                  <a:lnTo>
                    <a:pt x="1428" y="4174"/>
                  </a:lnTo>
                  <a:lnTo>
                    <a:pt x="1414" y="4144"/>
                  </a:lnTo>
                  <a:lnTo>
                    <a:pt x="1400" y="4114"/>
                  </a:lnTo>
                  <a:lnTo>
                    <a:pt x="1388" y="4084"/>
                  </a:lnTo>
                  <a:lnTo>
                    <a:pt x="1378" y="4052"/>
                  </a:lnTo>
                  <a:lnTo>
                    <a:pt x="1368" y="4020"/>
                  </a:lnTo>
                  <a:lnTo>
                    <a:pt x="1362" y="3988"/>
                  </a:lnTo>
                  <a:lnTo>
                    <a:pt x="1238" y="3310"/>
                  </a:lnTo>
                  <a:lnTo>
                    <a:pt x="286" y="2752"/>
                  </a:lnTo>
                  <a:lnTo>
                    <a:pt x="286" y="1148"/>
                  </a:lnTo>
                  <a:lnTo>
                    <a:pt x="1868" y="2096"/>
                  </a:lnTo>
                  <a:lnTo>
                    <a:pt x="2494" y="1794"/>
                  </a:lnTo>
                  <a:lnTo>
                    <a:pt x="2494" y="1794"/>
                  </a:lnTo>
                  <a:lnTo>
                    <a:pt x="2532" y="1776"/>
                  </a:lnTo>
                  <a:lnTo>
                    <a:pt x="2570" y="1762"/>
                  </a:lnTo>
                  <a:lnTo>
                    <a:pt x="2608" y="1752"/>
                  </a:lnTo>
                  <a:lnTo>
                    <a:pt x="2646" y="1742"/>
                  </a:lnTo>
                  <a:lnTo>
                    <a:pt x="2684" y="1736"/>
                  </a:lnTo>
                  <a:lnTo>
                    <a:pt x="2724" y="1730"/>
                  </a:lnTo>
                  <a:lnTo>
                    <a:pt x="2764" y="1728"/>
                  </a:lnTo>
                  <a:lnTo>
                    <a:pt x="2802" y="1730"/>
                  </a:lnTo>
                  <a:lnTo>
                    <a:pt x="2842" y="1732"/>
                  </a:lnTo>
                  <a:lnTo>
                    <a:pt x="2880" y="1738"/>
                  </a:lnTo>
                  <a:lnTo>
                    <a:pt x="2918" y="1744"/>
                  </a:lnTo>
                  <a:lnTo>
                    <a:pt x="2958" y="1754"/>
                  </a:lnTo>
                  <a:lnTo>
                    <a:pt x="2994" y="1766"/>
                  </a:lnTo>
                  <a:lnTo>
                    <a:pt x="3032" y="1782"/>
                  </a:lnTo>
                  <a:lnTo>
                    <a:pt x="3068" y="1798"/>
                  </a:lnTo>
                  <a:lnTo>
                    <a:pt x="3104" y="1818"/>
                  </a:lnTo>
                  <a:lnTo>
                    <a:pt x="3162" y="1850"/>
                  </a:lnTo>
                  <a:lnTo>
                    <a:pt x="1732" y="3102"/>
                  </a:lnTo>
                  <a:lnTo>
                    <a:pt x="1732" y="3102"/>
                  </a:lnTo>
                  <a:lnTo>
                    <a:pt x="1698" y="3134"/>
                  </a:lnTo>
                  <a:lnTo>
                    <a:pt x="1666" y="3172"/>
                  </a:lnTo>
                  <a:lnTo>
                    <a:pt x="1638" y="3212"/>
                  </a:lnTo>
                  <a:lnTo>
                    <a:pt x="1616" y="3254"/>
                  </a:lnTo>
                  <a:lnTo>
                    <a:pt x="1596" y="3296"/>
                  </a:lnTo>
                  <a:lnTo>
                    <a:pt x="1582" y="3342"/>
                  </a:lnTo>
                  <a:lnTo>
                    <a:pt x="1572" y="3390"/>
                  </a:lnTo>
                  <a:lnTo>
                    <a:pt x="1566" y="3438"/>
                  </a:lnTo>
                  <a:lnTo>
                    <a:pt x="1566" y="3438"/>
                  </a:lnTo>
                  <a:lnTo>
                    <a:pt x="1564" y="3488"/>
                  </a:lnTo>
                  <a:lnTo>
                    <a:pt x="1568" y="3536"/>
                  </a:lnTo>
                  <a:lnTo>
                    <a:pt x="1578" y="3582"/>
                  </a:lnTo>
                  <a:lnTo>
                    <a:pt x="1590" y="3628"/>
                  </a:lnTo>
                  <a:lnTo>
                    <a:pt x="1608" y="3674"/>
                  </a:lnTo>
                  <a:lnTo>
                    <a:pt x="1630" y="3716"/>
                  </a:lnTo>
                  <a:lnTo>
                    <a:pt x="1656" y="3756"/>
                  </a:lnTo>
                  <a:lnTo>
                    <a:pt x="1686" y="3794"/>
                  </a:lnTo>
                  <a:lnTo>
                    <a:pt x="1686" y="3794"/>
                  </a:lnTo>
                  <a:lnTo>
                    <a:pt x="1704" y="3814"/>
                  </a:lnTo>
                  <a:lnTo>
                    <a:pt x="1722" y="3832"/>
                  </a:lnTo>
                  <a:lnTo>
                    <a:pt x="1740" y="3848"/>
                  </a:lnTo>
                  <a:lnTo>
                    <a:pt x="1760" y="3862"/>
                  </a:lnTo>
                  <a:lnTo>
                    <a:pt x="1778" y="3878"/>
                  </a:lnTo>
                  <a:lnTo>
                    <a:pt x="1800" y="3890"/>
                  </a:lnTo>
                  <a:lnTo>
                    <a:pt x="1842" y="3914"/>
                  </a:lnTo>
                  <a:lnTo>
                    <a:pt x="1886" y="3932"/>
                  </a:lnTo>
                  <a:lnTo>
                    <a:pt x="1930" y="3946"/>
                  </a:lnTo>
                  <a:lnTo>
                    <a:pt x="1978" y="3956"/>
                  </a:lnTo>
                  <a:lnTo>
                    <a:pt x="2024" y="3962"/>
                  </a:lnTo>
                  <a:lnTo>
                    <a:pt x="2072" y="3962"/>
                  </a:lnTo>
                  <a:lnTo>
                    <a:pt x="2118" y="3958"/>
                  </a:lnTo>
                  <a:lnTo>
                    <a:pt x="2166" y="3950"/>
                  </a:lnTo>
                  <a:lnTo>
                    <a:pt x="2212" y="3938"/>
                  </a:lnTo>
                  <a:lnTo>
                    <a:pt x="2256" y="3920"/>
                  </a:lnTo>
                  <a:lnTo>
                    <a:pt x="2278" y="3910"/>
                  </a:lnTo>
                  <a:lnTo>
                    <a:pt x="2300" y="3898"/>
                  </a:lnTo>
                  <a:lnTo>
                    <a:pt x="2320" y="3886"/>
                  </a:lnTo>
                  <a:lnTo>
                    <a:pt x="2342" y="3872"/>
                  </a:lnTo>
                  <a:lnTo>
                    <a:pt x="2362" y="3856"/>
                  </a:lnTo>
                  <a:lnTo>
                    <a:pt x="2382" y="3840"/>
                  </a:lnTo>
                  <a:lnTo>
                    <a:pt x="2882" y="3398"/>
                  </a:lnTo>
                  <a:lnTo>
                    <a:pt x="2882" y="3398"/>
                  </a:lnTo>
                  <a:lnTo>
                    <a:pt x="2928" y="3360"/>
                  </a:lnTo>
                  <a:lnTo>
                    <a:pt x="2976" y="3326"/>
                  </a:lnTo>
                  <a:lnTo>
                    <a:pt x="3024" y="3296"/>
                  </a:lnTo>
                  <a:lnTo>
                    <a:pt x="3074" y="3272"/>
                  </a:lnTo>
                  <a:lnTo>
                    <a:pt x="3122" y="3252"/>
                  </a:lnTo>
                  <a:lnTo>
                    <a:pt x="3148" y="3244"/>
                  </a:lnTo>
                  <a:lnTo>
                    <a:pt x="3172" y="3238"/>
                  </a:lnTo>
                  <a:lnTo>
                    <a:pt x="3198" y="3232"/>
                  </a:lnTo>
                  <a:lnTo>
                    <a:pt x="3222" y="3228"/>
                  </a:lnTo>
                  <a:lnTo>
                    <a:pt x="3248" y="3226"/>
                  </a:lnTo>
                  <a:lnTo>
                    <a:pt x="3274" y="3224"/>
                  </a:lnTo>
                  <a:lnTo>
                    <a:pt x="3298" y="3222"/>
                  </a:lnTo>
                  <a:lnTo>
                    <a:pt x="3324" y="3224"/>
                  </a:lnTo>
                  <a:lnTo>
                    <a:pt x="3377" y="3228"/>
                  </a:lnTo>
                  <a:lnTo>
                    <a:pt x="3429" y="3238"/>
                  </a:lnTo>
                  <a:lnTo>
                    <a:pt x="3483" y="3254"/>
                  </a:lnTo>
                  <a:lnTo>
                    <a:pt x="3537" y="3272"/>
                  </a:lnTo>
                  <a:lnTo>
                    <a:pt x="3591" y="3298"/>
                  </a:lnTo>
                  <a:lnTo>
                    <a:pt x="3645" y="3326"/>
                  </a:lnTo>
                  <a:lnTo>
                    <a:pt x="3701" y="3360"/>
                  </a:lnTo>
                  <a:lnTo>
                    <a:pt x="5341" y="4200"/>
                  </a:lnTo>
                  <a:lnTo>
                    <a:pt x="5341" y="4200"/>
                  </a:lnTo>
                  <a:lnTo>
                    <a:pt x="5349" y="4204"/>
                  </a:lnTo>
                  <a:lnTo>
                    <a:pt x="5357" y="4210"/>
                  </a:lnTo>
                  <a:lnTo>
                    <a:pt x="5365" y="4224"/>
                  </a:lnTo>
                  <a:lnTo>
                    <a:pt x="5371" y="4236"/>
                  </a:lnTo>
                  <a:lnTo>
                    <a:pt x="5373" y="4246"/>
                  </a:lnTo>
                  <a:lnTo>
                    <a:pt x="5373" y="4246"/>
                  </a:lnTo>
                  <a:lnTo>
                    <a:pt x="5373" y="4258"/>
                  </a:lnTo>
                  <a:lnTo>
                    <a:pt x="5373" y="4270"/>
                  </a:lnTo>
                  <a:lnTo>
                    <a:pt x="5367" y="4284"/>
                  </a:lnTo>
                  <a:lnTo>
                    <a:pt x="5363" y="4292"/>
                  </a:lnTo>
                  <a:lnTo>
                    <a:pt x="5359" y="4298"/>
                  </a:lnTo>
                  <a:lnTo>
                    <a:pt x="3997" y="5540"/>
                  </a:lnTo>
                  <a:lnTo>
                    <a:pt x="3985" y="5558"/>
                  </a:lnTo>
                  <a:lnTo>
                    <a:pt x="3985" y="5558"/>
                  </a:lnTo>
                  <a:lnTo>
                    <a:pt x="3979" y="5568"/>
                  </a:lnTo>
                  <a:lnTo>
                    <a:pt x="3971" y="5578"/>
                  </a:lnTo>
                  <a:lnTo>
                    <a:pt x="3953" y="5594"/>
                  </a:lnTo>
                  <a:lnTo>
                    <a:pt x="3933" y="5606"/>
                  </a:lnTo>
                  <a:lnTo>
                    <a:pt x="3911" y="5614"/>
                  </a:lnTo>
                  <a:lnTo>
                    <a:pt x="3889" y="5616"/>
                  </a:lnTo>
                  <a:lnTo>
                    <a:pt x="3865" y="5616"/>
                  </a:lnTo>
                  <a:lnTo>
                    <a:pt x="3841" y="5610"/>
                  </a:lnTo>
                  <a:lnTo>
                    <a:pt x="3831" y="5604"/>
                  </a:lnTo>
                  <a:lnTo>
                    <a:pt x="3819" y="5598"/>
                  </a:lnTo>
                  <a:lnTo>
                    <a:pt x="1658" y="4404"/>
                  </a:lnTo>
                  <a:close/>
                  <a:moveTo>
                    <a:pt x="5231" y="3404"/>
                  </a:moveTo>
                  <a:lnTo>
                    <a:pt x="5215" y="3814"/>
                  </a:lnTo>
                  <a:lnTo>
                    <a:pt x="3851" y="3116"/>
                  </a:lnTo>
                  <a:lnTo>
                    <a:pt x="3851" y="3116"/>
                  </a:lnTo>
                  <a:lnTo>
                    <a:pt x="3813" y="3092"/>
                  </a:lnTo>
                  <a:lnTo>
                    <a:pt x="3775" y="3070"/>
                  </a:lnTo>
                  <a:lnTo>
                    <a:pt x="3737" y="3050"/>
                  </a:lnTo>
                  <a:lnTo>
                    <a:pt x="3699" y="3032"/>
                  </a:lnTo>
                  <a:lnTo>
                    <a:pt x="3661" y="3014"/>
                  </a:lnTo>
                  <a:lnTo>
                    <a:pt x="3623" y="2998"/>
                  </a:lnTo>
                  <a:lnTo>
                    <a:pt x="3585" y="2986"/>
                  </a:lnTo>
                  <a:lnTo>
                    <a:pt x="3547" y="2974"/>
                  </a:lnTo>
                  <a:lnTo>
                    <a:pt x="3511" y="2962"/>
                  </a:lnTo>
                  <a:lnTo>
                    <a:pt x="3473" y="2954"/>
                  </a:lnTo>
                  <a:lnTo>
                    <a:pt x="3435" y="2946"/>
                  </a:lnTo>
                  <a:lnTo>
                    <a:pt x="3399" y="2942"/>
                  </a:lnTo>
                  <a:lnTo>
                    <a:pt x="3361" y="2938"/>
                  </a:lnTo>
                  <a:lnTo>
                    <a:pt x="3324" y="2936"/>
                  </a:lnTo>
                  <a:lnTo>
                    <a:pt x="3286" y="2936"/>
                  </a:lnTo>
                  <a:lnTo>
                    <a:pt x="3250" y="2936"/>
                  </a:lnTo>
                  <a:lnTo>
                    <a:pt x="3214" y="2940"/>
                  </a:lnTo>
                  <a:lnTo>
                    <a:pt x="3178" y="2944"/>
                  </a:lnTo>
                  <a:lnTo>
                    <a:pt x="3142" y="2950"/>
                  </a:lnTo>
                  <a:lnTo>
                    <a:pt x="3106" y="2958"/>
                  </a:lnTo>
                  <a:lnTo>
                    <a:pt x="3070" y="2968"/>
                  </a:lnTo>
                  <a:lnTo>
                    <a:pt x="3034" y="2980"/>
                  </a:lnTo>
                  <a:lnTo>
                    <a:pt x="2998" y="2992"/>
                  </a:lnTo>
                  <a:lnTo>
                    <a:pt x="2964" y="3006"/>
                  </a:lnTo>
                  <a:lnTo>
                    <a:pt x="2930" y="3024"/>
                  </a:lnTo>
                  <a:lnTo>
                    <a:pt x="2894" y="3042"/>
                  </a:lnTo>
                  <a:lnTo>
                    <a:pt x="2860" y="3060"/>
                  </a:lnTo>
                  <a:lnTo>
                    <a:pt x="2826" y="3082"/>
                  </a:lnTo>
                  <a:lnTo>
                    <a:pt x="2792" y="3106"/>
                  </a:lnTo>
                  <a:lnTo>
                    <a:pt x="2758" y="3130"/>
                  </a:lnTo>
                  <a:lnTo>
                    <a:pt x="2726" y="3156"/>
                  </a:lnTo>
                  <a:lnTo>
                    <a:pt x="2692" y="3184"/>
                  </a:lnTo>
                  <a:lnTo>
                    <a:pt x="2192" y="3626"/>
                  </a:lnTo>
                  <a:lnTo>
                    <a:pt x="2192" y="3626"/>
                  </a:lnTo>
                  <a:lnTo>
                    <a:pt x="2176" y="3638"/>
                  </a:lnTo>
                  <a:lnTo>
                    <a:pt x="2158" y="3650"/>
                  </a:lnTo>
                  <a:lnTo>
                    <a:pt x="2140" y="3660"/>
                  </a:lnTo>
                  <a:lnTo>
                    <a:pt x="2122" y="3666"/>
                  </a:lnTo>
                  <a:lnTo>
                    <a:pt x="2102" y="3672"/>
                  </a:lnTo>
                  <a:lnTo>
                    <a:pt x="2082" y="3676"/>
                  </a:lnTo>
                  <a:lnTo>
                    <a:pt x="2062" y="3676"/>
                  </a:lnTo>
                  <a:lnTo>
                    <a:pt x="2042" y="3676"/>
                  </a:lnTo>
                  <a:lnTo>
                    <a:pt x="2024" y="3674"/>
                  </a:lnTo>
                  <a:lnTo>
                    <a:pt x="2004" y="3670"/>
                  </a:lnTo>
                  <a:lnTo>
                    <a:pt x="1984" y="3664"/>
                  </a:lnTo>
                  <a:lnTo>
                    <a:pt x="1966" y="3656"/>
                  </a:lnTo>
                  <a:lnTo>
                    <a:pt x="1948" y="3646"/>
                  </a:lnTo>
                  <a:lnTo>
                    <a:pt x="1932" y="3634"/>
                  </a:lnTo>
                  <a:lnTo>
                    <a:pt x="1916" y="3622"/>
                  </a:lnTo>
                  <a:lnTo>
                    <a:pt x="1902" y="3606"/>
                  </a:lnTo>
                  <a:lnTo>
                    <a:pt x="1902" y="3606"/>
                  </a:lnTo>
                  <a:lnTo>
                    <a:pt x="1888" y="3590"/>
                  </a:lnTo>
                  <a:lnTo>
                    <a:pt x="1878" y="3574"/>
                  </a:lnTo>
                  <a:lnTo>
                    <a:pt x="1868" y="3556"/>
                  </a:lnTo>
                  <a:lnTo>
                    <a:pt x="1862" y="3538"/>
                  </a:lnTo>
                  <a:lnTo>
                    <a:pt x="1856" y="3518"/>
                  </a:lnTo>
                  <a:lnTo>
                    <a:pt x="1852" y="3498"/>
                  </a:lnTo>
                  <a:lnTo>
                    <a:pt x="1850" y="3478"/>
                  </a:lnTo>
                  <a:lnTo>
                    <a:pt x="1852" y="3458"/>
                  </a:lnTo>
                  <a:lnTo>
                    <a:pt x="1852" y="3458"/>
                  </a:lnTo>
                  <a:lnTo>
                    <a:pt x="1854" y="3438"/>
                  </a:lnTo>
                  <a:lnTo>
                    <a:pt x="1858" y="3418"/>
                  </a:lnTo>
                  <a:lnTo>
                    <a:pt x="1864" y="3398"/>
                  </a:lnTo>
                  <a:lnTo>
                    <a:pt x="1872" y="3380"/>
                  </a:lnTo>
                  <a:lnTo>
                    <a:pt x="1882" y="3362"/>
                  </a:lnTo>
                  <a:lnTo>
                    <a:pt x="1894" y="3346"/>
                  </a:lnTo>
                  <a:lnTo>
                    <a:pt x="1906" y="3330"/>
                  </a:lnTo>
                  <a:lnTo>
                    <a:pt x="1920" y="3316"/>
                  </a:lnTo>
                  <a:lnTo>
                    <a:pt x="3359" y="2060"/>
                  </a:lnTo>
                  <a:lnTo>
                    <a:pt x="3359" y="2060"/>
                  </a:lnTo>
                  <a:lnTo>
                    <a:pt x="3383" y="2038"/>
                  </a:lnTo>
                  <a:lnTo>
                    <a:pt x="3409" y="2020"/>
                  </a:lnTo>
                  <a:lnTo>
                    <a:pt x="3437" y="2004"/>
                  </a:lnTo>
                  <a:lnTo>
                    <a:pt x="3465" y="1990"/>
                  </a:lnTo>
                  <a:lnTo>
                    <a:pt x="3493" y="1978"/>
                  </a:lnTo>
                  <a:lnTo>
                    <a:pt x="3523" y="1970"/>
                  </a:lnTo>
                  <a:lnTo>
                    <a:pt x="3553" y="1962"/>
                  </a:lnTo>
                  <a:lnTo>
                    <a:pt x="3583" y="1956"/>
                  </a:lnTo>
                  <a:lnTo>
                    <a:pt x="3615" y="1954"/>
                  </a:lnTo>
                  <a:lnTo>
                    <a:pt x="3645" y="1952"/>
                  </a:lnTo>
                  <a:lnTo>
                    <a:pt x="3677" y="1954"/>
                  </a:lnTo>
                  <a:lnTo>
                    <a:pt x="3707" y="1956"/>
                  </a:lnTo>
                  <a:lnTo>
                    <a:pt x="3739" y="1962"/>
                  </a:lnTo>
                  <a:lnTo>
                    <a:pt x="3769" y="1970"/>
                  </a:lnTo>
                  <a:lnTo>
                    <a:pt x="3799" y="1982"/>
                  </a:lnTo>
                  <a:lnTo>
                    <a:pt x="3829" y="1994"/>
                  </a:lnTo>
                  <a:lnTo>
                    <a:pt x="4333" y="2234"/>
                  </a:lnTo>
                  <a:lnTo>
                    <a:pt x="6423" y="464"/>
                  </a:lnTo>
                  <a:lnTo>
                    <a:pt x="6423" y="2402"/>
                  </a:lnTo>
                  <a:lnTo>
                    <a:pt x="5231" y="3404"/>
                  </a:lnTo>
                  <a:close/>
                  <a:moveTo>
                    <a:pt x="6191" y="286"/>
                  </a:moveTo>
                  <a:lnTo>
                    <a:pt x="4289" y="1896"/>
                  </a:lnTo>
                  <a:lnTo>
                    <a:pt x="3951" y="1736"/>
                  </a:lnTo>
                  <a:lnTo>
                    <a:pt x="3951" y="1736"/>
                  </a:lnTo>
                  <a:lnTo>
                    <a:pt x="3921" y="1722"/>
                  </a:lnTo>
                  <a:lnTo>
                    <a:pt x="3891" y="1710"/>
                  </a:lnTo>
                  <a:lnTo>
                    <a:pt x="3861" y="1700"/>
                  </a:lnTo>
                  <a:lnTo>
                    <a:pt x="3831" y="1690"/>
                  </a:lnTo>
                  <a:lnTo>
                    <a:pt x="3799" y="1684"/>
                  </a:lnTo>
                  <a:lnTo>
                    <a:pt x="3769" y="1678"/>
                  </a:lnTo>
                  <a:lnTo>
                    <a:pt x="3737" y="1672"/>
                  </a:lnTo>
                  <a:lnTo>
                    <a:pt x="3705" y="1670"/>
                  </a:lnTo>
                  <a:lnTo>
                    <a:pt x="3675" y="1668"/>
                  </a:lnTo>
                  <a:lnTo>
                    <a:pt x="3643" y="1666"/>
                  </a:lnTo>
                  <a:lnTo>
                    <a:pt x="3611" y="1668"/>
                  </a:lnTo>
                  <a:lnTo>
                    <a:pt x="3579" y="1670"/>
                  </a:lnTo>
                  <a:lnTo>
                    <a:pt x="3549" y="1674"/>
                  </a:lnTo>
                  <a:lnTo>
                    <a:pt x="3517" y="1678"/>
                  </a:lnTo>
                  <a:lnTo>
                    <a:pt x="3487" y="1684"/>
                  </a:lnTo>
                  <a:lnTo>
                    <a:pt x="3457" y="1692"/>
                  </a:lnTo>
                  <a:lnTo>
                    <a:pt x="3248" y="1570"/>
                  </a:lnTo>
                  <a:lnTo>
                    <a:pt x="3248" y="1570"/>
                  </a:lnTo>
                  <a:lnTo>
                    <a:pt x="3196" y="1542"/>
                  </a:lnTo>
                  <a:lnTo>
                    <a:pt x="3144" y="1518"/>
                  </a:lnTo>
                  <a:lnTo>
                    <a:pt x="3092" y="1498"/>
                  </a:lnTo>
                  <a:lnTo>
                    <a:pt x="3036" y="1480"/>
                  </a:lnTo>
                  <a:lnTo>
                    <a:pt x="2982" y="1466"/>
                  </a:lnTo>
                  <a:lnTo>
                    <a:pt x="2926" y="1454"/>
                  </a:lnTo>
                  <a:lnTo>
                    <a:pt x="2870" y="1448"/>
                  </a:lnTo>
                  <a:lnTo>
                    <a:pt x="2814" y="1444"/>
                  </a:lnTo>
                  <a:lnTo>
                    <a:pt x="2758" y="1442"/>
                  </a:lnTo>
                  <a:lnTo>
                    <a:pt x="2700" y="1446"/>
                  </a:lnTo>
                  <a:lnTo>
                    <a:pt x="2644" y="1452"/>
                  </a:lnTo>
                  <a:lnTo>
                    <a:pt x="2588" y="1462"/>
                  </a:lnTo>
                  <a:lnTo>
                    <a:pt x="2532" y="1476"/>
                  </a:lnTo>
                  <a:lnTo>
                    <a:pt x="2478" y="1492"/>
                  </a:lnTo>
                  <a:lnTo>
                    <a:pt x="2424" y="1512"/>
                  </a:lnTo>
                  <a:lnTo>
                    <a:pt x="2370" y="1536"/>
                  </a:lnTo>
                  <a:lnTo>
                    <a:pt x="1884" y="1770"/>
                  </a:lnTo>
                  <a:lnTo>
                    <a:pt x="286" y="814"/>
                  </a:lnTo>
                  <a:lnTo>
                    <a:pt x="286" y="286"/>
                  </a:lnTo>
                  <a:lnTo>
                    <a:pt x="6191" y="286"/>
                  </a:lnTo>
                  <a:close/>
                  <a:moveTo>
                    <a:pt x="286" y="6422"/>
                  </a:moveTo>
                  <a:lnTo>
                    <a:pt x="286" y="3084"/>
                  </a:lnTo>
                  <a:lnTo>
                    <a:pt x="980" y="3492"/>
                  </a:lnTo>
                  <a:lnTo>
                    <a:pt x="1080" y="4038"/>
                  </a:lnTo>
                  <a:lnTo>
                    <a:pt x="1080" y="4038"/>
                  </a:lnTo>
                  <a:lnTo>
                    <a:pt x="1088" y="4076"/>
                  </a:lnTo>
                  <a:lnTo>
                    <a:pt x="1096" y="4112"/>
                  </a:lnTo>
                  <a:lnTo>
                    <a:pt x="1108" y="4148"/>
                  </a:lnTo>
                  <a:lnTo>
                    <a:pt x="1120" y="4184"/>
                  </a:lnTo>
                  <a:lnTo>
                    <a:pt x="1134" y="4218"/>
                  </a:lnTo>
                  <a:lnTo>
                    <a:pt x="1148" y="4252"/>
                  </a:lnTo>
                  <a:lnTo>
                    <a:pt x="1164" y="4286"/>
                  </a:lnTo>
                  <a:lnTo>
                    <a:pt x="1182" y="4318"/>
                  </a:lnTo>
                  <a:lnTo>
                    <a:pt x="1202" y="4350"/>
                  </a:lnTo>
                  <a:lnTo>
                    <a:pt x="1222" y="4382"/>
                  </a:lnTo>
                  <a:lnTo>
                    <a:pt x="1244" y="4412"/>
                  </a:lnTo>
                  <a:lnTo>
                    <a:pt x="1266" y="4440"/>
                  </a:lnTo>
                  <a:lnTo>
                    <a:pt x="1290" y="4468"/>
                  </a:lnTo>
                  <a:lnTo>
                    <a:pt x="1316" y="4496"/>
                  </a:lnTo>
                  <a:lnTo>
                    <a:pt x="1342" y="4522"/>
                  </a:lnTo>
                  <a:lnTo>
                    <a:pt x="1370" y="4548"/>
                  </a:lnTo>
                  <a:lnTo>
                    <a:pt x="1370" y="4548"/>
                  </a:lnTo>
                  <a:lnTo>
                    <a:pt x="1342" y="4578"/>
                  </a:lnTo>
                  <a:lnTo>
                    <a:pt x="1318" y="4610"/>
                  </a:lnTo>
                  <a:lnTo>
                    <a:pt x="1296" y="4644"/>
                  </a:lnTo>
                  <a:lnTo>
                    <a:pt x="1278" y="4680"/>
                  </a:lnTo>
                  <a:lnTo>
                    <a:pt x="1264" y="4716"/>
                  </a:lnTo>
                  <a:lnTo>
                    <a:pt x="1254" y="4754"/>
                  </a:lnTo>
                  <a:lnTo>
                    <a:pt x="1246" y="4794"/>
                  </a:lnTo>
                  <a:lnTo>
                    <a:pt x="1242" y="4832"/>
                  </a:lnTo>
                  <a:lnTo>
                    <a:pt x="1244" y="4872"/>
                  </a:lnTo>
                  <a:lnTo>
                    <a:pt x="1246" y="4912"/>
                  </a:lnTo>
                  <a:lnTo>
                    <a:pt x="1254" y="4950"/>
                  </a:lnTo>
                  <a:lnTo>
                    <a:pt x="1266" y="4988"/>
                  </a:lnTo>
                  <a:lnTo>
                    <a:pt x="1280" y="5026"/>
                  </a:lnTo>
                  <a:lnTo>
                    <a:pt x="1300" y="5062"/>
                  </a:lnTo>
                  <a:lnTo>
                    <a:pt x="1322" y="5098"/>
                  </a:lnTo>
                  <a:lnTo>
                    <a:pt x="1348" y="5132"/>
                  </a:lnTo>
                  <a:lnTo>
                    <a:pt x="2118" y="5944"/>
                  </a:lnTo>
                  <a:lnTo>
                    <a:pt x="2118" y="5944"/>
                  </a:lnTo>
                  <a:lnTo>
                    <a:pt x="2146" y="5976"/>
                  </a:lnTo>
                  <a:lnTo>
                    <a:pt x="2178" y="6002"/>
                  </a:lnTo>
                  <a:lnTo>
                    <a:pt x="2212" y="6026"/>
                  </a:lnTo>
                  <a:lnTo>
                    <a:pt x="2248" y="6046"/>
                  </a:lnTo>
                  <a:lnTo>
                    <a:pt x="2286" y="6064"/>
                  </a:lnTo>
                  <a:lnTo>
                    <a:pt x="2326" y="6076"/>
                  </a:lnTo>
                  <a:lnTo>
                    <a:pt x="2368" y="6086"/>
                  </a:lnTo>
                  <a:lnTo>
                    <a:pt x="2410" y="6090"/>
                  </a:lnTo>
                  <a:lnTo>
                    <a:pt x="2410" y="6090"/>
                  </a:lnTo>
                  <a:lnTo>
                    <a:pt x="2440" y="6092"/>
                  </a:lnTo>
                  <a:lnTo>
                    <a:pt x="2440" y="6092"/>
                  </a:lnTo>
                  <a:lnTo>
                    <a:pt x="2478" y="6090"/>
                  </a:lnTo>
                  <a:lnTo>
                    <a:pt x="2516" y="6086"/>
                  </a:lnTo>
                  <a:lnTo>
                    <a:pt x="2552" y="6076"/>
                  </a:lnTo>
                  <a:lnTo>
                    <a:pt x="2588" y="6066"/>
                  </a:lnTo>
                  <a:lnTo>
                    <a:pt x="2622" y="6050"/>
                  </a:lnTo>
                  <a:lnTo>
                    <a:pt x="2656" y="6032"/>
                  </a:lnTo>
                  <a:lnTo>
                    <a:pt x="2688" y="6012"/>
                  </a:lnTo>
                  <a:lnTo>
                    <a:pt x="2718" y="5988"/>
                  </a:lnTo>
                  <a:lnTo>
                    <a:pt x="3194" y="5580"/>
                  </a:lnTo>
                  <a:lnTo>
                    <a:pt x="3677" y="5848"/>
                  </a:lnTo>
                  <a:lnTo>
                    <a:pt x="3677" y="5848"/>
                  </a:lnTo>
                  <a:lnTo>
                    <a:pt x="3701" y="5860"/>
                  </a:lnTo>
                  <a:lnTo>
                    <a:pt x="3727" y="5872"/>
                  </a:lnTo>
                  <a:lnTo>
                    <a:pt x="3751" y="5882"/>
                  </a:lnTo>
                  <a:lnTo>
                    <a:pt x="3777" y="5890"/>
                  </a:lnTo>
                  <a:lnTo>
                    <a:pt x="3803" y="5896"/>
                  </a:lnTo>
                  <a:lnTo>
                    <a:pt x="3829" y="5900"/>
                  </a:lnTo>
                  <a:lnTo>
                    <a:pt x="3855" y="5902"/>
                  </a:lnTo>
                  <a:lnTo>
                    <a:pt x="3881" y="5904"/>
                  </a:lnTo>
                  <a:lnTo>
                    <a:pt x="3881" y="5904"/>
                  </a:lnTo>
                  <a:lnTo>
                    <a:pt x="3907" y="5902"/>
                  </a:lnTo>
                  <a:lnTo>
                    <a:pt x="3931" y="5900"/>
                  </a:lnTo>
                  <a:lnTo>
                    <a:pt x="3955" y="5896"/>
                  </a:lnTo>
                  <a:lnTo>
                    <a:pt x="3979" y="5892"/>
                  </a:lnTo>
                  <a:lnTo>
                    <a:pt x="4003" y="5886"/>
                  </a:lnTo>
                  <a:lnTo>
                    <a:pt x="4025" y="5878"/>
                  </a:lnTo>
                  <a:lnTo>
                    <a:pt x="4049" y="5868"/>
                  </a:lnTo>
                  <a:lnTo>
                    <a:pt x="4071" y="5858"/>
                  </a:lnTo>
                  <a:lnTo>
                    <a:pt x="4093" y="5846"/>
                  </a:lnTo>
                  <a:lnTo>
                    <a:pt x="4113" y="5832"/>
                  </a:lnTo>
                  <a:lnTo>
                    <a:pt x="4133" y="5816"/>
                  </a:lnTo>
                  <a:lnTo>
                    <a:pt x="4153" y="5800"/>
                  </a:lnTo>
                  <a:lnTo>
                    <a:pt x="4171" y="5784"/>
                  </a:lnTo>
                  <a:lnTo>
                    <a:pt x="4187" y="5766"/>
                  </a:lnTo>
                  <a:lnTo>
                    <a:pt x="4203" y="5746"/>
                  </a:lnTo>
                  <a:lnTo>
                    <a:pt x="4219" y="5724"/>
                  </a:lnTo>
                  <a:lnTo>
                    <a:pt x="5555" y="4506"/>
                  </a:lnTo>
                  <a:lnTo>
                    <a:pt x="5555" y="4506"/>
                  </a:lnTo>
                  <a:lnTo>
                    <a:pt x="5583" y="4476"/>
                  </a:lnTo>
                  <a:lnTo>
                    <a:pt x="5607" y="4442"/>
                  </a:lnTo>
                  <a:lnTo>
                    <a:pt x="5625" y="4408"/>
                  </a:lnTo>
                  <a:lnTo>
                    <a:pt x="5641" y="4370"/>
                  </a:lnTo>
                  <a:lnTo>
                    <a:pt x="5651" y="4332"/>
                  </a:lnTo>
                  <a:lnTo>
                    <a:pt x="5659" y="4292"/>
                  </a:lnTo>
                  <a:lnTo>
                    <a:pt x="5659" y="4252"/>
                  </a:lnTo>
                  <a:lnTo>
                    <a:pt x="5657" y="4210"/>
                  </a:lnTo>
                  <a:lnTo>
                    <a:pt x="5657" y="4210"/>
                  </a:lnTo>
                  <a:lnTo>
                    <a:pt x="5651" y="4172"/>
                  </a:lnTo>
                  <a:lnTo>
                    <a:pt x="5639" y="4136"/>
                  </a:lnTo>
                  <a:lnTo>
                    <a:pt x="5625" y="4102"/>
                  </a:lnTo>
                  <a:lnTo>
                    <a:pt x="5605" y="4068"/>
                  </a:lnTo>
                  <a:lnTo>
                    <a:pt x="5583" y="4038"/>
                  </a:lnTo>
                  <a:lnTo>
                    <a:pt x="5559" y="4010"/>
                  </a:lnTo>
                  <a:lnTo>
                    <a:pt x="5529" y="3984"/>
                  </a:lnTo>
                  <a:lnTo>
                    <a:pt x="5497" y="3960"/>
                  </a:lnTo>
                  <a:lnTo>
                    <a:pt x="5513" y="3540"/>
                  </a:lnTo>
                  <a:lnTo>
                    <a:pt x="6423" y="2774"/>
                  </a:lnTo>
                  <a:lnTo>
                    <a:pt x="6423" y="6422"/>
                  </a:lnTo>
                  <a:lnTo>
                    <a:pt x="286" y="64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587;p56">
              <a:extLst>
                <a:ext uri="{FF2B5EF4-FFF2-40B4-BE49-F238E27FC236}">
                  <a16:creationId xmlns:a16="http://schemas.microsoft.com/office/drawing/2014/main" id="{5745FB2C-5789-4703-9D58-D6096B828E52}"/>
                </a:ext>
              </a:extLst>
            </p:cNvPr>
            <p:cNvGrpSpPr/>
            <p:nvPr/>
          </p:nvGrpSpPr>
          <p:grpSpPr>
            <a:xfrm>
              <a:off x="1856158" y="3266744"/>
              <a:ext cx="643968" cy="643871"/>
              <a:chOff x="-39844" y="-146"/>
              <a:chExt cx="6673" cy="6672"/>
            </a:xfrm>
          </p:grpSpPr>
          <p:sp>
            <p:nvSpPr>
              <p:cNvPr id="14" name="Google Shape;588;p56">
                <a:extLst>
                  <a:ext uri="{FF2B5EF4-FFF2-40B4-BE49-F238E27FC236}">
                    <a16:creationId xmlns:a16="http://schemas.microsoft.com/office/drawing/2014/main" id="{0E42B5A2-B80E-4B89-A186-7FA3411C2B59}"/>
                  </a:ext>
                </a:extLst>
              </p:cNvPr>
              <p:cNvSpPr/>
              <p:nvPr/>
            </p:nvSpPr>
            <p:spPr>
              <a:xfrm>
                <a:off x="-39844" y="-146"/>
                <a:ext cx="6673" cy="6672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6672" extrusionOk="0">
                    <a:moveTo>
                      <a:pt x="0" y="0"/>
                    </a:moveTo>
                    <a:lnTo>
                      <a:pt x="0" y="6672"/>
                    </a:lnTo>
                    <a:lnTo>
                      <a:pt x="6673" y="6672"/>
                    </a:lnTo>
                    <a:lnTo>
                      <a:pt x="6673" y="0"/>
                    </a:lnTo>
                    <a:lnTo>
                      <a:pt x="0" y="0"/>
                    </a:lnTo>
                    <a:close/>
                    <a:moveTo>
                      <a:pt x="6389" y="6386"/>
                    </a:moveTo>
                    <a:lnTo>
                      <a:pt x="284" y="6386"/>
                    </a:lnTo>
                    <a:lnTo>
                      <a:pt x="284" y="286"/>
                    </a:lnTo>
                    <a:lnTo>
                      <a:pt x="6389" y="286"/>
                    </a:lnTo>
                    <a:lnTo>
                      <a:pt x="6389" y="63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89;p56">
                <a:extLst>
                  <a:ext uri="{FF2B5EF4-FFF2-40B4-BE49-F238E27FC236}">
                    <a16:creationId xmlns:a16="http://schemas.microsoft.com/office/drawing/2014/main" id="{12365592-72D5-43A4-A308-E70B9BA83FEC}"/>
                  </a:ext>
                </a:extLst>
              </p:cNvPr>
              <p:cNvSpPr/>
              <p:nvPr/>
            </p:nvSpPr>
            <p:spPr>
              <a:xfrm>
                <a:off x="-39360" y="637"/>
                <a:ext cx="5287" cy="528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5284" extrusionOk="0">
                    <a:moveTo>
                      <a:pt x="202" y="5284"/>
                    </a:moveTo>
                    <a:lnTo>
                      <a:pt x="1846" y="3641"/>
                    </a:lnTo>
                    <a:lnTo>
                      <a:pt x="1846" y="3641"/>
                    </a:lnTo>
                    <a:lnTo>
                      <a:pt x="1918" y="3701"/>
                    </a:lnTo>
                    <a:lnTo>
                      <a:pt x="1992" y="3757"/>
                    </a:lnTo>
                    <a:lnTo>
                      <a:pt x="2068" y="3811"/>
                    </a:lnTo>
                    <a:lnTo>
                      <a:pt x="2148" y="3859"/>
                    </a:lnTo>
                    <a:lnTo>
                      <a:pt x="2228" y="3905"/>
                    </a:lnTo>
                    <a:lnTo>
                      <a:pt x="2310" y="3947"/>
                    </a:lnTo>
                    <a:lnTo>
                      <a:pt x="2394" y="3985"/>
                    </a:lnTo>
                    <a:lnTo>
                      <a:pt x="2480" y="4019"/>
                    </a:lnTo>
                    <a:lnTo>
                      <a:pt x="2566" y="4051"/>
                    </a:lnTo>
                    <a:lnTo>
                      <a:pt x="2657" y="4077"/>
                    </a:lnTo>
                    <a:lnTo>
                      <a:pt x="2745" y="4099"/>
                    </a:lnTo>
                    <a:lnTo>
                      <a:pt x="2837" y="4119"/>
                    </a:lnTo>
                    <a:lnTo>
                      <a:pt x="2929" y="4133"/>
                    </a:lnTo>
                    <a:lnTo>
                      <a:pt x="3021" y="4143"/>
                    </a:lnTo>
                    <a:lnTo>
                      <a:pt x="3115" y="4149"/>
                    </a:lnTo>
                    <a:lnTo>
                      <a:pt x="3211" y="4151"/>
                    </a:lnTo>
                    <a:lnTo>
                      <a:pt x="3211" y="4151"/>
                    </a:lnTo>
                    <a:lnTo>
                      <a:pt x="3263" y="4151"/>
                    </a:lnTo>
                    <a:lnTo>
                      <a:pt x="3315" y="4149"/>
                    </a:lnTo>
                    <a:lnTo>
                      <a:pt x="3365" y="4145"/>
                    </a:lnTo>
                    <a:lnTo>
                      <a:pt x="3417" y="4141"/>
                    </a:lnTo>
                    <a:lnTo>
                      <a:pt x="3467" y="4135"/>
                    </a:lnTo>
                    <a:lnTo>
                      <a:pt x="3519" y="4129"/>
                    </a:lnTo>
                    <a:lnTo>
                      <a:pt x="3569" y="4121"/>
                    </a:lnTo>
                    <a:lnTo>
                      <a:pt x="3619" y="4111"/>
                    </a:lnTo>
                    <a:lnTo>
                      <a:pt x="3669" y="4101"/>
                    </a:lnTo>
                    <a:lnTo>
                      <a:pt x="3717" y="4089"/>
                    </a:lnTo>
                    <a:lnTo>
                      <a:pt x="3767" y="4077"/>
                    </a:lnTo>
                    <a:lnTo>
                      <a:pt x="3815" y="4063"/>
                    </a:lnTo>
                    <a:lnTo>
                      <a:pt x="3863" y="4047"/>
                    </a:lnTo>
                    <a:lnTo>
                      <a:pt x="3911" y="4031"/>
                    </a:lnTo>
                    <a:lnTo>
                      <a:pt x="3959" y="4013"/>
                    </a:lnTo>
                    <a:lnTo>
                      <a:pt x="4005" y="3995"/>
                    </a:lnTo>
                    <a:lnTo>
                      <a:pt x="4053" y="3975"/>
                    </a:lnTo>
                    <a:lnTo>
                      <a:pt x="4099" y="3953"/>
                    </a:lnTo>
                    <a:lnTo>
                      <a:pt x="4143" y="3931"/>
                    </a:lnTo>
                    <a:lnTo>
                      <a:pt x="4189" y="3909"/>
                    </a:lnTo>
                    <a:lnTo>
                      <a:pt x="4233" y="3883"/>
                    </a:lnTo>
                    <a:lnTo>
                      <a:pt x="4277" y="3859"/>
                    </a:lnTo>
                    <a:lnTo>
                      <a:pt x="4319" y="3831"/>
                    </a:lnTo>
                    <a:lnTo>
                      <a:pt x="4363" y="3803"/>
                    </a:lnTo>
                    <a:lnTo>
                      <a:pt x="4405" y="3775"/>
                    </a:lnTo>
                    <a:lnTo>
                      <a:pt x="4445" y="3745"/>
                    </a:lnTo>
                    <a:lnTo>
                      <a:pt x="4487" y="3715"/>
                    </a:lnTo>
                    <a:lnTo>
                      <a:pt x="4527" y="3683"/>
                    </a:lnTo>
                    <a:lnTo>
                      <a:pt x="4565" y="3649"/>
                    </a:lnTo>
                    <a:lnTo>
                      <a:pt x="4603" y="3615"/>
                    </a:lnTo>
                    <a:lnTo>
                      <a:pt x="4641" y="3579"/>
                    </a:lnTo>
                    <a:lnTo>
                      <a:pt x="4679" y="3543"/>
                    </a:lnTo>
                    <a:lnTo>
                      <a:pt x="4679" y="3543"/>
                    </a:lnTo>
                    <a:lnTo>
                      <a:pt x="4717" y="3505"/>
                    </a:lnTo>
                    <a:lnTo>
                      <a:pt x="4753" y="3465"/>
                    </a:lnTo>
                    <a:lnTo>
                      <a:pt x="4787" y="3427"/>
                    </a:lnTo>
                    <a:lnTo>
                      <a:pt x="4821" y="3385"/>
                    </a:lnTo>
                    <a:lnTo>
                      <a:pt x="4853" y="3345"/>
                    </a:lnTo>
                    <a:lnTo>
                      <a:pt x="4885" y="3303"/>
                    </a:lnTo>
                    <a:lnTo>
                      <a:pt x="4915" y="3261"/>
                    </a:lnTo>
                    <a:lnTo>
                      <a:pt x="4945" y="3217"/>
                    </a:lnTo>
                    <a:lnTo>
                      <a:pt x="4973" y="3175"/>
                    </a:lnTo>
                    <a:lnTo>
                      <a:pt x="4999" y="3131"/>
                    </a:lnTo>
                    <a:lnTo>
                      <a:pt x="5025" y="3085"/>
                    </a:lnTo>
                    <a:lnTo>
                      <a:pt x="5049" y="3041"/>
                    </a:lnTo>
                    <a:lnTo>
                      <a:pt x="5073" y="2995"/>
                    </a:lnTo>
                    <a:lnTo>
                      <a:pt x="5095" y="2949"/>
                    </a:lnTo>
                    <a:lnTo>
                      <a:pt x="5115" y="2903"/>
                    </a:lnTo>
                    <a:lnTo>
                      <a:pt x="5135" y="2857"/>
                    </a:lnTo>
                    <a:lnTo>
                      <a:pt x="5153" y="2809"/>
                    </a:lnTo>
                    <a:lnTo>
                      <a:pt x="5169" y="2763"/>
                    </a:lnTo>
                    <a:lnTo>
                      <a:pt x="5185" y="2715"/>
                    </a:lnTo>
                    <a:lnTo>
                      <a:pt x="5201" y="2667"/>
                    </a:lnTo>
                    <a:lnTo>
                      <a:pt x="5215" y="2619"/>
                    </a:lnTo>
                    <a:lnTo>
                      <a:pt x="5227" y="2569"/>
                    </a:lnTo>
                    <a:lnTo>
                      <a:pt x="5239" y="2521"/>
                    </a:lnTo>
                    <a:lnTo>
                      <a:pt x="5249" y="2471"/>
                    </a:lnTo>
                    <a:lnTo>
                      <a:pt x="5265" y="2373"/>
                    </a:lnTo>
                    <a:lnTo>
                      <a:pt x="5277" y="2275"/>
                    </a:lnTo>
                    <a:lnTo>
                      <a:pt x="5283" y="2175"/>
                    </a:lnTo>
                    <a:lnTo>
                      <a:pt x="5287" y="2075"/>
                    </a:lnTo>
                    <a:lnTo>
                      <a:pt x="5283" y="1975"/>
                    </a:lnTo>
                    <a:lnTo>
                      <a:pt x="5277" y="1875"/>
                    </a:lnTo>
                    <a:lnTo>
                      <a:pt x="5265" y="1777"/>
                    </a:lnTo>
                    <a:lnTo>
                      <a:pt x="5249" y="1679"/>
                    </a:lnTo>
                    <a:lnTo>
                      <a:pt x="5239" y="1629"/>
                    </a:lnTo>
                    <a:lnTo>
                      <a:pt x="5227" y="1581"/>
                    </a:lnTo>
                    <a:lnTo>
                      <a:pt x="5215" y="1531"/>
                    </a:lnTo>
                    <a:lnTo>
                      <a:pt x="5201" y="1483"/>
                    </a:lnTo>
                    <a:lnTo>
                      <a:pt x="5185" y="1435"/>
                    </a:lnTo>
                    <a:lnTo>
                      <a:pt x="5169" y="1387"/>
                    </a:lnTo>
                    <a:lnTo>
                      <a:pt x="5153" y="1341"/>
                    </a:lnTo>
                    <a:lnTo>
                      <a:pt x="5135" y="1293"/>
                    </a:lnTo>
                    <a:lnTo>
                      <a:pt x="5115" y="1247"/>
                    </a:lnTo>
                    <a:lnTo>
                      <a:pt x="5095" y="1201"/>
                    </a:lnTo>
                    <a:lnTo>
                      <a:pt x="5073" y="1155"/>
                    </a:lnTo>
                    <a:lnTo>
                      <a:pt x="5049" y="1109"/>
                    </a:lnTo>
                    <a:lnTo>
                      <a:pt x="5025" y="1063"/>
                    </a:lnTo>
                    <a:lnTo>
                      <a:pt x="4999" y="1019"/>
                    </a:lnTo>
                    <a:lnTo>
                      <a:pt x="4973" y="976"/>
                    </a:lnTo>
                    <a:lnTo>
                      <a:pt x="4945" y="934"/>
                    </a:lnTo>
                    <a:lnTo>
                      <a:pt x="4915" y="890"/>
                    </a:lnTo>
                    <a:lnTo>
                      <a:pt x="4885" y="848"/>
                    </a:lnTo>
                    <a:lnTo>
                      <a:pt x="4853" y="806"/>
                    </a:lnTo>
                    <a:lnTo>
                      <a:pt x="4821" y="766"/>
                    </a:lnTo>
                    <a:lnTo>
                      <a:pt x="4787" y="724"/>
                    </a:lnTo>
                    <a:lnTo>
                      <a:pt x="4753" y="684"/>
                    </a:lnTo>
                    <a:lnTo>
                      <a:pt x="4717" y="646"/>
                    </a:lnTo>
                    <a:lnTo>
                      <a:pt x="4679" y="608"/>
                    </a:lnTo>
                    <a:lnTo>
                      <a:pt x="4679" y="608"/>
                    </a:lnTo>
                    <a:lnTo>
                      <a:pt x="4641" y="572"/>
                    </a:lnTo>
                    <a:lnTo>
                      <a:pt x="4603" y="536"/>
                    </a:lnTo>
                    <a:lnTo>
                      <a:pt x="4565" y="502"/>
                    </a:lnTo>
                    <a:lnTo>
                      <a:pt x="4527" y="468"/>
                    </a:lnTo>
                    <a:lnTo>
                      <a:pt x="4487" y="436"/>
                    </a:lnTo>
                    <a:lnTo>
                      <a:pt x="4445" y="406"/>
                    </a:lnTo>
                    <a:lnTo>
                      <a:pt x="4405" y="376"/>
                    </a:lnTo>
                    <a:lnTo>
                      <a:pt x="4363" y="348"/>
                    </a:lnTo>
                    <a:lnTo>
                      <a:pt x="4319" y="320"/>
                    </a:lnTo>
                    <a:lnTo>
                      <a:pt x="4277" y="292"/>
                    </a:lnTo>
                    <a:lnTo>
                      <a:pt x="4233" y="268"/>
                    </a:lnTo>
                    <a:lnTo>
                      <a:pt x="4189" y="242"/>
                    </a:lnTo>
                    <a:lnTo>
                      <a:pt x="4143" y="220"/>
                    </a:lnTo>
                    <a:lnTo>
                      <a:pt x="4099" y="198"/>
                    </a:lnTo>
                    <a:lnTo>
                      <a:pt x="4053" y="176"/>
                    </a:lnTo>
                    <a:lnTo>
                      <a:pt x="4005" y="156"/>
                    </a:lnTo>
                    <a:lnTo>
                      <a:pt x="3959" y="138"/>
                    </a:lnTo>
                    <a:lnTo>
                      <a:pt x="3911" y="120"/>
                    </a:lnTo>
                    <a:lnTo>
                      <a:pt x="3863" y="104"/>
                    </a:lnTo>
                    <a:lnTo>
                      <a:pt x="3815" y="88"/>
                    </a:lnTo>
                    <a:lnTo>
                      <a:pt x="3767" y="74"/>
                    </a:lnTo>
                    <a:lnTo>
                      <a:pt x="3717" y="62"/>
                    </a:lnTo>
                    <a:lnTo>
                      <a:pt x="3669" y="50"/>
                    </a:lnTo>
                    <a:lnTo>
                      <a:pt x="3619" y="40"/>
                    </a:lnTo>
                    <a:lnTo>
                      <a:pt x="3569" y="30"/>
                    </a:lnTo>
                    <a:lnTo>
                      <a:pt x="3519" y="22"/>
                    </a:lnTo>
                    <a:lnTo>
                      <a:pt x="3467" y="16"/>
                    </a:lnTo>
                    <a:lnTo>
                      <a:pt x="3417" y="10"/>
                    </a:lnTo>
                    <a:lnTo>
                      <a:pt x="3365" y="6"/>
                    </a:lnTo>
                    <a:lnTo>
                      <a:pt x="3315" y="2"/>
                    </a:lnTo>
                    <a:lnTo>
                      <a:pt x="3263" y="0"/>
                    </a:lnTo>
                    <a:lnTo>
                      <a:pt x="3211" y="0"/>
                    </a:lnTo>
                    <a:lnTo>
                      <a:pt x="3211" y="0"/>
                    </a:lnTo>
                    <a:lnTo>
                      <a:pt x="3159" y="0"/>
                    </a:lnTo>
                    <a:lnTo>
                      <a:pt x="3107" y="2"/>
                    </a:lnTo>
                    <a:lnTo>
                      <a:pt x="3055" y="6"/>
                    </a:lnTo>
                    <a:lnTo>
                      <a:pt x="3005" y="10"/>
                    </a:lnTo>
                    <a:lnTo>
                      <a:pt x="2953" y="16"/>
                    </a:lnTo>
                    <a:lnTo>
                      <a:pt x="2903" y="22"/>
                    </a:lnTo>
                    <a:lnTo>
                      <a:pt x="2853" y="30"/>
                    </a:lnTo>
                    <a:lnTo>
                      <a:pt x="2803" y="40"/>
                    </a:lnTo>
                    <a:lnTo>
                      <a:pt x="2753" y="50"/>
                    </a:lnTo>
                    <a:lnTo>
                      <a:pt x="2703" y="62"/>
                    </a:lnTo>
                    <a:lnTo>
                      <a:pt x="2655" y="74"/>
                    </a:lnTo>
                    <a:lnTo>
                      <a:pt x="2604" y="88"/>
                    </a:lnTo>
                    <a:lnTo>
                      <a:pt x="2556" y="104"/>
                    </a:lnTo>
                    <a:lnTo>
                      <a:pt x="2508" y="120"/>
                    </a:lnTo>
                    <a:lnTo>
                      <a:pt x="2462" y="138"/>
                    </a:lnTo>
                    <a:lnTo>
                      <a:pt x="2414" y="156"/>
                    </a:lnTo>
                    <a:lnTo>
                      <a:pt x="2368" y="176"/>
                    </a:lnTo>
                    <a:lnTo>
                      <a:pt x="2322" y="198"/>
                    </a:lnTo>
                    <a:lnTo>
                      <a:pt x="2276" y="220"/>
                    </a:lnTo>
                    <a:lnTo>
                      <a:pt x="2232" y="242"/>
                    </a:lnTo>
                    <a:lnTo>
                      <a:pt x="2188" y="268"/>
                    </a:lnTo>
                    <a:lnTo>
                      <a:pt x="2144" y="292"/>
                    </a:lnTo>
                    <a:lnTo>
                      <a:pt x="2100" y="320"/>
                    </a:lnTo>
                    <a:lnTo>
                      <a:pt x="2058" y="348"/>
                    </a:lnTo>
                    <a:lnTo>
                      <a:pt x="2016" y="376"/>
                    </a:lnTo>
                    <a:lnTo>
                      <a:pt x="1974" y="406"/>
                    </a:lnTo>
                    <a:lnTo>
                      <a:pt x="1934" y="436"/>
                    </a:lnTo>
                    <a:lnTo>
                      <a:pt x="1894" y="468"/>
                    </a:lnTo>
                    <a:lnTo>
                      <a:pt x="1854" y="502"/>
                    </a:lnTo>
                    <a:lnTo>
                      <a:pt x="1816" y="536"/>
                    </a:lnTo>
                    <a:lnTo>
                      <a:pt x="1778" y="572"/>
                    </a:lnTo>
                    <a:lnTo>
                      <a:pt x="1742" y="608"/>
                    </a:lnTo>
                    <a:lnTo>
                      <a:pt x="1742" y="608"/>
                    </a:lnTo>
                    <a:lnTo>
                      <a:pt x="1706" y="644"/>
                    </a:lnTo>
                    <a:lnTo>
                      <a:pt x="1670" y="682"/>
                    </a:lnTo>
                    <a:lnTo>
                      <a:pt x="1638" y="720"/>
                    </a:lnTo>
                    <a:lnTo>
                      <a:pt x="1604" y="758"/>
                    </a:lnTo>
                    <a:lnTo>
                      <a:pt x="1574" y="798"/>
                    </a:lnTo>
                    <a:lnTo>
                      <a:pt x="1542" y="838"/>
                    </a:lnTo>
                    <a:lnTo>
                      <a:pt x="1514" y="878"/>
                    </a:lnTo>
                    <a:lnTo>
                      <a:pt x="1486" y="918"/>
                    </a:lnTo>
                    <a:lnTo>
                      <a:pt x="1432" y="1001"/>
                    </a:lnTo>
                    <a:lnTo>
                      <a:pt x="1384" y="1087"/>
                    </a:lnTo>
                    <a:lnTo>
                      <a:pt x="1338" y="1173"/>
                    </a:lnTo>
                    <a:lnTo>
                      <a:pt x="1298" y="1261"/>
                    </a:lnTo>
                    <a:lnTo>
                      <a:pt x="1264" y="1351"/>
                    </a:lnTo>
                    <a:lnTo>
                      <a:pt x="1232" y="1443"/>
                    </a:lnTo>
                    <a:lnTo>
                      <a:pt x="1204" y="1535"/>
                    </a:lnTo>
                    <a:lnTo>
                      <a:pt x="1182" y="1629"/>
                    </a:lnTo>
                    <a:lnTo>
                      <a:pt x="1164" y="1723"/>
                    </a:lnTo>
                    <a:lnTo>
                      <a:pt x="1150" y="1817"/>
                    </a:lnTo>
                    <a:lnTo>
                      <a:pt x="1140" y="1913"/>
                    </a:lnTo>
                    <a:lnTo>
                      <a:pt x="1136" y="2009"/>
                    </a:lnTo>
                    <a:lnTo>
                      <a:pt x="1134" y="2103"/>
                    </a:lnTo>
                    <a:lnTo>
                      <a:pt x="1138" y="2199"/>
                    </a:lnTo>
                    <a:lnTo>
                      <a:pt x="1146" y="2295"/>
                    </a:lnTo>
                    <a:lnTo>
                      <a:pt x="1158" y="2389"/>
                    </a:lnTo>
                    <a:lnTo>
                      <a:pt x="1174" y="2483"/>
                    </a:lnTo>
                    <a:lnTo>
                      <a:pt x="1196" y="2577"/>
                    </a:lnTo>
                    <a:lnTo>
                      <a:pt x="1220" y="2669"/>
                    </a:lnTo>
                    <a:lnTo>
                      <a:pt x="1250" y="2761"/>
                    </a:lnTo>
                    <a:lnTo>
                      <a:pt x="1284" y="2853"/>
                    </a:lnTo>
                    <a:lnTo>
                      <a:pt x="1322" y="2941"/>
                    </a:lnTo>
                    <a:lnTo>
                      <a:pt x="1366" y="3029"/>
                    </a:lnTo>
                    <a:lnTo>
                      <a:pt x="1412" y="3115"/>
                    </a:lnTo>
                    <a:lnTo>
                      <a:pt x="1464" y="3199"/>
                    </a:lnTo>
                    <a:lnTo>
                      <a:pt x="1520" y="3281"/>
                    </a:lnTo>
                    <a:lnTo>
                      <a:pt x="1550" y="3321"/>
                    </a:lnTo>
                    <a:lnTo>
                      <a:pt x="1580" y="3361"/>
                    </a:lnTo>
                    <a:lnTo>
                      <a:pt x="1612" y="3401"/>
                    </a:lnTo>
                    <a:lnTo>
                      <a:pt x="1644" y="3439"/>
                    </a:lnTo>
                    <a:lnTo>
                      <a:pt x="0" y="5082"/>
                    </a:lnTo>
                    <a:lnTo>
                      <a:pt x="202" y="5284"/>
                    </a:lnTo>
                    <a:close/>
                    <a:moveTo>
                      <a:pt x="4477" y="3343"/>
                    </a:moveTo>
                    <a:lnTo>
                      <a:pt x="4477" y="3343"/>
                    </a:lnTo>
                    <a:lnTo>
                      <a:pt x="4413" y="3403"/>
                    </a:lnTo>
                    <a:lnTo>
                      <a:pt x="4345" y="3461"/>
                    </a:lnTo>
                    <a:lnTo>
                      <a:pt x="4277" y="3517"/>
                    </a:lnTo>
                    <a:lnTo>
                      <a:pt x="4205" y="3567"/>
                    </a:lnTo>
                    <a:lnTo>
                      <a:pt x="4131" y="3613"/>
                    </a:lnTo>
                    <a:lnTo>
                      <a:pt x="4055" y="3657"/>
                    </a:lnTo>
                    <a:lnTo>
                      <a:pt x="3977" y="3697"/>
                    </a:lnTo>
                    <a:lnTo>
                      <a:pt x="3897" y="3731"/>
                    </a:lnTo>
                    <a:lnTo>
                      <a:pt x="3815" y="3763"/>
                    </a:lnTo>
                    <a:lnTo>
                      <a:pt x="3733" y="3791"/>
                    </a:lnTo>
                    <a:lnTo>
                      <a:pt x="3649" y="3813"/>
                    </a:lnTo>
                    <a:lnTo>
                      <a:pt x="3563" y="3833"/>
                    </a:lnTo>
                    <a:lnTo>
                      <a:pt x="3477" y="3847"/>
                    </a:lnTo>
                    <a:lnTo>
                      <a:pt x="3389" y="3859"/>
                    </a:lnTo>
                    <a:lnTo>
                      <a:pt x="3301" y="3865"/>
                    </a:lnTo>
                    <a:lnTo>
                      <a:pt x="3211" y="3867"/>
                    </a:lnTo>
                    <a:lnTo>
                      <a:pt x="3211" y="3867"/>
                    </a:lnTo>
                    <a:lnTo>
                      <a:pt x="3121" y="3865"/>
                    </a:lnTo>
                    <a:lnTo>
                      <a:pt x="3033" y="3859"/>
                    </a:lnTo>
                    <a:lnTo>
                      <a:pt x="2945" y="3847"/>
                    </a:lnTo>
                    <a:lnTo>
                      <a:pt x="2859" y="3833"/>
                    </a:lnTo>
                    <a:lnTo>
                      <a:pt x="2773" y="3813"/>
                    </a:lnTo>
                    <a:lnTo>
                      <a:pt x="2689" y="3791"/>
                    </a:lnTo>
                    <a:lnTo>
                      <a:pt x="2604" y="3763"/>
                    </a:lnTo>
                    <a:lnTo>
                      <a:pt x="2524" y="3731"/>
                    </a:lnTo>
                    <a:lnTo>
                      <a:pt x="2444" y="3697"/>
                    </a:lnTo>
                    <a:lnTo>
                      <a:pt x="2366" y="3657"/>
                    </a:lnTo>
                    <a:lnTo>
                      <a:pt x="2290" y="3613"/>
                    </a:lnTo>
                    <a:lnTo>
                      <a:pt x="2216" y="3567"/>
                    </a:lnTo>
                    <a:lnTo>
                      <a:pt x="2144" y="3517"/>
                    </a:lnTo>
                    <a:lnTo>
                      <a:pt x="2074" y="3461"/>
                    </a:lnTo>
                    <a:lnTo>
                      <a:pt x="2008" y="3403"/>
                    </a:lnTo>
                    <a:lnTo>
                      <a:pt x="1942" y="3343"/>
                    </a:lnTo>
                    <a:lnTo>
                      <a:pt x="1942" y="3343"/>
                    </a:lnTo>
                    <a:lnTo>
                      <a:pt x="1910" y="3307"/>
                    </a:lnTo>
                    <a:lnTo>
                      <a:pt x="1876" y="3273"/>
                    </a:lnTo>
                    <a:lnTo>
                      <a:pt x="1846" y="3237"/>
                    </a:lnTo>
                    <a:lnTo>
                      <a:pt x="1816" y="3201"/>
                    </a:lnTo>
                    <a:lnTo>
                      <a:pt x="1788" y="3165"/>
                    </a:lnTo>
                    <a:lnTo>
                      <a:pt x="1760" y="3127"/>
                    </a:lnTo>
                    <a:lnTo>
                      <a:pt x="1706" y="3051"/>
                    </a:lnTo>
                    <a:lnTo>
                      <a:pt x="1962" y="3051"/>
                    </a:lnTo>
                    <a:lnTo>
                      <a:pt x="2707" y="3051"/>
                    </a:lnTo>
                    <a:lnTo>
                      <a:pt x="2993" y="3051"/>
                    </a:lnTo>
                    <a:lnTo>
                      <a:pt x="3453" y="3051"/>
                    </a:lnTo>
                    <a:lnTo>
                      <a:pt x="3737" y="3051"/>
                    </a:lnTo>
                    <a:lnTo>
                      <a:pt x="4483" y="3051"/>
                    </a:lnTo>
                    <a:lnTo>
                      <a:pt x="4713" y="3051"/>
                    </a:lnTo>
                    <a:lnTo>
                      <a:pt x="4713" y="3051"/>
                    </a:lnTo>
                    <a:lnTo>
                      <a:pt x="4661" y="3127"/>
                    </a:lnTo>
                    <a:lnTo>
                      <a:pt x="4633" y="3165"/>
                    </a:lnTo>
                    <a:lnTo>
                      <a:pt x="4605" y="3201"/>
                    </a:lnTo>
                    <a:lnTo>
                      <a:pt x="4575" y="3237"/>
                    </a:lnTo>
                    <a:lnTo>
                      <a:pt x="4543" y="3273"/>
                    </a:lnTo>
                    <a:lnTo>
                      <a:pt x="4511" y="3307"/>
                    </a:lnTo>
                    <a:lnTo>
                      <a:pt x="4477" y="3343"/>
                    </a:lnTo>
                    <a:lnTo>
                      <a:pt x="4477" y="3343"/>
                    </a:lnTo>
                    <a:close/>
                    <a:moveTo>
                      <a:pt x="2993" y="1481"/>
                    </a:moveTo>
                    <a:lnTo>
                      <a:pt x="2993" y="1201"/>
                    </a:lnTo>
                    <a:lnTo>
                      <a:pt x="3453" y="1201"/>
                    </a:lnTo>
                    <a:lnTo>
                      <a:pt x="3453" y="1867"/>
                    </a:lnTo>
                    <a:lnTo>
                      <a:pt x="3453" y="2765"/>
                    </a:lnTo>
                    <a:lnTo>
                      <a:pt x="2993" y="2765"/>
                    </a:lnTo>
                    <a:lnTo>
                      <a:pt x="2993" y="1481"/>
                    </a:lnTo>
                    <a:close/>
                    <a:moveTo>
                      <a:pt x="4197" y="2765"/>
                    </a:moveTo>
                    <a:lnTo>
                      <a:pt x="3737" y="2765"/>
                    </a:lnTo>
                    <a:lnTo>
                      <a:pt x="3737" y="2151"/>
                    </a:lnTo>
                    <a:lnTo>
                      <a:pt x="4197" y="2151"/>
                    </a:lnTo>
                    <a:lnTo>
                      <a:pt x="4197" y="2765"/>
                    </a:lnTo>
                    <a:close/>
                    <a:moveTo>
                      <a:pt x="2707" y="2765"/>
                    </a:moveTo>
                    <a:lnTo>
                      <a:pt x="2246" y="2765"/>
                    </a:lnTo>
                    <a:lnTo>
                      <a:pt x="2246" y="1765"/>
                    </a:lnTo>
                    <a:lnTo>
                      <a:pt x="2707" y="1765"/>
                    </a:lnTo>
                    <a:lnTo>
                      <a:pt x="2707" y="2765"/>
                    </a:lnTo>
                    <a:close/>
                    <a:moveTo>
                      <a:pt x="1942" y="808"/>
                    </a:moveTo>
                    <a:lnTo>
                      <a:pt x="1942" y="808"/>
                    </a:lnTo>
                    <a:lnTo>
                      <a:pt x="2008" y="748"/>
                    </a:lnTo>
                    <a:lnTo>
                      <a:pt x="2074" y="690"/>
                    </a:lnTo>
                    <a:lnTo>
                      <a:pt x="2144" y="634"/>
                    </a:lnTo>
                    <a:lnTo>
                      <a:pt x="2216" y="584"/>
                    </a:lnTo>
                    <a:lnTo>
                      <a:pt x="2290" y="538"/>
                    </a:lnTo>
                    <a:lnTo>
                      <a:pt x="2366" y="494"/>
                    </a:lnTo>
                    <a:lnTo>
                      <a:pt x="2444" y="454"/>
                    </a:lnTo>
                    <a:lnTo>
                      <a:pt x="2524" y="420"/>
                    </a:lnTo>
                    <a:lnTo>
                      <a:pt x="2604" y="388"/>
                    </a:lnTo>
                    <a:lnTo>
                      <a:pt x="2689" y="360"/>
                    </a:lnTo>
                    <a:lnTo>
                      <a:pt x="2773" y="338"/>
                    </a:lnTo>
                    <a:lnTo>
                      <a:pt x="2859" y="318"/>
                    </a:lnTo>
                    <a:lnTo>
                      <a:pt x="2945" y="304"/>
                    </a:lnTo>
                    <a:lnTo>
                      <a:pt x="3033" y="292"/>
                    </a:lnTo>
                    <a:lnTo>
                      <a:pt x="3121" y="286"/>
                    </a:lnTo>
                    <a:lnTo>
                      <a:pt x="3211" y="284"/>
                    </a:lnTo>
                    <a:lnTo>
                      <a:pt x="3211" y="284"/>
                    </a:lnTo>
                    <a:lnTo>
                      <a:pt x="3301" y="286"/>
                    </a:lnTo>
                    <a:lnTo>
                      <a:pt x="3389" y="292"/>
                    </a:lnTo>
                    <a:lnTo>
                      <a:pt x="3477" y="304"/>
                    </a:lnTo>
                    <a:lnTo>
                      <a:pt x="3563" y="318"/>
                    </a:lnTo>
                    <a:lnTo>
                      <a:pt x="3649" y="338"/>
                    </a:lnTo>
                    <a:lnTo>
                      <a:pt x="3733" y="360"/>
                    </a:lnTo>
                    <a:lnTo>
                      <a:pt x="3815" y="388"/>
                    </a:lnTo>
                    <a:lnTo>
                      <a:pt x="3897" y="420"/>
                    </a:lnTo>
                    <a:lnTo>
                      <a:pt x="3977" y="454"/>
                    </a:lnTo>
                    <a:lnTo>
                      <a:pt x="4055" y="494"/>
                    </a:lnTo>
                    <a:lnTo>
                      <a:pt x="4131" y="538"/>
                    </a:lnTo>
                    <a:lnTo>
                      <a:pt x="4205" y="584"/>
                    </a:lnTo>
                    <a:lnTo>
                      <a:pt x="4277" y="634"/>
                    </a:lnTo>
                    <a:lnTo>
                      <a:pt x="4345" y="690"/>
                    </a:lnTo>
                    <a:lnTo>
                      <a:pt x="4413" y="748"/>
                    </a:lnTo>
                    <a:lnTo>
                      <a:pt x="4477" y="808"/>
                    </a:lnTo>
                    <a:lnTo>
                      <a:pt x="4477" y="808"/>
                    </a:lnTo>
                    <a:lnTo>
                      <a:pt x="4527" y="860"/>
                    </a:lnTo>
                    <a:lnTo>
                      <a:pt x="4573" y="910"/>
                    </a:lnTo>
                    <a:lnTo>
                      <a:pt x="4615" y="964"/>
                    </a:lnTo>
                    <a:lnTo>
                      <a:pt x="4657" y="1017"/>
                    </a:lnTo>
                    <a:lnTo>
                      <a:pt x="4697" y="1073"/>
                    </a:lnTo>
                    <a:lnTo>
                      <a:pt x="4733" y="1129"/>
                    </a:lnTo>
                    <a:lnTo>
                      <a:pt x="4767" y="1187"/>
                    </a:lnTo>
                    <a:lnTo>
                      <a:pt x="4799" y="1245"/>
                    </a:lnTo>
                    <a:lnTo>
                      <a:pt x="4829" y="1305"/>
                    </a:lnTo>
                    <a:lnTo>
                      <a:pt x="4855" y="1365"/>
                    </a:lnTo>
                    <a:lnTo>
                      <a:pt x="4881" y="1427"/>
                    </a:lnTo>
                    <a:lnTo>
                      <a:pt x="4903" y="1489"/>
                    </a:lnTo>
                    <a:lnTo>
                      <a:pt x="4923" y="1551"/>
                    </a:lnTo>
                    <a:lnTo>
                      <a:pt x="4941" y="1613"/>
                    </a:lnTo>
                    <a:lnTo>
                      <a:pt x="4957" y="1677"/>
                    </a:lnTo>
                    <a:lnTo>
                      <a:pt x="4971" y="1741"/>
                    </a:lnTo>
                    <a:lnTo>
                      <a:pt x="4981" y="1805"/>
                    </a:lnTo>
                    <a:lnTo>
                      <a:pt x="4989" y="1869"/>
                    </a:lnTo>
                    <a:lnTo>
                      <a:pt x="4995" y="1935"/>
                    </a:lnTo>
                    <a:lnTo>
                      <a:pt x="4999" y="1999"/>
                    </a:lnTo>
                    <a:lnTo>
                      <a:pt x="5001" y="2065"/>
                    </a:lnTo>
                    <a:lnTo>
                      <a:pt x="5001" y="2129"/>
                    </a:lnTo>
                    <a:lnTo>
                      <a:pt x="4997" y="2195"/>
                    </a:lnTo>
                    <a:lnTo>
                      <a:pt x="4991" y="2259"/>
                    </a:lnTo>
                    <a:lnTo>
                      <a:pt x="4983" y="2325"/>
                    </a:lnTo>
                    <a:lnTo>
                      <a:pt x="4973" y="2389"/>
                    </a:lnTo>
                    <a:lnTo>
                      <a:pt x="4961" y="2453"/>
                    </a:lnTo>
                    <a:lnTo>
                      <a:pt x="4947" y="2517"/>
                    </a:lnTo>
                    <a:lnTo>
                      <a:pt x="4929" y="2579"/>
                    </a:lnTo>
                    <a:lnTo>
                      <a:pt x="4909" y="2643"/>
                    </a:lnTo>
                    <a:lnTo>
                      <a:pt x="4887" y="2705"/>
                    </a:lnTo>
                    <a:lnTo>
                      <a:pt x="4863" y="2765"/>
                    </a:lnTo>
                    <a:lnTo>
                      <a:pt x="4483" y="2765"/>
                    </a:lnTo>
                    <a:lnTo>
                      <a:pt x="4483" y="1867"/>
                    </a:lnTo>
                    <a:lnTo>
                      <a:pt x="3737" y="1867"/>
                    </a:lnTo>
                    <a:lnTo>
                      <a:pt x="3737" y="916"/>
                    </a:lnTo>
                    <a:lnTo>
                      <a:pt x="2707" y="916"/>
                    </a:lnTo>
                    <a:lnTo>
                      <a:pt x="2707" y="1481"/>
                    </a:lnTo>
                    <a:lnTo>
                      <a:pt x="1962" y="1481"/>
                    </a:lnTo>
                    <a:lnTo>
                      <a:pt x="1962" y="2765"/>
                    </a:lnTo>
                    <a:lnTo>
                      <a:pt x="1558" y="2765"/>
                    </a:lnTo>
                    <a:lnTo>
                      <a:pt x="1558" y="2765"/>
                    </a:lnTo>
                    <a:lnTo>
                      <a:pt x="1532" y="2705"/>
                    </a:lnTo>
                    <a:lnTo>
                      <a:pt x="1510" y="2643"/>
                    </a:lnTo>
                    <a:lnTo>
                      <a:pt x="1492" y="2579"/>
                    </a:lnTo>
                    <a:lnTo>
                      <a:pt x="1474" y="2517"/>
                    </a:lnTo>
                    <a:lnTo>
                      <a:pt x="1460" y="2453"/>
                    </a:lnTo>
                    <a:lnTo>
                      <a:pt x="1446" y="2389"/>
                    </a:lnTo>
                    <a:lnTo>
                      <a:pt x="1436" y="2325"/>
                    </a:lnTo>
                    <a:lnTo>
                      <a:pt x="1428" y="2259"/>
                    </a:lnTo>
                    <a:lnTo>
                      <a:pt x="1424" y="2195"/>
                    </a:lnTo>
                    <a:lnTo>
                      <a:pt x="1420" y="2129"/>
                    </a:lnTo>
                    <a:lnTo>
                      <a:pt x="1420" y="2065"/>
                    </a:lnTo>
                    <a:lnTo>
                      <a:pt x="1420" y="1999"/>
                    </a:lnTo>
                    <a:lnTo>
                      <a:pt x="1424" y="1935"/>
                    </a:lnTo>
                    <a:lnTo>
                      <a:pt x="1430" y="1869"/>
                    </a:lnTo>
                    <a:lnTo>
                      <a:pt x="1440" y="1805"/>
                    </a:lnTo>
                    <a:lnTo>
                      <a:pt x="1450" y="1741"/>
                    </a:lnTo>
                    <a:lnTo>
                      <a:pt x="1464" y="1677"/>
                    </a:lnTo>
                    <a:lnTo>
                      <a:pt x="1478" y="1613"/>
                    </a:lnTo>
                    <a:lnTo>
                      <a:pt x="1496" y="1551"/>
                    </a:lnTo>
                    <a:lnTo>
                      <a:pt x="1516" y="1489"/>
                    </a:lnTo>
                    <a:lnTo>
                      <a:pt x="1540" y="1427"/>
                    </a:lnTo>
                    <a:lnTo>
                      <a:pt x="1564" y="1365"/>
                    </a:lnTo>
                    <a:lnTo>
                      <a:pt x="1592" y="1305"/>
                    </a:lnTo>
                    <a:lnTo>
                      <a:pt x="1622" y="1245"/>
                    </a:lnTo>
                    <a:lnTo>
                      <a:pt x="1654" y="1187"/>
                    </a:lnTo>
                    <a:lnTo>
                      <a:pt x="1688" y="1129"/>
                    </a:lnTo>
                    <a:lnTo>
                      <a:pt x="1724" y="1073"/>
                    </a:lnTo>
                    <a:lnTo>
                      <a:pt x="1764" y="1017"/>
                    </a:lnTo>
                    <a:lnTo>
                      <a:pt x="1804" y="964"/>
                    </a:lnTo>
                    <a:lnTo>
                      <a:pt x="1848" y="910"/>
                    </a:lnTo>
                    <a:lnTo>
                      <a:pt x="1894" y="860"/>
                    </a:lnTo>
                    <a:lnTo>
                      <a:pt x="1942" y="808"/>
                    </a:lnTo>
                    <a:lnTo>
                      <a:pt x="1942" y="8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8625" tIns="29300" rIns="58625" bIns="293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590;p56">
              <a:extLst>
                <a:ext uri="{FF2B5EF4-FFF2-40B4-BE49-F238E27FC236}">
                  <a16:creationId xmlns:a16="http://schemas.microsoft.com/office/drawing/2014/main" id="{C09A9691-E2EF-423A-AF17-C1235DB47118}"/>
                </a:ext>
              </a:extLst>
            </p:cNvPr>
            <p:cNvSpPr/>
            <p:nvPr/>
          </p:nvSpPr>
          <p:spPr>
            <a:xfrm>
              <a:off x="7088249" y="3280834"/>
              <a:ext cx="643961" cy="643865"/>
            </a:xfrm>
            <a:custGeom>
              <a:avLst/>
              <a:gdLst/>
              <a:ahLst/>
              <a:cxnLst/>
              <a:rect l="l" t="t" r="r" b="b"/>
              <a:pathLst>
                <a:path w="6682" h="6681" extrusionOk="0">
                  <a:moveTo>
                    <a:pt x="0" y="0"/>
                  </a:moveTo>
                  <a:lnTo>
                    <a:pt x="0" y="6681"/>
                  </a:lnTo>
                  <a:lnTo>
                    <a:pt x="6682" y="6681"/>
                  </a:lnTo>
                  <a:lnTo>
                    <a:pt x="6682" y="0"/>
                  </a:lnTo>
                  <a:lnTo>
                    <a:pt x="0" y="0"/>
                  </a:lnTo>
                  <a:close/>
                  <a:moveTo>
                    <a:pt x="4023" y="4797"/>
                  </a:moveTo>
                  <a:lnTo>
                    <a:pt x="4023" y="4797"/>
                  </a:lnTo>
                  <a:lnTo>
                    <a:pt x="4013" y="4751"/>
                  </a:lnTo>
                  <a:lnTo>
                    <a:pt x="3997" y="4705"/>
                  </a:lnTo>
                  <a:lnTo>
                    <a:pt x="3979" y="4661"/>
                  </a:lnTo>
                  <a:lnTo>
                    <a:pt x="3959" y="4617"/>
                  </a:lnTo>
                  <a:lnTo>
                    <a:pt x="3935" y="4577"/>
                  </a:lnTo>
                  <a:lnTo>
                    <a:pt x="3907" y="4537"/>
                  </a:lnTo>
                  <a:lnTo>
                    <a:pt x="3877" y="4499"/>
                  </a:lnTo>
                  <a:lnTo>
                    <a:pt x="3843" y="4463"/>
                  </a:lnTo>
                  <a:lnTo>
                    <a:pt x="3843" y="4463"/>
                  </a:lnTo>
                  <a:lnTo>
                    <a:pt x="3843" y="4463"/>
                  </a:lnTo>
                  <a:lnTo>
                    <a:pt x="3819" y="4441"/>
                  </a:lnTo>
                  <a:lnTo>
                    <a:pt x="3793" y="4419"/>
                  </a:lnTo>
                  <a:lnTo>
                    <a:pt x="3767" y="4397"/>
                  </a:lnTo>
                  <a:lnTo>
                    <a:pt x="3741" y="4379"/>
                  </a:lnTo>
                  <a:lnTo>
                    <a:pt x="3713" y="4361"/>
                  </a:lnTo>
                  <a:lnTo>
                    <a:pt x="3683" y="4345"/>
                  </a:lnTo>
                  <a:lnTo>
                    <a:pt x="3655" y="4331"/>
                  </a:lnTo>
                  <a:lnTo>
                    <a:pt x="3625" y="4319"/>
                  </a:lnTo>
                  <a:lnTo>
                    <a:pt x="3595" y="4307"/>
                  </a:lnTo>
                  <a:lnTo>
                    <a:pt x="3565" y="4297"/>
                  </a:lnTo>
                  <a:lnTo>
                    <a:pt x="3533" y="4289"/>
                  </a:lnTo>
                  <a:lnTo>
                    <a:pt x="3503" y="4283"/>
                  </a:lnTo>
                  <a:lnTo>
                    <a:pt x="3471" y="4277"/>
                  </a:lnTo>
                  <a:lnTo>
                    <a:pt x="3439" y="4273"/>
                  </a:lnTo>
                  <a:lnTo>
                    <a:pt x="3409" y="4271"/>
                  </a:lnTo>
                  <a:lnTo>
                    <a:pt x="3377" y="4271"/>
                  </a:lnTo>
                  <a:lnTo>
                    <a:pt x="3345" y="4271"/>
                  </a:lnTo>
                  <a:lnTo>
                    <a:pt x="3313" y="4273"/>
                  </a:lnTo>
                  <a:lnTo>
                    <a:pt x="3281" y="4277"/>
                  </a:lnTo>
                  <a:lnTo>
                    <a:pt x="3249" y="4283"/>
                  </a:lnTo>
                  <a:lnTo>
                    <a:pt x="3219" y="4289"/>
                  </a:lnTo>
                  <a:lnTo>
                    <a:pt x="3187" y="4297"/>
                  </a:lnTo>
                  <a:lnTo>
                    <a:pt x="3157" y="4307"/>
                  </a:lnTo>
                  <a:lnTo>
                    <a:pt x="3127" y="4319"/>
                  </a:lnTo>
                  <a:lnTo>
                    <a:pt x="3097" y="4331"/>
                  </a:lnTo>
                  <a:lnTo>
                    <a:pt x="3069" y="4345"/>
                  </a:lnTo>
                  <a:lnTo>
                    <a:pt x="3041" y="4361"/>
                  </a:lnTo>
                  <a:lnTo>
                    <a:pt x="3013" y="4379"/>
                  </a:lnTo>
                  <a:lnTo>
                    <a:pt x="2985" y="4397"/>
                  </a:lnTo>
                  <a:lnTo>
                    <a:pt x="2959" y="4419"/>
                  </a:lnTo>
                  <a:lnTo>
                    <a:pt x="2933" y="4441"/>
                  </a:lnTo>
                  <a:lnTo>
                    <a:pt x="2909" y="4463"/>
                  </a:lnTo>
                  <a:lnTo>
                    <a:pt x="2909" y="4463"/>
                  </a:lnTo>
                  <a:lnTo>
                    <a:pt x="2875" y="4499"/>
                  </a:lnTo>
                  <a:lnTo>
                    <a:pt x="2845" y="4537"/>
                  </a:lnTo>
                  <a:lnTo>
                    <a:pt x="2817" y="4577"/>
                  </a:lnTo>
                  <a:lnTo>
                    <a:pt x="2793" y="4617"/>
                  </a:lnTo>
                  <a:lnTo>
                    <a:pt x="2773" y="4661"/>
                  </a:lnTo>
                  <a:lnTo>
                    <a:pt x="2755" y="4705"/>
                  </a:lnTo>
                  <a:lnTo>
                    <a:pt x="2741" y="4751"/>
                  </a:lnTo>
                  <a:lnTo>
                    <a:pt x="2729" y="4797"/>
                  </a:lnTo>
                  <a:lnTo>
                    <a:pt x="284" y="4797"/>
                  </a:lnTo>
                  <a:lnTo>
                    <a:pt x="284" y="3483"/>
                  </a:lnTo>
                  <a:lnTo>
                    <a:pt x="4199" y="3483"/>
                  </a:lnTo>
                  <a:lnTo>
                    <a:pt x="4199" y="3483"/>
                  </a:lnTo>
                  <a:lnTo>
                    <a:pt x="4209" y="3529"/>
                  </a:lnTo>
                  <a:lnTo>
                    <a:pt x="4225" y="3573"/>
                  </a:lnTo>
                  <a:lnTo>
                    <a:pt x="4243" y="3617"/>
                  </a:lnTo>
                  <a:lnTo>
                    <a:pt x="4263" y="3659"/>
                  </a:lnTo>
                  <a:lnTo>
                    <a:pt x="4287" y="3699"/>
                  </a:lnTo>
                  <a:lnTo>
                    <a:pt x="4313" y="3737"/>
                  </a:lnTo>
                  <a:lnTo>
                    <a:pt x="4343" y="3775"/>
                  </a:lnTo>
                  <a:lnTo>
                    <a:pt x="4377" y="3809"/>
                  </a:lnTo>
                  <a:lnTo>
                    <a:pt x="4377" y="3809"/>
                  </a:lnTo>
                  <a:lnTo>
                    <a:pt x="4401" y="3833"/>
                  </a:lnTo>
                  <a:lnTo>
                    <a:pt x="4425" y="3855"/>
                  </a:lnTo>
                  <a:lnTo>
                    <a:pt x="4451" y="3875"/>
                  </a:lnTo>
                  <a:lnTo>
                    <a:pt x="4477" y="3893"/>
                  </a:lnTo>
                  <a:lnTo>
                    <a:pt x="4505" y="3911"/>
                  </a:lnTo>
                  <a:lnTo>
                    <a:pt x="4533" y="3927"/>
                  </a:lnTo>
                  <a:lnTo>
                    <a:pt x="4561" y="3941"/>
                  </a:lnTo>
                  <a:lnTo>
                    <a:pt x="4591" y="3953"/>
                  </a:lnTo>
                  <a:lnTo>
                    <a:pt x="4621" y="3965"/>
                  </a:lnTo>
                  <a:lnTo>
                    <a:pt x="4651" y="3975"/>
                  </a:lnTo>
                  <a:lnTo>
                    <a:pt x="4683" y="3983"/>
                  </a:lnTo>
                  <a:lnTo>
                    <a:pt x="4715" y="3991"/>
                  </a:lnTo>
                  <a:lnTo>
                    <a:pt x="4747" y="3997"/>
                  </a:lnTo>
                  <a:lnTo>
                    <a:pt x="4779" y="4001"/>
                  </a:lnTo>
                  <a:lnTo>
                    <a:pt x="4811" y="4003"/>
                  </a:lnTo>
                  <a:lnTo>
                    <a:pt x="4845" y="4003"/>
                  </a:lnTo>
                  <a:lnTo>
                    <a:pt x="4845" y="4003"/>
                  </a:lnTo>
                  <a:lnTo>
                    <a:pt x="4891" y="4003"/>
                  </a:lnTo>
                  <a:lnTo>
                    <a:pt x="4939" y="3997"/>
                  </a:lnTo>
                  <a:lnTo>
                    <a:pt x="4985" y="3989"/>
                  </a:lnTo>
                  <a:lnTo>
                    <a:pt x="5032" y="3977"/>
                  </a:lnTo>
                  <a:lnTo>
                    <a:pt x="5076" y="3963"/>
                  </a:lnTo>
                  <a:lnTo>
                    <a:pt x="5118" y="3945"/>
                  </a:lnTo>
                  <a:lnTo>
                    <a:pt x="5160" y="3923"/>
                  </a:lnTo>
                  <a:lnTo>
                    <a:pt x="5200" y="3899"/>
                  </a:lnTo>
                  <a:lnTo>
                    <a:pt x="5568" y="4267"/>
                  </a:lnTo>
                  <a:lnTo>
                    <a:pt x="5770" y="4065"/>
                  </a:lnTo>
                  <a:lnTo>
                    <a:pt x="5402" y="3699"/>
                  </a:lnTo>
                  <a:lnTo>
                    <a:pt x="5402" y="3699"/>
                  </a:lnTo>
                  <a:lnTo>
                    <a:pt x="5418" y="3673"/>
                  </a:lnTo>
                  <a:lnTo>
                    <a:pt x="5432" y="3647"/>
                  </a:lnTo>
                  <a:lnTo>
                    <a:pt x="5444" y="3621"/>
                  </a:lnTo>
                  <a:lnTo>
                    <a:pt x="5456" y="3593"/>
                  </a:lnTo>
                  <a:lnTo>
                    <a:pt x="5466" y="3567"/>
                  </a:lnTo>
                  <a:lnTo>
                    <a:pt x="5476" y="3539"/>
                  </a:lnTo>
                  <a:lnTo>
                    <a:pt x="5484" y="3511"/>
                  </a:lnTo>
                  <a:lnTo>
                    <a:pt x="5490" y="3483"/>
                  </a:lnTo>
                  <a:lnTo>
                    <a:pt x="6396" y="3483"/>
                  </a:lnTo>
                  <a:lnTo>
                    <a:pt x="6396" y="4797"/>
                  </a:lnTo>
                  <a:lnTo>
                    <a:pt x="4023" y="4797"/>
                  </a:lnTo>
                  <a:close/>
                  <a:moveTo>
                    <a:pt x="3377" y="5307"/>
                  </a:moveTo>
                  <a:lnTo>
                    <a:pt x="3377" y="5307"/>
                  </a:lnTo>
                  <a:lnTo>
                    <a:pt x="3339" y="5305"/>
                  </a:lnTo>
                  <a:lnTo>
                    <a:pt x="3303" y="5301"/>
                  </a:lnTo>
                  <a:lnTo>
                    <a:pt x="3267" y="5291"/>
                  </a:lnTo>
                  <a:lnTo>
                    <a:pt x="3233" y="5279"/>
                  </a:lnTo>
                  <a:lnTo>
                    <a:pt x="3199" y="5263"/>
                  </a:lnTo>
                  <a:lnTo>
                    <a:pt x="3167" y="5245"/>
                  </a:lnTo>
                  <a:lnTo>
                    <a:pt x="3137" y="5223"/>
                  </a:lnTo>
                  <a:lnTo>
                    <a:pt x="3111" y="5197"/>
                  </a:lnTo>
                  <a:lnTo>
                    <a:pt x="3111" y="5197"/>
                  </a:lnTo>
                  <a:lnTo>
                    <a:pt x="3085" y="5169"/>
                  </a:lnTo>
                  <a:lnTo>
                    <a:pt x="3063" y="5139"/>
                  </a:lnTo>
                  <a:lnTo>
                    <a:pt x="3043" y="5109"/>
                  </a:lnTo>
                  <a:lnTo>
                    <a:pt x="3029" y="5075"/>
                  </a:lnTo>
                  <a:lnTo>
                    <a:pt x="3015" y="5041"/>
                  </a:lnTo>
                  <a:lnTo>
                    <a:pt x="3007" y="5005"/>
                  </a:lnTo>
                  <a:lnTo>
                    <a:pt x="3001" y="4969"/>
                  </a:lnTo>
                  <a:lnTo>
                    <a:pt x="2999" y="4931"/>
                  </a:lnTo>
                  <a:lnTo>
                    <a:pt x="2999" y="4931"/>
                  </a:lnTo>
                  <a:lnTo>
                    <a:pt x="3001" y="4893"/>
                  </a:lnTo>
                  <a:lnTo>
                    <a:pt x="3007" y="4857"/>
                  </a:lnTo>
                  <a:lnTo>
                    <a:pt x="3015" y="4821"/>
                  </a:lnTo>
                  <a:lnTo>
                    <a:pt x="3029" y="4787"/>
                  </a:lnTo>
                  <a:lnTo>
                    <a:pt x="3043" y="4753"/>
                  </a:lnTo>
                  <a:lnTo>
                    <a:pt x="3063" y="4723"/>
                  </a:lnTo>
                  <a:lnTo>
                    <a:pt x="3085" y="4693"/>
                  </a:lnTo>
                  <a:lnTo>
                    <a:pt x="3111" y="4665"/>
                  </a:lnTo>
                  <a:lnTo>
                    <a:pt x="3111" y="4665"/>
                  </a:lnTo>
                  <a:lnTo>
                    <a:pt x="3139" y="4639"/>
                  </a:lnTo>
                  <a:lnTo>
                    <a:pt x="3169" y="4617"/>
                  </a:lnTo>
                  <a:lnTo>
                    <a:pt x="3201" y="4597"/>
                  </a:lnTo>
                  <a:lnTo>
                    <a:pt x="3235" y="4583"/>
                  </a:lnTo>
                  <a:lnTo>
                    <a:pt x="3269" y="4571"/>
                  </a:lnTo>
                  <a:lnTo>
                    <a:pt x="3305" y="4561"/>
                  </a:lnTo>
                  <a:lnTo>
                    <a:pt x="3341" y="4557"/>
                  </a:lnTo>
                  <a:lnTo>
                    <a:pt x="3377" y="4555"/>
                  </a:lnTo>
                  <a:lnTo>
                    <a:pt x="3377" y="4555"/>
                  </a:lnTo>
                  <a:lnTo>
                    <a:pt x="3413" y="4557"/>
                  </a:lnTo>
                  <a:lnTo>
                    <a:pt x="3449" y="4561"/>
                  </a:lnTo>
                  <a:lnTo>
                    <a:pt x="3483" y="4571"/>
                  </a:lnTo>
                  <a:lnTo>
                    <a:pt x="3519" y="4583"/>
                  </a:lnTo>
                  <a:lnTo>
                    <a:pt x="3551" y="4597"/>
                  </a:lnTo>
                  <a:lnTo>
                    <a:pt x="3583" y="4617"/>
                  </a:lnTo>
                  <a:lnTo>
                    <a:pt x="3613" y="4639"/>
                  </a:lnTo>
                  <a:lnTo>
                    <a:pt x="3643" y="4665"/>
                  </a:lnTo>
                  <a:lnTo>
                    <a:pt x="3643" y="4665"/>
                  </a:lnTo>
                  <a:lnTo>
                    <a:pt x="3667" y="4693"/>
                  </a:lnTo>
                  <a:lnTo>
                    <a:pt x="3689" y="4723"/>
                  </a:lnTo>
                  <a:lnTo>
                    <a:pt x="3709" y="4753"/>
                  </a:lnTo>
                  <a:lnTo>
                    <a:pt x="3725" y="4787"/>
                  </a:lnTo>
                  <a:lnTo>
                    <a:pt x="3737" y="4821"/>
                  </a:lnTo>
                  <a:lnTo>
                    <a:pt x="3745" y="4857"/>
                  </a:lnTo>
                  <a:lnTo>
                    <a:pt x="3751" y="4893"/>
                  </a:lnTo>
                  <a:lnTo>
                    <a:pt x="3753" y="4931"/>
                  </a:lnTo>
                  <a:lnTo>
                    <a:pt x="3753" y="4931"/>
                  </a:lnTo>
                  <a:lnTo>
                    <a:pt x="3751" y="4969"/>
                  </a:lnTo>
                  <a:lnTo>
                    <a:pt x="3745" y="5005"/>
                  </a:lnTo>
                  <a:lnTo>
                    <a:pt x="3737" y="5041"/>
                  </a:lnTo>
                  <a:lnTo>
                    <a:pt x="3725" y="5075"/>
                  </a:lnTo>
                  <a:lnTo>
                    <a:pt x="3709" y="5109"/>
                  </a:lnTo>
                  <a:lnTo>
                    <a:pt x="3689" y="5139"/>
                  </a:lnTo>
                  <a:lnTo>
                    <a:pt x="3667" y="5169"/>
                  </a:lnTo>
                  <a:lnTo>
                    <a:pt x="3643" y="5197"/>
                  </a:lnTo>
                  <a:lnTo>
                    <a:pt x="3643" y="5197"/>
                  </a:lnTo>
                  <a:lnTo>
                    <a:pt x="3615" y="5223"/>
                  </a:lnTo>
                  <a:lnTo>
                    <a:pt x="3585" y="5245"/>
                  </a:lnTo>
                  <a:lnTo>
                    <a:pt x="3553" y="5263"/>
                  </a:lnTo>
                  <a:lnTo>
                    <a:pt x="3521" y="5279"/>
                  </a:lnTo>
                  <a:lnTo>
                    <a:pt x="3485" y="5291"/>
                  </a:lnTo>
                  <a:lnTo>
                    <a:pt x="3451" y="5301"/>
                  </a:lnTo>
                  <a:lnTo>
                    <a:pt x="3413" y="5305"/>
                  </a:lnTo>
                  <a:lnTo>
                    <a:pt x="3377" y="5307"/>
                  </a:lnTo>
                  <a:lnTo>
                    <a:pt x="3377" y="5307"/>
                  </a:lnTo>
                  <a:close/>
                  <a:moveTo>
                    <a:pt x="5112" y="3609"/>
                  </a:moveTo>
                  <a:lnTo>
                    <a:pt x="5112" y="3609"/>
                  </a:lnTo>
                  <a:lnTo>
                    <a:pt x="5084" y="3633"/>
                  </a:lnTo>
                  <a:lnTo>
                    <a:pt x="5054" y="3655"/>
                  </a:lnTo>
                  <a:lnTo>
                    <a:pt x="5022" y="3675"/>
                  </a:lnTo>
                  <a:lnTo>
                    <a:pt x="4989" y="3691"/>
                  </a:lnTo>
                  <a:lnTo>
                    <a:pt x="4953" y="3703"/>
                  </a:lnTo>
                  <a:lnTo>
                    <a:pt x="4919" y="3711"/>
                  </a:lnTo>
                  <a:lnTo>
                    <a:pt x="4881" y="3717"/>
                  </a:lnTo>
                  <a:lnTo>
                    <a:pt x="4845" y="3719"/>
                  </a:lnTo>
                  <a:lnTo>
                    <a:pt x="4845" y="3719"/>
                  </a:lnTo>
                  <a:lnTo>
                    <a:pt x="4807" y="3717"/>
                  </a:lnTo>
                  <a:lnTo>
                    <a:pt x="4771" y="3711"/>
                  </a:lnTo>
                  <a:lnTo>
                    <a:pt x="4735" y="3703"/>
                  </a:lnTo>
                  <a:lnTo>
                    <a:pt x="4701" y="3691"/>
                  </a:lnTo>
                  <a:lnTo>
                    <a:pt x="4667" y="3675"/>
                  </a:lnTo>
                  <a:lnTo>
                    <a:pt x="4635" y="3655"/>
                  </a:lnTo>
                  <a:lnTo>
                    <a:pt x="4605" y="3633"/>
                  </a:lnTo>
                  <a:lnTo>
                    <a:pt x="4579" y="3609"/>
                  </a:lnTo>
                  <a:lnTo>
                    <a:pt x="4579" y="3609"/>
                  </a:lnTo>
                  <a:lnTo>
                    <a:pt x="4553" y="3581"/>
                  </a:lnTo>
                  <a:lnTo>
                    <a:pt x="4531" y="3551"/>
                  </a:lnTo>
                  <a:lnTo>
                    <a:pt x="4511" y="3519"/>
                  </a:lnTo>
                  <a:lnTo>
                    <a:pt x="4497" y="3487"/>
                  </a:lnTo>
                  <a:lnTo>
                    <a:pt x="4483" y="3453"/>
                  </a:lnTo>
                  <a:lnTo>
                    <a:pt x="4475" y="3417"/>
                  </a:lnTo>
                  <a:lnTo>
                    <a:pt x="4469" y="3379"/>
                  </a:lnTo>
                  <a:lnTo>
                    <a:pt x="4467" y="3343"/>
                  </a:lnTo>
                  <a:lnTo>
                    <a:pt x="4467" y="3343"/>
                  </a:lnTo>
                  <a:lnTo>
                    <a:pt x="4469" y="3306"/>
                  </a:lnTo>
                  <a:lnTo>
                    <a:pt x="4475" y="3270"/>
                  </a:lnTo>
                  <a:lnTo>
                    <a:pt x="4483" y="3234"/>
                  </a:lnTo>
                  <a:lnTo>
                    <a:pt x="4497" y="3200"/>
                  </a:lnTo>
                  <a:lnTo>
                    <a:pt x="4511" y="3166"/>
                  </a:lnTo>
                  <a:lnTo>
                    <a:pt x="4531" y="3134"/>
                  </a:lnTo>
                  <a:lnTo>
                    <a:pt x="4553" y="3104"/>
                  </a:lnTo>
                  <a:lnTo>
                    <a:pt x="4579" y="3078"/>
                  </a:lnTo>
                  <a:lnTo>
                    <a:pt x="4579" y="3078"/>
                  </a:lnTo>
                  <a:lnTo>
                    <a:pt x="4607" y="3052"/>
                  </a:lnTo>
                  <a:lnTo>
                    <a:pt x="4637" y="3030"/>
                  </a:lnTo>
                  <a:lnTo>
                    <a:pt x="4669" y="3010"/>
                  </a:lnTo>
                  <a:lnTo>
                    <a:pt x="4703" y="2994"/>
                  </a:lnTo>
                  <a:lnTo>
                    <a:pt x="4737" y="2982"/>
                  </a:lnTo>
                  <a:lnTo>
                    <a:pt x="4773" y="2974"/>
                  </a:lnTo>
                  <a:lnTo>
                    <a:pt x="4809" y="2968"/>
                  </a:lnTo>
                  <a:lnTo>
                    <a:pt x="4845" y="2968"/>
                  </a:lnTo>
                  <a:lnTo>
                    <a:pt x="4845" y="2968"/>
                  </a:lnTo>
                  <a:lnTo>
                    <a:pt x="4881" y="2968"/>
                  </a:lnTo>
                  <a:lnTo>
                    <a:pt x="4917" y="2974"/>
                  </a:lnTo>
                  <a:lnTo>
                    <a:pt x="4951" y="2982"/>
                  </a:lnTo>
                  <a:lnTo>
                    <a:pt x="4985" y="2994"/>
                  </a:lnTo>
                  <a:lnTo>
                    <a:pt x="5020" y="3010"/>
                  </a:lnTo>
                  <a:lnTo>
                    <a:pt x="5052" y="3028"/>
                  </a:lnTo>
                  <a:lnTo>
                    <a:pt x="5082" y="3052"/>
                  </a:lnTo>
                  <a:lnTo>
                    <a:pt x="5112" y="3078"/>
                  </a:lnTo>
                  <a:lnTo>
                    <a:pt x="5112" y="3078"/>
                  </a:lnTo>
                  <a:lnTo>
                    <a:pt x="5138" y="3106"/>
                  </a:lnTo>
                  <a:lnTo>
                    <a:pt x="5160" y="3136"/>
                  </a:lnTo>
                  <a:lnTo>
                    <a:pt x="5178" y="3168"/>
                  </a:lnTo>
                  <a:lnTo>
                    <a:pt x="5194" y="3202"/>
                  </a:lnTo>
                  <a:lnTo>
                    <a:pt x="5206" y="3236"/>
                  </a:lnTo>
                  <a:lnTo>
                    <a:pt x="5214" y="3272"/>
                  </a:lnTo>
                  <a:lnTo>
                    <a:pt x="5220" y="3308"/>
                  </a:lnTo>
                  <a:lnTo>
                    <a:pt x="5222" y="3343"/>
                  </a:lnTo>
                  <a:lnTo>
                    <a:pt x="5220" y="3379"/>
                  </a:lnTo>
                  <a:lnTo>
                    <a:pt x="5214" y="3415"/>
                  </a:lnTo>
                  <a:lnTo>
                    <a:pt x="5206" y="3449"/>
                  </a:lnTo>
                  <a:lnTo>
                    <a:pt x="5194" y="3485"/>
                  </a:lnTo>
                  <a:lnTo>
                    <a:pt x="5178" y="3517"/>
                  </a:lnTo>
                  <a:lnTo>
                    <a:pt x="5160" y="3549"/>
                  </a:lnTo>
                  <a:lnTo>
                    <a:pt x="5138" y="3581"/>
                  </a:lnTo>
                  <a:lnTo>
                    <a:pt x="5112" y="3609"/>
                  </a:lnTo>
                  <a:lnTo>
                    <a:pt x="5112" y="3609"/>
                  </a:lnTo>
                  <a:close/>
                  <a:moveTo>
                    <a:pt x="5490" y="3198"/>
                  </a:moveTo>
                  <a:lnTo>
                    <a:pt x="5490" y="3198"/>
                  </a:lnTo>
                  <a:lnTo>
                    <a:pt x="5478" y="3154"/>
                  </a:lnTo>
                  <a:lnTo>
                    <a:pt x="5464" y="3112"/>
                  </a:lnTo>
                  <a:lnTo>
                    <a:pt x="5446" y="3068"/>
                  </a:lnTo>
                  <a:lnTo>
                    <a:pt x="5426" y="3028"/>
                  </a:lnTo>
                  <a:lnTo>
                    <a:pt x="5402" y="2988"/>
                  </a:lnTo>
                  <a:lnTo>
                    <a:pt x="5376" y="2948"/>
                  </a:lnTo>
                  <a:lnTo>
                    <a:pt x="5346" y="2912"/>
                  </a:lnTo>
                  <a:lnTo>
                    <a:pt x="5312" y="2876"/>
                  </a:lnTo>
                  <a:lnTo>
                    <a:pt x="5312" y="2876"/>
                  </a:lnTo>
                  <a:lnTo>
                    <a:pt x="5312" y="2876"/>
                  </a:lnTo>
                  <a:lnTo>
                    <a:pt x="5288" y="2852"/>
                  </a:lnTo>
                  <a:lnTo>
                    <a:pt x="5262" y="2830"/>
                  </a:lnTo>
                  <a:lnTo>
                    <a:pt x="5236" y="2810"/>
                  </a:lnTo>
                  <a:lnTo>
                    <a:pt x="5210" y="2792"/>
                  </a:lnTo>
                  <a:lnTo>
                    <a:pt x="5182" y="2774"/>
                  </a:lnTo>
                  <a:lnTo>
                    <a:pt x="5152" y="2758"/>
                  </a:lnTo>
                  <a:lnTo>
                    <a:pt x="5124" y="2744"/>
                  </a:lnTo>
                  <a:lnTo>
                    <a:pt x="5094" y="2730"/>
                  </a:lnTo>
                  <a:lnTo>
                    <a:pt x="5064" y="2720"/>
                  </a:lnTo>
                  <a:lnTo>
                    <a:pt x="5034" y="2710"/>
                  </a:lnTo>
                  <a:lnTo>
                    <a:pt x="5001" y="2702"/>
                  </a:lnTo>
                  <a:lnTo>
                    <a:pt x="4971" y="2694"/>
                  </a:lnTo>
                  <a:lnTo>
                    <a:pt x="4939" y="2690"/>
                  </a:lnTo>
                  <a:lnTo>
                    <a:pt x="4907" y="2686"/>
                  </a:lnTo>
                  <a:lnTo>
                    <a:pt x="4875" y="2684"/>
                  </a:lnTo>
                  <a:lnTo>
                    <a:pt x="4845" y="2682"/>
                  </a:lnTo>
                  <a:lnTo>
                    <a:pt x="4813" y="2684"/>
                  </a:lnTo>
                  <a:lnTo>
                    <a:pt x="4781" y="2686"/>
                  </a:lnTo>
                  <a:lnTo>
                    <a:pt x="4749" y="2690"/>
                  </a:lnTo>
                  <a:lnTo>
                    <a:pt x="4717" y="2694"/>
                  </a:lnTo>
                  <a:lnTo>
                    <a:pt x="4687" y="2702"/>
                  </a:lnTo>
                  <a:lnTo>
                    <a:pt x="4655" y="2710"/>
                  </a:lnTo>
                  <a:lnTo>
                    <a:pt x="4625" y="2720"/>
                  </a:lnTo>
                  <a:lnTo>
                    <a:pt x="4595" y="2730"/>
                  </a:lnTo>
                  <a:lnTo>
                    <a:pt x="4565" y="2744"/>
                  </a:lnTo>
                  <a:lnTo>
                    <a:pt x="4537" y="2758"/>
                  </a:lnTo>
                  <a:lnTo>
                    <a:pt x="4509" y="2774"/>
                  </a:lnTo>
                  <a:lnTo>
                    <a:pt x="4481" y="2792"/>
                  </a:lnTo>
                  <a:lnTo>
                    <a:pt x="4453" y="2810"/>
                  </a:lnTo>
                  <a:lnTo>
                    <a:pt x="4427" y="2830"/>
                  </a:lnTo>
                  <a:lnTo>
                    <a:pt x="4401" y="2852"/>
                  </a:lnTo>
                  <a:lnTo>
                    <a:pt x="4377" y="2876"/>
                  </a:lnTo>
                  <a:lnTo>
                    <a:pt x="4377" y="2876"/>
                  </a:lnTo>
                  <a:lnTo>
                    <a:pt x="4345" y="2910"/>
                  </a:lnTo>
                  <a:lnTo>
                    <a:pt x="4315" y="2948"/>
                  </a:lnTo>
                  <a:lnTo>
                    <a:pt x="4289" y="2986"/>
                  </a:lnTo>
                  <a:lnTo>
                    <a:pt x="4265" y="3026"/>
                  </a:lnTo>
                  <a:lnTo>
                    <a:pt x="4243" y="3066"/>
                  </a:lnTo>
                  <a:lnTo>
                    <a:pt x="4225" y="3110"/>
                  </a:lnTo>
                  <a:lnTo>
                    <a:pt x="4211" y="3154"/>
                  </a:lnTo>
                  <a:lnTo>
                    <a:pt x="4199" y="3198"/>
                  </a:lnTo>
                  <a:lnTo>
                    <a:pt x="284" y="3198"/>
                  </a:lnTo>
                  <a:lnTo>
                    <a:pt x="284" y="1884"/>
                  </a:lnTo>
                  <a:lnTo>
                    <a:pt x="1014" y="1884"/>
                  </a:lnTo>
                  <a:lnTo>
                    <a:pt x="1014" y="1884"/>
                  </a:lnTo>
                  <a:lnTo>
                    <a:pt x="1024" y="1930"/>
                  </a:lnTo>
                  <a:lnTo>
                    <a:pt x="1040" y="1976"/>
                  </a:lnTo>
                  <a:lnTo>
                    <a:pt x="1058" y="2018"/>
                  </a:lnTo>
                  <a:lnTo>
                    <a:pt x="1078" y="2060"/>
                  </a:lnTo>
                  <a:lnTo>
                    <a:pt x="1102" y="2102"/>
                  </a:lnTo>
                  <a:lnTo>
                    <a:pt x="1130" y="2140"/>
                  </a:lnTo>
                  <a:lnTo>
                    <a:pt x="1160" y="2178"/>
                  </a:lnTo>
                  <a:lnTo>
                    <a:pt x="1192" y="2212"/>
                  </a:lnTo>
                  <a:lnTo>
                    <a:pt x="1192" y="2212"/>
                  </a:lnTo>
                  <a:lnTo>
                    <a:pt x="1216" y="2236"/>
                  </a:lnTo>
                  <a:lnTo>
                    <a:pt x="1242" y="2258"/>
                  </a:lnTo>
                  <a:lnTo>
                    <a:pt x="1268" y="2278"/>
                  </a:lnTo>
                  <a:lnTo>
                    <a:pt x="1296" y="2298"/>
                  </a:lnTo>
                  <a:lnTo>
                    <a:pt x="1324" y="2314"/>
                  </a:lnTo>
                  <a:lnTo>
                    <a:pt x="1352" y="2330"/>
                  </a:lnTo>
                  <a:lnTo>
                    <a:pt x="1380" y="2344"/>
                  </a:lnTo>
                  <a:lnTo>
                    <a:pt x="1410" y="2358"/>
                  </a:lnTo>
                  <a:lnTo>
                    <a:pt x="1440" y="2370"/>
                  </a:lnTo>
                  <a:lnTo>
                    <a:pt x="1472" y="2378"/>
                  </a:lnTo>
                  <a:lnTo>
                    <a:pt x="1502" y="2388"/>
                  </a:lnTo>
                  <a:lnTo>
                    <a:pt x="1534" y="2394"/>
                  </a:lnTo>
                  <a:lnTo>
                    <a:pt x="1564" y="2400"/>
                  </a:lnTo>
                  <a:lnTo>
                    <a:pt x="1596" y="2404"/>
                  </a:lnTo>
                  <a:lnTo>
                    <a:pt x="1628" y="2406"/>
                  </a:lnTo>
                  <a:lnTo>
                    <a:pt x="1660" y="2406"/>
                  </a:lnTo>
                  <a:lnTo>
                    <a:pt x="1660" y="2406"/>
                  </a:lnTo>
                  <a:lnTo>
                    <a:pt x="1707" y="2404"/>
                  </a:lnTo>
                  <a:lnTo>
                    <a:pt x="1753" y="2400"/>
                  </a:lnTo>
                  <a:lnTo>
                    <a:pt x="1799" y="2392"/>
                  </a:lnTo>
                  <a:lnTo>
                    <a:pt x="1845" y="2380"/>
                  </a:lnTo>
                  <a:lnTo>
                    <a:pt x="1889" y="2366"/>
                  </a:lnTo>
                  <a:lnTo>
                    <a:pt x="1933" y="2348"/>
                  </a:lnTo>
                  <a:lnTo>
                    <a:pt x="1975" y="2326"/>
                  </a:lnTo>
                  <a:lnTo>
                    <a:pt x="2017" y="2302"/>
                  </a:lnTo>
                  <a:lnTo>
                    <a:pt x="2383" y="2670"/>
                  </a:lnTo>
                  <a:lnTo>
                    <a:pt x="2585" y="2468"/>
                  </a:lnTo>
                  <a:lnTo>
                    <a:pt x="2217" y="2100"/>
                  </a:lnTo>
                  <a:lnTo>
                    <a:pt x="2217" y="2100"/>
                  </a:lnTo>
                  <a:lnTo>
                    <a:pt x="2233" y="2076"/>
                  </a:lnTo>
                  <a:lnTo>
                    <a:pt x="2247" y="2050"/>
                  </a:lnTo>
                  <a:lnTo>
                    <a:pt x="2261" y="2024"/>
                  </a:lnTo>
                  <a:lnTo>
                    <a:pt x="2273" y="1996"/>
                  </a:lnTo>
                  <a:lnTo>
                    <a:pt x="2283" y="1970"/>
                  </a:lnTo>
                  <a:lnTo>
                    <a:pt x="2291" y="1942"/>
                  </a:lnTo>
                  <a:lnTo>
                    <a:pt x="2299" y="1914"/>
                  </a:lnTo>
                  <a:lnTo>
                    <a:pt x="2307" y="1884"/>
                  </a:lnTo>
                  <a:lnTo>
                    <a:pt x="6396" y="1884"/>
                  </a:lnTo>
                  <a:lnTo>
                    <a:pt x="6396" y="3198"/>
                  </a:lnTo>
                  <a:lnTo>
                    <a:pt x="5490" y="3198"/>
                  </a:lnTo>
                  <a:close/>
                  <a:moveTo>
                    <a:pt x="1927" y="2012"/>
                  </a:moveTo>
                  <a:lnTo>
                    <a:pt x="1927" y="2012"/>
                  </a:lnTo>
                  <a:lnTo>
                    <a:pt x="1899" y="2038"/>
                  </a:lnTo>
                  <a:lnTo>
                    <a:pt x="1867" y="2060"/>
                  </a:lnTo>
                  <a:lnTo>
                    <a:pt x="1835" y="2078"/>
                  </a:lnTo>
                  <a:lnTo>
                    <a:pt x="1803" y="2094"/>
                  </a:lnTo>
                  <a:lnTo>
                    <a:pt x="1767" y="2106"/>
                  </a:lnTo>
                  <a:lnTo>
                    <a:pt x="1733" y="2114"/>
                  </a:lnTo>
                  <a:lnTo>
                    <a:pt x="1697" y="2120"/>
                  </a:lnTo>
                  <a:lnTo>
                    <a:pt x="1660" y="2122"/>
                  </a:lnTo>
                  <a:lnTo>
                    <a:pt x="1624" y="2120"/>
                  </a:lnTo>
                  <a:lnTo>
                    <a:pt x="1588" y="2114"/>
                  </a:lnTo>
                  <a:lnTo>
                    <a:pt x="1552" y="2106"/>
                  </a:lnTo>
                  <a:lnTo>
                    <a:pt x="1518" y="2094"/>
                  </a:lnTo>
                  <a:lnTo>
                    <a:pt x="1484" y="2078"/>
                  </a:lnTo>
                  <a:lnTo>
                    <a:pt x="1452" y="2060"/>
                  </a:lnTo>
                  <a:lnTo>
                    <a:pt x="1422" y="2038"/>
                  </a:lnTo>
                  <a:lnTo>
                    <a:pt x="1394" y="2012"/>
                  </a:lnTo>
                  <a:lnTo>
                    <a:pt x="1394" y="2012"/>
                  </a:lnTo>
                  <a:lnTo>
                    <a:pt x="1368" y="1984"/>
                  </a:lnTo>
                  <a:lnTo>
                    <a:pt x="1346" y="1954"/>
                  </a:lnTo>
                  <a:lnTo>
                    <a:pt x="1328" y="1922"/>
                  </a:lnTo>
                  <a:lnTo>
                    <a:pt x="1312" y="1890"/>
                  </a:lnTo>
                  <a:lnTo>
                    <a:pt x="1300" y="1854"/>
                  </a:lnTo>
                  <a:lnTo>
                    <a:pt x="1290" y="1820"/>
                  </a:lnTo>
                  <a:lnTo>
                    <a:pt x="1284" y="1782"/>
                  </a:lnTo>
                  <a:lnTo>
                    <a:pt x="1284" y="1746"/>
                  </a:lnTo>
                  <a:lnTo>
                    <a:pt x="1284" y="1746"/>
                  </a:lnTo>
                  <a:lnTo>
                    <a:pt x="1284" y="1708"/>
                  </a:lnTo>
                  <a:lnTo>
                    <a:pt x="1290" y="1672"/>
                  </a:lnTo>
                  <a:lnTo>
                    <a:pt x="1300" y="1636"/>
                  </a:lnTo>
                  <a:lnTo>
                    <a:pt x="1312" y="1600"/>
                  </a:lnTo>
                  <a:lnTo>
                    <a:pt x="1328" y="1568"/>
                  </a:lnTo>
                  <a:lnTo>
                    <a:pt x="1346" y="1536"/>
                  </a:lnTo>
                  <a:lnTo>
                    <a:pt x="1368" y="1506"/>
                  </a:lnTo>
                  <a:lnTo>
                    <a:pt x="1394" y="1478"/>
                  </a:lnTo>
                  <a:lnTo>
                    <a:pt x="1394" y="1478"/>
                  </a:lnTo>
                  <a:lnTo>
                    <a:pt x="1422" y="1454"/>
                  </a:lnTo>
                  <a:lnTo>
                    <a:pt x="1452" y="1430"/>
                  </a:lnTo>
                  <a:lnTo>
                    <a:pt x="1484" y="1412"/>
                  </a:lnTo>
                  <a:lnTo>
                    <a:pt x="1518" y="1396"/>
                  </a:lnTo>
                  <a:lnTo>
                    <a:pt x="1552" y="1384"/>
                  </a:lnTo>
                  <a:lnTo>
                    <a:pt x="1588" y="1376"/>
                  </a:lnTo>
                  <a:lnTo>
                    <a:pt x="1624" y="1370"/>
                  </a:lnTo>
                  <a:lnTo>
                    <a:pt x="1660" y="1368"/>
                  </a:lnTo>
                  <a:lnTo>
                    <a:pt x="1660" y="1368"/>
                  </a:lnTo>
                  <a:lnTo>
                    <a:pt x="1697" y="1370"/>
                  </a:lnTo>
                  <a:lnTo>
                    <a:pt x="1733" y="1376"/>
                  </a:lnTo>
                  <a:lnTo>
                    <a:pt x="1767" y="1384"/>
                  </a:lnTo>
                  <a:lnTo>
                    <a:pt x="1803" y="1396"/>
                  </a:lnTo>
                  <a:lnTo>
                    <a:pt x="1835" y="1412"/>
                  </a:lnTo>
                  <a:lnTo>
                    <a:pt x="1867" y="1430"/>
                  </a:lnTo>
                  <a:lnTo>
                    <a:pt x="1899" y="1454"/>
                  </a:lnTo>
                  <a:lnTo>
                    <a:pt x="1927" y="1478"/>
                  </a:lnTo>
                  <a:lnTo>
                    <a:pt x="1927" y="1478"/>
                  </a:lnTo>
                  <a:lnTo>
                    <a:pt x="1951" y="1506"/>
                  </a:lnTo>
                  <a:lnTo>
                    <a:pt x="1975" y="1536"/>
                  </a:lnTo>
                  <a:lnTo>
                    <a:pt x="1993" y="1568"/>
                  </a:lnTo>
                  <a:lnTo>
                    <a:pt x="2009" y="1600"/>
                  </a:lnTo>
                  <a:lnTo>
                    <a:pt x="2021" y="1636"/>
                  </a:lnTo>
                  <a:lnTo>
                    <a:pt x="2029" y="1672"/>
                  </a:lnTo>
                  <a:lnTo>
                    <a:pt x="2035" y="1708"/>
                  </a:lnTo>
                  <a:lnTo>
                    <a:pt x="2037" y="1746"/>
                  </a:lnTo>
                  <a:lnTo>
                    <a:pt x="2037" y="1746"/>
                  </a:lnTo>
                  <a:lnTo>
                    <a:pt x="2035" y="1782"/>
                  </a:lnTo>
                  <a:lnTo>
                    <a:pt x="2029" y="1820"/>
                  </a:lnTo>
                  <a:lnTo>
                    <a:pt x="2021" y="1854"/>
                  </a:lnTo>
                  <a:lnTo>
                    <a:pt x="2009" y="1890"/>
                  </a:lnTo>
                  <a:lnTo>
                    <a:pt x="1993" y="1922"/>
                  </a:lnTo>
                  <a:lnTo>
                    <a:pt x="1975" y="1954"/>
                  </a:lnTo>
                  <a:lnTo>
                    <a:pt x="1951" y="1984"/>
                  </a:lnTo>
                  <a:lnTo>
                    <a:pt x="1927" y="2012"/>
                  </a:lnTo>
                  <a:lnTo>
                    <a:pt x="1927" y="2012"/>
                  </a:lnTo>
                  <a:close/>
                  <a:moveTo>
                    <a:pt x="6396" y="286"/>
                  </a:moveTo>
                  <a:lnTo>
                    <a:pt x="6396" y="1600"/>
                  </a:lnTo>
                  <a:lnTo>
                    <a:pt x="2305" y="1600"/>
                  </a:lnTo>
                  <a:lnTo>
                    <a:pt x="2305" y="1600"/>
                  </a:lnTo>
                  <a:lnTo>
                    <a:pt x="2293" y="1554"/>
                  </a:lnTo>
                  <a:lnTo>
                    <a:pt x="2279" y="1512"/>
                  </a:lnTo>
                  <a:lnTo>
                    <a:pt x="2261" y="1468"/>
                  </a:lnTo>
                  <a:lnTo>
                    <a:pt x="2241" y="1426"/>
                  </a:lnTo>
                  <a:lnTo>
                    <a:pt x="2217" y="1386"/>
                  </a:lnTo>
                  <a:lnTo>
                    <a:pt x="2191" y="1348"/>
                  </a:lnTo>
                  <a:lnTo>
                    <a:pt x="2161" y="1312"/>
                  </a:lnTo>
                  <a:lnTo>
                    <a:pt x="2129" y="1278"/>
                  </a:lnTo>
                  <a:lnTo>
                    <a:pt x="2129" y="1278"/>
                  </a:lnTo>
                  <a:lnTo>
                    <a:pt x="2103" y="1254"/>
                  </a:lnTo>
                  <a:lnTo>
                    <a:pt x="2079" y="1232"/>
                  </a:lnTo>
                  <a:lnTo>
                    <a:pt x="2051" y="1212"/>
                  </a:lnTo>
                  <a:lnTo>
                    <a:pt x="2025" y="1192"/>
                  </a:lnTo>
                  <a:lnTo>
                    <a:pt x="1997" y="1176"/>
                  </a:lnTo>
                  <a:lnTo>
                    <a:pt x="1969" y="1160"/>
                  </a:lnTo>
                  <a:lnTo>
                    <a:pt x="1939" y="1146"/>
                  </a:lnTo>
                  <a:lnTo>
                    <a:pt x="1909" y="1132"/>
                  </a:lnTo>
                  <a:lnTo>
                    <a:pt x="1879" y="1122"/>
                  </a:lnTo>
                  <a:lnTo>
                    <a:pt x="1849" y="1112"/>
                  </a:lnTo>
                  <a:lnTo>
                    <a:pt x="1819" y="1102"/>
                  </a:lnTo>
                  <a:lnTo>
                    <a:pt x="1787" y="1096"/>
                  </a:lnTo>
                  <a:lnTo>
                    <a:pt x="1755" y="1090"/>
                  </a:lnTo>
                  <a:lnTo>
                    <a:pt x="1725" y="1088"/>
                  </a:lnTo>
                  <a:lnTo>
                    <a:pt x="1693" y="1084"/>
                  </a:lnTo>
                  <a:lnTo>
                    <a:pt x="1660" y="1084"/>
                  </a:lnTo>
                  <a:lnTo>
                    <a:pt x="1628" y="1084"/>
                  </a:lnTo>
                  <a:lnTo>
                    <a:pt x="1596" y="1088"/>
                  </a:lnTo>
                  <a:lnTo>
                    <a:pt x="1564" y="1090"/>
                  </a:lnTo>
                  <a:lnTo>
                    <a:pt x="1534" y="1096"/>
                  </a:lnTo>
                  <a:lnTo>
                    <a:pt x="1502" y="1102"/>
                  </a:lnTo>
                  <a:lnTo>
                    <a:pt x="1472" y="1112"/>
                  </a:lnTo>
                  <a:lnTo>
                    <a:pt x="1440" y="1122"/>
                  </a:lnTo>
                  <a:lnTo>
                    <a:pt x="1410" y="1132"/>
                  </a:lnTo>
                  <a:lnTo>
                    <a:pt x="1380" y="1146"/>
                  </a:lnTo>
                  <a:lnTo>
                    <a:pt x="1352" y="1160"/>
                  </a:lnTo>
                  <a:lnTo>
                    <a:pt x="1324" y="1176"/>
                  </a:lnTo>
                  <a:lnTo>
                    <a:pt x="1296" y="1192"/>
                  </a:lnTo>
                  <a:lnTo>
                    <a:pt x="1268" y="1212"/>
                  </a:lnTo>
                  <a:lnTo>
                    <a:pt x="1242" y="1232"/>
                  </a:lnTo>
                  <a:lnTo>
                    <a:pt x="1216" y="1254"/>
                  </a:lnTo>
                  <a:lnTo>
                    <a:pt x="1192" y="1278"/>
                  </a:lnTo>
                  <a:lnTo>
                    <a:pt x="1192" y="1278"/>
                  </a:lnTo>
                  <a:lnTo>
                    <a:pt x="1160" y="1312"/>
                  </a:lnTo>
                  <a:lnTo>
                    <a:pt x="1130" y="1348"/>
                  </a:lnTo>
                  <a:lnTo>
                    <a:pt x="1104" y="1386"/>
                  </a:lnTo>
                  <a:lnTo>
                    <a:pt x="1080" y="1426"/>
                  </a:lnTo>
                  <a:lnTo>
                    <a:pt x="1058" y="1468"/>
                  </a:lnTo>
                  <a:lnTo>
                    <a:pt x="1042" y="1512"/>
                  </a:lnTo>
                  <a:lnTo>
                    <a:pt x="1026" y="1554"/>
                  </a:lnTo>
                  <a:lnTo>
                    <a:pt x="1014" y="1600"/>
                  </a:lnTo>
                  <a:lnTo>
                    <a:pt x="284" y="1600"/>
                  </a:lnTo>
                  <a:lnTo>
                    <a:pt x="284" y="286"/>
                  </a:lnTo>
                  <a:lnTo>
                    <a:pt x="6396" y="286"/>
                  </a:lnTo>
                  <a:close/>
                  <a:moveTo>
                    <a:pt x="284" y="6395"/>
                  </a:moveTo>
                  <a:lnTo>
                    <a:pt x="284" y="5081"/>
                  </a:lnTo>
                  <a:lnTo>
                    <a:pt x="2733" y="5081"/>
                  </a:lnTo>
                  <a:lnTo>
                    <a:pt x="2733" y="5081"/>
                  </a:lnTo>
                  <a:lnTo>
                    <a:pt x="2745" y="5125"/>
                  </a:lnTo>
                  <a:lnTo>
                    <a:pt x="2759" y="5169"/>
                  </a:lnTo>
                  <a:lnTo>
                    <a:pt x="2777" y="5211"/>
                  </a:lnTo>
                  <a:lnTo>
                    <a:pt x="2797" y="5251"/>
                  </a:lnTo>
                  <a:lnTo>
                    <a:pt x="2821" y="5291"/>
                  </a:lnTo>
                  <a:lnTo>
                    <a:pt x="2847" y="5329"/>
                  </a:lnTo>
                  <a:lnTo>
                    <a:pt x="2877" y="5365"/>
                  </a:lnTo>
                  <a:lnTo>
                    <a:pt x="2909" y="5399"/>
                  </a:lnTo>
                  <a:lnTo>
                    <a:pt x="2909" y="5399"/>
                  </a:lnTo>
                  <a:lnTo>
                    <a:pt x="2933" y="5421"/>
                  </a:lnTo>
                  <a:lnTo>
                    <a:pt x="2957" y="5443"/>
                  </a:lnTo>
                  <a:lnTo>
                    <a:pt x="2983" y="5463"/>
                  </a:lnTo>
                  <a:lnTo>
                    <a:pt x="3009" y="5481"/>
                  </a:lnTo>
                  <a:lnTo>
                    <a:pt x="3037" y="5499"/>
                  </a:lnTo>
                  <a:lnTo>
                    <a:pt x="3065" y="5515"/>
                  </a:lnTo>
                  <a:lnTo>
                    <a:pt x="3093" y="5529"/>
                  </a:lnTo>
                  <a:lnTo>
                    <a:pt x="3123" y="5543"/>
                  </a:lnTo>
                  <a:lnTo>
                    <a:pt x="3153" y="5555"/>
                  </a:lnTo>
                  <a:lnTo>
                    <a:pt x="3183" y="5565"/>
                  </a:lnTo>
                  <a:lnTo>
                    <a:pt x="3215" y="5573"/>
                  </a:lnTo>
                  <a:lnTo>
                    <a:pt x="3247" y="5579"/>
                  </a:lnTo>
                  <a:lnTo>
                    <a:pt x="3279" y="5585"/>
                  </a:lnTo>
                  <a:lnTo>
                    <a:pt x="3311" y="5589"/>
                  </a:lnTo>
                  <a:lnTo>
                    <a:pt x="3343" y="5591"/>
                  </a:lnTo>
                  <a:lnTo>
                    <a:pt x="3377" y="5593"/>
                  </a:lnTo>
                  <a:lnTo>
                    <a:pt x="3377" y="5593"/>
                  </a:lnTo>
                  <a:lnTo>
                    <a:pt x="3425" y="5591"/>
                  </a:lnTo>
                  <a:lnTo>
                    <a:pt x="3471" y="5585"/>
                  </a:lnTo>
                  <a:lnTo>
                    <a:pt x="3517" y="5577"/>
                  </a:lnTo>
                  <a:lnTo>
                    <a:pt x="3563" y="5565"/>
                  </a:lnTo>
                  <a:lnTo>
                    <a:pt x="3607" y="5551"/>
                  </a:lnTo>
                  <a:lnTo>
                    <a:pt x="3651" y="5533"/>
                  </a:lnTo>
                  <a:lnTo>
                    <a:pt x="3691" y="5513"/>
                  </a:lnTo>
                  <a:lnTo>
                    <a:pt x="3733" y="5489"/>
                  </a:lnTo>
                  <a:lnTo>
                    <a:pt x="4099" y="5855"/>
                  </a:lnTo>
                  <a:lnTo>
                    <a:pt x="4301" y="5655"/>
                  </a:lnTo>
                  <a:lnTo>
                    <a:pt x="3933" y="5287"/>
                  </a:lnTo>
                  <a:lnTo>
                    <a:pt x="3933" y="5287"/>
                  </a:lnTo>
                  <a:lnTo>
                    <a:pt x="3949" y="5263"/>
                  </a:lnTo>
                  <a:lnTo>
                    <a:pt x="3961" y="5239"/>
                  </a:lnTo>
                  <a:lnTo>
                    <a:pt x="3975" y="5213"/>
                  </a:lnTo>
                  <a:lnTo>
                    <a:pt x="3985" y="5187"/>
                  </a:lnTo>
                  <a:lnTo>
                    <a:pt x="4005" y="5135"/>
                  </a:lnTo>
                  <a:lnTo>
                    <a:pt x="4019" y="5081"/>
                  </a:lnTo>
                  <a:lnTo>
                    <a:pt x="6396" y="5081"/>
                  </a:lnTo>
                  <a:lnTo>
                    <a:pt x="6396" y="6395"/>
                  </a:lnTo>
                  <a:lnTo>
                    <a:pt x="284" y="6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8625" tIns="29300" rIns="58625" bIns="293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E5708BEE-D5A4-436C-BBA6-1BF164348AA7}"/>
              </a:ext>
            </a:extLst>
          </p:cNvPr>
          <p:cNvSpPr txBox="1"/>
          <p:nvPr/>
        </p:nvSpPr>
        <p:spPr>
          <a:xfrm>
            <a:off x="1379240" y="3277136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937F1AD-DB2B-4342-A0CF-0627DF20661F}"/>
              </a:ext>
            </a:extLst>
          </p:cNvPr>
          <p:cNvSpPr txBox="1"/>
          <p:nvPr/>
        </p:nvSpPr>
        <p:spPr>
          <a:xfrm>
            <a:off x="2882499" y="32771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783BBFD-116D-47DE-B7B2-0A261C0FAD2C}"/>
              </a:ext>
            </a:extLst>
          </p:cNvPr>
          <p:cNvSpPr txBox="1"/>
          <p:nvPr/>
        </p:nvSpPr>
        <p:spPr>
          <a:xfrm>
            <a:off x="4449710" y="327713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C5DE538-178D-45DF-BCB8-4A9DC91B3C36}"/>
              </a:ext>
            </a:extLst>
          </p:cNvPr>
          <p:cNvSpPr txBox="1"/>
          <p:nvPr/>
        </p:nvSpPr>
        <p:spPr>
          <a:xfrm>
            <a:off x="6036174" y="32771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E10F3AF-2D11-4D65-B384-5F9385BD0169}"/>
              </a:ext>
            </a:extLst>
          </p:cNvPr>
          <p:cNvSpPr txBox="1"/>
          <p:nvPr/>
        </p:nvSpPr>
        <p:spPr>
          <a:xfrm>
            <a:off x="7539727" y="32771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F569AC-E1C3-427C-9FD4-4835389983A8}"/>
              </a:ext>
            </a:extLst>
          </p:cNvPr>
          <p:cNvSpPr txBox="1"/>
          <p:nvPr/>
        </p:nvSpPr>
        <p:spPr>
          <a:xfrm>
            <a:off x="9166391" y="3278673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s-EC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1A2F7B9-6A1D-4D72-B67A-FBAD181A6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563908"/>
              </p:ext>
            </p:extLst>
          </p:nvPr>
        </p:nvGraphicFramePr>
        <p:xfrm>
          <a:off x="202096" y="2167540"/>
          <a:ext cx="5527343" cy="36350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3675">
                  <a:extLst>
                    <a:ext uri="{9D8B030D-6E8A-4147-A177-3AD203B41FA5}">
                      <a16:colId xmlns:a16="http://schemas.microsoft.com/office/drawing/2014/main" val="825342257"/>
                    </a:ext>
                  </a:extLst>
                </a:gridCol>
                <a:gridCol w="856328">
                  <a:extLst>
                    <a:ext uri="{9D8B030D-6E8A-4147-A177-3AD203B41FA5}">
                      <a16:colId xmlns:a16="http://schemas.microsoft.com/office/drawing/2014/main" val="28001889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174584715"/>
                    </a:ext>
                  </a:extLst>
                </a:gridCol>
                <a:gridCol w="855901">
                  <a:extLst>
                    <a:ext uri="{9D8B030D-6E8A-4147-A177-3AD203B41FA5}">
                      <a16:colId xmlns:a16="http://schemas.microsoft.com/office/drawing/2014/main" val="33239863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29980299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3785605939"/>
                    </a:ext>
                  </a:extLst>
                </a:gridCol>
              </a:tblGrid>
              <a:tr h="828309">
                <a:tc>
                  <a:txBody>
                    <a:bodyPr/>
                    <a:lstStyle/>
                    <a:p>
                      <a:endParaRPr lang="es-EC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/>
                        <a:t>LOA CORPORACION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kern="1200" dirty="0">
                          <a:solidFill>
                            <a:schemeClr val="lt1"/>
                          </a:solidFill>
                          <a:effectLst/>
                        </a:rPr>
                        <a:t>DREAM-PACK SOLUTIONS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kern="1200" dirty="0">
                          <a:solidFill>
                            <a:schemeClr val="lt1"/>
                          </a:solidFill>
                          <a:effectLst/>
                        </a:rPr>
                        <a:t>ACATEXTIL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kern="1200" dirty="0">
                          <a:solidFill>
                            <a:schemeClr val="lt1"/>
                          </a:solidFill>
                          <a:effectLst/>
                        </a:rPr>
                        <a:t>REYES INDUSTRIA TEXTIL</a:t>
                      </a:r>
                      <a:endParaRPr lang="es-EC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kern="1200" dirty="0">
                          <a:solidFill>
                            <a:schemeClr val="lt1"/>
                          </a:solidFill>
                          <a:effectLst/>
                        </a:rPr>
                        <a:t>TEXTILES DEL VALLE S.A TEXVALLE</a:t>
                      </a:r>
                    </a:p>
                    <a:p>
                      <a:endParaRPr lang="es-EC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41479"/>
                  </a:ext>
                </a:extLst>
              </a:tr>
              <a:tr h="428643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</a:rPr>
                        <a:t>Materia prima</a:t>
                      </a:r>
                      <a:endParaRPr lang="es-EC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5033"/>
                  </a:ext>
                </a:extLst>
              </a:tr>
              <a:tr h="287156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</a:rPr>
                        <a:t>Marketing</a:t>
                      </a:r>
                      <a:endParaRPr lang="es-EC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839589"/>
                  </a:ext>
                </a:extLst>
              </a:tr>
              <a:tr h="287156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</a:rPr>
                        <a:t>Maquinaria </a:t>
                      </a:r>
                      <a:endParaRPr lang="es-EC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852388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</a:rPr>
                        <a:t>Muebles y enseres</a:t>
                      </a:r>
                      <a:endParaRPr lang="es-EC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992934"/>
                  </a:ext>
                </a:extLst>
              </a:tr>
              <a:tr h="287156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</a:rPr>
                        <a:t>Vehículos</a:t>
                      </a:r>
                      <a:endParaRPr lang="es-EC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112869"/>
                  </a:ext>
                </a:extLst>
              </a:tr>
              <a:tr h="287156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</a:rPr>
                        <a:t>Salarios</a:t>
                      </a:r>
                      <a:endParaRPr lang="es-EC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46798"/>
                  </a:ext>
                </a:extLst>
              </a:tr>
              <a:tr h="376505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</a:rPr>
                        <a:t>Instalaciones</a:t>
                      </a:r>
                      <a:endParaRPr lang="es-EC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s-EC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20856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A070CABC-C2FC-4AEE-929F-81CABCCC97CD}"/>
              </a:ext>
            </a:extLst>
          </p:cNvPr>
          <p:cNvSpPr txBox="1">
            <a:spLocks/>
          </p:cNvSpPr>
          <p:nvPr/>
        </p:nvSpPr>
        <p:spPr>
          <a:xfrm>
            <a:off x="202096" y="163416"/>
            <a:ext cx="10515600" cy="52794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kern="0" dirty="0">
                <a:solidFill>
                  <a:srgbClr val="000000"/>
                </a:solidFill>
              </a:rPr>
              <a:t>ANÁLISIS FINANCIERO-INVERSIÓN DE LA DEUDA</a:t>
            </a:r>
          </a:p>
        </p:txBody>
      </p:sp>
      <p:sp>
        <p:nvSpPr>
          <p:cNvPr id="7" name="Doble onda 6">
            <a:extLst>
              <a:ext uri="{FF2B5EF4-FFF2-40B4-BE49-F238E27FC236}">
                <a16:creationId xmlns:a16="http://schemas.microsoft.com/office/drawing/2014/main" id="{2BB5BA89-5F4E-4793-8A10-C431594E98E5}"/>
              </a:ext>
            </a:extLst>
          </p:cNvPr>
          <p:cNvSpPr/>
          <p:nvPr/>
        </p:nvSpPr>
        <p:spPr>
          <a:xfrm>
            <a:off x="521928" y="864632"/>
            <a:ext cx="1541613" cy="682983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liquidez</a:t>
            </a:r>
            <a:endParaRPr lang="es-EC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ble onda 7">
            <a:extLst>
              <a:ext uri="{FF2B5EF4-FFF2-40B4-BE49-F238E27FC236}">
                <a16:creationId xmlns:a16="http://schemas.microsoft.com/office/drawing/2014/main" id="{7859FDBD-B378-4026-A5EE-3527EA98D331}"/>
              </a:ext>
            </a:extLst>
          </p:cNvPr>
          <p:cNvSpPr/>
          <p:nvPr/>
        </p:nvSpPr>
        <p:spPr>
          <a:xfrm>
            <a:off x="5016908" y="878701"/>
            <a:ext cx="1541613" cy="682983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Capacidad de pago</a:t>
            </a:r>
            <a:endParaRPr lang="es-EC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ble onda 8">
            <a:extLst>
              <a:ext uri="{FF2B5EF4-FFF2-40B4-BE49-F238E27FC236}">
                <a16:creationId xmlns:a16="http://schemas.microsoft.com/office/drawing/2014/main" id="{2BE788FB-A27B-439C-859A-A1CEFE329A59}"/>
              </a:ext>
            </a:extLst>
          </p:cNvPr>
          <p:cNvSpPr/>
          <p:nvPr/>
        </p:nvSpPr>
        <p:spPr>
          <a:xfrm>
            <a:off x="9560369" y="892941"/>
            <a:ext cx="1541613" cy="682983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58B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rotación de activos</a:t>
            </a:r>
            <a:endParaRPr lang="es-EC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igno de multiplicación 9">
            <a:extLst>
              <a:ext uri="{FF2B5EF4-FFF2-40B4-BE49-F238E27FC236}">
                <a16:creationId xmlns:a16="http://schemas.microsoft.com/office/drawing/2014/main" id="{70E311FC-3C19-4028-B6A9-1417EB511C7E}"/>
              </a:ext>
            </a:extLst>
          </p:cNvPr>
          <p:cNvSpPr/>
          <p:nvPr/>
        </p:nvSpPr>
        <p:spPr>
          <a:xfrm>
            <a:off x="11246992" y="1049448"/>
            <a:ext cx="423080" cy="341491"/>
          </a:xfrm>
          <a:prstGeom prst="mathMultipl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F77E01-6E0B-47DA-92CF-0F450AD91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111" y="1798786"/>
            <a:ext cx="6092793" cy="40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9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1500" i="0" dirty="0">
                <a:solidFill>
                  <a:prstClr val="white"/>
                </a:solidFill>
                <a:effectLst/>
                <a:latin typeface="Arial"/>
              </a:rPr>
              <a:t>8</a:t>
            </a:r>
            <a:endParaRPr kumimoji="0" lang="es-EC" sz="4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8D2BB8-4B1B-416F-A248-FB4621D3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421EF6-BB65-4DD3-8E14-CFC4DFF70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09" y="2003693"/>
            <a:ext cx="5588645" cy="31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255361" y="1025476"/>
            <a:ext cx="971237" cy="124765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1376659" y="1032697"/>
            <a:ext cx="8326908" cy="2122544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1376659" y="2392518"/>
            <a:ext cx="8326908" cy="2103054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1" name="Rectangle 32">
            <a:extLst>
              <a:ext uri="{FF2B5EF4-FFF2-40B4-BE49-F238E27FC236}">
                <a16:creationId xmlns:a16="http://schemas.microsoft.com/office/drawing/2014/main" id="{9A7A1001-DA70-4E7E-8DA0-DACD7447E25F}"/>
              </a:ext>
            </a:extLst>
          </p:cNvPr>
          <p:cNvSpPr/>
          <p:nvPr/>
        </p:nvSpPr>
        <p:spPr>
          <a:xfrm>
            <a:off x="241765" y="2440780"/>
            <a:ext cx="1010652" cy="124765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4" name="TextBox 37">
            <a:extLst>
              <a:ext uri="{FF2B5EF4-FFF2-40B4-BE49-F238E27FC236}">
                <a16:creationId xmlns:a16="http://schemas.microsoft.com/office/drawing/2014/main" id="{E706B9BB-727E-4FFF-82EF-F7E83F12E5F9}"/>
              </a:ext>
            </a:extLst>
          </p:cNvPr>
          <p:cNvSpPr txBox="1"/>
          <p:nvPr/>
        </p:nvSpPr>
        <p:spPr>
          <a:xfrm>
            <a:off x="215674" y="1218416"/>
            <a:ext cx="1010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50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lang="en-GB" sz="5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id="{4AA4EEA0-1563-4FE4-966F-F75611D0FEA6}"/>
              </a:ext>
            </a:extLst>
          </p:cNvPr>
          <p:cNvSpPr txBox="1"/>
          <p:nvPr/>
        </p:nvSpPr>
        <p:spPr>
          <a:xfrm>
            <a:off x="249628" y="2629024"/>
            <a:ext cx="1010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5000" b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lang="en-GB" sz="5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8" name="TextBox 4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1572518" y="1207493"/>
            <a:ext cx="786648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300" dirty="0">
                <a:solidFill>
                  <a:srgbClr val="000000"/>
                </a:solidFill>
              </a:rPr>
              <a:t>El método de estudio tuvo la característica de análisis correlacional. En ese sentido se realizaron dos encuestas delimitando interrogantes basadas en la variable dependiente e independiente de estudio que luego serían sometidas a un análisis correlacional de Pearson para evaluar el nivel de significancia. El análisis correlacional </a:t>
            </a:r>
            <a:r>
              <a:rPr lang="es-ES" sz="1300">
                <a:solidFill>
                  <a:srgbClr val="000000"/>
                </a:solidFill>
              </a:rPr>
              <a:t>arrojó 0.001</a:t>
            </a:r>
            <a:r>
              <a:rPr lang="es-ES" sz="1300" dirty="0">
                <a:solidFill>
                  <a:srgbClr val="000000"/>
                </a:solidFill>
              </a:rPr>
              <a:t>, indicando una correlación significativa entre la variable dependiente e independiente. 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69" name="TextBox 42">
            <a:extLst>
              <a:ext uri="{FF2B5EF4-FFF2-40B4-BE49-F238E27FC236}">
                <a16:creationId xmlns:a16="http://schemas.microsoft.com/office/drawing/2014/main" id="{ED64E5A0-0AAD-459C-A73A-5D7E7B6626CD}"/>
              </a:ext>
            </a:extLst>
          </p:cNvPr>
          <p:cNvSpPr txBox="1"/>
          <p:nvPr/>
        </p:nvSpPr>
        <p:spPr>
          <a:xfrm>
            <a:off x="1499237" y="2732017"/>
            <a:ext cx="77498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300" dirty="0">
                <a:solidFill>
                  <a:srgbClr val="000000"/>
                </a:solidFill>
              </a:rPr>
              <a:t>Las pymes del sector textil del cantón Rumiñahui tienen un lento crecimiento económico, esto como efecto del poco acceso a apoyo financiero, alto costos de producción, pandemia mundial, productos más baratos en el mercado y principalmente al contrabando textil.</a:t>
            </a:r>
            <a:endParaRPr lang="es-EC" sz="1300" dirty="0">
              <a:solidFill>
                <a:srgbClr val="000000"/>
              </a:solidFill>
            </a:endParaRPr>
          </a:p>
        </p:txBody>
      </p:sp>
      <p:sp>
        <p:nvSpPr>
          <p:cNvPr id="72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9867224" y="1025531"/>
            <a:ext cx="1159249" cy="1213448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46">
            <a:extLst>
              <a:ext uri="{FF2B5EF4-FFF2-40B4-BE49-F238E27FC236}">
                <a16:creationId xmlns:a16="http://schemas.microsoft.com/office/drawing/2014/main" id="{FC29FBA5-B1BE-4E42-A72F-265C18D5BB2A}"/>
              </a:ext>
            </a:extLst>
          </p:cNvPr>
          <p:cNvSpPr/>
          <p:nvPr/>
        </p:nvSpPr>
        <p:spPr>
          <a:xfrm>
            <a:off x="9853899" y="2440780"/>
            <a:ext cx="1168241" cy="1292663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76" name="Group 58">
            <a:extLst>
              <a:ext uri="{FF2B5EF4-FFF2-40B4-BE49-F238E27FC236}">
                <a16:creationId xmlns:a16="http://schemas.microsoft.com/office/drawing/2014/main" id="{4C3A6E16-4F48-4435-A4B1-89B548E4BBD7}"/>
              </a:ext>
            </a:extLst>
          </p:cNvPr>
          <p:cNvGrpSpPr/>
          <p:nvPr/>
        </p:nvGrpSpPr>
        <p:grpSpPr>
          <a:xfrm>
            <a:off x="10100094" y="2629454"/>
            <a:ext cx="743886" cy="526668"/>
            <a:chOff x="2700338" y="8651875"/>
            <a:chExt cx="6545262" cy="6543675"/>
          </a:xfrm>
          <a:solidFill>
            <a:srgbClr val="FFFFFF"/>
          </a:solidFill>
        </p:grpSpPr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D1B2EBD5-508F-4673-BD31-4D06BEC7C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0A691365-FBC9-4A7C-9ED6-71BB29BB6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A551D7CB-7BF3-4148-A48A-1A8197A7A5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B85FEF13-9965-4B6A-9843-61BB81010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93D0B664-A0E7-4626-A928-0B025AF263CD}"/>
              </a:ext>
            </a:extLst>
          </p:cNvPr>
          <p:cNvGrpSpPr/>
          <p:nvPr/>
        </p:nvGrpSpPr>
        <p:grpSpPr>
          <a:xfrm>
            <a:off x="10180736" y="1152808"/>
            <a:ext cx="515056" cy="628234"/>
            <a:chOff x="7931851" y="2464731"/>
            <a:chExt cx="1002842" cy="1223210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EACAD809-3AB1-4E02-B5B8-7E62F7073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3D48BD60-F297-4C86-86B2-0836C324B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D7BB3DB9-4753-44B0-83E8-1B0313E8D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BCCC7F9A-3340-49BF-8DFA-BA2E37B24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D95B15AB-E4CA-4AAC-8C55-8FFD2AA31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40122F90-2351-43F8-A6AF-F8965FB61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195D02ED-84AE-479C-A557-2AF72A6A3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FAE87451-ECD3-48B9-BFE4-94EC670A9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326D089A-5895-4FC5-B78F-53F0708C15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348A755B-B6BC-4E2C-849A-42F06B7F3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E26803A5-355C-4684-AF90-E0E46D00C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E7C3E016-E1A9-405A-8451-E65D10C72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6679CE96-0D59-4C36-BB74-715AF9243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9A8C8CC8-A714-4887-BDF9-3CF8DFC0C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26" name="Título 1">
            <a:extLst>
              <a:ext uri="{FF2B5EF4-FFF2-40B4-BE49-F238E27FC236}">
                <a16:creationId xmlns:a16="http://schemas.microsoft.com/office/drawing/2014/main" id="{947E76B5-084E-4A14-A1E6-A5880ACB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8" y="189652"/>
            <a:ext cx="10515600" cy="453741"/>
          </a:xfrm>
        </p:spPr>
        <p:txBody>
          <a:bodyPr>
            <a:normAutofit fontScale="90000"/>
          </a:bodyPr>
          <a:lstStyle/>
          <a:p>
            <a:pPr algn="l"/>
            <a:r>
              <a:rPr lang="es-EC" sz="4000" dirty="0">
                <a:solidFill>
                  <a:schemeClr val="tx1"/>
                </a:solidFill>
              </a:rPr>
              <a:t>8</a:t>
            </a:r>
            <a:r>
              <a:rPr lang="es-EC" sz="4000" b="1" dirty="0">
                <a:solidFill>
                  <a:schemeClr val="tx1"/>
                </a:solidFill>
              </a:rPr>
              <a:t>.1 CONCLUSIONES</a:t>
            </a: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EE1A6BDB-B155-4ECF-984D-75F9EDC9630D}"/>
              </a:ext>
            </a:extLst>
          </p:cNvPr>
          <p:cNvSpPr>
            <a:spLocks/>
          </p:cNvSpPr>
          <p:nvPr/>
        </p:nvSpPr>
        <p:spPr bwMode="auto">
          <a:xfrm>
            <a:off x="1384523" y="3783544"/>
            <a:ext cx="8326908" cy="2103054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B06EBDF6-674E-41B1-939C-959A510F57CA}"/>
              </a:ext>
            </a:extLst>
          </p:cNvPr>
          <p:cNvSpPr/>
          <p:nvPr/>
        </p:nvSpPr>
        <p:spPr>
          <a:xfrm>
            <a:off x="241765" y="3890543"/>
            <a:ext cx="1010652" cy="124765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8795C2E6-2640-4677-B838-8FEC46CD6669}"/>
              </a:ext>
            </a:extLst>
          </p:cNvPr>
          <p:cNvSpPr txBox="1"/>
          <p:nvPr/>
        </p:nvSpPr>
        <p:spPr>
          <a:xfrm>
            <a:off x="1474112" y="4261405"/>
            <a:ext cx="7749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>
                <a:solidFill>
                  <a:srgbClr val="000000"/>
                </a:solidFill>
              </a:rPr>
              <a:t>De los créditos analizados la principal inyección de la deuda de las pymes ha sido destinado a capital de trabajo, principalmente a la compra de materia prima para la producción, seguido de la compra de maquinaria que ha permitido el aumento en las ventas.</a:t>
            </a:r>
            <a:endParaRPr lang="es-EC" sz="1400" dirty="0">
              <a:solidFill>
                <a:srgbClr val="000000"/>
              </a:solidFill>
            </a:endParaRPr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17DC80C3-B29D-4B13-BD69-C626F62D6A29}"/>
              </a:ext>
            </a:extLst>
          </p:cNvPr>
          <p:cNvSpPr/>
          <p:nvPr/>
        </p:nvSpPr>
        <p:spPr>
          <a:xfrm>
            <a:off x="9867224" y="3922117"/>
            <a:ext cx="1168241" cy="1292663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0593564F-A7BC-4112-91D2-62B23FF32CBC}"/>
              </a:ext>
            </a:extLst>
          </p:cNvPr>
          <p:cNvSpPr txBox="1"/>
          <p:nvPr/>
        </p:nvSpPr>
        <p:spPr>
          <a:xfrm>
            <a:off x="249628" y="4137561"/>
            <a:ext cx="1010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50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lang="en-GB" sz="5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Google Shape;589;p56">
            <a:extLst>
              <a:ext uri="{FF2B5EF4-FFF2-40B4-BE49-F238E27FC236}">
                <a16:creationId xmlns:a16="http://schemas.microsoft.com/office/drawing/2014/main" id="{F7AE59EA-1888-4EDB-86AD-934BCF5DE8D6}"/>
              </a:ext>
            </a:extLst>
          </p:cNvPr>
          <p:cNvSpPr/>
          <p:nvPr/>
        </p:nvSpPr>
        <p:spPr>
          <a:xfrm>
            <a:off x="10119811" y="4197502"/>
            <a:ext cx="616127" cy="762981"/>
          </a:xfrm>
          <a:custGeom>
            <a:avLst/>
            <a:gdLst/>
            <a:ahLst/>
            <a:cxnLst/>
            <a:rect l="l" t="t" r="r" b="b"/>
            <a:pathLst>
              <a:path w="5287" h="5284" extrusionOk="0">
                <a:moveTo>
                  <a:pt x="202" y="5284"/>
                </a:moveTo>
                <a:lnTo>
                  <a:pt x="1846" y="3641"/>
                </a:lnTo>
                <a:lnTo>
                  <a:pt x="1846" y="3641"/>
                </a:lnTo>
                <a:lnTo>
                  <a:pt x="1918" y="3701"/>
                </a:lnTo>
                <a:lnTo>
                  <a:pt x="1992" y="3757"/>
                </a:lnTo>
                <a:lnTo>
                  <a:pt x="2068" y="3811"/>
                </a:lnTo>
                <a:lnTo>
                  <a:pt x="2148" y="3859"/>
                </a:lnTo>
                <a:lnTo>
                  <a:pt x="2228" y="3905"/>
                </a:lnTo>
                <a:lnTo>
                  <a:pt x="2310" y="3947"/>
                </a:lnTo>
                <a:lnTo>
                  <a:pt x="2394" y="3985"/>
                </a:lnTo>
                <a:lnTo>
                  <a:pt x="2480" y="4019"/>
                </a:lnTo>
                <a:lnTo>
                  <a:pt x="2566" y="4051"/>
                </a:lnTo>
                <a:lnTo>
                  <a:pt x="2657" y="4077"/>
                </a:lnTo>
                <a:lnTo>
                  <a:pt x="2745" y="4099"/>
                </a:lnTo>
                <a:lnTo>
                  <a:pt x="2837" y="4119"/>
                </a:lnTo>
                <a:lnTo>
                  <a:pt x="2929" y="4133"/>
                </a:lnTo>
                <a:lnTo>
                  <a:pt x="3021" y="4143"/>
                </a:lnTo>
                <a:lnTo>
                  <a:pt x="3115" y="4149"/>
                </a:lnTo>
                <a:lnTo>
                  <a:pt x="3211" y="4151"/>
                </a:lnTo>
                <a:lnTo>
                  <a:pt x="3211" y="4151"/>
                </a:lnTo>
                <a:lnTo>
                  <a:pt x="3263" y="4151"/>
                </a:lnTo>
                <a:lnTo>
                  <a:pt x="3315" y="4149"/>
                </a:lnTo>
                <a:lnTo>
                  <a:pt x="3365" y="4145"/>
                </a:lnTo>
                <a:lnTo>
                  <a:pt x="3417" y="4141"/>
                </a:lnTo>
                <a:lnTo>
                  <a:pt x="3467" y="4135"/>
                </a:lnTo>
                <a:lnTo>
                  <a:pt x="3519" y="4129"/>
                </a:lnTo>
                <a:lnTo>
                  <a:pt x="3569" y="4121"/>
                </a:lnTo>
                <a:lnTo>
                  <a:pt x="3619" y="4111"/>
                </a:lnTo>
                <a:lnTo>
                  <a:pt x="3669" y="4101"/>
                </a:lnTo>
                <a:lnTo>
                  <a:pt x="3717" y="4089"/>
                </a:lnTo>
                <a:lnTo>
                  <a:pt x="3767" y="4077"/>
                </a:lnTo>
                <a:lnTo>
                  <a:pt x="3815" y="4063"/>
                </a:lnTo>
                <a:lnTo>
                  <a:pt x="3863" y="4047"/>
                </a:lnTo>
                <a:lnTo>
                  <a:pt x="3911" y="4031"/>
                </a:lnTo>
                <a:lnTo>
                  <a:pt x="3959" y="4013"/>
                </a:lnTo>
                <a:lnTo>
                  <a:pt x="4005" y="3995"/>
                </a:lnTo>
                <a:lnTo>
                  <a:pt x="4053" y="3975"/>
                </a:lnTo>
                <a:lnTo>
                  <a:pt x="4099" y="3953"/>
                </a:lnTo>
                <a:lnTo>
                  <a:pt x="4143" y="3931"/>
                </a:lnTo>
                <a:lnTo>
                  <a:pt x="4189" y="3909"/>
                </a:lnTo>
                <a:lnTo>
                  <a:pt x="4233" y="3883"/>
                </a:lnTo>
                <a:lnTo>
                  <a:pt x="4277" y="3859"/>
                </a:lnTo>
                <a:lnTo>
                  <a:pt x="4319" y="3831"/>
                </a:lnTo>
                <a:lnTo>
                  <a:pt x="4363" y="3803"/>
                </a:lnTo>
                <a:lnTo>
                  <a:pt x="4405" y="3775"/>
                </a:lnTo>
                <a:lnTo>
                  <a:pt x="4445" y="3745"/>
                </a:lnTo>
                <a:lnTo>
                  <a:pt x="4487" y="3715"/>
                </a:lnTo>
                <a:lnTo>
                  <a:pt x="4527" y="3683"/>
                </a:lnTo>
                <a:lnTo>
                  <a:pt x="4565" y="3649"/>
                </a:lnTo>
                <a:lnTo>
                  <a:pt x="4603" y="3615"/>
                </a:lnTo>
                <a:lnTo>
                  <a:pt x="4641" y="3579"/>
                </a:lnTo>
                <a:lnTo>
                  <a:pt x="4679" y="3543"/>
                </a:lnTo>
                <a:lnTo>
                  <a:pt x="4679" y="3543"/>
                </a:lnTo>
                <a:lnTo>
                  <a:pt x="4717" y="3505"/>
                </a:lnTo>
                <a:lnTo>
                  <a:pt x="4753" y="3465"/>
                </a:lnTo>
                <a:lnTo>
                  <a:pt x="4787" y="3427"/>
                </a:lnTo>
                <a:lnTo>
                  <a:pt x="4821" y="3385"/>
                </a:lnTo>
                <a:lnTo>
                  <a:pt x="4853" y="3345"/>
                </a:lnTo>
                <a:lnTo>
                  <a:pt x="4885" y="3303"/>
                </a:lnTo>
                <a:lnTo>
                  <a:pt x="4915" y="3261"/>
                </a:lnTo>
                <a:lnTo>
                  <a:pt x="4945" y="3217"/>
                </a:lnTo>
                <a:lnTo>
                  <a:pt x="4973" y="3175"/>
                </a:lnTo>
                <a:lnTo>
                  <a:pt x="4999" y="3131"/>
                </a:lnTo>
                <a:lnTo>
                  <a:pt x="5025" y="3085"/>
                </a:lnTo>
                <a:lnTo>
                  <a:pt x="5049" y="3041"/>
                </a:lnTo>
                <a:lnTo>
                  <a:pt x="5073" y="2995"/>
                </a:lnTo>
                <a:lnTo>
                  <a:pt x="5095" y="2949"/>
                </a:lnTo>
                <a:lnTo>
                  <a:pt x="5115" y="2903"/>
                </a:lnTo>
                <a:lnTo>
                  <a:pt x="5135" y="2857"/>
                </a:lnTo>
                <a:lnTo>
                  <a:pt x="5153" y="2809"/>
                </a:lnTo>
                <a:lnTo>
                  <a:pt x="5169" y="2763"/>
                </a:lnTo>
                <a:lnTo>
                  <a:pt x="5185" y="2715"/>
                </a:lnTo>
                <a:lnTo>
                  <a:pt x="5201" y="2667"/>
                </a:lnTo>
                <a:lnTo>
                  <a:pt x="5215" y="2619"/>
                </a:lnTo>
                <a:lnTo>
                  <a:pt x="5227" y="2569"/>
                </a:lnTo>
                <a:lnTo>
                  <a:pt x="5239" y="2521"/>
                </a:lnTo>
                <a:lnTo>
                  <a:pt x="5249" y="2471"/>
                </a:lnTo>
                <a:lnTo>
                  <a:pt x="5265" y="2373"/>
                </a:lnTo>
                <a:lnTo>
                  <a:pt x="5277" y="2275"/>
                </a:lnTo>
                <a:lnTo>
                  <a:pt x="5283" y="2175"/>
                </a:lnTo>
                <a:lnTo>
                  <a:pt x="5287" y="2075"/>
                </a:lnTo>
                <a:lnTo>
                  <a:pt x="5283" y="1975"/>
                </a:lnTo>
                <a:lnTo>
                  <a:pt x="5277" y="1875"/>
                </a:lnTo>
                <a:lnTo>
                  <a:pt x="5265" y="1777"/>
                </a:lnTo>
                <a:lnTo>
                  <a:pt x="5249" y="1679"/>
                </a:lnTo>
                <a:lnTo>
                  <a:pt x="5239" y="1629"/>
                </a:lnTo>
                <a:lnTo>
                  <a:pt x="5227" y="1581"/>
                </a:lnTo>
                <a:lnTo>
                  <a:pt x="5215" y="1531"/>
                </a:lnTo>
                <a:lnTo>
                  <a:pt x="5201" y="1483"/>
                </a:lnTo>
                <a:lnTo>
                  <a:pt x="5185" y="1435"/>
                </a:lnTo>
                <a:lnTo>
                  <a:pt x="5169" y="1387"/>
                </a:lnTo>
                <a:lnTo>
                  <a:pt x="5153" y="1341"/>
                </a:lnTo>
                <a:lnTo>
                  <a:pt x="5135" y="1293"/>
                </a:lnTo>
                <a:lnTo>
                  <a:pt x="5115" y="1247"/>
                </a:lnTo>
                <a:lnTo>
                  <a:pt x="5095" y="1201"/>
                </a:lnTo>
                <a:lnTo>
                  <a:pt x="5073" y="1155"/>
                </a:lnTo>
                <a:lnTo>
                  <a:pt x="5049" y="1109"/>
                </a:lnTo>
                <a:lnTo>
                  <a:pt x="5025" y="1063"/>
                </a:lnTo>
                <a:lnTo>
                  <a:pt x="4999" y="1019"/>
                </a:lnTo>
                <a:lnTo>
                  <a:pt x="4973" y="976"/>
                </a:lnTo>
                <a:lnTo>
                  <a:pt x="4945" y="934"/>
                </a:lnTo>
                <a:lnTo>
                  <a:pt x="4915" y="890"/>
                </a:lnTo>
                <a:lnTo>
                  <a:pt x="4885" y="848"/>
                </a:lnTo>
                <a:lnTo>
                  <a:pt x="4853" y="806"/>
                </a:lnTo>
                <a:lnTo>
                  <a:pt x="4821" y="766"/>
                </a:lnTo>
                <a:lnTo>
                  <a:pt x="4787" y="724"/>
                </a:lnTo>
                <a:lnTo>
                  <a:pt x="4753" y="684"/>
                </a:lnTo>
                <a:lnTo>
                  <a:pt x="4717" y="646"/>
                </a:lnTo>
                <a:lnTo>
                  <a:pt x="4679" y="608"/>
                </a:lnTo>
                <a:lnTo>
                  <a:pt x="4679" y="608"/>
                </a:lnTo>
                <a:lnTo>
                  <a:pt x="4641" y="572"/>
                </a:lnTo>
                <a:lnTo>
                  <a:pt x="4603" y="536"/>
                </a:lnTo>
                <a:lnTo>
                  <a:pt x="4565" y="502"/>
                </a:lnTo>
                <a:lnTo>
                  <a:pt x="4527" y="468"/>
                </a:lnTo>
                <a:lnTo>
                  <a:pt x="4487" y="436"/>
                </a:lnTo>
                <a:lnTo>
                  <a:pt x="4445" y="406"/>
                </a:lnTo>
                <a:lnTo>
                  <a:pt x="4405" y="376"/>
                </a:lnTo>
                <a:lnTo>
                  <a:pt x="4363" y="348"/>
                </a:lnTo>
                <a:lnTo>
                  <a:pt x="4319" y="320"/>
                </a:lnTo>
                <a:lnTo>
                  <a:pt x="4277" y="292"/>
                </a:lnTo>
                <a:lnTo>
                  <a:pt x="4233" y="268"/>
                </a:lnTo>
                <a:lnTo>
                  <a:pt x="4189" y="242"/>
                </a:lnTo>
                <a:lnTo>
                  <a:pt x="4143" y="220"/>
                </a:lnTo>
                <a:lnTo>
                  <a:pt x="4099" y="198"/>
                </a:lnTo>
                <a:lnTo>
                  <a:pt x="4053" y="176"/>
                </a:lnTo>
                <a:lnTo>
                  <a:pt x="4005" y="156"/>
                </a:lnTo>
                <a:lnTo>
                  <a:pt x="3959" y="138"/>
                </a:lnTo>
                <a:lnTo>
                  <a:pt x="3911" y="120"/>
                </a:lnTo>
                <a:lnTo>
                  <a:pt x="3863" y="104"/>
                </a:lnTo>
                <a:lnTo>
                  <a:pt x="3815" y="88"/>
                </a:lnTo>
                <a:lnTo>
                  <a:pt x="3767" y="74"/>
                </a:lnTo>
                <a:lnTo>
                  <a:pt x="3717" y="62"/>
                </a:lnTo>
                <a:lnTo>
                  <a:pt x="3669" y="50"/>
                </a:lnTo>
                <a:lnTo>
                  <a:pt x="3619" y="40"/>
                </a:lnTo>
                <a:lnTo>
                  <a:pt x="3569" y="30"/>
                </a:lnTo>
                <a:lnTo>
                  <a:pt x="3519" y="22"/>
                </a:lnTo>
                <a:lnTo>
                  <a:pt x="3467" y="16"/>
                </a:lnTo>
                <a:lnTo>
                  <a:pt x="3417" y="10"/>
                </a:lnTo>
                <a:lnTo>
                  <a:pt x="3365" y="6"/>
                </a:lnTo>
                <a:lnTo>
                  <a:pt x="3315" y="2"/>
                </a:lnTo>
                <a:lnTo>
                  <a:pt x="3263" y="0"/>
                </a:lnTo>
                <a:lnTo>
                  <a:pt x="3211" y="0"/>
                </a:lnTo>
                <a:lnTo>
                  <a:pt x="3211" y="0"/>
                </a:lnTo>
                <a:lnTo>
                  <a:pt x="3159" y="0"/>
                </a:lnTo>
                <a:lnTo>
                  <a:pt x="3107" y="2"/>
                </a:lnTo>
                <a:lnTo>
                  <a:pt x="3055" y="6"/>
                </a:lnTo>
                <a:lnTo>
                  <a:pt x="3005" y="10"/>
                </a:lnTo>
                <a:lnTo>
                  <a:pt x="2953" y="16"/>
                </a:lnTo>
                <a:lnTo>
                  <a:pt x="2903" y="22"/>
                </a:lnTo>
                <a:lnTo>
                  <a:pt x="2853" y="30"/>
                </a:lnTo>
                <a:lnTo>
                  <a:pt x="2803" y="40"/>
                </a:lnTo>
                <a:lnTo>
                  <a:pt x="2753" y="50"/>
                </a:lnTo>
                <a:lnTo>
                  <a:pt x="2703" y="62"/>
                </a:lnTo>
                <a:lnTo>
                  <a:pt x="2655" y="74"/>
                </a:lnTo>
                <a:lnTo>
                  <a:pt x="2604" y="88"/>
                </a:lnTo>
                <a:lnTo>
                  <a:pt x="2556" y="104"/>
                </a:lnTo>
                <a:lnTo>
                  <a:pt x="2508" y="120"/>
                </a:lnTo>
                <a:lnTo>
                  <a:pt x="2462" y="138"/>
                </a:lnTo>
                <a:lnTo>
                  <a:pt x="2414" y="156"/>
                </a:lnTo>
                <a:lnTo>
                  <a:pt x="2368" y="176"/>
                </a:lnTo>
                <a:lnTo>
                  <a:pt x="2322" y="198"/>
                </a:lnTo>
                <a:lnTo>
                  <a:pt x="2276" y="220"/>
                </a:lnTo>
                <a:lnTo>
                  <a:pt x="2232" y="242"/>
                </a:lnTo>
                <a:lnTo>
                  <a:pt x="2188" y="268"/>
                </a:lnTo>
                <a:lnTo>
                  <a:pt x="2144" y="292"/>
                </a:lnTo>
                <a:lnTo>
                  <a:pt x="2100" y="320"/>
                </a:lnTo>
                <a:lnTo>
                  <a:pt x="2058" y="348"/>
                </a:lnTo>
                <a:lnTo>
                  <a:pt x="2016" y="376"/>
                </a:lnTo>
                <a:lnTo>
                  <a:pt x="1974" y="406"/>
                </a:lnTo>
                <a:lnTo>
                  <a:pt x="1934" y="436"/>
                </a:lnTo>
                <a:lnTo>
                  <a:pt x="1894" y="468"/>
                </a:lnTo>
                <a:lnTo>
                  <a:pt x="1854" y="502"/>
                </a:lnTo>
                <a:lnTo>
                  <a:pt x="1816" y="536"/>
                </a:lnTo>
                <a:lnTo>
                  <a:pt x="1778" y="572"/>
                </a:lnTo>
                <a:lnTo>
                  <a:pt x="1742" y="608"/>
                </a:lnTo>
                <a:lnTo>
                  <a:pt x="1742" y="608"/>
                </a:lnTo>
                <a:lnTo>
                  <a:pt x="1706" y="644"/>
                </a:lnTo>
                <a:lnTo>
                  <a:pt x="1670" y="682"/>
                </a:lnTo>
                <a:lnTo>
                  <a:pt x="1638" y="720"/>
                </a:lnTo>
                <a:lnTo>
                  <a:pt x="1604" y="758"/>
                </a:lnTo>
                <a:lnTo>
                  <a:pt x="1574" y="798"/>
                </a:lnTo>
                <a:lnTo>
                  <a:pt x="1542" y="838"/>
                </a:lnTo>
                <a:lnTo>
                  <a:pt x="1514" y="878"/>
                </a:lnTo>
                <a:lnTo>
                  <a:pt x="1486" y="918"/>
                </a:lnTo>
                <a:lnTo>
                  <a:pt x="1432" y="1001"/>
                </a:lnTo>
                <a:lnTo>
                  <a:pt x="1384" y="1087"/>
                </a:lnTo>
                <a:lnTo>
                  <a:pt x="1338" y="1173"/>
                </a:lnTo>
                <a:lnTo>
                  <a:pt x="1298" y="1261"/>
                </a:lnTo>
                <a:lnTo>
                  <a:pt x="1264" y="1351"/>
                </a:lnTo>
                <a:lnTo>
                  <a:pt x="1232" y="1443"/>
                </a:lnTo>
                <a:lnTo>
                  <a:pt x="1204" y="1535"/>
                </a:lnTo>
                <a:lnTo>
                  <a:pt x="1182" y="1629"/>
                </a:lnTo>
                <a:lnTo>
                  <a:pt x="1164" y="1723"/>
                </a:lnTo>
                <a:lnTo>
                  <a:pt x="1150" y="1817"/>
                </a:lnTo>
                <a:lnTo>
                  <a:pt x="1140" y="1913"/>
                </a:lnTo>
                <a:lnTo>
                  <a:pt x="1136" y="2009"/>
                </a:lnTo>
                <a:lnTo>
                  <a:pt x="1134" y="2103"/>
                </a:lnTo>
                <a:lnTo>
                  <a:pt x="1138" y="2199"/>
                </a:lnTo>
                <a:lnTo>
                  <a:pt x="1146" y="2295"/>
                </a:lnTo>
                <a:lnTo>
                  <a:pt x="1158" y="2389"/>
                </a:lnTo>
                <a:lnTo>
                  <a:pt x="1174" y="2483"/>
                </a:lnTo>
                <a:lnTo>
                  <a:pt x="1196" y="2577"/>
                </a:lnTo>
                <a:lnTo>
                  <a:pt x="1220" y="2669"/>
                </a:lnTo>
                <a:lnTo>
                  <a:pt x="1250" y="2761"/>
                </a:lnTo>
                <a:lnTo>
                  <a:pt x="1284" y="2853"/>
                </a:lnTo>
                <a:lnTo>
                  <a:pt x="1322" y="2941"/>
                </a:lnTo>
                <a:lnTo>
                  <a:pt x="1366" y="3029"/>
                </a:lnTo>
                <a:lnTo>
                  <a:pt x="1412" y="3115"/>
                </a:lnTo>
                <a:lnTo>
                  <a:pt x="1464" y="3199"/>
                </a:lnTo>
                <a:lnTo>
                  <a:pt x="1520" y="3281"/>
                </a:lnTo>
                <a:lnTo>
                  <a:pt x="1550" y="3321"/>
                </a:lnTo>
                <a:lnTo>
                  <a:pt x="1580" y="3361"/>
                </a:lnTo>
                <a:lnTo>
                  <a:pt x="1612" y="3401"/>
                </a:lnTo>
                <a:lnTo>
                  <a:pt x="1644" y="3439"/>
                </a:lnTo>
                <a:lnTo>
                  <a:pt x="0" y="5082"/>
                </a:lnTo>
                <a:lnTo>
                  <a:pt x="202" y="5284"/>
                </a:lnTo>
                <a:close/>
                <a:moveTo>
                  <a:pt x="4477" y="3343"/>
                </a:moveTo>
                <a:lnTo>
                  <a:pt x="4477" y="3343"/>
                </a:lnTo>
                <a:lnTo>
                  <a:pt x="4413" y="3403"/>
                </a:lnTo>
                <a:lnTo>
                  <a:pt x="4345" y="3461"/>
                </a:lnTo>
                <a:lnTo>
                  <a:pt x="4277" y="3517"/>
                </a:lnTo>
                <a:lnTo>
                  <a:pt x="4205" y="3567"/>
                </a:lnTo>
                <a:lnTo>
                  <a:pt x="4131" y="3613"/>
                </a:lnTo>
                <a:lnTo>
                  <a:pt x="4055" y="3657"/>
                </a:lnTo>
                <a:lnTo>
                  <a:pt x="3977" y="3697"/>
                </a:lnTo>
                <a:lnTo>
                  <a:pt x="3897" y="3731"/>
                </a:lnTo>
                <a:lnTo>
                  <a:pt x="3815" y="3763"/>
                </a:lnTo>
                <a:lnTo>
                  <a:pt x="3733" y="3791"/>
                </a:lnTo>
                <a:lnTo>
                  <a:pt x="3649" y="3813"/>
                </a:lnTo>
                <a:lnTo>
                  <a:pt x="3563" y="3833"/>
                </a:lnTo>
                <a:lnTo>
                  <a:pt x="3477" y="3847"/>
                </a:lnTo>
                <a:lnTo>
                  <a:pt x="3389" y="3859"/>
                </a:lnTo>
                <a:lnTo>
                  <a:pt x="3301" y="3865"/>
                </a:lnTo>
                <a:lnTo>
                  <a:pt x="3211" y="3867"/>
                </a:lnTo>
                <a:lnTo>
                  <a:pt x="3211" y="3867"/>
                </a:lnTo>
                <a:lnTo>
                  <a:pt x="3121" y="3865"/>
                </a:lnTo>
                <a:lnTo>
                  <a:pt x="3033" y="3859"/>
                </a:lnTo>
                <a:lnTo>
                  <a:pt x="2945" y="3847"/>
                </a:lnTo>
                <a:lnTo>
                  <a:pt x="2859" y="3833"/>
                </a:lnTo>
                <a:lnTo>
                  <a:pt x="2773" y="3813"/>
                </a:lnTo>
                <a:lnTo>
                  <a:pt x="2689" y="3791"/>
                </a:lnTo>
                <a:lnTo>
                  <a:pt x="2604" y="3763"/>
                </a:lnTo>
                <a:lnTo>
                  <a:pt x="2524" y="3731"/>
                </a:lnTo>
                <a:lnTo>
                  <a:pt x="2444" y="3697"/>
                </a:lnTo>
                <a:lnTo>
                  <a:pt x="2366" y="3657"/>
                </a:lnTo>
                <a:lnTo>
                  <a:pt x="2290" y="3613"/>
                </a:lnTo>
                <a:lnTo>
                  <a:pt x="2216" y="3567"/>
                </a:lnTo>
                <a:lnTo>
                  <a:pt x="2144" y="3517"/>
                </a:lnTo>
                <a:lnTo>
                  <a:pt x="2074" y="3461"/>
                </a:lnTo>
                <a:lnTo>
                  <a:pt x="2008" y="3403"/>
                </a:lnTo>
                <a:lnTo>
                  <a:pt x="1942" y="3343"/>
                </a:lnTo>
                <a:lnTo>
                  <a:pt x="1942" y="3343"/>
                </a:lnTo>
                <a:lnTo>
                  <a:pt x="1910" y="3307"/>
                </a:lnTo>
                <a:lnTo>
                  <a:pt x="1876" y="3273"/>
                </a:lnTo>
                <a:lnTo>
                  <a:pt x="1846" y="3237"/>
                </a:lnTo>
                <a:lnTo>
                  <a:pt x="1816" y="3201"/>
                </a:lnTo>
                <a:lnTo>
                  <a:pt x="1788" y="3165"/>
                </a:lnTo>
                <a:lnTo>
                  <a:pt x="1760" y="3127"/>
                </a:lnTo>
                <a:lnTo>
                  <a:pt x="1706" y="3051"/>
                </a:lnTo>
                <a:lnTo>
                  <a:pt x="1962" y="3051"/>
                </a:lnTo>
                <a:lnTo>
                  <a:pt x="2707" y="3051"/>
                </a:lnTo>
                <a:lnTo>
                  <a:pt x="2993" y="3051"/>
                </a:lnTo>
                <a:lnTo>
                  <a:pt x="3453" y="3051"/>
                </a:lnTo>
                <a:lnTo>
                  <a:pt x="3737" y="3051"/>
                </a:lnTo>
                <a:lnTo>
                  <a:pt x="4483" y="3051"/>
                </a:lnTo>
                <a:lnTo>
                  <a:pt x="4713" y="3051"/>
                </a:lnTo>
                <a:lnTo>
                  <a:pt x="4713" y="3051"/>
                </a:lnTo>
                <a:lnTo>
                  <a:pt x="4661" y="3127"/>
                </a:lnTo>
                <a:lnTo>
                  <a:pt x="4633" y="3165"/>
                </a:lnTo>
                <a:lnTo>
                  <a:pt x="4605" y="3201"/>
                </a:lnTo>
                <a:lnTo>
                  <a:pt x="4575" y="3237"/>
                </a:lnTo>
                <a:lnTo>
                  <a:pt x="4543" y="3273"/>
                </a:lnTo>
                <a:lnTo>
                  <a:pt x="4511" y="3307"/>
                </a:lnTo>
                <a:lnTo>
                  <a:pt x="4477" y="3343"/>
                </a:lnTo>
                <a:lnTo>
                  <a:pt x="4477" y="3343"/>
                </a:lnTo>
                <a:close/>
                <a:moveTo>
                  <a:pt x="2993" y="1481"/>
                </a:moveTo>
                <a:lnTo>
                  <a:pt x="2993" y="1201"/>
                </a:lnTo>
                <a:lnTo>
                  <a:pt x="3453" y="1201"/>
                </a:lnTo>
                <a:lnTo>
                  <a:pt x="3453" y="1867"/>
                </a:lnTo>
                <a:lnTo>
                  <a:pt x="3453" y="2765"/>
                </a:lnTo>
                <a:lnTo>
                  <a:pt x="2993" y="2765"/>
                </a:lnTo>
                <a:lnTo>
                  <a:pt x="2993" y="1481"/>
                </a:lnTo>
                <a:close/>
                <a:moveTo>
                  <a:pt x="4197" y="2765"/>
                </a:moveTo>
                <a:lnTo>
                  <a:pt x="3737" y="2765"/>
                </a:lnTo>
                <a:lnTo>
                  <a:pt x="3737" y="2151"/>
                </a:lnTo>
                <a:lnTo>
                  <a:pt x="4197" y="2151"/>
                </a:lnTo>
                <a:lnTo>
                  <a:pt x="4197" y="2765"/>
                </a:lnTo>
                <a:close/>
                <a:moveTo>
                  <a:pt x="2707" y="2765"/>
                </a:moveTo>
                <a:lnTo>
                  <a:pt x="2246" y="2765"/>
                </a:lnTo>
                <a:lnTo>
                  <a:pt x="2246" y="1765"/>
                </a:lnTo>
                <a:lnTo>
                  <a:pt x="2707" y="1765"/>
                </a:lnTo>
                <a:lnTo>
                  <a:pt x="2707" y="2765"/>
                </a:lnTo>
                <a:close/>
                <a:moveTo>
                  <a:pt x="1942" y="808"/>
                </a:moveTo>
                <a:lnTo>
                  <a:pt x="1942" y="808"/>
                </a:lnTo>
                <a:lnTo>
                  <a:pt x="2008" y="748"/>
                </a:lnTo>
                <a:lnTo>
                  <a:pt x="2074" y="690"/>
                </a:lnTo>
                <a:lnTo>
                  <a:pt x="2144" y="634"/>
                </a:lnTo>
                <a:lnTo>
                  <a:pt x="2216" y="584"/>
                </a:lnTo>
                <a:lnTo>
                  <a:pt x="2290" y="538"/>
                </a:lnTo>
                <a:lnTo>
                  <a:pt x="2366" y="494"/>
                </a:lnTo>
                <a:lnTo>
                  <a:pt x="2444" y="454"/>
                </a:lnTo>
                <a:lnTo>
                  <a:pt x="2524" y="420"/>
                </a:lnTo>
                <a:lnTo>
                  <a:pt x="2604" y="388"/>
                </a:lnTo>
                <a:lnTo>
                  <a:pt x="2689" y="360"/>
                </a:lnTo>
                <a:lnTo>
                  <a:pt x="2773" y="338"/>
                </a:lnTo>
                <a:lnTo>
                  <a:pt x="2859" y="318"/>
                </a:lnTo>
                <a:lnTo>
                  <a:pt x="2945" y="304"/>
                </a:lnTo>
                <a:lnTo>
                  <a:pt x="3033" y="292"/>
                </a:lnTo>
                <a:lnTo>
                  <a:pt x="3121" y="286"/>
                </a:lnTo>
                <a:lnTo>
                  <a:pt x="3211" y="284"/>
                </a:lnTo>
                <a:lnTo>
                  <a:pt x="3211" y="284"/>
                </a:lnTo>
                <a:lnTo>
                  <a:pt x="3301" y="286"/>
                </a:lnTo>
                <a:lnTo>
                  <a:pt x="3389" y="292"/>
                </a:lnTo>
                <a:lnTo>
                  <a:pt x="3477" y="304"/>
                </a:lnTo>
                <a:lnTo>
                  <a:pt x="3563" y="318"/>
                </a:lnTo>
                <a:lnTo>
                  <a:pt x="3649" y="338"/>
                </a:lnTo>
                <a:lnTo>
                  <a:pt x="3733" y="360"/>
                </a:lnTo>
                <a:lnTo>
                  <a:pt x="3815" y="388"/>
                </a:lnTo>
                <a:lnTo>
                  <a:pt x="3897" y="420"/>
                </a:lnTo>
                <a:lnTo>
                  <a:pt x="3977" y="454"/>
                </a:lnTo>
                <a:lnTo>
                  <a:pt x="4055" y="494"/>
                </a:lnTo>
                <a:lnTo>
                  <a:pt x="4131" y="538"/>
                </a:lnTo>
                <a:lnTo>
                  <a:pt x="4205" y="584"/>
                </a:lnTo>
                <a:lnTo>
                  <a:pt x="4277" y="634"/>
                </a:lnTo>
                <a:lnTo>
                  <a:pt x="4345" y="690"/>
                </a:lnTo>
                <a:lnTo>
                  <a:pt x="4413" y="748"/>
                </a:lnTo>
                <a:lnTo>
                  <a:pt x="4477" y="808"/>
                </a:lnTo>
                <a:lnTo>
                  <a:pt x="4477" y="808"/>
                </a:lnTo>
                <a:lnTo>
                  <a:pt x="4527" y="860"/>
                </a:lnTo>
                <a:lnTo>
                  <a:pt x="4573" y="910"/>
                </a:lnTo>
                <a:lnTo>
                  <a:pt x="4615" y="964"/>
                </a:lnTo>
                <a:lnTo>
                  <a:pt x="4657" y="1017"/>
                </a:lnTo>
                <a:lnTo>
                  <a:pt x="4697" y="1073"/>
                </a:lnTo>
                <a:lnTo>
                  <a:pt x="4733" y="1129"/>
                </a:lnTo>
                <a:lnTo>
                  <a:pt x="4767" y="1187"/>
                </a:lnTo>
                <a:lnTo>
                  <a:pt x="4799" y="1245"/>
                </a:lnTo>
                <a:lnTo>
                  <a:pt x="4829" y="1305"/>
                </a:lnTo>
                <a:lnTo>
                  <a:pt x="4855" y="1365"/>
                </a:lnTo>
                <a:lnTo>
                  <a:pt x="4881" y="1427"/>
                </a:lnTo>
                <a:lnTo>
                  <a:pt x="4903" y="1489"/>
                </a:lnTo>
                <a:lnTo>
                  <a:pt x="4923" y="1551"/>
                </a:lnTo>
                <a:lnTo>
                  <a:pt x="4941" y="1613"/>
                </a:lnTo>
                <a:lnTo>
                  <a:pt x="4957" y="1677"/>
                </a:lnTo>
                <a:lnTo>
                  <a:pt x="4971" y="1741"/>
                </a:lnTo>
                <a:lnTo>
                  <a:pt x="4981" y="1805"/>
                </a:lnTo>
                <a:lnTo>
                  <a:pt x="4989" y="1869"/>
                </a:lnTo>
                <a:lnTo>
                  <a:pt x="4995" y="1935"/>
                </a:lnTo>
                <a:lnTo>
                  <a:pt x="4999" y="1999"/>
                </a:lnTo>
                <a:lnTo>
                  <a:pt x="5001" y="2065"/>
                </a:lnTo>
                <a:lnTo>
                  <a:pt x="5001" y="2129"/>
                </a:lnTo>
                <a:lnTo>
                  <a:pt x="4997" y="2195"/>
                </a:lnTo>
                <a:lnTo>
                  <a:pt x="4991" y="2259"/>
                </a:lnTo>
                <a:lnTo>
                  <a:pt x="4983" y="2325"/>
                </a:lnTo>
                <a:lnTo>
                  <a:pt x="4973" y="2389"/>
                </a:lnTo>
                <a:lnTo>
                  <a:pt x="4961" y="2453"/>
                </a:lnTo>
                <a:lnTo>
                  <a:pt x="4947" y="2517"/>
                </a:lnTo>
                <a:lnTo>
                  <a:pt x="4929" y="2579"/>
                </a:lnTo>
                <a:lnTo>
                  <a:pt x="4909" y="2643"/>
                </a:lnTo>
                <a:lnTo>
                  <a:pt x="4887" y="2705"/>
                </a:lnTo>
                <a:lnTo>
                  <a:pt x="4863" y="2765"/>
                </a:lnTo>
                <a:lnTo>
                  <a:pt x="4483" y="2765"/>
                </a:lnTo>
                <a:lnTo>
                  <a:pt x="4483" y="1867"/>
                </a:lnTo>
                <a:lnTo>
                  <a:pt x="3737" y="1867"/>
                </a:lnTo>
                <a:lnTo>
                  <a:pt x="3737" y="916"/>
                </a:lnTo>
                <a:lnTo>
                  <a:pt x="2707" y="916"/>
                </a:lnTo>
                <a:lnTo>
                  <a:pt x="2707" y="1481"/>
                </a:lnTo>
                <a:lnTo>
                  <a:pt x="1962" y="1481"/>
                </a:lnTo>
                <a:lnTo>
                  <a:pt x="1962" y="2765"/>
                </a:lnTo>
                <a:lnTo>
                  <a:pt x="1558" y="2765"/>
                </a:lnTo>
                <a:lnTo>
                  <a:pt x="1558" y="2765"/>
                </a:lnTo>
                <a:lnTo>
                  <a:pt x="1532" y="2705"/>
                </a:lnTo>
                <a:lnTo>
                  <a:pt x="1510" y="2643"/>
                </a:lnTo>
                <a:lnTo>
                  <a:pt x="1492" y="2579"/>
                </a:lnTo>
                <a:lnTo>
                  <a:pt x="1474" y="2517"/>
                </a:lnTo>
                <a:lnTo>
                  <a:pt x="1460" y="2453"/>
                </a:lnTo>
                <a:lnTo>
                  <a:pt x="1446" y="2389"/>
                </a:lnTo>
                <a:lnTo>
                  <a:pt x="1436" y="2325"/>
                </a:lnTo>
                <a:lnTo>
                  <a:pt x="1428" y="2259"/>
                </a:lnTo>
                <a:lnTo>
                  <a:pt x="1424" y="2195"/>
                </a:lnTo>
                <a:lnTo>
                  <a:pt x="1420" y="2129"/>
                </a:lnTo>
                <a:lnTo>
                  <a:pt x="1420" y="2065"/>
                </a:lnTo>
                <a:lnTo>
                  <a:pt x="1420" y="1999"/>
                </a:lnTo>
                <a:lnTo>
                  <a:pt x="1424" y="1935"/>
                </a:lnTo>
                <a:lnTo>
                  <a:pt x="1430" y="1869"/>
                </a:lnTo>
                <a:lnTo>
                  <a:pt x="1440" y="1805"/>
                </a:lnTo>
                <a:lnTo>
                  <a:pt x="1450" y="1741"/>
                </a:lnTo>
                <a:lnTo>
                  <a:pt x="1464" y="1677"/>
                </a:lnTo>
                <a:lnTo>
                  <a:pt x="1478" y="1613"/>
                </a:lnTo>
                <a:lnTo>
                  <a:pt x="1496" y="1551"/>
                </a:lnTo>
                <a:lnTo>
                  <a:pt x="1516" y="1489"/>
                </a:lnTo>
                <a:lnTo>
                  <a:pt x="1540" y="1427"/>
                </a:lnTo>
                <a:lnTo>
                  <a:pt x="1564" y="1365"/>
                </a:lnTo>
                <a:lnTo>
                  <a:pt x="1592" y="1305"/>
                </a:lnTo>
                <a:lnTo>
                  <a:pt x="1622" y="1245"/>
                </a:lnTo>
                <a:lnTo>
                  <a:pt x="1654" y="1187"/>
                </a:lnTo>
                <a:lnTo>
                  <a:pt x="1688" y="1129"/>
                </a:lnTo>
                <a:lnTo>
                  <a:pt x="1724" y="1073"/>
                </a:lnTo>
                <a:lnTo>
                  <a:pt x="1764" y="1017"/>
                </a:lnTo>
                <a:lnTo>
                  <a:pt x="1804" y="964"/>
                </a:lnTo>
                <a:lnTo>
                  <a:pt x="1848" y="910"/>
                </a:lnTo>
                <a:lnTo>
                  <a:pt x="1894" y="860"/>
                </a:lnTo>
                <a:lnTo>
                  <a:pt x="1942" y="808"/>
                </a:lnTo>
                <a:lnTo>
                  <a:pt x="1942" y="8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8625" tIns="29300" rIns="58625" bIns="293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3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4">
            <a:extLst>
              <a:ext uri="{FF2B5EF4-FFF2-40B4-BE49-F238E27FC236}">
                <a16:creationId xmlns:a16="http://schemas.microsoft.com/office/drawing/2014/main" id="{0B7C52FA-37BA-4A12-A7AC-BA88C9060422}"/>
              </a:ext>
            </a:extLst>
          </p:cNvPr>
          <p:cNvSpPr/>
          <p:nvPr/>
        </p:nvSpPr>
        <p:spPr>
          <a:xfrm>
            <a:off x="255361" y="1025476"/>
            <a:ext cx="971237" cy="124765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13">
            <a:extLst>
              <a:ext uri="{FF2B5EF4-FFF2-40B4-BE49-F238E27FC236}">
                <a16:creationId xmlns:a16="http://schemas.microsoft.com/office/drawing/2014/main" id="{AE4122A5-78CC-4B60-B043-DBF8A267138D}"/>
              </a:ext>
            </a:extLst>
          </p:cNvPr>
          <p:cNvSpPr>
            <a:spLocks/>
          </p:cNvSpPr>
          <p:nvPr/>
        </p:nvSpPr>
        <p:spPr bwMode="auto">
          <a:xfrm>
            <a:off x="1376659" y="1032697"/>
            <a:ext cx="8326908" cy="2122544"/>
          </a:xfrm>
          <a:custGeom>
            <a:avLst/>
            <a:gdLst>
              <a:gd name="T0" fmla="*/ 2085 w 2085"/>
              <a:gd name="T1" fmla="*/ 0 h 1142"/>
              <a:gd name="T2" fmla="*/ 0 w 2085"/>
              <a:gd name="T3" fmla="*/ 0 h 1142"/>
              <a:gd name="T4" fmla="*/ 0 w 2085"/>
              <a:gd name="T5" fmla="*/ 798 h 1142"/>
              <a:gd name="T6" fmla="*/ 1591 w 2085"/>
              <a:gd name="T7" fmla="*/ 798 h 1142"/>
              <a:gd name="T8" fmla="*/ 1763 w 2085"/>
              <a:gd name="T9" fmla="*/ 1142 h 1142"/>
              <a:gd name="T10" fmla="*/ 1935 w 2085"/>
              <a:gd name="T11" fmla="*/ 798 h 1142"/>
              <a:gd name="T12" fmla="*/ 2085 w 2085"/>
              <a:gd name="T13" fmla="*/ 798 h 1142"/>
              <a:gd name="T14" fmla="*/ 2085 w 2085"/>
              <a:gd name="T15" fmla="*/ 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1142">
                <a:moveTo>
                  <a:pt x="2085" y="0"/>
                </a:moveTo>
                <a:lnTo>
                  <a:pt x="0" y="0"/>
                </a:lnTo>
                <a:lnTo>
                  <a:pt x="0" y="798"/>
                </a:lnTo>
                <a:lnTo>
                  <a:pt x="1591" y="798"/>
                </a:lnTo>
                <a:lnTo>
                  <a:pt x="1763" y="1142"/>
                </a:lnTo>
                <a:lnTo>
                  <a:pt x="1935" y="798"/>
                </a:lnTo>
                <a:lnTo>
                  <a:pt x="2085" y="798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F8B396F8-791B-4581-A5F2-B483C8D6E679}"/>
              </a:ext>
            </a:extLst>
          </p:cNvPr>
          <p:cNvSpPr>
            <a:spLocks/>
          </p:cNvSpPr>
          <p:nvPr/>
        </p:nvSpPr>
        <p:spPr bwMode="auto">
          <a:xfrm>
            <a:off x="1376659" y="2392518"/>
            <a:ext cx="8326908" cy="2103054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1" name="Rectangle 32">
            <a:extLst>
              <a:ext uri="{FF2B5EF4-FFF2-40B4-BE49-F238E27FC236}">
                <a16:creationId xmlns:a16="http://schemas.microsoft.com/office/drawing/2014/main" id="{9A7A1001-DA70-4E7E-8DA0-DACD7447E25F}"/>
              </a:ext>
            </a:extLst>
          </p:cNvPr>
          <p:cNvSpPr/>
          <p:nvPr/>
        </p:nvSpPr>
        <p:spPr>
          <a:xfrm>
            <a:off x="241765" y="2440780"/>
            <a:ext cx="1010652" cy="124765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4" name="TextBox 37">
            <a:extLst>
              <a:ext uri="{FF2B5EF4-FFF2-40B4-BE49-F238E27FC236}">
                <a16:creationId xmlns:a16="http://schemas.microsoft.com/office/drawing/2014/main" id="{E706B9BB-727E-4FFF-82EF-F7E83F12E5F9}"/>
              </a:ext>
            </a:extLst>
          </p:cNvPr>
          <p:cNvSpPr txBox="1"/>
          <p:nvPr/>
        </p:nvSpPr>
        <p:spPr>
          <a:xfrm>
            <a:off x="215674" y="1218416"/>
            <a:ext cx="1010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50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lang="en-GB" sz="5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id="{4AA4EEA0-1563-4FE4-966F-F75611D0FEA6}"/>
              </a:ext>
            </a:extLst>
          </p:cNvPr>
          <p:cNvSpPr txBox="1"/>
          <p:nvPr/>
        </p:nvSpPr>
        <p:spPr>
          <a:xfrm>
            <a:off x="249628" y="2629024"/>
            <a:ext cx="1010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5000" b="1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lang="en-GB" sz="5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8" name="TextBox 41">
            <a:extLst>
              <a:ext uri="{FF2B5EF4-FFF2-40B4-BE49-F238E27FC236}">
                <a16:creationId xmlns:a16="http://schemas.microsoft.com/office/drawing/2014/main" id="{B30D464A-893D-4F9E-814C-A42B9D77FC2A}"/>
              </a:ext>
            </a:extLst>
          </p:cNvPr>
          <p:cNvSpPr txBox="1"/>
          <p:nvPr/>
        </p:nvSpPr>
        <p:spPr>
          <a:xfrm>
            <a:off x="1572518" y="1207493"/>
            <a:ext cx="786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Se recomienda analizar los parámetros que manejan las cooperativas para brindar financiamientos y flexibilizar ciertos requisitos, así los dueños de las pymes puedan aumentar su inversión.</a:t>
            </a:r>
            <a:endParaRPr lang="en-GB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69" name="TextBox 42">
            <a:extLst>
              <a:ext uri="{FF2B5EF4-FFF2-40B4-BE49-F238E27FC236}">
                <a16:creationId xmlns:a16="http://schemas.microsoft.com/office/drawing/2014/main" id="{ED64E5A0-0AAD-459C-A73A-5D7E7B6626CD}"/>
              </a:ext>
            </a:extLst>
          </p:cNvPr>
          <p:cNvSpPr txBox="1"/>
          <p:nvPr/>
        </p:nvSpPr>
        <p:spPr>
          <a:xfrm>
            <a:off x="1572518" y="2612791"/>
            <a:ext cx="774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debe fomentar el emprendimiento, buscar incentivos que beneficien a aquellos que van a iniciar en este tipo de actividades. Y capacitar a los futuros empresarios en el área operativa y administrativa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45">
            <a:extLst>
              <a:ext uri="{FF2B5EF4-FFF2-40B4-BE49-F238E27FC236}">
                <a16:creationId xmlns:a16="http://schemas.microsoft.com/office/drawing/2014/main" id="{F1226B10-A419-475B-BED7-EC55C0395D1E}"/>
              </a:ext>
            </a:extLst>
          </p:cNvPr>
          <p:cNvSpPr/>
          <p:nvPr/>
        </p:nvSpPr>
        <p:spPr>
          <a:xfrm>
            <a:off x="9867224" y="1025531"/>
            <a:ext cx="1159249" cy="1213448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46">
            <a:extLst>
              <a:ext uri="{FF2B5EF4-FFF2-40B4-BE49-F238E27FC236}">
                <a16:creationId xmlns:a16="http://schemas.microsoft.com/office/drawing/2014/main" id="{FC29FBA5-B1BE-4E42-A72F-265C18D5BB2A}"/>
              </a:ext>
            </a:extLst>
          </p:cNvPr>
          <p:cNvSpPr/>
          <p:nvPr/>
        </p:nvSpPr>
        <p:spPr>
          <a:xfrm>
            <a:off x="9853899" y="2440780"/>
            <a:ext cx="1168241" cy="1292663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76" name="Group 58">
            <a:extLst>
              <a:ext uri="{FF2B5EF4-FFF2-40B4-BE49-F238E27FC236}">
                <a16:creationId xmlns:a16="http://schemas.microsoft.com/office/drawing/2014/main" id="{4C3A6E16-4F48-4435-A4B1-89B548E4BBD7}"/>
              </a:ext>
            </a:extLst>
          </p:cNvPr>
          <p:cNvGrpSpPr/>
          <p:nvPr/>
        </p:nvGrpSpPr>
        <p:grpSpPr>
          <a:xfrm>
            <a:off x="10100094" y="2629454"/>
            <a:ext cx="743886" cy="526668"/>
            <a:chOff x="2700338" y="8651875"/>
            <a:chExt cx="6545262" cy="6543675"/>
          </a:xfrm>
          <a:solidFill>
            <a:srgbClr val="FFFFFF"/>
          </a:solidFill>
        </p:grpSpPr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D1B2EBD5-508F-4673-BD31-4D06BEC7C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0A691365-FBC9-4A7C-9ED6-71BB29BB6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A551D7CB-7BF3-4148-A48A-1A8197A7A5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B85FEF13-9965-4B6A-9843-61BB81010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93D0B664-A0E7-4626-A928-0B025AF263CD}"/>
              </a:ext>
            </a:extLst>
          </p:cNvPr>
          <p:cNvGrpSpPr/>
          <p:nvPr/>
        </p:nvGrpSpPr>
        <p:grpSpPr>
          <a:xfrm>
            <a:off x="10180736" y="1152808"/>
            <a:ext cx="515056" cy="628234"/>
            <a:chOff x="7931851" y="2464731"/>
            <a:chExt cx="1002842" cy="1223210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EACAD809-3AB1-4E02-B5B8-7E62F7073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3D48BD60-F297-4C86-86B2-0836C324B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D7BB3DB9-4753-44B0-83E8-1B0313E8D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BCCC7F9A-3340-49BF-8DFA-BA2E37B24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D95B15AB-E4CA-4AAC-8C55-8FFD2AA31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40122F90-2351-43F8-A6AF-F8965FB61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195D02ED-84AE-479C-A557-2AF72A6A3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FAE87451-ECD3-48B9-BFE4-94EC670A9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326D089A-5895-4FC5-B78F-53F0708C15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348A755B-B6BC-4E2C-849A-42F06B7F3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E26803A5-355C-4684-AF90-E0E46D00C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E7C3E016-E1A9-405A-8451-E65D10C72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6679CE96-0D59-4C36-BB74-715AF9243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9A8C8CC8-A714-4887-BDF9-3CF8DFC0C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26" name="Título 1">
            <a:extLst>
              <a:ext uri="{FF2B5EF4-FFF2-40B4-BE49-F238E27FC236}">
                <a16:creationId xmlns:a16="http://schemas.microsoft.com/office/drawing/2014/main" id="{947E76B5-084E-4A14-A1E6-A5880ACB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8" y="189652"/>
            <a:ext cx="10515600" cy="453741"/>
          </a:xfrm>
        </p:spPr>
        <p:txBody>
          <a:bodyPr>
            <a:normAutofit fontScale="90000"/>
          </a:bodyPr>
          <a:lstStyle/>
          <a:p>
            <a:pPr algn="l"/>
            <a:r>
              <a:rPr lang="es-EC" sz="4000" dirty="0">
                <a:solidFill>
                  <a:schemeClr val="tx1"/>
                </a:solidFill>
              </a:rPr>
              <a:t>8</a:t>
            </a:r>
            <a:r>
              <a:rPr lang="es-EC" sz="4000" b="1" dirty="0">
                <a:solidFill>
                  <a:schemeClr val="tx1"/>
                </a:solidFill>
              </a:rPr>
              <a:t>.2 </a:t>
            </a:r>
            <a:r>
              <a:rPr lang="es-EC" sz="4000" dirty="0">
                <a:solidFill>
                  <a:schemeClr val="tx1"/>
                </a:solidFill>
              </a:rPr>
              <a:t>RECOMENDACI</a:t>
            </a:r>
            <a:r>
              <a:rPr lang="es-EC" sz="4000" b="1" dirty="0">
                <a:solidFill>
                  <a:schemeClr val="tx1"/>
                </a:solidFill>
              </a:rPr>
              <a:t>ONES</a:t>
            </a: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EE1A6BDB-B155-4ECF-984D-75F9EDC9630D}"/>
              </a:ext>
            </a:extLst>
          </p:cNvPr>
          <p:cNvSpPr>
            <a:spLocks/>
          </p:cNvSpPr>
          <p:nvPr/>
        </p:nvSpPr>
        <p:spPr bwMode="auto">
          <a:xfrm>
            <a:off x="1384523" y="3783544"/>
            <a:ext cx="8326908" cy="2103054"/>
          </a:xfrm>
          <a:custGeom>
            <a:avLst/>
            <a:gdLst>
              <a:gd name="T0" fmla="*/ 1956 w 2085"/>
              <a:gd name="T1" fmla="*/ 0 h 1146"/>
              <a:gd name="T2" fmla="*/ 1763 w 2085"/>
              <a:gd name="T3" fmla="*/ 385 h 1146"/>
              <a:gd name="T4" fmla="*/ 1571 w 2085"/>
              <a:gd name="T5" fmla="*/ 0 h 1146"/>
              <a:gd name="T6" fmla="*/ 0 w 2085"/>
              <a:gd name="T7" fmla="*/ 0 h 1146"/>
              <a:gd name="T8" fmla="*/ 0 w 2085"/>
              <a:gd name="T9" fmla="*/ 798 h 1146"/>
              <a:gd name="T10" fmla="*/ 1590 w 2085"/>
              <a:gd name="T11" fmla="*/ 798 h 1146"/>
              <a:gd name="T12" fmla="*/ 1764 w 2085"/>
              <a:gd name="T13" fmla="*/ 1146 h 1146"/>
              <a:gd name="T14" fmla="*/ 1938 w 2085"/>
              <a:gd name="T15" fmla="*/ 798 h 1146"/>
              <a:gd name="T16" fmla="*/ 2085 w 2085"/>
              <a:gd name="T17" fmla="*/ 798 h 1146"/>
              <a:gd name="T18" fmla="*/ 2085 w 2085"/>
              <a:gd name="T19" fmla="*/ 0 h 1146"/>
              <a:gd name="T20" fmla="*/ 1956 w 2085"/>
              <a:gd name="T2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85" h="1146">
                <a:moveTo>
                  <a:pt x="1956" y="0"/>
                </a:moveTo>
                <a:lnTo>
                  <a:pt x="1763" y="385"/>
                </a:lnTo>
                <a:lnTo>
                  <a:pt x="1571" y="0"/>
                </a:lnTo>
                <a:lnTo>
                  <a:pt x="0" y="0"/>
                </a:lnTo>
                <a:lnTo>
                  <a:pt x="0" y="798"/>
                </a:lnTo>
                <a:lnTo>
                  <a:pt x="1590" y="798"/>
                </a:lnTo>
                <a:lnTo>
                  <a:pt x="1764" y="1146"/>
                </a:lnTo>
                <a:lnTo>
                  <a:pt x="1938" y="798"/>
                </a:lnTo>
                <a:lnTo>
                  <a:pt x="2085" y="798"/>
                </a:lnTo>
                <a:lnTo>
                  <a:pt x="2085" y="0"/>
                </a:lnTo>
                <a:lnTo>
                  <a:pt x="1956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B06EBDF6-674E-41B1-939C-959A510F57CA}"/>
              </a:ext>
            </a:extLst>
          </p:cNvPr>
          <p:cNvSpPr/>
          <p:nvPr/>
        </p:nvSpPr>
        <p:spPr>
          <a:xfrm>
            <a:off x="241765" y="3890543"/>
            <a:ext cx="1010652" cy="124765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8795C2E6-2640-4677-B838-8FEC46CD6669}"/>
              </a:ext>
            </a:extLst>
          </p:cNvPr>
          <p:cNvSpPr txBox="1"/>
          <p:nvPr/>
        </p:nvSpPr>
        <p:spPr>
          <a:xfrm>
            <a:off x="1499237" y="4014451"/>
            <a:ext cx="774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dueños de las pymes textiles se deben preparar más; esto con el objetivo de que puedan administrar y manejar de manera correcta la economía de sus empresas, además deben adaptar medidas de mercadeo, para un mejor posicionamiento en el mercado y a atraer nuevos clientes.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id="{17DC80C3-B29D-4B13-BD69-C626F62D6A29}"/>
              </a:ext>
            </a:extLst>
          </p:cNvPr>
          <p:cNvSpPr/>
          <p:nvPr/>
        </p:nvSpPr>
        <p:spPr>
          <a:xfrm>
            <a:off x="9839800" y="3907977"/>
            <a:ext cx="1168241" cy="1292663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0593564F-A7BC-4112-91D2-62B23FF32CBC}"/>
              </a:ext>
            </a:extLst>
          </p:cNvPr>
          <p:cNvSpPr txBox="1"/>
          <p:nvPr/>
        </p:nvSpPr>
        <p:spPr>
          <a:xfrm>
            <a:off x="249628" y="4137561"/>
            <a:ext cx="1010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5000" b="1" dirty="0">
                <a:solidFill>
                  <a:srgbClr val="FFFFFF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lang="en-GB" sz="5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Google Shape;589;p56">
            <a:extLst>
              <a:ext uri="{FF2B5EF4-FFF2-40B4-BE49-F238E27FC236}">
                <a16:creationId xmlns:a16="http://schemas.microsoft.com/office/drawing/2014/main" id="{50AAF1D1-7A78-4E95-8F1D-16B5DDDC7B3F}"/>
              </a:ext>
            </a:extLst>
          </p:cNvPr>
          <p:cNvSpPr/>
          <p:nvPr/>
        </p:nvSpPr>
        <p:spPr>
          <a:xfrm>
            <a:off x="10076143" y="4187398"/>
            <a:ext cx="616127" cy="762981"/>
          </a:xfrm>
          <a:custGeom>
            <a:avLst/>
            <a:gdLst/>
            <a:ahLst/>
            <a:cxnLst/>
            <a:rect l="l" t="t" r="r" b="b"/>
            <a:pathLst>
              <a:path w="5287" h="5284" extrusionOk="0">
                <a:moveTo>
                  <a:pt x="202" y="5284"/>
                </a:moveTo>
                <a:lnTo>
                  <a:pt x="1846" y="3641"/>
                </a:lnTo>
                <a:lnTo>
                  <a:pt x="1846" y="3641"/>
                </a:lnTo>
                <a:lnTo>
                  <a:pt x="1918" y="3701"/>
                </a:lnTo>
                <a:lnTo>
                  <a:pt x="1992" y="3757"/>
                </a:lnTo>
                <a:lnTo>
                  <a:pt x="2068" y="3811"/>
                </a:lnTo>
                <a:lnTo>
                  <a:pt x="2148" y="3859"/>
                </a:lnTo>
                <a:lnTo>
                  <a:pt x="2228" y="3905"/>
                </a:lnTo>
                <a:lnTo>
                  <a:pt x="2310" y="3947"/>
                </a:lnTo>
                <a:lnTo>
                  <a:pt x="2394" y="3985"/>
                </a:lnTo>
                <a:lnTo>
                  <a:pt x="2480" y="4019"/>
                </a:lnTo>
                <a:lnTo>
                  <a:pt x="2566" y="4051"/>
                </a:lnTo>
                <a:lnTo>
                  <a:pt x="2657" y="4077"/>
                </a:lnTo>
                <a:lnTo>
                  <a:pt x="2745" y="4099"/>
                </a:lnTo>
                <a:lnTo>
                  <a:pt x="2837" y="4119"/>
                </a:lnTo>
                <a:lnTo>
                  <a:pt x="2929" y="4133"/>
                </a:lnTo>
                <a:lnTo>
                  <a:pt x="3021" y="4143"/>
                </a:lnTo>
                <a:lnTo>
                  <a:pt x="3115" y="4149"/>
                </a:lnTo>
                <a:lnTo>
                  <a:pt x="3211" y="4151"/>
                </a:lnTo>
                <a:lnTo>
                  <a:pt x="3211" y="4151"/>
                </a:lnTo>
                <a:lnTo>
                  <a:pt x="3263" y="4151"/>
                </a:lnTo>
                <a:lnTo>
                  <a:pt x="3315" y="4149"/>
                </a:lnTo>
                <a:lnTo>
                  <a:pt x="3365" y="4145"/>
                </a:lnTo>
                <a:lnTo>
                  <a:pt x="3417" y="4141"/>
                </a:lnTo>
                <a:lnTo>
                  <a:pt x="3467" y="4135"/>
                </a:lnTo>
                <a:lnTo>
                  <a:pt x="3519" y="4129"/>
                </a:lnTo>
                <a:lnTo>
                  <a:pt x="3569" y="4121"/>
                </a:lnTo>
                <a:lnTo>
                  <a:pt x="3619" y="4111"/>
                </a:lnTo>
                <a:lnTo>
                  <a:pt x="3669" y="4101"/>
                </a:lnTo>
                <a:lnTo>
                  <a:pt x="3717" y="4089"/>
                </a:lnTo>
                <a:lnTo>
                  <a:pt x="3767" y="4077"/>
                </a:lnTo>
                <a:lnTo>
                  <a:pt x="3815" y="4063"/>
                </a:lnTo>
                <a:lnTo>
                  <a:pt x="3863" y="4047"/>
                </a:lnTo>
                <a:lnTo>
                  <a:pt x="3911" y="4031"/>
                </a:lnTo>
                <a:lnTo>
                  <a:pt x="3959" y="4013"/>
                </a:lnTo>
                <a:lnTo>
                  <a:pt x="4005" y="3995"/>
                </a:lnTo>
                <a:lnTo>
                  <a:pt x="4053" y="3975"/>
                </a:lnTo>
                <a:lnTo>
                  <a:pt x="4099" y="3953"/>
                </a:lnTo>
                <a:lnTo>
                  <a:pt x="4143" y="3931"/>
                </a:lnTo>
                <a:lnTo>
                  <a:pt x="4189" y="3909"/>
                </a:lnTo>
                <a:lnTo>
                  <a:pt x="4233" y="3883"/>
                </a:lnTo>
                <a:lnTo>
                  <a:pt x="4277" y="3859"/>
                </a:lnTo>
                <a:lnTo>
                  <a:pt x="4319" y="3831"/>
                </a:lnTo>
                <a:lnTo>
                  <a:pt x="4363" y="3803"/>
                </a:lnTo>
                <a:lnTo>
                  <a:pt x="4405" y="3775"/>
                </a:lnTo>
                <a:lnTo>
                  <a:pt x="4445" y="3745"/>
                </a:lnTo>
                <a:lnTo>
                  <a:pt x="4487" y="3715"/>
                </a:lnTo>
                <a:lnTo>
                  <a:pt x="4527" y="3683"/>
                </a:lnTo>
                <a:lnTo>
                  <a:pt x="4565" y="3649"/>
                </a:lnTo>
                <a:lnTo>
                  <a:pt x="4603" y="3615"/>
                </a:lnTo>
                <a:lnTo>
                  <a:pt x="4641" y="3579"/>
                </a:lnTo>
                <a:lnTo>
                  <a:pt x="4679" y="3543"/>
                </a:lnTo>
                <a:lnTo>
                  <a:pt x="4679" y="3543"/>
                </a:lnTo>
                <a:lnTo>
                  <a:pt x="4717" y="3505"/>
                </a:lnTo>
                <a:lnTo>
                  <a:pt x="4753" y="3465"/>
                </a:lnTo>
                <a:lnTo>
                  <a:pt x="4787" y="3427"/>
                </a:lnTo>
                <a:lnTo>
                  <a:pt x="4821" y="3385"/>
                </a:lnTo>
                <a:lnTo>
                  <a:pt x="4853" y="3345"/>
                </a:lnTo>
                <a:lnTo>
                  <a:pt x="4885" y="3303"/>
                </a:lnTo>
                <a:lnTo>
                  <a:pt x="4915" y="3261"/>
                </a:lnTo>
                <a:lnTo>
                  <a:pt x="4945" y="3217"/>
                </a:lnTo>
                <a:lnTo>
                  <a:pt x="4973" y="3175"/>
                </a:lnTo>
                <a:lnTo>
                  <a:pt x="4999" y="3131"/>
                </a:lnTo>
                <a:lnTo>
                  <a:pt x="5025" y="3085"/>
                </a:lnTo>
                <a:lnTo>
                  <a:pt x="5049" y="3041"/>
                </a:lnTo>
                <a:lnTo>
                  <a:pt x="5073" y="2995"/>
                </a:lnTo>
                <a:lnTo>
                  <a:pt x="5095" y="2949"/>
                </a:lnTo>
                <a:lnTo>
                  <a:pt x="5115" y="2903"/>
                </a:lnTo>
                <a:lnTo>
                  <a:pt x="5135" y="2857"/>
                </a:lnTo>
                <a:lnTo>
                  <a:pt x="5153" y="2809"/>
                </a:lnTo>
                <a:lnTo>
                  <a:pt x="5169" y="2763"/>
                </a:lnTo>
                <a:lnTo>
                  <a:pt x="5185" y="2715"/>
                </a:lnTo>
                <a:lnTo>
                  <a:pt x="5201" y="2667"/>
                </a:lnTo>
                <a:lnTo>
                  <a:pt x="5215" y="2619"/>
                </a:lnTo>
                <a:lnTo>
                  <a:pt x="5227" y="2569"/>
                </a:lnTo>
                <a:lnTo>
                  <a:pt x="5239" y="2521"/>
                </a:lnTo>
                <a:lnTo>
                  <a:pt x="5249" y="2471"/>
                </a:lnTo>
                <a:lnTo>
                  <a:pt x="5265" y="2373"/>
                </a:lnTo>
                <a:lnTo>
                  <a:pt x="5277" y="2275"/>
                </a:lnTo>
                <a:lnTo>
                  <a:pt x="5283" y="2175"/>
                </a:lnTo>
                <a:lnTo>
                  <a:pt x="5287" y="2075"/>
                </a:lnTo>
                <a:lnTo>
                  <a:pt x="5283" y="1975"/>
                </a:lnTo>
                <a:lnTo>
                  <a:pt x="5277" y="1875"/>
                </a:lnTo>
                <a:lnTo>
                  <a:pt x="5265" y="1777"/>
                </a:lnTo>
                <a:lnTo>
                  <a:pt x="5249" y="1679"/>
                </a:lnTo>
                <a:lnTo>
                  <a:pt x="5239" y="1629"/>
                </a:lnTo>
                <a:lnTo>
                  <a:pt x="5227" y="1581"/>
                </a:lnTo>
                <a:lnTo>
                  <a:pt x="5215" y="1531"/>
                </a:lnTo>
                <a:lnTo>
                  <a:pt x="5201" y="1483"/>
                </a:lnTo>
                <a:lnTo>
                  <a:pt x="5185" y="1435"/>
                </a:lnTo>
                <a:lnTo>
                  <a:pt x="5169" y="1387"/>
                </a:lnTo>
                <a:lnTo>
                  <a:pt x="5153" y="1341"/>
                </a:lnTo>
                <a:lnTo>
                  <a:pt x="5135" y="1293"/>
                </a:lnTo>
                <a:lnTo>
                  <a:pt x="5115" y="1247"/>
                </a:lnTo>
                <a:lnTo>
                  <a:pt x="5095" y="1201"/>
                </a:lnTo>
                <a:lnTo>
                  <a:pt x="5073" y="1155"/>
                </a:lnTo>
                <a:lnTo>
                  <a:pt x="5049" y="1109"/>
                </a:lnTo>
                <a:lnTo>
                  <a:pt x="5025" y="1063"/>
                </a:lnTo>
                <a:lnTo>
                  <a:pt x="4999" y="1019"/>
                </a:lnTo>
                <a:lnTo>
                  <a:pt x="4973" y="976"/>
                </a:lnTo>
                <a:lnTo>
                  <a:pt x="4945" y="934"/>
                </a:lnTo>
                <a:lnTo>
                  <a:pt x="4915" y="890"/>
                </a:lnTo>
                <a:lnTo>
                  <a:pt x="4885" y="848"/>
                </a:lnTo>
                <a:lnTo>
                  <a:pt x="4853" y="806"/>
                </a:lnTo>
                <a:lnTo>
                  <a:pt x="4821" y="766"/>
                </a:lnTo>
                <a:lnTo>
                  <a:pt x="4787" y="724"/>
                </a:lnTo>
                <a:lnTo>
                  <a:pt x="4753" y="684"/>
                </a:lnTo>
                <a:lnTo>
                  <a:pt x="4717" y="646"/>
                </a:lnTo>
                <a:lnTo>
                  <a:pt x="4679" y="608"/>
                </a:lnTo>
                <a:lnTo>
                  <a:pt x="4679" y="608"/>
                </a:lnTo>
                <a:lnTo>
                  <a:pt x="4641" y="572"/>
                </a:lnTo>
                <a:lnTo>
                  <a:pt x="4603" y="536"/>
                </a:lnTo>
                <a:lnTo>
                  <a:pt x="4565" y="502"/>
                </a:lnTo>
                <a:lnTo>
                  <a:pt x="4527" y="468"/>
                </a:lnTo>
                <a:lnTo>
                  <a:pt x="4487" y="436"/>
                </a:lnTo>
                <a:lnTo>
                  <a:pt x="4445" y="406"/>
                </a:lnTo>
                <a:lnTo>
                  <a:pt x="4405" y="376"/>
                </a:lnTo>
                <a:lnTo>
                  <a:pt x="4363" y="348"/>
                </a:lnTo>
                <a:lnTo>
                  <a:pt x="4319" y="320"/>
                </a:lnTo>
                <a:lnTo>
                  <a:pt x="4277" y="292"/>
                </a:lnTo>
                <a:lnTo>
                  <a:pt x="4233" y="268"/>
                </a:lnTo>
                <a:lnTo>
                  <a:pt x="4189" y="242"/>
                </a:lnTo>
                <a:lnTo>
                  <a:pt x="4143" y="220"/>
                </a:lnTo>
                <a:lnTo>
                  <a:pt x="4099" y="198"/>
                </a:lnTo>
                <a:lnTo>
                  <a:pt x="4053" y="176"/>
                </a:lnTo>
                <a:lnTo>
                  <a:pt x="4005" y="156"/>
                </a:lnTo>
                <a:lnTo>
                  <a:pt x="3959" y="138"/>
                </a:lnTo>
                <a:lnTo>
                  <a:pt x="3911" y="120"/>
                </a:lnTo>
                <a:lnTo>
                  <a:pt x="3863" y="104"/>
                </a:lnTo>
                <a:lnTo>
                  <a:pt x="3815" y="88"/>
                </a:lnTo>
                <a:lnTo>
                  <a:pt x="3767" y="74"/>
                </a:lnTo>
                <a:lnTo>
                  <a:pt x="3717" y="62"/>
                </a:lnTo>
                <a:lnTo>
                  <a:pt x="3669" y="50"/>
                </a:lnTo>
                <a:lnTo>
                  <a:pt x="3619" y="40"/>
                </a:lnTo>
                <a:lnTo>
                  <a:pt x="3569" y="30"/>
                </a:lnTo>
                <a:lnTo>
                  <a:pt x="3519" y="22"/>
                </a:lnTo>
                <a:lnTo>
                  <a:pt x="3467" y="16"/>
                </a:lnTo>
                <a:lnTo>
                  <a:pt x="3417" y="10"/>
                </a:lnTo>
                <a:lnTo>
                  <a:pt x="3365" y="6"/>
                </a:lnTo>
                <a:lnTo>
                  <a:pt x="3315" y="2"/>
                </a:lnTo>
                <a:lnTo>
                  <a:pt x="3263" y="0"/>
                </a:lnTo>
                <a:lnTo>
                  <a:pt x="3211" y="0"/>
                </a:lnTo>
                <a:lnTo>
                  <a:pt x="3211" y="0"/>
                </a:lnTo>
                <a:lnTo>
                  <a:pt x="3159" y="0"/>
                </a:lnTo>
                <a:lnTo>
                  <a:pt x="3107" y="2"/>
                </a:lnTo>
                <a:lnTo>
                  <a:pt x="3055" y="6"/>
                </a:lnTo>
                <a:lnTo>
                  <a:pt x="3005" y="10"/>
                </a:lnTo>
                <a:lnTo>
                  <a:pt x="2953" y="16"/>
                </a:lnTo>
                <a:lnTo>
                  <a:pt x="2903" y="22"/>
                </a:lnTo>
                <a:lnTo>
                  <a:pt x="2853" y="30"/>
                </a:lnTo>
                <a:lnTo>
                  <a:pt x="2803" y="40"/>
                </a:lnTo>
                <a:lnTo>
                  <a:pt x="2753" y="50"/>
                </a:lnTo>
                <a:lnTo>
                  <a:pt x="2703" y="62"/>
                </a:lnTo>
                <a:lnTo>
                  <a:pt x="2655" y="74"/>
                </a:lnTo>
                <a:lnTo>
                  <a:pt x="2604" y="88"/>
                </a:lnTo>
                <a:lnTo>
                  <a:pt x="2556" y="104"/>
                </a:lnTo>
                <a:lnTo>
                  <a:pt x="2508" y="120"/>
                </a:lnTo>
                <a:lnTo>
                  <a:pt x="2462" y="138"/>
                </a:lnTo>
                <a:lnTo>
                  <a:pt x="2414" y="156"/>
                </a:lnTo>
                <a:lnTo>
                  <a:pt x="2368" y="176"/>
                </a:lnTo>
                <a:lnTo>
                  <a:pt x="2322" y="198"/>
                </a:lnTo>
                <a:lnTo>
                  <a:pt x="2276" y="220"/>
                </a:lnTo>
                <a:lnTo>
                  <a:pt x="2232" y="242"/>
                </a:lnTo>
                <a:lnTo>
                  <a:pt x="2188" y="268"/>
                </a:lnTo>
                <a:lnTo>
                  <a:pt x="2144" y="292"/>
                </a:lnTo>
                <a:lnTo>
                  <a:pt x="2100" y="320"/>
                </a:lnTo>
                <a:lnTo>
                  <a:pt x="2058" y="348"/>
                </a:lnTo>
                <a:lnTo>
                  <a:pt x="2016" y="376"/>
                </a:lnTo>
                <a:lnTo>
                  <a:pt x="1974" y="406"/>
                </a:lnTo>
                <a:lnTo>
                  <a:pt x="1934" y="436"/>
                </a:lnTo>
                <a:lnTo>
                  <a:pt x="1894" y="468"/>
                </a:lnTo>
                <a:lnTo>
                  <a:pt x="1854" y="502"/>
                </a:lnTo>
                <a:lnTo>
                  <a:pt x="1816" y="536"/>
                </a:lnTo>
                <a:lnTo>
                  <a:pt x="1778" y="572"/>
                </a:lnTo>
                <a:lnTo>
                  <a:pt x="1742" y="608"/>
                </a:lnTo>
                <a:lnTo>
                  <a:pt x="1742" y="608"/>
                </a:lnTo>
                <a:lnTo>
                  <a:pt x="1706" y="644"/>
                </a:lnTo>
                <a:lnTo>
                  <a:pt x="1670" y="682"/>
                </a:lnTo>
                <a:lnTo>
                  <a:pt x="1638" y="720"/>
                </a:lnTo>
                <a:lnTo>
                  <a:pt x="1604" y="758"/>
                </a:lnTo>
                <a:lnTo>
                  <a:pt x="1574" y="798"/>
                </a:lnTo>
                <a:lnTo>
                  <a:pt x="1542" y="838"/>
                </a:lnTo>
                <a:lnTo>
                  <a:pt x="1514" y="878"/>
                </a:lnTo>
                <a:lnTo>
                  <a:pt x="1486" y="918"/>
                </a:lnTo>
                <a:lnTo>
                  <a:pt x="1432" y="1001"/>
                </a:lnTo>
                <a:lnTo>
                  <a:pt x="1384" y="1087"/>
                </a:lnTo>
                <a:lnTo>
                  <a:pt x="1338" y="1173"/>
                </a:lnTo>
                <a:lnTo>
                  <a:pt x="1298" y="1261"/>
                </a:lnTo>
                <a:lnTo>
                  <a:pt x="1264" y="1351"/>
                </a:lnTo>
                <a:lnTo>
                  <a:pt x="1232" y="1443"/>
                </a:lnTo>
                <a:lnTo>
                  <a:pt x="1204" y="1535"/>
                </a:lnTo>
                <a:lnTo>
                  <a:pt x="1182" y="1629"/>
                </a:lnTo>
                <a:lnTo>
                  <a:pt x="1164" y="1723"/>
                </a:lnTo>
                <a:lnTo>
                  <a:pt x="1150" y="1817"/>
                </a:lnTo>
                <a:lnTo>
                  <a:pt x="1140" y="1913"/>
                </a:lnTo>
                <a:lnTo>
                  <a:pt x="1136" y="2009"/>
                </a:lnTo>
                <a:lnTo>
                  <a:pt x="1134" y="2103"/>
                </a:lnTo>
                <a:lnTo>
                  <a:pt x="1138" y="2199"/>
                </a:lnTo>
                <a:lnTo>
                  <a:pt x="1146" y="2295"/>
                </a:lnTo>
                <a:lnTo>
                  <a:pt x="1158" y="2389"/>
                </a:lnTo>
                <a:lnTo>
                  <a:pt x="1174" y="2483"/>
                </a:lnTo>
                <a:lnTo>
                  <a:pt x="1196" y="2577"/>
                </a:lnTo>
                <a:lnTo>
                  <a:pt x="1220" y="2669"/>
                </a:lnTo>
                <a:lnTo>
                  <a:pt x="1250" y="2761"/>
                </a:lnTo>
                <a:lnTo>
                  <a:pt x="1284" y="2853"/>
                </a:lnTo>
                <a:lnTo>
                  <a:pt x="1322" y="2941"/>
                </a:lnTo>
                <a:lnTo>
                  <a:pt x="1366" y="3029"/>
                </a:lnTo>
                <a:lnTo>
                  <a:pt x="1412" y="3115"/>
                </a:lnTo>
                <a:lnTo>
                  <a:pt x="1464" y="3199"/>
                </a:lnTo>
                <a:lnTo>
                  <a:pt x="1520" y="3281"/>
                </a:lnTo>
                <a:lnTo>
                  <a:pt x="1550" y="3321"/>
                </a:lnTo>
                <a:lnTo>
                  <a:pt x="1580" y="3361"/>
                </a:lnTo>
                <a:lnTo>
                  <a:pt x="1612" y="3401"/>
                </a:lnTo>
                <a:lnTo>
                  <a:pt x="1644" y="3439"/>
                </a:lnTo>
                <a:lnTo>
                  <a:pt x="0" y="5082"/>
                </a:lnTo>
                <a:lnTo>
                  <a:pt x="202" y="5284"/>
                </a:lnTo>
                <a:close/>
                <a:moveTo>
                  <a:pt x="4477" y="3343"/>
                </a:moveTo>
                <a:lnTo>
                  <a:pt x="4477" y="3343"/>
                </a:lnTo>
                <a:lnTo>
                  <a:pt x="4413" y="3403"/>
                </a:lnTo>
                <a:lnTo>
                  <a:pt x="4345" y="3461"/>
                </a:lnTo>
                <a:lnTo>
                  <a:pt x="4277" y="3517"/>
                </a:lnTo>
                <a:lnTo>
                  <a:pt x="4205" y="3567"/>
                </a:lnTo>
                <a:lnTo>
                  <a:pt x="4131" y="3613"/>
                </a:lnTo>
                <a:lnTo>
                  <a:pt x="4055" y="3657"/>
                </a:lnTo>
                <a:lnTo>
                  <a:pt x="3977" y="3697"/>
                </a:lnTo>
                <a:lnTo>
                  <a:pt x="3897" y="3731"/>
                </a:lnTo>
                <a:lnTo>
                  <a:pt x="3815" y="3763"/>
                </a:lnTo>
                <a:lnTo>
                  <a:pt x="3733" y="3791"/>
                </a:lnTo>
                <a:lnTo>
                  <a:pt x="3649" y="3813"/>
                </a:lnTo>
                <a:lnTo>
                  <a:pt x="3563" y="3833"/>
                </a:lnTo>
                <a:lnTo>
                  <a:pt x="3477" y="3847"/>
                </a:lnTo>
                <a:lnTo>
                  <a:pt x="3389" y="3859"/>
                </a:lnTo>
                <a:lnTo>
                  <a:pt x="3301" y="3865"/>
                </a:lnTo>
                <a:lnTo>
                  <a:pt x="3211" y="3867"/>
                </a:lnTo>
                <a:lnTo>
                  <a:pt x="3211" y="3867"/>
                </a:lnTo>
                <a:lnTo>
                  <a:pt x="3121" y="3865"/>
                </a:lnTo>
                <a:lnTo>
                  <a:pt x="3033" y="3859"/>
                </a:lnTo>
                <a:lnTo>
                  <a:pt x="2945" y="3847"/>
                </a:lnTo>
                <a:lnTo>
                  <a:pt x="2859" y="3833"/>
                </a:lnTo>
                <a:lnTo>
                  <a:pt x="2773" y="3813"/>
                </a:lnTo>
                <a:lnTo>
                  <a:pt x="2689" y="3791"/>
                </a:lnTo>
                <a:lnTo>
                  <a:pt x="2604" y="3763"/>
                </a:lnTo>
                <a:lnTo>
                  <a:pt x="2524" y="3731"/>
                </a:lnTo>
                <a:lnTo>
                  <a:pt x="2444" y="3697"/>
                </a:lnTo>
                <a:lnTo>
                  <a:pt x="2366" y="3657"/>
                </a:lnTo>
                <a:lnTo>
                  <a:pt x="2290" y="3613"/>
                </a:lnTo>
                <a:lnTo>
                  <a:pt x="2216" y="3567"/>
                </a:lnTo>
                <a:lnTo>
                  <a:pt x="2144" y="3517"/>
                </a:lnTo>
                <a:lnTo>
                  <a:pt x="2074" y="3461"/>
                </a:lnTo>
                <a:lnTo>
                  <a:pt x="2008" y="3403"/>
                </a:lnTo>
                <a:lnTo>
                  <a:pt x="1942" y="3343"/>
                </a:lnTo>
                <a:lnTo>
                  <a:pt x="1942" y="3343"/>
                </a:lnTo>
                <a:lnTo>
                  <a:pt x="1910" y="3307"/>
                </a:lnTo>
                <a:lnTo>
                  <a:pt x="1876" y="3273"/>
                </a:lnTo>
                <a:lnTo>
                  <a:pt x="1846" y="3237"/>
                </a:lnTo>
                <a:lnTo>
                  <a:pt x="1816" y="3201"/>
                </a:lnTo>
                <a:lnTo>
                  <a:pt x="1788" y="3165"/>
                </a:lnTo>
                <a:lnTo>
                  <a:pt x="1760" y="3127"/>
                </a:lnTo>
                <a:lnTo>
                  <a:pt x="1706" y="3051"/>
                </a:lnTo>
                <a:lnTo>
                  <a:pt x="1962" y="3051"/>
                </a:lnTo>
                <a:lnTo>
                  <a:pt x="2707" y="3051"/>
                </a:lnTo>
                <a:lnTo>
                  <a:pt x="2993" y="3051"/>
                </a:lnTo>
                <a:lnTo>
                  <a:pt x="3453" y="3051"/>
                </a:lnTo>
                <a:lnTo>
                  <a:pt x="3737" y="3051"/>
                </a:lnTo>
                <a:lnTo>
                  <a:pt x="4483" y="3051"/>
                </a:lnTo>
                <a:lnTo>
                  <a:pt x="4713" y="3051"/>
                </a:lnTo>
                <a:lnTo>
                  <a:pt x="4713" y="3051"/>
                </a:lnTo>
                <a:lnTo>
                  <a:pt x="4661" y="3127"/>
                </a:lnTo>
                <a:lnTo>
                  <a:pt x="4633" y="3165"/>
                </a:lnTo>
                <a:lnTo>
                  <a:pt x="4605" y="3201"/>
                </a:lnTo>
                <a:lnTo>
                  <a:pt x="4575" y="3237"/>
                </a:lnTo>
                <a:lnTo>
                  <a:pt x="4543" y="3273"/>
                </a:lnTo>
                <a:lnTo>
                  <a:pt x="4511" y="3307"/>
                </a:lnTo>
                <a:lnTo>
                  <a:pt x="4477" y="3343"/>
                </a:lnTo>
                <a:lnTo>
                  <a:pt x="4477" y="3343"/>
                </a:lnTo>
                <a:close/>
                <a:moveTo>
                  <a:pt x="2993" y="1481"/>
                </a:moveTo>
                <a:lnTo>
                  <a:pt x="2993" y="1201"/>
                </a:lnTo>
                <a:lnTo>
                  <a:pt x="3453" y="1201"/>
                </a:lnTo>
                <a:lnTo>
                  <a:pt x="3453" y="1867"/>
                </a:lnTo>
                <a:lnTo>
                  <a:pt x="3453" y="2765"/>
                </a:lnTo>
                <a:lnTo>
                  <a:pt x="2993" y="2765"/>
                </a:lnTo>
                <a:lnTo>
                  <a:pt x="2993" y="1481"/>
                </a:lnTo>
                <a:close/>
                <a:moveTo>
                  <a:pt x="4197" y="2765"/>
                </a:moveTo>
                <a:lnTo>
                  <a:pt x="3737" y="2765"/>
                </a:lnTo>
                <a:lnTo>
                  <a:pt x="3737" y="2151"/>
                </a:lnTo>
                <a:lnTo>
                  <a:pt x="4197" y="2151"/>
                </a:lnTo>
                <a:lnTo>
                  <a:pt x="4197" y="2765"/>
                </a:lnTo>
                <a:close/>
                <a:moveTo>
                  <a:pt x="2707" y="2765"/>
                </a:moveTo>
                <a:lnTo>
                  <a:pt x="2246" y="2765"/>
                </a:lnTo>
                <a:lnTo>
                  <a:pt x="2246" y="1765"/>
                </a:lnTo>
                <a:lnTo>
                  <a:pt x="2707" y="1765"/>
                </a:lnTo>
                <a:lnTo>
                  <a:pt x="2707" y="2765"/>
                </a:lnTo>
                <a:close/>
                <a:moveTo>
                  <a:pt x="1942" y="808"/>
                </a:moveTo>
                <a:lnTo>
                  <a:pt x="1942" y="808"/>
                </a:lnTo>
                <a:lnTo>
                  <a:pt x="2008" y="748"/>
                </a:lnTo>
                <a:lnTo>
                  <a:pt x="2074" y="690"/>
                </a:lnTo>
                <a:lnTo>
                  <a:pt x="2144" y="634"/>
                </a:lnTo>
                <a:lnTo>
                  <a:pt x="2216" y="584"/>
                </a:lnTo>
                <a:lnTo>
                  <a:pt x="2290" y="538"/>
                </a:lnTo>
                <a:lnTo>
                  <a:pt x="2366" y="494"/>
                </a:lnTo>
                <a:lnTo>
                  <a:pt x="2444" y="454"/>
                </a:lnTo>
                <a:lnTo>
                  <a:pt x="2524" y="420"/>
                </a:lnTo>
                <a:lnTo>
                  <a:pt x="2604" y="388"/>
                </a:lnTo>
                <a:lnTo>
                  <a:pt x="2689" y="360"/>
                </a:lnTo>
                <a:lnTo>
                  <a:pt x="2773" y="338"/>
                </a:lnTo>
                <a:lnTo>
                  <a:pt x="2859" y="318"/>
                </a:lnTo>
                <a:lnTo>
                  <a:pt x="2945" y="304"/>
                </a:lnTo>
                <a:lnTo>
                  <a:pt x="3033" y="292"/>
                </a:lnTo>
                <a:lnTo>
                  <a:pt x="3121" y="286"/>
                </a:lnTo>
                <a:lnTo>
                  <a:pt x="3211" y="284"/>
                </a:lnTo>
                <a:lnTo>
                  <a:pt x="3211" y="284"/>
                </a:lnTo>
                <a:lnTo>
                  <a:pt x="3301" y="286"/>
                </a:lnTo>
                <a:lnTo>
                  <a:pt x="3389" y="292"/>
                </a:lnTo>
                <a:lnTo>
                  <a:pt x="3477" y="304"/>
                </a:lnTo>
                <a:lnTo>
                  <a:pt x="3563" y="318"/>
                </a:lnTo>
                <a:lnTo>
                  <a:pt x="3649" y="338"/>
                </a:lnTo>
                <a:lnTo>
                  <a:pt x="3733" y="360"/>
                </a:lnTo>
                <a:lnTo>
                  <a:pt x="3815" y="388"/>
                </a:lnTo>
                <a:lnTo>
                  <a:pt x="3897" y="420"/>
                </a:lnTo>
                <a:lnTo>
                  <a:pt x="3977" y="454"/>
                </a:lnTo>
                <a:lnTo>
                  <a:pt x="4055" y="494"/>
                </a:lnTo>
                <a:lnTo>
                  <a:pt x="4131" y="538"/>
                </a:lnTo>
                <a:lnTo>
                  <a:pt x="4205" y="584"/>
                </a:lnTo>
                <a:lnTo>
                  <a:pt x="4277" y="634"/>
                </a:lnTo>
                <a:lnTo>
                  <a:pt x="4345" y="690"/>
                </a:lnTo>
                <a:lnTo>
                  <a:pt x="4413" y="748"/>
                </a:lnTo>
                <a:lnTo>
                  <a:pt x="4477" y="808"/>
                </a:lnTo>
                <a:lnTo>
                  <a:pt x="4477" y="808"/>
                </a:lnTo>
                <a:lnTo>
                  <a:pt x="4527" y="860"/>
                </a:lnTo>
                <a:lnTo>
                  <a:pt x="4573" y="910"/>
                </a:lnTo>
                <a:lnTo>
                  <a:pt x="4615" y="964"/>
                </a:lnTo>
                <a:lnTo>
                  <a:pt x="4657" y="1017"/>
                </a:lnTo>
                <a:lnTo>
                  <a:pt x="4697" y="1073"/>
                </a:lnTo>
                <a:lnTo>
                  <a:pt x="4733" y="1129"/>
                </a:lnTo>
                <a:lnTo>
                  <a:pt x="4767" y="1187"/>
                </a:lnTo>
                <a:lnTo>
                  <a:pt x="4799" y="1245"/>
                </a:lnTo>
                <a:lnTo>
                  <a:pt x="4829" y="1305"/>
                </a:lnTo>
                <a:lnTo>
                  <a:pt x="4855" y="1365"/>
                </a:lnTo>
                <a:lnTo>
                  <a:pt x="4881" y="1427"/>
                </a:lnTo>
                <a:lnTo>
                  <a:pt x="4903" y="1489"/>
                </a:lnTo>
                <a:lnTo>
                  <a:pt x="4923" y="1551"/>
                </a:lnTo>
                <a:lnTo>
                  <a:pt x="4941" y="1613"/>
                </a:lnTo>
                <a:lnTo>
                  <a:pt x="4957" y="1677"/>
                </a:lnTo>
                <a:lnTo>
                  <a:pt x="4971" y="1741"/>
                </a:lnTo>
                <a:lnTo>
                  <a:pt x="4981" y="1805"/>
                </a:lnTo>
                <a:lnTo>
                  <a:pt x="4989" y="1869"/>
                </a:lnTo>
                <a:lnTo>
                  <a:pt x="4995" y="1935"/>
                </a:lnTo>
                <a:lnTo>
                  <a:pt x="4999" y="1999"/>
                </a:lnTo>
                <a:lnTo>
                  <a:pt x="5001" y="2065"/>
                </a:lnTo>
                <a:lnTo>
                  <a:pt x="5001" y="2129"/>
                </a:lnTo>
                <a:lnTo>
                  <a:pt x="4997" y="2195"/>
                </a:lnTo>
                <a:lnTo>
                  <a:pt x="4991" y="2259"/>
                </a:lnTo>
                <a:lnTo>
                  <a:pt x="4983" y="2325"/>
                </a:lnTo>
                <a:lnTo>
                  <a:pt x="4973" y="2389"/>
                </a:lnTo>
                <a:lnTo>
                  <a:pt x="4961" y="2453"/>
                </a:lnTo>
                <a:lnTo>
                  <a:pt x="4947" y="2517"/>
                </a:lnTo>
                <a:lnTo>
                  <a:pt x="4929" y="2579"/>
                </a:lnTo>
                <a:lnTo>
                  <a:pt x="4909" y="2643"/>
                </a:lnTo>
                <a:lnTo>
                  <a:pt x="4887" y="2705"/>
                </a:lnTo>
                <a:lnTo>
                  <a:pt x="4863" y="2765"/>
                </a:lnTo>
                <a:lnTo>
                  <a:pt x="4483" y="2765"/>
                </a:lnTo>
                <a:lnTo>
                  <a:pt x="4483" y="1867"/>
                </a:lnTo>
                <a:lnTo>
                  <a:pt x="3737" y="1867"/>
                </a:lnTo>
                <a:lnTo>
                  <a:pt x="3737" y="916"/>
                </a:lnTo>
                <a:lnTo>
                  <a:pt x="2707" y="916"/>
                </a:lnTo>
                <a:lnTo>
                  <a:pt x="2707" y="1481"/>
                </a:lnTo>
                <a:lnTo>
                  <a:pt x="1962" y="1481"/>
                </a:lnTo>
                <a:lnTo>
                  <a:pt x="1962" y="2765"/>
                </a:lnTo>
                <a:lnTo>
                  <a:pt x="1558" y="2765"/>
                </a:lnTo>
                <a:lnTo>
                  <a:pt x="1558" y="2765"/>
                </a:lnTo>
                <a:lnTo>
                  <a:pt x="1532" y="2705"/>
                </a:lnTo>
                <a:lnTo>
                  <a:pt x="1510" y="2643"/>
                </a:lnTo>
                <a:lnTo>
                  <a:pt x="1492" y="2579"/>
                </a:lnTo>
                <a:lnTo>
                  <a:pt x="1474" y="2517"/>
                </a:lnTo>
                <a:lnTo>
                  <a:pt x="1460" y="2453"/>
                </a:lnTo>
                <a:lnTo>
                  <a:pt x="1446" y="2389"/>
                </a:lnTo>
                <a:lnTo>
                  <a:pt x="1436" y="2325"/>
                </a:lnTo>
                <a:lnTo>
                  <a:pt x="1428" y="2259"/>
                </a:lnTo>
                <a:lnTo>
                  <a:pt x="1424" y="2195"/>
                </a:lnTo>
                <a:lnTo>
                  <a:pt x="1420" y="2129"/>
                </a:lnTo>
                <a:lnTo>
                  <a:pt x="1420" y="2065"/>
                </a:lnTo>
                <a:lnTo>
                  <a:pt x="1420" y="1999"/>
                </a:lnTo>
                <a:lnTo>
                  <a:pt x="1424" y="1935"/>
                </a:lnTo>
                <a:lnTo>
                  <a:pt x="1430" y="1869"/>
                </a:lnTo>
                <a:lnTo>
                  <a:pt x="1440" y="1805"/>
                </a:lnTo>
                <a:lnTo>
                  <a:pt x="1450" y="1741"/>
                </a:lnTo>
                <a:lnTo>
                  <a:pt x="1464" y="1677"/>
                </a:lnTo>
                <a:lnTo>
                  <a:pt x="1478" y="1613"/>
                </a:lnTo>
                <a:lnTo>
                  <a:pt x="1496" y="1551"/>
                </a:lnTo>
                <a:lnTo>
                  <a:pt x="1516" y="1489"/>
                </a:lnTo>
                <a:lnTo>
                  <a:pt x="1540" y="1427"/>
                </a:lnTo>
                <a:lnTo>
                  <a:pt x="1564" y="1365"/>
                </a:lnTo>
                <a:lnTo>
                  <a:pt x="1592" y="1305"/>
                </a:lnTo>
                <a:lnTo>
                  <a:pt x="1622" y="1245"/>
                </a:lnTo>
                <a:lnTo>
                  <a:pt x="1654" y="1187"/>
                </a:lnTo>
                <a:lnTo>
                  <a:pt x="1688" y="1129"/>
                </a:lnTo>
                <a:lnTo>
                  <a:pt x="1724" y="1073"/>
                </a:lnTo>
                <a:lnTo>
                  <a:pt x="1764" y="1017"/>
                </a:lnTo>
                <a:lnTo>
                  <a:pt x="1804" y="964"/>
                </a:lnTo>
                <a:lnTo>
                  <a:pt x="1848" y="910"/>
                </a:lnTo>
                <a:lnTo>
                  <a:pt x="1894" y="860"/>
                </a:lnTo>
                <a:lnTo>
                  <a:pt x="1942" y="808"/>
                </a:lnTo>
                <a:lnTo>
                  <a:pt x="1942" y="8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8625" tIns="29300" rIns="58625" bIns="293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3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3029D-C06E-4994-B584-06E5C2BF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 descr="Resultado de imagen para gracias militar">
            <a:extLst>
              <a:ext uri="{FF2B5EF4-FFF2-40B4-BE49-F238E27FC236}">
                <a16:creationId xmlns:a16="http://schemas.microsoft.com/office/drawing/2014/main" id="{CDCA11D1-AEA7-4DF5-94CA-AAB1FE945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1146307"/>
            <a:ext cx="6734247" cy="4417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sz="41500" i="0" dirty="0">
                <a:solidFill>
                  <a:prstClr val="white"/>
                </a:solidFill>
                <a:effectLst/>
                <a:latin typeface="Arial"/>
              </a:rPr>
              <a:t>1</a:t>
            </a:r>
            <a:endParaRPr lang="es-EC" sz="41500" i="0" dirty="0">
              <a:solidFill>
                <a:prstClr val="white"/>
              </a:solidFill>
              <a:effectLst/>
              <a:latin typeface="Arial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DD5324B-2AE3-4BBA-81F4-D784E02D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2234DA2-E3CD-4544-8E44-EAE7522F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242" y="2309571"/>
            <a:ext cx="4611419" cy="26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7">
            <a:extLst>
              <a:ext uri="{FF2B5EF4-FFF2-40B4-BE49-F238E27FC236}">
                <a16:creationId xmlns:a16="http://schemas.microsoft.com/office/drawing/2014/main" id="{77F1BBAA-860B-400D-B710-06F15A521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7" y="606015"/>
            <a:ext cx="11958410" cy="5865123"/>
          </a:xfrm>
          <a:prstGeom prst="rect">
            <a:avLst/>
          </a:prstGeom>
        </p:spPr>
      </p:pic>
      <p:sp>
        <p:nvSpPr>
          <p:cNvPr id="80" name="Título 1">
            <a:extLst>
              <a:ext uri="{FF2B5EF4-FFF2-40B4-BE49-F238E27FC236}">
                <a16:creationId xmlns:a16="http://schemas.microsoft.com/office/drawing/2014/main" id="{46E3C0A7-57CA-4784-B0B5-BB822E2508D6}"/>
              </a:ext>
            </a:extLst>
          </p:cNvPr>
          <p:cNvSpPr txBox="1">
            <a:spLocks/>
          </p:cNvSpPr>
          <p:nvPr/>
        </p:nvSpPr>
        <p:spPr>
          <a:xfrm>
            <a:off x="0" y="55030"/>
            <a:ext cx="10515600" cy="38217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1. PLANTEAMIENTO DEL PROBLEMA</a:t>
            </a:r>
            <a:endParaRPr kumimoji="0" lang="es-EC" sz="3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73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41500" i="0" dirty="0">
                <a:solidFill>
                  <a:prstClr val="white"/>
                </a:solidFill>
                <a:effectLst/>
                <a:latin typeface="Arial"/>
              </a:rPr>
              <a:t>2</a:t>
            </a:r>
            <a:endParaRPr kumimoji="0" lang="es-EC" sz="4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8D2BB8-4B1B-416F-A248-FB4621D3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C95561-8622-4159-BC96-415B815B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69" y="1955514"/>
            <a:ext cx="5094263" cy="29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7CC27-C1F8-4F9C-8489-35225702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228152"/>
            <a:ext cx="10515600" cy="527947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>
                <a:solidFill>
                  <a:schemeClr val="tx1"/>
                </a:solidFill>
              </a:rPr>
              <a:t>2. OBJETIVOS DE LA INVESTIGACIÓN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001BA0F-A25D-498E-A5EC-8F42B43C5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09990"/>
              </p:ext>
            </p:extLst>
          </p:nvPr>
        </p:nvGraphicFramePr>
        <p:xfrm>
          <a:off x="675903" y="756099"/>
          <a:ext cx="11180817" cy="242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59A32DD-9BAB-43B5-8A84-081F44D1A9D9}"/>
              </a:ext>
            </a:extLst>
          </p:cNvPr>
          <p:cNvSpPr/>
          <p:nvPr/>
        </p:nvSpPr>
        <p:spPr>
          <a:xfrm>
            <a:off x="202096" y="3059763"/>
            <a:ext cx="11826240" cy="25544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5F9C82-9AE4-489E-82FF-D22C25B15703}"/>
              </a:ext>
            </a:extLst>
          </p:cNvPr>
          <p:cNvSpPr txBox="1"/>
          <p:nvPr/>
        </p:nvSpPr>
        <p:spPr>
          <a:xfrm>
            <a:off x="335280" y="3185160"/>
            <a:ext cx="536917" cy="369332"/>
          </a:xfrm>
          <a:prstGeom prst="rect">
            <a:avLst/>
          </a:prstGeom>
          <a:solidFill>
            <a:srgbClr val="FF19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</a:t>
            </a:r>
            <a:endParaRPr lang="es-EC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BC6F6A-93FC-4FEA-923E-0532D3693FBE}"/>
              </a:ext>
            </a:extLst>
          </p:cNvPr>
          <p:cNvSpPr txBox="1"/>
          <p:nvPr/>
        </p:nvSpPr>
        <p:spPr>
          <a:xfrm>
            <a:off x="8622552" y="3166221"/>
            <a:ext cx="536917" cy="369332"/>
          </a:xfrm>
          <a:prstGeom prst="rect">
            <a:avLst/>
          </a:prstGeom>
          <a:solidFill>
            <a:srgbClr val="FF19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3</a:t>
            </a:r>
            <a:endParaRPr lang="es-EC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C3E8FB2-5AF0-491F-A749-B98D20CCF86E}"/>
              </a:ext>
            </a:extLst>
          </p:cNvPr>
          <p:cNvSpPr txBox="1"/>
          <p:nvPr/>
        </p:nvSpPr>
        <p:spPr>
          <a:xfrm>
            <a:off x="4647120" y="3166221"/>
            <a:ext cx="536917" cy="369332"/>
          </a:xfrm>
          <a:prstGeom prst="rect">
            <a:avLst/>
          </a:prstGeom>
          <a:solidFill>
            <a:srgbClr val="FF19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</a:t>
            </a:r>
            <a:endParaRPr lang="es-EC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C9C12B-3623-4C79-ADF5-86E344868083}"/>
              </a:ext>
            </a:extLst>
          </p:cNvPr>
          <p:cNvSpPr txBox="1"/>
          <p:nvPr/>
        </p:nvSpPr>
        <p:spPr>
          <a:xfrm>
            <a:off x="8622552" y="3713107"/>
            <a:ext cx="2886222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Determinar si los créditos otorgados por el sector cooperativo han influido en el crecimiento y dinamismo de las pymes del sector textil del cantón Rumiñahui.</a:t>
            </a:r>
            <a:endParaRPr lang="es-EC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992D3A-6CBD-4D84-BDD9-A22088325958}"/>
              </a:ext>
            </a:extLst>
          </p:cNvPr>
          <p:cNvSpPr txBox="1"/>
          <p:nvPr/>
        </p:nvSpPr>
        <p:spPr>
          <a:xfrm>
            <a:off x="335280" y="3713107"/>
            <a:ext cx="3805310" cy="15812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Analizar la realidad actual en función a los factores que regulan las condiciones del sector cooperativo para las pymes en el Ecuador, a través de un análisis PESTEL y análisis de los factores internos empresariales.</a:t>
            </a:r>
            <a:endParaRPr lang="es-EC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94C8A7-5B5A-4489-A598-7A6BFB74B046}"/>
              </a:ext>
            </a:extLst>
          </p:cNvPr>
          <p:cNvSpPr txBox="1"/>
          <p:nvPr/>
        </p:nvSpPr>
        <p:spPr>
          <a:xfrm>
            <a:off x="4647120" y="3714702"/>
            <a:ext cx="3434038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Realizar un análisis financiero sobre las pymes textiles del cantón Rumiñahui en la provincia de Pichincha, enfocado al impacto de los créditos provisto por instituciones financieras.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9267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</a:t>
            </a:r>
            <a:endParaRPr kumimoji="0" lang="es-EC" sz="4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8D2BB8-4B1B-416F-A248-FB4621D3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D88F2F-70F0-4DF8-80E2-76C7BF44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744" y="2155385"/>
            <a:ext cx="4652084" cy="26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0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ED56169-5EB0-4314-8A5A-66974210336A}"/>
              </a:ext>
            </a:extLst>
          </p:cNvPr>
          <p:cNvSpPr txBox="1">
            <a:spLocks/>
          </p:cNvSpPr>
          <p:nvPr/>
        </p:nvSpPr>
        <p:spPr>
          <a:xfrm>
            <a:off x="154744" y="302552"/>
            <a:ext cx="10515600" cy="38217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kern="0" dirty="0">
                <a:solidFill>
                  <a:sysClr val="windowText" lastClr="000000"/>
                </a:solidFill>
                <a:latin typeface="Arial"/>
              </a:rPr>
              <a:t>3.1 </a:t>
            </a:r>
            <a:r>
              <a:rPr kumimoji="0" lang="es-EC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VARIABLES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F165E0F-FED7-4FFE-BFA6-1882822C41D2}"/>
              </a:ext>
            </a:extLst>
          </p:cNvPr>
          <p:cNvSpPr txBox="1">
            <a:spLocks/>
          </p:cNvSpPr>
          <p:nvPr/>
        </p:nvSpPr>
        <p:spPr>
          <a:xfrm>
            <a:off x="154744" y="2868674"/>
            <a:ext cx="10515600" cy="38217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3.2 HIPÓTESIS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FC38835-3955-4D3F-8A23-5B3F1D669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8" y="780268"/>
            <a:ext cx="7619358" cy="1838618"/>
          </a:xfrm>
          <a:prstGeom prst="rect">
            <a:avLst/>
          </a:prstGeo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41588C0-4D19-48E1-B6CF-9F5525F75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16376"/>
              </p:ext>
            </p:extLst>
          </p:nvPr>
        </p:nvGraphicFramePr>
        <p:xfrm>
          <a:off x="154744" y="3394883"/>
          <a:ext cx="9137747" cy="256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l ABC del crédito – conceptos básicos sobre el crédito - Finanzas  Personales Ecuador">
            <a:extLst>
              <a:ext uri="{FF2B5EF4-FFF2-40B4-BE49-F238E27FC236}">
                <a16:creationId xmlns:a16="http://schemas.microsoft.com/office/drawing/2014/main" id="{2C010653-6942-4474-943B-2F98FA62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50" y="3724361"/>
            <a:ext cx="2813428" cy="17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P para PyMEs: beneficios y ventajas - Evaluando ERP">
            <a:extLst>
              <a:ext uri="{FF2B5EF4-FFF2-40B4-BE49-F238E27FC236}">
                <a16:creationId xmlns:a16="http://schemas.microsoft.com/office/drawing/2014/main" id="{D868E820-BB8D-4A45-A965-0DCA1DDA9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r="24229"/>
          <a:stretch/>
        </p:blipFill>
        <p:spPr bwMode="auto">
          <a:xfrm>
            <a:off x="8798562" y="828761"/>
            <a:ext cx="2688172" cy="18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7568" y="332656"/>
            <a:ext cx="1296144" cy="482453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1500" i="0" dirty="0">
                <a:solidFill>
                  <a:prstClr val="white"/>
                </a:solidFill>
                <a:effectLst/>
                <a:latin typeface="Arial"/>
              </a:rPr>
              <a:t>4</a:t>
            </a:r>
            <a:endParaRPr kumimoji="0" lang="es-EC" sz="4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8D2BB8-4B1B-416F-A248-FB4621D3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52B600-6C41-48DF-90CE-F65A5EF1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17" y="1965521"/>
            <a:ext cx="4728723" cy="26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sentación tesi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 tesis" id="{F6FDD223-B417-478A-A451-3D74941E709D}" vid="{CFD76FA8-B039-4D4B-9A7B-731C89994475}"/>
    </a:ext>
  </a:extLst>
</a:theme>
</file>

<file path=ppt/theme/theme2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8878</TotalTime>
  <Words>1406</Words>
  <Application>Microsoft Office PowerPoint</Application>
  <PresentationFormat>Panorámica</PresentationFormat>
  <Paragraphs>187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Noto Sans</vt:lpstr>
      <vt:lpstr>Open Sans</vt:lpstr>
      <vt:lpstr>Times New Roman</vt:lpstr>
      <vt:lpstr>Presentación tesis</vt:lpstr>
      <vt:lpstr>Tema8</vt:lpstr>
      <vt:lpstr>CorelDRAW</vt:lpstr>
      <vt:lpstr>Presentación de PowerPoint</vt:lpstr>
      <vt:lpstr>CONTENIDO GENERAL</vt:lpstr>
      <vt:lpstr>Presentación de PowerPoint</vt:lpstr>
      <vt:lpstr>Presentación de PowerPoint</vt:lpstr>
      <vt:lpstr>Presentación de PowerPoint</vt:lpstr>
      <vt:lpstr>2. OBJETIVOS DE LA INVESTIGACIÓN</vt:lpstr>
      <vt:lpstr>Presentación de PowerPoint</vt:lpstr>
      <vt:lpstr>Presentación de PowerPoint</vt:lpstr>
      <vt:lpstr>Presentación de PowerPoint</vt:lpstr>
      <vt:lpstr>TEORÍA DEL CRÉDITO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BLOQUE 1: Créditos del Sector Cooperativo </vt:lpstr>
      <vt:lpstr>BLOQUE 1: Créditos del Sector Cooperativo </vt:lpstr>
      <vt:lpstr>Bloque 2. Evolución de las pymes </vt:lpstr>
      <vt:lpstr>Bloque 2. Evolución de las pymes </vt:lpstr>
      <vt:lpstr>Bloque 2. Evolución de las pymes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8.1 CONCLUSIONES</vt:lpstr>
      <vt:lpstr>8.2 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Katyta Farías</dc:creator>
  <cp:lastModifiedBy>ALEX CABRERA</cp:lastModifiedBy>
  <cp:revision>342</cp:revision>
  <dcterms:created xsi:type="dcterms:W3CDTF">2018-05-19T21:54:56Z</dcterms:created>
  <dcterms:modified xsi:type="dcterms:W3CDTF">2022-03-15T05:06:24Z</dcterms:modified>
</cp:coreProperties>
</file>